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2"/>
  </p:sldMasterIdLst>
  <p:notesMasterIdLst>
    <p:notesMasterId r:id="rId14"/>
  </p:notesMasterIdLst>
  <p:handoutMasterIdLst>
    <p:handoutMasterId r:id="rId15"/>
  </p:handoutMasterIdLst>
  <p:sldIdLst>
    <p:sldId id="256" r:id="rId3"/>
    <p:sldId id="281" r:id="rId4"/>
    <p:sldId id="273" r:id="rId5"/>
    <p:sldId id="283" r:id="rId6"/>
    <p:sldId id="286" r:id="rId7"/>
    <p:sldId id="285" r:id="rId8"/>
    <p:sldId id="275" r:id="rId9"/>
    <p:sldId id="276" r:id="rId10"/>
    <p:sldId id="284" r:id="rId11"/>
    <p:sldId id="287" r:id="rId12"/>
    <p:sldId id="280" r:id="rId13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Haettenschweiler" panose="020B0706040902060204" pitchFamily="34" charset="0"/>
      <p:regular r:id="rId24"/>
    </p:embeddedFont>
  </p:embeddedFontLst>
  <p:defaultTextStyle>
    <a:defPPr>
      <a:defRPr lang="mk-M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76">
          <p15:clr>
            <a:srgbClr val="A4A3A4"/>
          </p15:clr>
        </p15:guide>
        <p15:guide id="2" pos="499">
          <p15:clr>
            <a:srgbClr val="A4A3A4"/>
          </p15:clr>
        </p15:guide>
        <p15:guide id="3" pos="52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C83C"/>
    <a:srgbClr val="32B4B4"/>
    <a:srgbClr val="14AAF0"/>
    <a:srgbClr val="1A1A1A"/>
    <a:srgbClr val="F2184F"/>
    <a:srgbClr val="D20C40"/>
    <a:srgbClr val="E50D4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4" autoAdjust="0"/>
    <p:restoredTop sz="91786" autoAdjust="0"/>
  </p:normalViewPr>
  <p:slideViewPr>
    <p:cSldViewPr>
      <p:cViewPr varScale="1">
        <p:scale>
          <a:sx n="108" d="100"/>
          <a:sy n="108" d="100"/>
        </p:scale>
        <p:origin x="149" y="91"/>
      </p:cViewPr>
      <p:guideLst>
        <p:guide orient="horz" pos="1176"/>
        <p:guide pos="499"/>
        <p:guide pos="5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180" y="-84"/>
      </p:cViewPr>
      <p:guideLst>
        <p:guide orient="horz" pos="2880"/>
        <p:guide pos="2160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EED649-EC9E-40FF-BAD2-14357DC0D6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D6993B-D31C-4EE7-8F40-2379A44845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7B606B9-B6E6-4039-A1DF-1FC509EC6AA9}" type="datetimeFigureOut">
              <a:rPr lang="mk-MK" altLang="zh-CN"/>
              <a:pPr>
                <a:defRPr/>
              </a:pPr>
              <a:t>28.1.2020</a:t>
            </a:fld>
            <a:endParaRPr lang="mk-MK" altLang="zh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8A788C-4ADC-4768-A56B-A1BD0E299F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F6AD20-31F0-4D25-9CEB-5636F88DCE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C1530DA-A814-47EC-86F0-7B7847665407}" type="slidenum">
              <a:rPr lang="mk-MK" altLang="zh-CN"/>
              <a:pPr>
                <a:defRPr/>
              </a:pPr>
              <a:t>‹#›</a:t>
            </a:fld>
            <a:endParaRPr lang="mk-MK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CBB05FD-A7FB-4888-9BF4-505E6BA0D0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CC3BEE-464C-48F3-8925-E8322BF0E07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79B871A-4BC0-408D-9BC8-9765623A13F9}" type="datetimeFigureOut">
              <a:rPr lang="mk-MK" altLang="zh-CN"/>
              <a:pPr>
                <a:defRPr/>
              </a:pPr>
              <a:t>28.1.2020</a:t>
            </a:fld>
            <a:endParaRPr lang="mk-MK" altLang="zh-CN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CD4988C-18D6-465F-9816-067244FF2C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k-MK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A80EAAB-9176-4285-B899-B3AA12CBE8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k-MK" altLang="zh-CN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6EBCF4-AFC9-42C3-83D3-B774685E31F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B5CB03-0D11-4DF0-A1F5-57D852BB43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28EE657-9D01-4483-A930-C43D86884FD5}" type="slidenum">
              <a:rPr lang="mk-MK" altLang="zh-CN"/>
              <a:pPr>
                <a:defRPr/>
              </a:pPr>
              <a:t>‹#›</a:t>
            </a:fld>
            <a:endParaRPr lang="mk-MK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63BC804A-C311-4A4A-8376-8FDFAB4E87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BFBA2EF3-29A6-493C-B907-87079080A0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251D3B2A-3752-4782-AA92-3D59DB0A44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01A4CE-EB81-444A-B554-4770811683B1}" type="slidenum">
              <a:rPr lang="mk-MK" altLang="zh-CN"/>
              <a:pPr>
                <a:spcBef>
                  <a:spcPct val="0"/>
                </a:spcBef>
              </a:pPr>
              <a:t>1</a:t>
            </a:fld>
            <a:endParaRPr lang="mk-MK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F3AD8E76-03E2-4342-92C6-FAF3EE3693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61992087-F535-4EF6-956B-E6B420B33C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489685B5-33CF-4804-BB33-2819E61321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A77123-02BA-4C80-B0A5-4BA48B08CE4D}" type="slidenum">
              <a:rPr lang="mk-MK" altLang="zh-CN"/>
              <a:pPr>
                <a:spcBef>
                  <a:spcPct val="0"/>
                </a:spcBef>
              </a:pPr>
              <a:t>2</a:t>
            </a:fld>
            <a:endParaRPr lang="mk-MK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FAB46271-387D-4A53-B449-3B6C92AFE3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096EAD21-C0F5-49DD-9468-F756424DE6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3CEA5CBA-FC51-4ABD-AC22-4BDC475006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92F4D9-DA35-49A2-BDB5-88020B461E56}" type="slidenum">
              <a:rPr lang="mk-MK" altLang="zh-CN"/>
              <a:pPr>
                <a:spcBef>
                  <a:spcPct val="0"/>
                </a:spcBef>
              </a:pPr>
              <a:t>3</a:t>
            </a:fld>
            <a:endParaRPr lang="mk-MK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483CC6EA-DF95-40FC-B538-579F085E10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B90CE699-381B-4385-9C95-477FDC7203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69C5FBF6-ED8E-4DD9-977C-8AFE45A23A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ACAC6C-1675-47F1-9F0B-AD69F7D24A17}" type="slidenum">
              <a:rPr lang="mk-MK" altLang="zh-CN"/>
              <a:pPr>
                <a:spcBef>
                  <a:spcPct val="0"/>
                </a:spcBef>
              </a:pPr>
              <a:t>7</a:t>
            </a:fld>
            <a:endParaRPr lang="mk-MK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719EA3DD-F036-4DD8-B270-F9AD421B85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EBA85702-998E-4B77-B015-616C08BEB1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FD3CA053-7228-497B-9997-EB3116F08D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1A1826-1C1A-48AB-924B-7BF1039384C0}" type="slidenum">
              <a:rPr lang="mk-MK" altLang="zh-CN"/>
              <a:pPr>
                <a:spcBef>
                  <a:spcPct val="0"/>
                </a:spcBef>
              </a:pPr>
              <a:t>8</a:t>
            </a:fld>
            <a:endParaRPr lang="mk-MK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4A1C7A9E-F3BF-445A-85D3-589197B473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F222F749-68CF-4270-A369-7493839B94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64617DFB-F410-46E1-97EC-33D63DBCBA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C5C7DC-7413-49B2-8774-F2FF55D8A7F6}" type="slidenum">
              <a:rPr lang="mk-MK" altLang="zh-CN"/>
              <a:pPr>
                <a:spcBef>
                  <a:spcPct val="0"/>
                </a:spcBef>
              </a:pPr>
              <a:t>11</a:t>
            </a:fld>
            <a:endParaRPr lang="mk-MK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>
            <a:extLst>
              <a:ext uri="{FF2B5EF4-FFF2-40B4-BE49-F238E27FC236}">
                <a16:creationId xmlns:a16="http://schemas.microsoft.com/office/drawing/2014/main" id="{1A0EA287-C4C2-400A-98A5-A3DFB3D798E6}"/>
              </a:ext>
            </a:extLst>
          </p:cNvPr>
          <p:cNvSpPr/>
          <p:nvPr userDrawn="1"/>
        </p:nvSpPr>
        <p:spPr>
          <a:xfrm>
            <a:off x="4300538" y="4305300"/>
            <a:ext cx="542925" cy="542925"/>
          </a:xfrm>
          <a:prstGeom prst="ellipse">
            <a:avLst/>
          </a:prstGeom>
          <a:solidFill>
            <a:srgbClr val="82C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ea typeface="宋体" charset="-122"/>
              <a:cs typeface="Arial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92164" y="3400428"/>
            <a:ext cx="7559674" cy="36195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mk-MK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977434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792163" y="1319204"/>
            <a:ext cx="7559675" cy="3143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752976" y="1771644"/>
            <a:ext cx="3710007" cy="33480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5"/>
          </p:nvPr>
        </p:nvSpPr>
        <p:spPr>
          <a:xfrm>
            <a:off x="681017" y="1771644"/>
            <a:ext cx="3710007" cy="3348044"/>
          </a:xfrm>
        </p:spPr>
        <p:txBody>
          <a:bodyPr rtlCol="0">
            <a:normAutofit/>
          </a:bodyPr>
          <a:lstStyle/>
          <a:p>
            <a:pPr lvl="0"/>
            <a:endParaRPr lang="mk-MK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6" name="Footer Placeholder 13">
            <a:extLst>
              <a:ext uri="{FF2B5EF4-FFF2-40B4-BE49-F238E27FC236}">
                <a16:creationId xmlns:a16="http://schemas.microsoft.com/office/drawing/2014/main" id="{E2B5F39D-F308-4E5C-987E-283149CCC37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WWW.COMPANYSITE.COM     |     INFO@COMPANYSITE.COM    |     +12 34 567 890    |     LONG STREET 12345, CITY, COUNTRY</a:t>
            </a:r>
            <a:endParaRPr lang="mk-MK" altLang="zh-CN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58743C0-7B88-4C4C-88B3-5CF4BD9069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8EAF5-EA09-4B95-962C-8AC578E6DFEE}" type="slidenum">
              <a:rPr lang="mk-MK" altLang="zh-CN"/>
              <a:pPr>
                <a:defRPr/>
              </a:pPr>
              <a:t>‹#›</a:t>
            </a:fld>
            <a:endParaRPr lang="mk-MK" altLang="zh-CN"/>
          </a:p>
        </p:txBody>
      </p:sp>
    </p:spTree>
    <p:extLst>
      <p:ext uri="{BB962C8B-B14F-4D97-AF65-F5344CB8AC3E}">
        <p14:creationId xmlns:p14="http://schemas.microsoft.com/office/powerpoint/2010/main" val="400728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752976" y="1771644"/>
            <a:ext cx="3710008" cy="542928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52976" y="2133596"/>
            <a:ext cx="3710008" cy="36195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792163" y="1319204"/>
            <a:ext cx="7559675" cy="3143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752976" y="2586036"/>
            <a:ext cx="3710008" cy="542928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4752976" y="2947988"/>
            <a:ext cx="3710008" cy="36195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4752976" y="3400428"/>
            <a:ext cx="3710008" cy="542928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4752976" y="3762380"/>
            <a:ext cx="3710008" cy="126683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81016" y="1771644"/>
            <a:ext cx="3710007" cy="16287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681016" y="3490916"/>
            <a:ext cx="3710008" cy="542928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81016" y="3852868"/>
            <a:ext cx="3710008" cy="36195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681016" y="4305308"/>
            <a:ext cx="3710008" cy="542928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681016" y="4667260"/>
            <a:ext cx="3710008" cy="36195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Footer Placeholder 13">
            <a:extLst>
              <a:ext uri="{FF2B5EF4-FFF2-40B4-BE49-F238E27FC236}">
                <a16:creationId xmlns:a16="http://schemas.microsoft.com/office/drawing/2014/main" id="{8B027864-7D6C-487F-BC51-C59CBE238F13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WWW.COMPANYSITE.COM     |     INFO@COMPANYSITE.COM    |     +12 34 567 890    |     LONG STREET 12345, CITY, COUNTRY</a:t>
            </a:r>
            <a:endParaRPr lang="mk-MK" altLang="zh-CN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F3A9CE2-89E4-4759-AEE6-E434CF4368C4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11AAD-76B1-42C8-A1D7-80A5A66A7FEB}" type="slidenum">
              <a:rPr lang="mk-MK" altLang="zh-CN"/>
              <a:pPr>
                <a:defRPr/>
              </a:pPr>
              <a:t>‹#›</a:t>
            </a:fld>
            <a:endParaRPr lang="mk-MK" altLang="zh-CN"/>
          </a:p>
        </p:txBody>
      </p:sp>
    </p:spTree>
    <p:extLst>
      <p:ext uri="{BB962C8B-B14F-4D97-AF65-F5344CB8AC3E}">
        <p14:creationId xmlns:p14="http://schemas.microsoft.com/office/powerpoint/2010/main" val="3707348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92164" y="3400428"/>
            <a:ext cx="7559674" cy="36195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mk-MK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58241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81016" y="1771644"/>
            <a:ext cx="7781968" cy="33480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792163" y="1319204"/>
            <a:ext cx="7559675" cy="3143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mk-MK" dirty="0"/>
          </a:p>
        </p:txBody>
      </p:sp>
      <p:sp>
        <p:nvSpPr>
          <p:cNvPr id="5" name="Footer Placeholder 13">
            <a:extLst>
              <a:ext uri="{FF2B5EF4-FFF2-40B4-BE49-F238E27FC236}">
                <a16:creationId xmlns:a16="http://schemas.microsoft.com/office/drawing/2014/main" id="{F2D7CDCA-E3FA-41EB-8817-F6EAA2379E5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WWW.COMPANYSITE.COM     |     INFO@COMPANYSITE.COM    |     +12 34 567 890    |     LONG STREET 12345, CITY, COUNTRY</a:t>
            </a:r>
            <a:endParaRPr lang="mk-MK" altLang="zh-CN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7A9CD7F-A917-4B64-BE80-CA4C4930A5D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B9875-FC9C-489D-B0F7-30A48F25AA15}" type="slidenum">
              <a:rPr lang="mk-MK" altLang="zh-CN"/>
              <a:pPr>
                <a:defRPr/>
              </a:pPr>
              <a:t>‹#›</a:t>
            </a:fld>
            <a:endParaRPr lang="mk-MK" altLang="zh-CN"/>
          </a:p>
        </p:txBody>
      </p:sp>
    </p:spTree>
    <p:extLst>
      <p:ext uri="{BB962C8B-B14F-4D97-AF65-F5344CB8AC3E}">
        <p14:creationId xmlns:p14="http://schemas.microsoft.com/office/powerpoint/2010/main" val="289188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92163" y="2133596"/>
            <a:ext cx="7559676" cy="2895616"/>
          </a:xfrm>
        </p:spPr>
        <p:txBody>
          <a:bodyPr>
            <a:normAutofit/>
          </a:bodyPr>
          <a:lstStyle>
            <a:lvl1pPr marL="0" indent="0">
              <a:buNone/>
              <a:defRPr sz="37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792163" y="1319204"/>
            <a:ext cx="7559675" cy="3143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mk-MK" dirty="0"/>
          </a:p>
        </p:txBody>
      </p:sp>
      <p:sp>
        <p:nvSpPr>
          <p:cNvPr id="5" name="Footer Placeholder 13">
            <a:extLst>
              <a:ext uri="{FF2B5EF4-FFF2-40B4-BE49-F238E27FC236}">
                <a16:creationId xmlns:a16="http://schemas.microsoft.com/office/drawing/2014/main" id="{580F7386-C551-4041-99D4-21155A1F0B1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WWW.COMPANYSITE.COM     |     INFO@COMPANYSITE.COM    |     +12 34 567 890    |     LONG STREET 12345, CITY, COUNTRY</a:t>
            </a:r>
            <a:endParaRPr lang="mk-MK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E3E80E-38DF-4629-AD07-4C099FC54AD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40F39-9C20-46E7-A4C4-81845CCC938B}" type="slidenum">
              <a:rPr lang="mk-MK" altLang="zh-CN"/>
              <a:pPr>
                <a:defRPr/>
              </a:pPr>
              <a:t>‹#›</a:t>
            </a:fld>
            <a:endParaRPr lang="mk-MK" altLang="zh-CN"/>
          </a:p>
        </p:txBody>
      </p:sp>
    </p:spTree>
    <p:extLst>
      <p:ext uri="{BB962C8B-B14F-4D97-AF65-F5344CB8AC3E}">
        <p14:creationId xmlns:p14="http://schemas.microsoft.com/office/powerpoint/2010/main" val="1103259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1016" y="3309940"/>
            <a:ext cx="1879589" cy="361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81016" y="3671892"/>
            <a:ext cx="1879589" cy="135732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2578804" y="3309940"/>
            <a:ext cx="1879589" cy="361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2578804" y="3671892"/>
            <a:ext cx="1879589" cy="135732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4480626" y="3309940"/>
            <a:ext cx="1879589" cy="361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4480626" y="3671892"/>
            <a:ext cx="1879589" cy="135732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6380874" y="3309940"/>
            <a:ext cx="1879589" cy="361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6380874" y="3671892"/>
            <a:ext cx="1879589" cy="135732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792163" y="1319204"/>
            <a:ext cx="7559675" cy="3143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681016" y="2947988"/>
            <a:ext cx="1879589" cy="54292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582838" y="2947988"/>
            <a:ext cx="1879589" cy="54292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4483086" y="2947988"/>
            <a:ext cx="1879589" cy="54292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383334" y="2947988"/>
            <a:ext cx="1879589" cy="54292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761979" y="1866900"/>
            <a:ext cx="1890000" cy="1062000"/>
          </a:xfrm>
          <a:noFill/>
        </p:spPr>
        <p:txBody>
          <a:bodyPr rtlCol="0">
            <a:normAutofit/>
          </a:bodyPr>
          <a:lstStyle>
            <a:lvl1pPr algn="ctr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defRPr>
            </a:lvl1pPr>
          </a:lstStyle>
          <a:p>
            <a:pPr lvl="0"/>
            <a:endParaRPr lang="mk-MK" noProof="0" dirty="0"/>
          </a:p>
        </p:txBody>
      </p:sp>
      <p:sp>
        <p:nvSpPr>
          <p:cNvPr id="35" name="Picture Placeholder 13"/>
          <p:cNvSpPr>
            <a:spLocks noGrp="1" noChangeAspect="1"/>
          </p:cNvSpPr>
          <p:nvPr>
            <p:ph type="pic" sz="quarter" idx="30"/>
          </p:nvPr>
        </p:nvSpPr>
        <p:spPr>
          <a:xfrm>
            <a:off x="2663801" y="1866900"/>
            <a:ext cx="1890000" cy="1062000"/>
          </a:xfrm>
          <a:noFill/>
        </p:spPr>
        <p:txBody>
          <a:bodyPr rtlCol="0">
            <a:norm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defRPr>
            </a:lvl1pPr>
          </a:lstStyle>
          <a:p>
            <a:pPr lvl="0"/>
            <a:endParaRPr lang="mk-MK" noProof="0" dirty="0"/>
          </a:p>
        </p:txBody>
      </p:sp>
      <p:sp>
        <p:nvSpPr>
          <p:cNvPr id="36" name="Picture Placeholder 13"/>
          <p:cNvSpPr>
            <a:spLocks noGrp="1" noChangeAspect="1"/>
          </p:cNvSpPr>
          <p:nvPr>
            <p:ph type="pic" sz="quarter" idx="31"/>
          </p:nvPr>
        </p:nvSpPr>
        <p:spPr>
          <a:xfrm>
            <a:off x="4564049" y="1866900"/>
            <a:ext cx="1890000" cy="1062000"/>
          </a:xfrm>
          <a:noFill/>
        </p:spPr>
        <p:txBody>
          <a:bodyPr rtlCol="0">
            <a:norm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defRPr>
            </a:lvl1pPr>
          </a:lstStyle>
          <a:p>
            <a:pPr lvl="0"/>
            <a:endParaRPr lang="mk-MK" noProof="0" dirty="0"/>
          </a:p>
        </p:txBody>
      </p:sp>
      <p:sp>
        <p:nvSpPr>
          <p:cNvPr id="37" name="Picture Placeholder 13"/>
          <p:cNvSpPr>
            <a:spLocks noGrp="1" noChangeAspect="1"/>
          </p:cNvSpPr>
          <p:nvPr>
            <p:ph type="pic" sz="quarter" idx="32"/>
          </p:nvPr>
        </p:nvSpPr>
        <p:spPr>
          <a:xfrm>
            <a:off x="6464297" y="1866900"/>
            <a:ext cx="1890000" cy="1062000"/>
          </a:xfrm>
          <a:noFill/>
        </p:spPr>
        <p:txBody>
          <a:bodyPr rtlCol="0">
            <a:norm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defRPr>
            </a:lvl1pPr>
          </a:lstStyle>
          <a:p>
            <a:pPr lvl="0"/>
            <a:endParaRPr lang="mk-MK" noProof="0" dirty="0"/>
          </a:p>
        </p:txBody>
      </p:sp>
      <p:sp>
        <p:nvSpPr>
          <p:cNvPr id="22" name="Footer Placeholder 13">
            <a:extLst>
              <a:ext uri="{FF2B5EF4-FFF2-40B4-BE49-F238E27FC236}">
                <a16:creationId xmlns:a16="http://schemas.microsoft.com/office/drawing/2014/main" id="{3C182A88-584F-4C95-9376-DB16990873A9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WWW.COMPANYSITE.COM     |     INFO@COMPANYSITE.COM    |     +12 34 567 890    |     LONG STREET 12345, CITY, COUNTRY</a:t>
            </a:r>
            <a:endParaRPr lang="mk-MK" altLang="zh-CN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7E29AC11-293B-4D38-BBFD-7F4DDB293621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D5719-A233-4DA3-8357-56284F738F0D}" type="slidenum">
              <a:rPr lang="mk-MK" altLang="zh-CN"/>
              <a:pPr>
                <a:defRPr/>
              </a:pPr>
              <a:t>‹#›</a:t>
            </a:fld>
            <a:endParaRPr lang="mk-MK" altLang="zh-CN"/>
          </a:p>
        </p:txBody>
      </p:sp>
    </p:spTree>
    <p:extLst>
      <p:ext uri="{BB962C8B-B14F-4D97-AF65-F5344CB8AC3E}">
        <p14:creationId xmlns:p14="http://schemas.microsoft.com/office/powerpoint/2010/main" val="1982213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792163" y="1319204"/>
            <a:ext cx="7559675" cy="3143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43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761979" y="1866900"/>
            <a:ext cx="1890000" cy="1062000"/>
          </a:xfrm>
          <a:noFill/>
        </p:spPr>
        <p:txBody>
          <a:bodyPr rtlCol="0">
            <a:normAutofit/>
          </a:bodyPr>
          <a:lstStyle>
            <a:lvl1pPr algn="ctr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defRPr>
            </a:lvl1pPr>
          </a:lstStyle>
          <a:p>
            <a:pPr lvl="0"/>
            <a:endParaRPr lang="mk-MK" noProof="0" dirty="0"/>
          </a:p>
        </p:txBody>
      </p:sp>
      <p:sp>
        <p:nvSpPr>
          <p:cNvPr id="44" name="Picture Placeholder 13"/>
          <p:cNvSpPr>
            <a:spLocks noGrp="1" noChangeAspect="1"/>
          </p:cNvSpPr>
          <p:nvPr>
            <p:ph type="pic" sz="quarter" idx="30"/>
          </p:nvPr>
        </p:nvSpPr>
        <p:spPr>
          <a:xfrm>
            <a:off x="2663801" y="1866900"/>
            <a:ext cx="1890000" cy="1062000"/>
          </a:xfrm>
          <a:noFill/>
        </p:spPr>
        <p:txBody>
          <a:bodyPr rtlCol="0">
            <a:norm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defRPr>
            </a:lvl1pPr>
          </a:lstStyle>
          <a:p>
            <a:pPr lvl="0"/>
            <a:endParaRPr lang="mk-MK" noProof="0" dirty="0"/>
          </a:p>
        </p:txBody>
      </p:sp>
      <p:sp>
        <p:nvSpPr>
          <p:cNvPr id="45" name="Picture Placeholder 13"/>
          <p:cNvSpPr>
            <a:spLocks noGrp="1" noChangeAspect="1"/>
          </p:cNvSpPr>
          <p:nvPr>
            <p:ph type="pic" sz="quarter" idx="31"/>
          </p:nvPr>
        </p:nvSpPr>
        <p:spPr>
          <a:xfrm>
            <a:off x="4564049" y="1866900"/>
            <a:ext cx="1890000" cy="1062000"/>
          </a:xfrm>
          <a:noFill/>
        </p:spPr>
        <p:txBody>
          <a:bodyPr rtlCol="0">
            <a:norm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defRPr>
            </a:lvl1pPr>
          </a:lstStyle>
          <a:p>
            <a:pPr lvl="0"/>
            <a:endParaRPr lang="mk-MK" noProof="0" dirty="0"/>
          </a:p>
        </p:txBody>
      </p:sp>
      <p:sp>
        <p:nvSpPr>
          <p:cNvPr id="46" name="Picture Placeholder 13"/>
          <p:cNvSpPr>
            <a:spLocks noGrp="1" noChangeAspect="1"/>
          </p:cNvSpPr>
          <p:nvPr>
            <p:ph type="pic" sz="quarter" idx="32"/>
          </p:nvPr>
        </p:nvSpPr>
        <p:spPr>
          <a:xfrm>
            <a:off x="6464297" y="1866900"/>
            <a:ext cx="1890000" cy="1062000"/>
          </a:xfrm>
          <a:noFill/>
        </p:spPr>
        <p:txBody>
          <a:bodyPr rtlCol="0">
            <a:norm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defRPr>
            </a:lvl1pPr>
          </a:lstStyle>
          <a:p>
            <a:pPr lvl="0"/>
            <a:endParaRPr lang="mk-MK" noProof="0" dirty="0"/>
          </a:p>
        </p:txBody>
      </p:sp>
      <p:sp>
        <p:nvSpPr>
          <p:cNvPr id="47" name="Picture Placeholder 13"/>
          <p:cNvSpPr>
            <a:spLocks noGrp="1" noChangeAspect="1"/>
          </p:cNvSpPr>
          <p:nvPr>
            <p:ph type="pic" sz="quarter" idx="33"/>
          </p:nvPr>
        </p:nvSpPr>
        <p:spPr>
          <a:xfrm>
            <a:off x="761979" y="2940037"/>
            <a:ext cx="1890000" cy="1062000"/>
          </a:xfrm>
          <a:noFill/>
        </p:spPr>
        <p:txBody>
          <a:bodyPr rtlCol="0">
            <a:normAutofit/>
          </a:bodyPr>
          <a:lstStyle>
            <a:lvl1pPr algn="ctr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defRPr>
            </a:lvl1pPr>
          </a:lstStyle>
          <a:p>
            <a:pPr lvl="0"/>
            <a:endParaRPr lang="mk-MK" noProof="0" dirty="0"/>
          </a:p>
        </p:txBody>
      </p:sp>
      <p:sp>
        <p:nvSpPr>
          <p:cNvPr id="48" name="Picture Placeholder 13"/>
          <p:cNvSpPr>
            <a:spLocks noGrp="1" noChangeAspect="1"/>
          </p:cNvSpPr>
          <p:nvPr>
            <p:ph type="pic" sz="quarter" idx="34"/>
          </p:nvPr>
        </p:nvSpPr>
        <p:spPr>
          <a:xfrm>
            <a:off x="2663801" y="2940037"/>
            <a:ext cx="1890000" cy="1062000"/>
          </a:xfrm>
          <a:noFill/>
        </p:spPr>
        <p:txBody>
          <a:bodyPr rtlCol="0">
            <a:norm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defRPr>
            </a:lvl1pPr>
          </a:lstStyle>
          <a:p>
            <a:pPr lvl="0"/>
            <a:endParaRPr lang="mk-MK" noProof="0" dirty="0"/>
          </a:p>
        </p:txBody>
      </p:sp>
      <p:sp>
        <p:nvSpPr>
          <p:cNvPr id="49" name="Picture Placeholder 13"/>
          <p:cNvSpPr>
            <a:spLocks noGrp="1" noChangeAspect="1"/>
          </p:cNvSpPr>
          <p:nvPr>
            <p:ph type="pic" sz="quarter" idx="35"/>
          </p:nvPr>
        </p:nvSpPr>
        <p:spPr>
          <a:xfrm>
            <a:off x="4564049" y="2940037"/>
            <a:ext cx="1890000" cy="1062000"/>
          </a:xfrm>
          <a:noFill/>
        </p:spPr>
        <p:txBody>
          <a:bodyPr rtlCol="0">
            <a:norm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defRPr>
            </a:lvl1pPr>
          </a:lstStyle>
          <a:p>
            <a:pPr lvl="0"/>
            <a:endParaRPr lang="mk-MK" noProof="0" dirty="0"/>
          </a:p>
        </p:txBody>
      </p:sp>
      <p:sp>
        <p:nvSpPr>
          <p:cNvPr id="50" name="Picture Placeholder 13"/>
          <p:cNvSpPr>
            <a:spLocks noGrp="1" noChangeAspect="1"/>
          </p:cNvSpPr>
          <p:nvPr>
            <p:ph type="pic" sz="quarter" idx="36"/>
          </p:nvPr>
        </p:nvSpPr>
        <p:spPr>
          <a:xfrm>
            <a:off x="6464297" y="2940037"/>
            <a:ext cx="1890000" cy="1062000"/>
          </a:xfrm>
          <a:noFill/>
        </p:spPr>
        <p:txBody>
          <a:bodyPr rtlCol="0">
            <a:norm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defRPr>
            </a:lvl1pPr>
          </a:lstStyle>
          <a:p>
            <a:pPr lvl="0"/>
            <a:endParaRPr lang="mk-MK" noProof="0" dirty="0"/>
          </a:p>
        </p:txBody>
      </p:sp>
      <p:sp>
        <p:nvSpPr>
          <p:cNvPr id="51" name="Picture Placeholder 13"/>
          <p:cNvSpPr>
            <a:spLocks noGrp="1" noChangeAspect="1"/>
          </p:cNvSpPr>
          <p:nvPr>
            <p:ph type="pic" sz="quarter" idx="37"/>
          </p:nvPr>
        </p:nvSpPr>
        <p:spPr>
          <a:xfrm>
            <a:off x="761979" y="4012275"/>
            <a:ext cx="1890000" cy="1062000"/>
          </a:xfrm>
          <a:noFill/>
        </p:spPr>
        <p:txBody>
          <a:bodyPr rtlCol="0">
            <a:normAutofit/>
          </a:bodyPr>
          <a:lstStyle>
            <a:lvl1pPr algn="ctr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defRPr>
            </a:lvl1pPr>
          </a:lstStyle>
          <a:p>
            <a:pPr lvl="0"/>
            <a:endParaRPr lang="mk-MK" noProof="0" dirty="0"/>
          </a:p>
        </p:txBody>
      </p:sp>
      <p:sp>
        <p:nvSpPr>
          <p:cNvPr id="52" name="Picture Placeholder 13"/>
          <p:cNvSpPr>
            <a:spLocks noGrp="1" noChangeAspect="1"/>
          </p:cNvSpPr>
          <p:nvPr>
            <p:ph type="pic" sz="quarter" idx="38"/>
          </p:nvPr>
        </p:nvSpPr>
        <p:spPr>
          <a:xfrm>
            <a:off x="2663801" y="4012275"/>
            <a:ext cx="1890000" cy="1062000"/>
          </a:xfrm>
          <a:noFill/>
        </p:spPr>
        <p:txBody>
          <a:bodyPr rtlCol="0">
            <a:norm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defRPr>
            </a:lvl1pPr>
          </a:lstStyle>
          <a:p>
            <a:pPr lvl="0"/>
            <a:endParaRPr lang="mk-MK" noProof="0" dirty="0"/>
          </a:p>
        </p:txBody>
      </p:sp>
      <p:sp>
        <p:nvSpPr>
          <p:cNvPr id="53" name="Picture Placeholder 13"/>
          <p:cNvSpPr>
            <a:spLocks noGrp="1" noChangeAspect="1"/>
          </p:cNvSpPr>
          <p:nvPr>
            <p:ph type="pic" sz="quarter" idx="39"/>
          </p:nvPr>
        </p:nvSpPr>
        <p:spPr>
          <a:xfrm>
            <a:off x="4564049" y="4012275"/>
            <a:ext cx="1890000" cy="1062000"/>
          </a:xfrm>
          <a:noFill/>
        </p:spPr>
        <p:txBody>
          <a:bodyPr rtlCol="0">
            <a:norm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defRPr>
            </a:lvl1pPr>
          </a:lstStyle>
          <a:p>
            <a:pPr lvl="0"/>
            <a:endParaRPr lang="mk-MK" noProof="0" dirty="0"/>
          </a:p>
        </p:txBody>
      </p:sp>
      <p:sp>
        <p:nvSpPr>
          <p:cNvPr id="54" name="Picture Placeholder 13"/>
          <p:cNvSpPr>
            <a:spLocks noGrp="1" noChangeAspect="1"/>
          </p:cNvSpPr>
          <p:nvPr>
            <p:ph type="pic" sz="quarter" idx="40"/>
          </p:nvPr>
        </p:nvSpPr>
        <p:spPr>
          <a:xfrm>
            <a:off x="6464297" y="4012275"/>
            <a:ext cx="1890000" cy="1062000"/>
          </a:xfrm>
          <a:noFill/>
        </p:spPr>
        <p:txBody>
          <a:bodyPr rtlCol="0">
            <a:norm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defRPr>
            </a:lvl1pPr>
          </a:lstStyle>
          <a:p>
            <a:pPr lvl="0"/>
            <a:endParaRPr lang="mk-MK" noProof="0" dirty="0"/>
          </a:p>
        </p:txBody>
      </p:sp>
      <p:sp>
        <p:nvSpPr>
          <p:cNvPr id="16" name="Footer Placeholder 13">
            <a:extLst>
              <a:ext uri="{FF2B5EF4-FFF2-40B4-BE49-F238E27FC236}">
                <a16:creationId xmlns:a16="http://schemas.microsoft.com/office/drawing/2014/main" id="{87010FFC-9577-4308-9357-D1B18CC13859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WWW.COMPANYSITE.COM     |     INFO@COMPANYSITE.COM    |     +12 34 567 890    |     LONG STREET 12345, CITY, COUNTRY</a:t>
            </a:r>
            <a:endParaRPr lang="mk-MK" altLang="zh-CN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6A6285B-BF45-41FA-B7D3-322A1F385ECD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F4300-BFBD-4D23-9A80-247DC54BD462}" type="slidenum">
              <a:rPr lang="mk-MK" altLang="zh-CN"/>
              <a:pPr>
                <a:defRPr/>
              </a:pPr>
              <a:t>‹#›</a:t>
            </a:fld>
            <a:endParaRPr lang="mk-MK" altLang="zh-CN"/>
          </a:p>
        </p:txBody>
      </p:sp>
    </p:spTree>
    <p:extLst>
      <p:ext uri="{BB962C8B-B14F-4D97-AF65-F5344CB8AC3E}">
        <p14:creationId xmlns:p14="http://schemas.microsoft.com/office/powerpoint/2010/main" val="1510036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safari-window.png">
            <a:extLst>
              <a:ext uri="{FF2B5EF4-FFF2-40B4-BE49-F238E27FC236}">
                <a16:creationId xmlns:a16="http://schemas.microsoft.com/office/drawing/2014/main" id="{25D3FAC5-0682-41F2-A634-DC9E7D37F6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163" y="1866900"/>
            <a:ext cx="4265612" cy="2760663"/>
          </a:xfrm>
          <a:prstGeom prst="rect">
            <a:avLst/>
          </a:prstGeom>
          <a:effectLst>
            <a:outerShdw blurRad="76200" dir="54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5295904" y="1771644"/>
            <a:ext cx="3167080" cy="542928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295904" y="2133596"/>
            <a:ext cx="3167080" cy="36195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792163" y="1319204"/>
            <a:ext cx="7559675" cy="3143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5295904" y="2586036"/>
            <a:ext cx="3167080" cy="542928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5295904" y="2947988"/>
            <a:ext cx="3167080" cy="36195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5295904" y="3400428"/>
            <a:ext cx="3167080" cy="542928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5295904" y="3762380"/>
            <a:ext cx="3167080" cy="126683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793752" y="2150426"/>
            <a:ext cx="4262400" cy="2397600"/>
          </a:xfrm>
          <a:noFill/>
        </p:spPr>
        <p:txBody>
          <a:bodyPr rtlCol="0">
            <a:normAutofit/>
          </a:bodyPr>
          <a:lstStyle>
            <a:lvl1pPr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defRPr>
            </a:lvl1pPr>
          </a:lstStyle>
          <a:p>
            <a:pPr lvl="0"/>
            <a:endParaRPr lang="mk-MK" noProof="0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50C54ABC-4309-4CC5-8F5C-89BE388F40D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WWW.COMPANYSITE.COM     |     INFO@COMPANYSITE.COM    |     +12 34 567 890    |     LONG STREET 12345, CITY, COUNTRY</a:t>
            </a:r>
            <a:endParaRPr lang="mk-MK" altLang="zh-CN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07BBFE41-A6FD-4E40-81D6-5BC4C9451C6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292F89-C5E5-42FD-9639-59357BD2899A}" type="slidenum">
              <a:rPr lang="mk-MK" altLang="zh-CN"/>
              <a:pPr>
                <a:defRPr/>
              </a:pPr>
              <a:t>‹#›</a:t>
            </a:fld>
            <a:endParaRPr lang="mk-MK" altLang="zh-CN"/>
          </a:p>
        </p:txBody>
      </p:sp>
    </p:spTree>
    <p:extLst>
      <p:ext uri="{BB962C8B-B14F-4D97-AF65-F5344CB8AC3E}">
        <p14:creationId xmlns:p14="http://schemas.microsoft.com/office/powerpoint/2010/main" val="58562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81016" y="1771644"/>
            <a:ext cx="3710007" cy="33480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792163" y="1319204"/>
            <a:ext cx="7559675" cy="3143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752976" y="1771644"/>
            <a:ext cx="3710007" cy="33480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8" name="Footer Placeholder 13">
            <a:extLst>
              <a:ext uri="{FF2B5EF4-FFF2-40B4-BE49-F238E27FC236}">
                <a16:creationId xmlns:a16="http://schemas.microsoft.com/office/drawing/2014/main" id="{866CE649-65B7-4876-A9FA-D6D94A17A98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WWW.COMPANYSITE.COM     |     INFO@COMPANYSITE.COM    |     +12 34 567 890    |     LONG STREET 12345, CITY, COUNTRY</a:t>
            </a:r>
            <a:endParaRPr lang="mk-MK" altLang="zh-CN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14D4D8C-DCCA-4A95-92A3-EBA5DBA0111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96BF4-6C6D-4B94-8406-F0C26AF484CD}" type="slidenum">
              <a:rPr lang="mk-MK" altLang="zh-CN"/>
              <a:pPr>
                <a:defRPr/>
              </a:pPr>
              <a:t>‹#›</a:t>
            </a:fld>
            <a:endParaRPr lang="mk-MK" altLang="zh-CN"/>
          </a:p>
        </p:txBody>
      </p:sp>
    </p:spTree>
    <p:extLst>
      <p:ext uri="{BB962C8B-B14F-4D97-AF65-F5344CB8AC3E}">
        <p14:creationId xmlns:p14="http://schemas.microsoft.com/office/powerpoint/2010/main" val="3188776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81016" y="1771644"/>
            <a:ext cx="2352687" cy="33480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792163" y="1319204"/>
            <a:ext cx="7559675" cy="3143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395657" y="1771644"/>
            <a:ext cx="2352687" cy="33480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110297" y="1771644"/>
            <a:ext cx="2352687" cy="33480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8" name="Footer Placeholder 13">
            <a:extLst>
              <a:ext uri="{FF2B5EF4-FFF2-40B4-BE49-F238E27FC236}">
                <a16:creationId xmlns:a16="http://schemas.microsoft.com/office/drawing/2014/main" id="{7D3D8C4A-7DE5-4EA7-88D4-B3082EEC0B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WWW.COMPANYSITE.COM     |     INFO@COMPANYSITE.COM    |     +12 34 567 890    |     LONG STREET 12345, CITY, COUNTRY</a:t>
            </a:r>
            <a:endParaRPr lang="mk-MK" altLang="zh-CN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7913E2B-CF43-454E-88DE-D6F9FE506A9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7A5B7-D084-474C-A66A-1C7E0DFC840F}" type="slidenum">
              <a:rPr lang="mk-MK" altLang="zh-CN"/>
              <a:pPr>
                <a:defRPr/>
              </a:pPr>
              <a:t>‹#›</a:t>
            </a:fld>
            <a:endParaRPr lang="mk-MK" altLang="zh-CN"/>
          </a:p>
        </p:txBody>
      </p:sp>
    </p:spTree>
    <p:extLst>
      <p:ext uri="{BB962C8B-B14F-4D97-AF65-F5344CB8AC3E}">
        <p14:creationId xmlns:p14="http://schemas.microsoft.com/office/powerpoint/2010/main" val="3875619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logo-circle.png">
            <a:extLst>
              <a:ext uri="{FF2B5EF4-FFF2-40B4-BE49-F238E27FC236}">
                <a16:creationId xmlns:a16="http://schemas.microsoft.com/office/drawing/2014/main" id="{D521D4B6-2CDF-481B-9DB5-FC7894A0343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32385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72B89C04-BD87-4D74-A300-AA78BB2A187A}"/>
              </a:ext>
            </a:extLst>
          </p:cNvPr>
          <p:cNvSpPr txBox="1">
            <a:spLocks/>
          </p:cNvSpPr>
          <p:nvPr userDrawn="1"/>
        </p:nvSpPr>
        <p:spPr>
          <a:xfrm>
            <a:off x="3848100" y="827088"/>
            <a:ext cx="1447800" cy="36195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1400" b="1" baseline="0">
                <a:solidFill>
                  <a:schemeClr val="bg1"/>
                </a:solidFill>
              </a:defRPr>
            </a:lvl1pPr>
            <a:lvl4pPr>
              <a:buNone/>
              <a:defRPr/>
            </a:lvl4pPr>
          </a:lstStyle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latin typeface="+mn-lt"/>
                <a:cs typeface="+mn-cs"/>
              </a:rPr>
              <a:t>Company name</a:t>
            </a:r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54405286-4EB3-41BE-911F-B5DB3A4EAB90}"/>
              </a:ext>
            </a:extLst>
          </p:cNvPr>
          <p:cNvSpPr txBox="1">
            <a:spLocks/>
          </p:cNvSpPr>
          <p:nvPr userDrawn="1"/>
        </p:nvSpPr>
        <p:spPr>
          <a:xfrm>
            <a:off x="3848100" y="1008063"/>
            <a:ext cx="1447800" cy="266700"/>
          </a:xfrm>
          <a:prstGeom prst="rect">
            <a:avLst/>
          </a:prstGeom>
        </p:spPr>
        <p:txBody>
          <a:bodyPr/>
          <a:lstStyle>
            <a:lvl1pPr algn="ctr">
              <a:buNone/>
              <a:defRPr sz="900" b="1" baseline="0">
                <a:solidFill>
                  <a:schemeClr val="bg1">
                    <a:lumMod val="65000"/>
                  </a:schemeClr>
                </a:solidFill>
              </a:defRPr>
            </a:lvl1pPr>
            <a:lvl4pPr>
              <a:buNone/>
              <a:defRPr/>
            </a:lvl4pPr>
          </a:lstStyle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latin typeface="+mn-lt"/>
                <a:cs typeface="+mn-cs"/>
              </a:rPr>
              <a:t>Company slogan here</a:t>
            </a:r>
          </a:p>
        </p:txBody>
      </p:sp>
      <p:sp>
        <p:nvSpPr>
          <p:cNvPr id="1029" name="Title Placeholder 5">
            <a:extLst>
              <a:ext uri="{FF2B5EF4-FFF2-40B4-BE49-F238E27FC236}">
                <a16:creationId xmlns:a16="http://schemas.microsoft.com/office/drawing/2014/main" id="{1C391355-56E1-4A9F-B28A-875960E60B6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92163" y="2495550"/>
            <a:ext cx="75596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  <a:endParaRPr lang="mk-MK" altLang="zh-CN"/>
          </a:p>
        </p:txBody>
      </p:sp>
      <p:pic>
        <p:nvPicPr>
          <p:cNvPr id="1030" name="Picture 6" descr="divider.png">
            <a:extLst>
              <a:ext uri="{FF2B5EF4-FFF2-40B4-BE49-F238E27FC236}">
                <a16:creationId xmlns:a16="http://schemas.microsoft.com/office/drawing/2014/main" id="{FEEF1B53-A9EA-42B2-AC62-49FB8DF8FD9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2133600"/>
            <a:ext cx="71501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63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League Gothic" pitchFamily="5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League Gothic" pitchFamily="5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League Gothic" pitchFamily="5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League Gothic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League Gothic" pitchFamily="5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League Gothic" pitchFamily="5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League Gothic" pitchFamily="5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League Gothic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k-M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19">
            <a:extLst>
              <a:ext uri="{FF2B5EF4-FFF2-40B4-BE49-F238E27FC236}">
                <a16:creationId xmlns:a16="http://schemas.microsoft.com/office/drawing/2014/main" id="{AF2766E0-B4BA-4E55-AE67-2D08CD1F7C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92163" y="1866900"/>
            <a:ext cx="75596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mk-MK" altLang="zh-CN"/>
          </a:p>
        </p:txBody>
      </p:sp>
      <p:pic>
        <p:nvPicPr>
          <p:cNvPr id="2051" name="Picture 6" descr="logo-circle.png">
            <a:extLst>
              <a:ext uri="{FF2B5EF4-FFF2-40B4-BE49-F238E27FC236}">
                <a16:creationId xmlns:a16="http://schemas.microsoft.com/office/drawing/2014/main" id="{3B0F64D2-EAFE-485C-84CA-BE862094D4B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0"/>
            <a:ext cx="14478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5159FE12-C68B-4DD9-853F-0EA1EEB86826}"/>
              </a:ext>
            </a:extLst>
          </p:cNvPr>
          <p:cNvSpPr txBox="1">
            <a:spLocks/>
          </p:cNvSpPr>
          <p:nvPr userDrawn="1"/>
        </p:nvSpPr>
        <p:spPr>
          <a:xfrm>
            <a:off x="3848100" y="-38100"/>
            <a:ext cx="1447800" cy="36195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1200" b="1" baseline="0">
                <a:solidFill>
                  <a:schemeClr val="bg1"/>
                </a:solidFill>
              </a:defRPr>
            </a:lvl1pPr>
            <a:lvl4pPr>
              <a:buNone/>
              <a:defRPr/>
            </a:lvl4pPr>
          </a:lstStyle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Company name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4EDEA765-47FB-49BB-97FF-40F1D88F4DA8}"/>
              </a:ext>
            </a:extLst>
          </p:cNvPr>
          <p:cNvSpPr txBox="1">
            <a:spLocks/>
          </p:cNvSpPr>
          <p:nvPr userDrawn="1"/>
        </p:nvSpPr>
        <p:spPr>
          <a:xfrm>
            <a:off x="3848100" y="142875"/>
            <a:ext cx="1447800" cy="266700"/>
          </a:xfrm>
          <a:prstGeom prst="rect">
            <a:avLst/>
          </a:prstGeom>
        </p:spPr>
        <p:txBody>
          <a:bodyPr/>
          <a:lstStyle>
            <a:lvl1pPr algn="ctr">
              <a:buNone/>
              <a:defRPr sz="800" b="1" baseline="0">
                <a:solidFill>
                  <a:schemeClr val="bg1">
                    <a:lumMod val="65000"/>
                  </a:schemeClr>
                </a:solidFill>
              </a:defRPr>
            </a:lvl1pPr>
            <a:lvl4pPr>
              <a:buNone/>
              <a:defRPr/>
            </a:lvl4pPr>
          </a:lstStyle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Company slogan here</a:t>
            </a:r>
          </a:p>
        </p:txBody>
      </p:sp>
      <p:sp>
        <p:nvSpPr>
          <p:cNvPr id="10" name="Footer Placeholder 13">
            <a:extLst>
              <a:ext uri="{FF2B5EF4-FFF2-40B4-BE49-F238E27FC236}">
                <a16:creationId xmlns:a16="http://schemas.microsoft.com/office/drawing/2014/main" id="{68246D12-0704-42EB-B4DA-B17DC535CA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2163" y="5391150"/>
            <a:ext cx="7559675" cy="1809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7F7F7F"/>
                </a:solidFill>
                <a:latin typeface="Cambria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WWW.COMPANYSITE.COM     |     INFO@COMPANYSITE.COM    |     +12 34 567 890    |     LONG STREET 12345, CITY, COUNTRY</a:t>
            </a:r>
            <a:endParaRPr lang="mk-MK" altLang="zh-CN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1D0EF2EF-CB5F-45DD-9F44-E1A58B962EBB}"/>
              </a:ext>
            </a:extLst>
          </p:cNvPr>
          <p:cNvSpPr/>
          <p:nvPr userDrawn="1"/>
        </p:nvSpPr>
        <p:spPr>
          <a:xfrm>
            <a:off x="-42863" y="2495550"/>
            <a:ext cx="361951" cy="723900"/>
          </a:xfrm>
          <a:custGeom>
            <a:avLst/>
            <a:gdLst>
              <a:gd name="connsiteX0" fmla="*/ 0 w 723904"/>
              <a:gd name="connsiteY0" fmla="*/ 361952 h 723904"/>
              <a:gd name="connsiteX1" fmla="*/ 106014 w 723904"/>
              <a:gd name="connsiteY1" fmla="*/ 106013 h 723904"/>
              <a:gd name="connsiteX2" fmla="*/ 361953 w 723904"/>
              <a:gd name="connsiteY2" fmla="*/ 0 h 723904"/>
              <a:gd name="connsiteX3" fmla="*/ 617892 w 723904"/>
              <a:gd name="connsiteY3" fmla="*/ 106014 h 723904"/>
              <a:gd name="connsiteX4" fmla="*/ 723905 w 723904"/>
              <a:gd name="connsiteY4" fmla="*/ 361953 h 723904"/>
              <a:gd name="connsiteX5" fmla="*/ 617892 w 723904"/>
              <a:gd name="connsiteY5" fmla="*/ 617892 h 723904"/>
              <a:gd name="connsiteX6" fmla="*/ 361953 w 723904"/>
              <a:gd name="connsiteY6" fmla="*/ 723905 h 723904"/>
              <a:gd name="connsiteX7" fmla="*/ 106014 w 723904"/>
              <a:gd name="connsiteY7" fmla="*/ 617891 h 723904"/>
              <a:gd name="connsiteX8" fmla="*/ 1 w 723904"/>
              <a:gd name="connsiteY8" fmla="*/ 361952 h 723904"/>
              <a:gd name="connsiteX9" fmla="*/ 0 w 723904"/>
              <a:gd name="connsiteY9" fmla="*/ 361952 h 723904"/>
              <a:gd name="connsiteX0" fmla="*/ 361953 w 723905"/>
              <a:gd name="connsiteY0" fmla="*/ 0 h 723905"/>
              <a:gd name="connsiteX1" fmla="*/ 617892 w 723905"/>
              <a:gd name="connsiteY1" fmla="*/ 106014 h 723905"/>
              <a:gd name="connsiteX2" fmla="*/ 723905 w 723905"/>
              <a:gd name="connsiteY2" fmla="*/ 361953 h 723905"/>
              <a:gd name="connsiteX3" fmla="*/ 617892 w 723905"/>
              <a:gd name="connsiteY3" fmla="*/ 617892 h 723905"/>
              <a:gd name="connsiteX4" fmla="*/ 361953 w 723905"/>
              <a:gd name="connsiteY4" fmla="*/ 723905 h 723905"/>
              <a:gd name="connsiteX5" fmla="*/ 106014 w 723905"/>
              <a:gd name="connsiteY5" fmla="*/ 617891 h 723905"/>
              <a:gd name="connsiteX6" fmla="*/ 1 w 723905"/>
              <a:gd name="connsiteY6" fmla="*/ 361952 h 723905"/>
              <a:gd name="connsiteX7" fmla="*/ 0 w 723905"/>
              <a:gd name="connsiteY7" fmla="*/ 361952 h 723905"/>
              <a:gd name="connsiteX8" fmla="*/ 197454 w 723905"/>
              <a:gd name="connsiteY8" fmla="*/ 197453 h 723905"/>
              <a:gd name="connsiteX0" fmla="*/ 361952 w 723904"/>
              <a:gd name="connsiteY0" fmla="*/ 0 h 723905"/>
              <a:gd name="connsiteX1" fmla="*/ 617891 w 723904"/>
              <a:gd name="connsiteY1" fmla="*/ 106014 h 723905"/>
              <a:gd name="connsiteX2" fmla="*/ 723904 w 723904"/>
              <a:gd name="connsiteY2" fmla="*/ 361953 h 723905"/>
              <a:gd name="connsiteX3" fmla="*/ 617891 w 723904"/>
              <a:gd name="connsiteY3" fmla="*/ 617892 h 723905"/>
              <a:gd name="connsiteX4" fmla="*/ 361952 w 723904"/>
              <a:gd name="connsiteY4" fmla="*/ 723905 h 723905"/>
              <a:gd name="connsiteX5" fmla="*/ 106013 w 723904"/>
              <a:gd name="connsiteY5" fmla="*/ 617891 h 723905"/>
              <a:gd name="connsiteX6" fmla="*/ 0 w 723904"/>
              <a:gd name="connsiteY6" fmla="*/ 361952 h 723905"/>
              <a:gd name="connsiteX7" fmla="*/ 197453 w 723904"/>
              <a:gd name="connsiteY7" fmla="*/ 197453 h 723905"/>
              <a:gd name="connsiteX0" fmla="*/ 361952 w 723904"/>
              <a:gd name="connsiteY0" fmla="*/ 0 h 723905"/>
              <a:gd name="connsiteX1" fmla="*/ 617891 w 723904"/>
              <a:gd name="connsiteY1" fmla="*/ 106014 h 723905"/>
              <a:gd name="connsiteX2" fmla="*/ 723904 w 723904"/>
              <a:gd name="connsiteY2" fmla="*/ 361953 h 723905"/>
              <a:gd name="connsiteX3" fmla="*/ 617891 w 723904"/>
              <a:gd name="connsiteY3" fmla="*/ 617892 h 723905"/>
              <a:gd name="connsiteX4" fmla="*/ 361952 w 723904"/>
              <a:gd name="connsiteY4" fmla="*/ 723905 h 723905"/>
              <a:gd name="connsiteX5" fmla="*/ 106013 w 723904"/>
              <a:gd name="connsiteY5" fmla="*/ 617891 h 723905"/>
              <a:gd name="connsiteX6" fmla="*/ 0 w 723904"/>
              <a:gd name="connsiteY6" fmla="*/ 361952 h 723905"/>
              <a:gd name="connsiteX0" fmla="*/ 255939 w 617891"/>
              <a:gd name="connsiteY0" fmla="*/ 0 h 723905"/>
              <a:gd name="connsiteX1" fmla="*/ 511878 w 617891"/>
              <a:gd name="connsiteY1" fmla="*/ 106014 h 723905"/>
              <a:gd name="connsiteX2" fmla="*/ 617891 w 617891"/>
              <a:gd name="connsiteY2" fmla="*/ 361953 h 723905"/>
              <a:gd name="connsiteX3" fmla="*/ 511878 w 617891"/>
              <a:gd name="connsiteY3" fmla="*/ 617892 h 723905"/>
              <a:gd name="connsiteX4" fmla="*/ 255939 w 617891"/>
              <a:gd name="connsiteY4" fmla="*/ 723905 h 723905"/>
              <a:gd name="connsiteX5" fmla="*/ 0 w 617891"/>
              <a:gd name="connsiteY5" fmla="*/ 617891 h 723905"/>
              <a:gd name="connsiteX0" fmla="*/ 0 w 361952"/>
              <a:gd name="connsiteY0" fmla="*/ 0 h 723905"/>
              <a:gd name="connsiteX1" fmla="*/ 255939 w 361952"/>
              <a:gd name="connsiteY1" fmla="*/ 106014 h 723905"/>
              <a:gd name="connsiteX2" fmla="*/ 361952 w 361952"/>
              <a:gd name="connsiteY2" fmla="*/ 361953 h 723905"/>
              <a:gd name="connsiteX3" fmla="*/ 255939 w 361952"/>
              <a:gd name="connsiteY3" fmla="*/ 617892 h 723905"/>
              <a:gd name="connsiteX4" fmla="*/ 0 w 361952"/>
              <a:gd name="connsiteY4" fmla="*/ 723905 h 723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952" h="723905">
                <a:moveTo>
                  <a:pt x="0" y="0"/>
                </a:moveTo>
                <a:cubicBezTo>
                  <a:pt x="95996" y="0"/>
                  <a:pt x="188060" y="38134"/>
                  <a:pt x="255939" y="106014"/>
                </a:cubicBezTo>
                <a:cubicBezTo>
                  <a:pt x="323818" y="173893"/>
                  <a:pt x="361952" y="265957"/>
                  <a:pt x="361952" y="361953"/>
                </a:cubicBezTo>
                <a:cubicBezTo>
                  <a:pt x="361952" y="457949"/>
                  <a:pt x="323818" y="550013"/>
                  <a:pt x="255939" y="617892"/>
                </a:cubicBezTo>
                <a:cubicBezTo>
                  <a:pt x="188060" y="685771"/>
                  <a:pt x="95996" y="723905"/>
                  <a:pt x="0" y="723905"/>
                </a:cubicBezTo>
              </a:path>
            </a:pathLst>
          </a:custGeom>
          <a:solidFill>
            <a:srgbClr val="82C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ea typeface="宋体" pitchFamily="2" charset="-122"/>
              <a:cs typeface="Arial" pitchFamily="34" charset="0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BBF8CA82-ABAD-4F97-B051-2C69ECAF561E}"/>
              </a:ext>
            </a:extLst>
          </p:cNvPr>
          <p:cNvSpPr/>
          <p:nvPr userDrawn="1"/>
        </p:nvSpPr>
        <p:spPr>
          <a:xfrm flipH="1">
            <a:off x="8824913" y="2495550"/>
            <a:ext cx="361950" cy="723900"/>
          </a:xfrm>
          <a:custGeom>
            <a:avLst/>
            <a:gdLst>
              <a:gd name="connsiteX0" fmla="*/ 0 w 723904"/>
              <a:gd name="connsiteY0" fmla="*/ 361952 h 723904"/>
              <a:gd name="connsiteX1" fmla="*/ 106014 w 723904"/>
              <a:gd name="connsiteY1" fmla="*/ 106013 h 723904"/>
              <a:gd name="connsiteX2" fmla="*/ 361953 w 723904"/>
              <a:gd name="connsiteY2" fmla="*/ 0 h 723904"/>
              <a:gd name="connsiteX3" fmla="*/ 617892 w 723904"/>
              <a:gd name="connsiteY3" fmla="*/ 106014 h 723904"/>
              <a:gd name="connsiteX4" fmla="*/ 723905 w 723904"/>
              <a:gd name="connsiteY4" fmla="*/ 361953 h 723904"/>
              <a:gd name="connsiteX5" fmla="*/ 617892 w 723904"/>
              <a:gd name="connsiteY5" fmla="*/ 617892 h 723904"/>
              <a:gd name="connsiteX6" fmla="*/ 361953 w 723904"/>
              <a:gd name="connsiteY6" fmla="*/ 723905 h 723904"/>
              <a:gd name="connsiteX7" fmla="*/ 106014 w 723904"/>
              <a:gd name="connsiteY7" fmla="*/ 617891 h 723904"/>
              <a:gd name="connsiteX8" fmla="*/ 1 w 723904"/>
              <a:gd name="connsiteY8" fmla="*/ 361952 h 723904"/>
              <a:gd name="connsiteX9" fmla="*/ 0 w 723904"/>
              <a:gd name="connsiteY9" fmla="*/ 361952 h 723904"/>
              <a:gd name="connsiteX0" fmla="*/ 361953 w 723905"/>
              <a:gd name="connsiteY0" fmla="*/ 0 h 723905"/>
              <a:gd name="connsiteX1" fmla="*/ 617892 w 723905"/>
              <a:gd name="connsiteY1" fmla="*/ 106014 h 723905"/>
              <a:gd name="connsiteX2" fmla="*/ 723905 w 723905"/>
              <a:gd name="connsiteY2" fmla="*/ 361953 h 723905"/>
              <a:gd name="connsiteX3" fmla="*/ 617892 w 723905"/>
              <a:gd name="connsiteY3" fmla="*/ 617892 h 723905"/>
              <a:gd name="connsiteX4" fmla="*/ 361953 w 723905"/>
              <a:gd name="connsiteY4" fmla="*/ 723905 h 723905"/>
              <a:gd name="connsiteX5" fmla="*/ 106014 w 723905"/>
              <a:gd name="connsiteY5" fmla="*/ 617891 h 723905"/>
              <a:gd name="connsiteX6" fmla="*/ 1 w 723905"/>
              <a:gd name="connsiteY6" fmla="*/ 361952 h 723905"/>
              <a:gd name="connsiteX7" fmla="*/ 0 w 723905"/>
              <a:gd name="connsiteY7" fmla="*/ 361952 h 723905"/>
              <a:gd name="connsiteX8" fmla="*/ 197454 w 723905"/>
              <a:gd name="connsiteY8" fmla="*/ 197453 h 723905"/>
              <a:gd name="connsiteX0" fmla="*/ 361952 w 723904"/>
              <a:gd name="connsiteY0" fmla="*/ 0 h 723905"/>
              <a:gd name="connsiteX1" fmla="*/ 617891 w 723904"/>
              <a:gd name="connsiteY1" fmla="*/ 106014 h 723905"/>
              <a:gd name="connsiteX2" fmla="*/ 723904 w 723904"/>
              <a:gd name="connsiteY2" fmla="*/ 361953 h 723905"/>
              <a:gd name="connsiteX3" fmla="*/ 617891 w 723904"/>
              <a:gd name="connsiteY3" fmla="*/ 617892 h 723905"/>
              <a:gd name="connsiteX4" fmla="*/ 361952 w 723904"/>
              <a:gd name="connsiteY4" fmla="*/ 723905 h 723905"/>
              <a:gd name="connsiteX5" fmla="*/ 106013 w 723904"/>
              <a:gd name="connsiteY5" fmla="*/ 617891 h 723905"/>
              <a:gd name="connsiteX6" fmla="*/ 0 w 723904"/>
              <a:gd name="connsiteY6" fmla="*/ 361952 h 723905"/>
              <a:gd name="connsiteX7" fmla="*/ 197453 w 723904"/>
              <a:gd name="connsiteY7" fmla="*/ 197453 h 723905"/>
              <a:gd name="connsiteX0" fmla="*/ 361952 w 723904"/>
              <a:gd name="connsiteY0" fmla="*/ 0 h 723905"/>
              <a:gd name="connsiteX1" fmla="*/ 617891 w 723904"/>
              <a:gd name="connsiteY1" fmla="*/ 106014 h 723905"/>
              <a:gd name="connsiteX2" fmla="*/ 723904 w 723904"/>
              <a:gd name="connsiteY2" fmla="*/ 361953 h 723905"/>
              <a:gd name="connsiteX3" fmla="*/ 617891 w 723904"/>
              <a:gd name="connsiteY3" fmla="*/ 617892 h 723905"/>
              <a:gd name="connsiteX4" fmla="*/ 361952 w 723904"/>
              <a:gd name="connsiteY4" fmla="*/ 723905 h 723905"/>
              <a:gd name="connsiteX5" fmla="*/ 106013 w 723904"/>
              <a:gd name="connsiteY5" fmla="*/ 617891 h 723905"/>
              <a:gd name="connsiteX6" fmla="*/ 0 w 723904"/>
              <a:gd name="connsiteY6" fmla="*/ 361952 h 723905"/>
              <a:gd name="connsiteX0" fmla="*/ 255939 w 617891"/>
              <a:gd name="connsiteY0" fmla="*/ 0 h 723905"/>
              <a:gd name="connsiteX1" fmla="*/ 511878 w 617891"/>
              <a:gd name="connsiteY1" fmla="*/ 106014 h 723905"/>
              <a:gd name="connsiteX2" fmla="*/ 617891 w 617891"/>
              <a:gd name="connsiteY2" fmla="*/ 361953 h 723905"/>
              <a:gd name="connsiteX3" fmla="*/ 511878 w 617891"/>
              <a:gd name="connsiteY3" fmla="*/ 617892 h 723905"/>
              <a:gd name="connsiteX4" fmla="*/ 255939 w 617891"/>
              <a:gd name="connsiteY4" fmla="*/ 723905 h 723905"/>
              <a:gd name="connsiteX5" fmla="*/ 0 w 617891"/>
              <a:gd name="connsiteY5" fmla="*/ 617891 h 723905"/>
              <a:gd name="connsiteX0" fmla="*/ 0 w 361952"/>
              <a:gd name="connsiteY0" fmla="*/ 0 h 723905"/>
              <a:gd name="connsiteX1" fmla="*/ 255939 w 361952"/>
              <a:gd name="connsiteY1" fmla="*/ 106014 h 723905"/>
              <a:gd name="connsiteX2" fmla="*/ 361952 w 361952"/>
              <a:gd name="connsiteY2" fmla="*/ 361953 h 723905"/>
              <a:gd name="connsiteX3" fmla="*/ 255939 w 361952"/>
              <a:gd name="connsiteY3" fmla="*/ 617892 h 723905"/>
              <a:gd name="connsiteX4" fmla="*/ 0 w 361952"/>
              <a:gd name="connsiteY4" fmla="*/ 723905 h 723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952" h="723905">
                <a:moveTo>
                  <a:pt x="0" y="0"/>
                </a:moveTo>
                <a:cubicBezTo>
                  <a:pt x="95996" y="0"/>
                  <a:pt x="188060" y="38134"/>
                  <a:pt x="255939" y="106014"/>
                </a:cubicBezTo>
                <a:cubicBezTo>
                  <a:pt x="323818" y="173893"/>
                  <a:pt x="361952" y="265957"/>
                  <a:pt x="361952" y="361953"/>
                </a:cubicBezTo>
                <a:cubicBezTo>
                  <a:pt x="361952" y="457949"/>
                  <a:pt x="323818" y="550013"/>
                  <a:pt x="255939" y="617892"/>
                </a:cubicBezTo>
                <a:cubicBezTo>
                  <a:pt x="188060" y="685771"/>
                  <a:pt x="95996" y="723905"/>
                  <a:pt x="0" y="723905"/>
                </a:cubicBezTo>
              </a:path>
            </a:pathLst>
          </a:custGeom>
          <a:solidFill>
            <a:srgbClr val="82C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ea typeface="宋体" pitchFamily="2" charset="-122"/>
              <a:cs typeface="Arial" pitchFamily="34" charset="0"/>
            </a:endParaRP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488605C-DF1F-4165-807A-DD5B856D6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3938" y="144463"/>
            <a:ext cx="360362" cy="36036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chemeClr val="bg1"/>
                </a:solidFill>
                <a:latin typeface="League Gothic" pitchFamily="50" charset="0"/>
              </a:defRPr>
            </a:lvl1pPr>
          </a:lstStyle>
          <a:p>
            <a:pPr>
              <a:defRPr/>
            </a:pPr>
            <a:fld id="{075B431B-C000-46BC-9D5B-B69982BD9EEE}" type="slidenum">
              <a:rPr lang="mk-MK" altLang="zh-CN"/>
              <a:pPr>
                <a:defRPr/>
              </a:pPr>
              <a:t>‹#›</a:t>
            </a:fld>
            <a:endParaRPr lang="mk-MK" altLang="zh-CN"/>
          </a:p>
        </p:txBody>
      </p:sp>
      <p:sp>
        <p:nvSpPr>
          <p:cNvPr id="2058" name="Title Placeholder 12">
            <a:extLst>
              <a:ext uri="{FF2B5EF4-FFF2-40B4-BE49-F238E27FC236}">
                <a16:creationId xmlns:a16="http://schemas.microsoft.com/office/drawing/2014/main" id="{40AD214B-8D6D-46AD-80CB-ED6C2450B0A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92163" y="685800"/>
            <a:ext cx="75596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  <a:endParaRPr lang="mk-MK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73" r:id="rId5"/>
    <p:sldLayoutId id="2147483768" r:id="rId6"/>
    <p:sldLayoutId id="2147483769" r:id="rId7"/>
    <p:sldLayoutId id="2147483770" r:id="rId8"/>
    <p:sldLayoutId id="2147483771" r:id="rId9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rgbClr val="26262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League Gothic" pitchFamily="5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League Gothic" pitchFamily="5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League Gothic" pitchFamily="5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League Gothic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League Gothic" pitchFamily="5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League Gothic" pitchFamily="5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League Gothic" pitchFamily="5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League Gothic" pitchFamily="50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Cambr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Cambr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Cambr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Cambr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rgbClr val="595959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k-M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ppt7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BDFE55F-F0E5-4436-8D8C-540EF22B5E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792163" y="3400425"/>
            <a:ext cx="7559675" cy="361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z="1600">
                <a:solidFill>
                  <a:srgbClr val="59595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ENTER A DESCRIPTION OF YOUR PRESENTATION TOPIC HERE</a:t>
            </a:r>
            <a:endParaRPr lang="mk-MK" altLang="zh-CN" sz="160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BBF3555-D89D-46DD-80DC-3F8C8D6CE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8" y="2312988"/>
            <a:ext cx="8101012" cy="995362"/>
          </a:xfrm>
        </p:spPr>
        <p:txBody>
          <a:bodyPr/>
          <a:lstStyle/>
          <a:p>
            <a:pPr eaLnBrk="1" hangingPunct="1"/>
            <a:r>
              <a:rPr lang="en-US" altLang="zh-CN" sz="4800" dirty="0">
                <a:latin typeface="Haettenschweiler" panose="020B0706040902060204" pitchFamily="34" charset="0"/>
                <a:ea typeface="AXIS Std B"/>
                <a:cs typeface="AXIS Std B"/>
              </a:rPr>
              <a:t>LET'S MAKE THINGS </a:t>
            </a:r>
            <a:r>
              <a:rPr lang="en-US" altLang="zh-CN" sz="4800" dirty="0">
                <a:solidFill>
                  <a:srgbClr val="82C83C"/>
                </a:solidFill>
                <a:latin typeface="Haettenschweiler" panose="020B0706040902060204" pitchFamily="34" charset="0"/>
                <a:ea typeface="AXIS Std B"/>
                <a:cs typeface="AXIS Std B"/>
              </a:rPr>
              <a:t>SIMPLE</a:t>
            </a:r>
            <a:r>
              <a:rPr lang="en-US" altLang="zh-CN" sz="4800" dirty="0">
                <a:latin typeface="Haettenschweiler" panose="020B0706040902060204" pitchFamily="34" charset="0"/>
                <a:ea typeface="AXIS Std B"/>
                <a:cs typeface="AXIS Std B"/>
              </a:rPr>
              <a:t> AND COOL</a:t>
            </a:r>
            <a:endParaRPr lang="mk-MK" altLang="zh-CN" sz="4800" dirty="0">
              <a:latin typeface="Haettenschweiler" panose="020B0706040902060204" pitchFamily="34" charset="0"/>
              <a:ea typeface="AXIS Std B"/>
              <a:cs typeface="AXIS Std B"/>
            </a:endParaRPr>
          </a:p>
        </p:txBody>
      </p:sp>
      <p:pic>
        <p:nvPicPr>
          <p:cNvPr id="7172" name="Picture 11" descr="arrow-right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27B4433-AE51-4D41-88B1-6CD359036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4305300"/>
            <a:ext cx="5429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1">
            <a:extLst>
              <a:ext uri="{FF2B5EF4-FFF2-40B4-BE49-F238E27FC236}">
                <a16:creationId xmlns:a16="http://schemas.microsoft.com/office/drawing/2014/main" id="{304A1DE1-A31D-4315-91F7-7E00E97763A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1pPr>
            <a:lvl2pPr marL="742950" indent="-285750">
              <a:buFont typeface="Arial" panose="020B0604020202020204" pitchFamily="34" charset="0"/>
              <a:buChar char="–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3pPr>
            <a:lvl4pPr marL="1600200" indent="-228600">
              <a:buFont typeface="Arial" panose="020B0604020202020204" pitchFamily="34" charset="0"/>
              <a:buChar char="–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4pPr>
            <a:lvl5pPr marL="2057400" indent="-228600">
              <a:buFont typeface="Arial" panose="020B0604020202020204" pitchFamily="34" charset="0"/>
              <a:buChar char="»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zh-CN" sz="800">
                <a:solidFill>
                  <a:srgbClr val="7F7F7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WWW.COMPANYSITE.COM . . .     INFO@COMPANYSITE.COM . . .     s12 34 567 890     LONG STREET 12345, CITY, COUNTRY</a:t>
            </a:r>
            <a:endParaRPr lang="mk-MK" altLang="zh-CN" sz="800">
              <a:solidFill>
                <a:srgbClr val="7F7F7F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62D668-558B-4CCE-AA2C-02B9A6FE3C5E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6027F670-F74C-4DF7-92D3-B5AC8B65D89D}" type="slidenum">
              <a:rPr lang="mk-MK" altLang="zh-CN" smtClean="0">
                <a:solidFill>
                  <a:schemeClr val="bg1"/>
                </a:solidFill>
                <a:latin typeface="League Gothic" pitchFamily="50" charset="0"/>
              </a:rPr>
              <a:pPr eaLnBrk="1" hangingPunct="1">
                <a:defRPr/>
              </a:pPr>
              <a:t>10</a:t>
            </a:fld>
            <a:endParaRPr lang="mk-MK" altLang="zh-CN">
              <a:solidFill>
                <a:schemeClr val="bg1"/>
              </a:solidFill>
              <a:latin typeface="League Gothic" pitchFamily="50" charset="0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08E8A2C-678E-49C0-8C1C-22CEBB8391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52975" y="1771650"/>
            <a:ext cx="3709988" cy="542925"/>
          </a:xfrm>
        </p:spPr>
        <p:txBody>
          <a:bodyPr/>
          <a:lstStyle/>
          <a:p>
            <a:pPr eaLnBrk="1" hangingPunct="1"/>
            <a:r>
              <a:rPr lang="en-US" altLang="zh-CN">
                <a:solidFill>
                  <a:srgbClr val="404040"/>
                </a:solidFill>
                <a:latin typeface="Haettenschweiler" panose="020B0706040902060204" pitchFamily="34" charset="0"/>
                <a:ea typeface="宋体" panose="02010600030101010101" pitchFamily="2" charset="-122"/>
              </a:rPr>
              <a:t>E-MAIL</a:t>
            </a:r>
            <a:endParaRPr lang="en-US" altLang="zh-CN" sz="1600">
              <a:solidFill>
                <a:srgbClr val="595959"/>
              </a:solidFill>
              <a:latin typeface="Haettenschweiler" panose="020B0706040902060204" pitchFamily="34" charset="0"/>
              <a:ea typeface="宋体" panose="02010600030101010101" pitchFamily="2" charset="-122"/>
            </a:endParaRP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92656900-554A-4B7C-B5AB-D431B18CB5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52975" y="2133600"/>
            <a:ext cx="3709988" cy="361950"/>
          </a:xfrm>
        </p:spPr>
        <p:txBody>
          <a:bodyPr/>
          <a:lstStyle/>
          <a:p>
            <a:pPr eaLnBrk="1" hangingPunct="1"/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company@email.com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AA08C645-CCE2-4B3C-A968-018A4AA112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52975" y="2586038"/>
            <a:ext cx="3709988" cy="542925"/>
          </a:xfrm>
        </p:spPr>
        <p:txBody>
          <a:bodyPr/>
          <a:lstStyle/>
          <a:p>
            <a:pPr eaLnBrk="1" hangingPunct="1"/>
            <a:r>
              <a:rPr lang="en-US" altLang="zh-CN">
                <a:solidFill>
                  <a:srgbClr val="404040"/>
                </a:solidFill>
                <a:latin typeface="Haettenschweiler" panose="020B0706040902060204" pitchFamily="34" charset="0"/>
                <a:ea typeface="宋体" panose="02010600030101010101" pitchFamily="2" charset="-122"/>
              </a:rPr>
              <a:t>WEBSITE</a:t>
            </a:r>
            <a:endParaRPr lang="en-US" altLang="zh-CN" sz="1600">
              <a:solidFill>
                <a:srgbClr val="595959"/>
              </a:solidFill>
              <a:latin typeface="Haettenschweiler" panose="020B0706040902060204" pitchFamily="34" charset="0"/>
              <a:ea typeface="宋体" panose="02010600030101010101" pitchFamily="2" charset="-122"/>
            </a:endParaRP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97A3D960-7F37-4947-827A-317A7685B5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52975" y="2947988"/>
            <a:ext cx="3709988" cy="361950"/>
          </a:xfrm>
        </p:spPr>
        <p:txBody>
          <a:bodyPr/>
          <a:lstStyle/>
          <a:p>
            <a:pPr eaLnBrk="1" hangingPunct="1"/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www.companysite.com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0337330B-F133-480F-B443-9ADDCCD214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52975" y="3400425"/>
            <a:ext cx="3709988" cy="542925"/>
          </a:xfrm>
        </p:spPr>
        <p:txBody>
          <a:bodyPr/>
          <a:lstStyle/>
          <a:p>
            <a:pPr eaLnBrk="1" hangingPunct="1"/>
            <a:r>
              <a:rPr lang="en-US" altLang="zh-CN">
                <a:solidFill>
                  <a:srgbClr val="404040"/>
                </a:solidFill>
                <a:latin typeface="Haettenschweiler" panose="020B0706040902060204" pitchFamily="34" charset="0"/>
                <a:ea typeface="宋体" panose="02010600030101010101" pitchFamily="2" charset="-122"/>
              </a:rPr>
              <a:t>SOCIAL</a:t>
            </a:r>
            <a:endParaRPr lang="en-US" altLang="zh-CN">
              <a:solidFill>
                <a:srgbClr val="595959"/>
              </a:solidFill>
              <a:latin typeface="Haettenschweiler" panose="020B0706040902060204" pitchFamily="34" charset="0"/>
              <a:ea typeface="宋体" panose="02010600030101010101" pitchFamily="2" charset="-122"/>
            </a:endParaRP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A1D4F34-578C-439D-9DD5-E20CC28807D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52975" y="3762375"/>
            <a:ext cx="3709988" cy="1266825"/>
          </a:xfrm>
        </p:spPr>
        <p:txBody>
          <a:bodyPr/>
          <a:lstStyle/>
          <a:p>
            <a:pPr eaLnBrk="1" hangingPunct="1"/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facebook.com/companyname</a:t>
            </a:r>
            <a:endParaRPr lang="en-US" altLang="zh-CN" sz="24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twitter.com/companyname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BACF8E18-7250-4297-8BE3-D7F50A8A3B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1038" y="1771650"/>
            <a:ext cx="3709987" cy="1628775"/>
          </a:xfrm>
        </p:spPr>
        <p:txBody>
          <a:bodyPr/>
          <a:lstStyle/>
          <a:p>
            <a:pPr eaLnBrk="1" hangingPunct="1"/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Please enter the text you need here, the language should be concise, the theme should be clear, to let the audience at a glance.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8FD43D44-6CE8-451B-A5AA-D3BCB56E6B7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1038" y="3490913"/>
            <a:ext cx="3709987" cy="542925"/>
          </a:xfrm>
        </p:spPr>
        <p:txBody>
          <a:bodyPr/>
          <a:lstStyle/>
          <a:p>
            <a:pPr eaLnBrk="1" hangingPunct="1"/>
            <a:r>
              <a:rPr lang="en-US" altLang="zh-CN">
                <a:solidFill>
                  <a:srgbClr val="404040"/>
                </a:solidFill>
                <a:latin typeface="Haettenschweiler" panose="020B0706040902060204" pitchFamily="34" charset="0"/>
                <a:ea typeface="宋体" panose="02010600030101010101" pitchFamily="2" charset="-122"/>
              </a:rPr>
              <a:t>ADDRESS</a:t>
            </a:r>
            <a:endParaRPr lang="mk-MK" altLang="zh-CN">
              <a:solidFill>
                <a:srgbClr val="404040"/>
              </a:solidFill>
              <a:latin typeface="Haettenschweiler" panose="020B0706040902060204" pitchFamily="34" charset="0"/>
            </a:endParaRP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7BFFA9C5-39B1-46FF-B581-410043EAB40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1038" y="3852863"/>
            <a:ext cx="3709987" cy="361950"/>
          </a:xfrm>
        </p:spPr>
        <p:txBody>
          <a:bodyPr/>
          <a:lstStyle/>
          <a:p>
            <a:pPr eaLnBrk="1" hangingPunct="1"/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Long Street 123, 1000 City, Country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ED42AE34-186D-4460-BAD5-7798B771BEE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81038" y="4305300"/>
            <a:ext cx="3709987" cy="542925"/>
          </a:xfrm>
        </p:spPr>
        <p:txBody>
          <a:bodyPr/>
          <a:lstStyle/>
          <a:p>
            <a:pPr eaLnBrk="1" hangingPunct="1"/>
            <a:r>
              <a:rPr lang="en-US" altLang="zh-CN" dirty="0">
                <a:solidFill>
                  <a:srgbClr val="404040"/>
                </a:solidFill>
                <a:latin typeface="Haettenschweiler" panose="020B0706040902060204" pitchFamily="34" charset="0"/>
                <a:ea typeface="宋体" panose="02010600030101010101" pitchFamily="2" charset="-122"/>
              </a:rPr>
              <a:t>PHONE</a:t>
            </a:r>
            <a:endParaRPr lang="mk-MK" altLang="zh-CN" dirty="0">
              <a:solidFill>
                <a:srgbClr val="404040"/>
              </a:solidFill>
              <a:latin typeface="Haettenschweiler" panose="020B0706040902060204" pitchFamily="34" charset="0"/>
            </a:endParaRP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0F534082-0367-4339-9CA0-F29050E214A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81038" y="4667250"/>
            <a:ext cx="3709987" cy="361950"/>
          </a:xfrm>
        </p:spPr>
        <p:txBody>
          <a:bodyPr/>
          <a:lstStyle/>
          <a:p>
            <a:pPr eaLnBrk="1" hangingPunct="1"/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1 23 45 67890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135C94DE-6F3E-45B8-8AB2-0474F0C472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2163" y="1319213"/>
            <a:ext cx="7559675" cy="3143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>
                <a:solidFill>
                  <a:srgbClr val="595959"/>
                </a:solidFill>
                <a:ea typeface="宋体" panose="02010600030101010101" pitchFamily="2" charset="-122"/>
              </a:rPr>
              <a:t>SOME RANDOM SUBTITLE</a:t>
            </a:r>
            <a:endParaRPr lang="mk-MK" altLang="zh-CN">
              <a:solidFill>
                <a:srgbClr val="595959"/>
              </a:solidFill>
            </a:endParaRPr>
          </a:p>
        </p:txBody>
      </p:sp>
      <p:sp>
        <p:nvSpPr>
          <p:cNvPr id="20" name="Title 15">
            <a:extLst>
              <a:ext uri="{FF2B5EF4-FFF2-40B4-BE49-F238E27FC236}">
                <a16:creationId xmlns:a16="http://schemas.microsoft.com/office/drawing/2014/main" id="{BF1D237A-794A-44FD-A301-B80E8F991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Haettenschweiler" panose="020B0706040902060204" pitchFamily="34" charset="0"/>
                <a:ea typeface="宋体" panose="02010600030101010101" pitchFamily="2" charset="-122"/>
              </a:rPr>
              <a:t>CONTACT US</a:t>
            </a:r>
            <a:endParaRPr lang="mk-MK" altLang="zh-CN">
              <a:latin typeface="Haettenschweiler" panose="020B0706040902060204" pitchFamily="34" charset="0"/>
            </a:endParaRPr>
          </a:p>
        </p:txBody>
      </p:sp>
      <p:pic>
        <p:nvPicPr>
          <p:cNvPr id="21521" name="Picture 16" descr="arrow-right.png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3AAC2A0-EF72-465A-9E95-D8B457282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7450"/>
            <a:ext cx="342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17" descr="arrow-right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231B879-206A-4FEB-BC7F-FD12A3AA4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2457450"/>
            <a:ext cx="342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1" grpId="0"/>
      <p:bldP spid="39" grpId="0"/>
      <p:bldP spid="40" grpId="0"/>
      <p:bldP spid="41" grpId="0"/>
      <p:bldP spid="42" grpId="0"/>
      <p:bldP spid="19" grpId="0" build="p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8E1324-AAEC-4539-A4CD-8F20174947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792163" y="3400425"/>
            <a:ext cx="7559675" cy="361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>
                <a:solidFill>
                  <a:srgbClr val="59595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SEE YOU SOON!</a:t>
            </a:r>
            <a:endParaRPr lang="mk-MK" altLang="zh-CN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07532F-6C53-457E-96F8-298DA1B06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solidFill>
                  <a:srgbClr val="82C83C"/>
                </a:solidFill>
                <a:latin typeface="Haettenschweiler" panose="020B0706040902060204" pitchFamily="34" charset="0"/>
                <a:ea typeface="宋体" panose="02010600030101010101" pitchFamily="2" charset="-122"/>
              </a:rPr>
              <a:t>THANKS</a:t>
            </a:r>
            <a:r>
              <a:rPr lang="en-US" altLang="zh-CN">
                <a:solidFill>
                  <a:srgbClr val="F2184F"/>
                </a:solidFill>
                <a:latin typeface="Haettenschweiler" panose="020B0706040902060204" pitchFamily="34" charset="0"/>
                <a:ea typeface="宋体" panose="02010600030101010101" pitchFamily="2" charset="-122"/>
              </a:rPr>
              <a:t> </a:t>
            </a:r>
            <a:r>
              <a:rPr lang="en-US" altLang="zh-CN">
                <a:latin typeface="Haettenschweiler" panose="020B0706040902060204" pitchFamily="34" charset="0"/>
                <a:ea typeface="宋体" panose="02010600030101010101" pitchFamily="2" charset="-122"/>
              </a:rPr>
              <a:t>FOR COMING</a:t>
            </a:r>
            <a:endParaRPr lang="mk-MK" altLang="zh-CN">
              <a:latin typeface="Haettenschweiler" panose="020B070604090206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11">
            <a:extLst>
              <a:ext uri="{FF2B5EF4-FFF2-40B4-BE49-F238E27FC236}">
                <a16:creationId xmlns:a16="http://schemas.microsoft.com/office/drawing/2014/main" id="{BC67E90C-E41B-44FD-B4E0-4927C5F13C4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>
            <a:lvl1pP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1pPr>
            <a:lvl2pPr marL="742950" indent="-285750">
              <a:buFont typeface="Arial" panose="020B0604020202020204" pitchFamily="34" charset="0"/>
              <a:buChar char="–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3pPr>
            <a:lvl4pPr marL="1600200" indent="-228600">
              <a:buFont typeface="Arial" panose="020B0604020202020204" pitchFamily="34" charset="0"/>
              <a:buChar char="–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4pPr>
            <a:lvl5pPr marL="2057400" indent="-228600">
              <a:buFont typeface="Arial" panose="020B0604020202020204" pitchFamily="34" charset="0"/>
              <a:buChar char="»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</a:t>
            </a:r>
            <a:r>
              <a:rPr lang="en-US" altLang="zh-CN" sz="800" dirty="0">
                <a:solidFill>
                  <a:srgbClr val="7F7F7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|     INFO@COMPANYSITE.COM . . .     s12 34 567 890     LONG STREET 12345, CITY, COUNTRY</a:t>
            </a:r>
            <a:endParaRPr lang="mk-MK" altLang="zh-CN" sz="800" dirty="0">
              <a:solidFill>
                <a:srgbClr val="7F7F7F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787A6CC-7F23-4475-B14B-B876CC5709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1037" y="1681162"/>
            <a:ext cx="7781925" cy="3348038"/>
          </a:xfrm>
        </p:spPr>
        <p:txBody>
          <a:bodyPr/>
          <a:lstStyle/>
          <a:p>
            <a:pPr eaLnBrk="1" hangingPunct="1"/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Please enter the text you need here, the language should be concise, the theme should be clear, to let the audience at a glance.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Please enter the text you need here, the language should be concise, the theme should be clear, to let the audience at a glance.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/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/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Please enter the text you need here, the language should be concise, the theme should be clear, to let the audience at a glance.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Please enter the text you need here, the language should be concise, the theme should be clear, to let the audience at a glance.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/>
            <a:endParaRPr lang="en-US" altLang="zh-CN" dirty="0">
              <a:solidFill>
                <a:srgbClr val="7F7F7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Please enter the text you need here, the language should be concise, the theme should be clear, to let the audience at a glance.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/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2B2F3DB-3DCF-4DA7-A6D6-9E94FB2AF45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E4A3B851-ADC2-45A8-8B7A-20F3BB6E40E0}" type="slidenum">
              <a:rPr lang="mk-MK" altLang="zh-CN" smtClean="0">
                <a:solidFill>
                  <a:schemeClr val="bg1"/>
                </a:solidFill>
                <a:latin typeface="League Gothic" pitchFamily="50" charset="0"/>
              </a:rPr>
              <a:pPr eaLnBrk="1" hangingPunct="1">
                <a:defRPr/>
              </a:pPr>
              <a:t>2</a:t>
            </a:fld>
            <a:endParaRPr lang="mk-MK" altLang="zh-CN">
              <a:solidFill>
                <a:schemeClr val="bg1"/>
              </a:solidFill>
              <a:latin typeface="League Gothic" pitchFamily="50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D9C8DF5-2FA6-4AE0-AB6A-1C94165CDB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2163" y="1319213"/>
            <a:ext cx="7559675" cy="3143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>
                <a:solidFill>
                  <a:srgbClr val="595959"/>
                </a:solidFill>
                <a:ea typeface="宋体" panose="02010600030101010101" pitchFamily="2" charset="-122"/>
              </a:rPr>
              <a:t>OR WHO YOU ARE?</a:t>
            </a:r>
            <a:endParaRPr lang="mk-MK" altLang="zh-CN">
              <a:solidFill>
                <a:srgbClr val="595959"/>
              </a:solidFill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076F8CE8-A14A-457D-8EBC-FCBCBACFA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Haettenschweiler" panose="020B0706040902060204" pitchFamily="34" charset="0"/>
                <a:ea typeface="宋体" panose="02010600030101010101" pitchFamily="2" charset="-122"/>
              </a:rPr>
              <a:t>WHO WE ARE</a:t>
            </a:r>
            <a:endParaRPr lang="mk-MK" altLang="zh-CN">
              <a:latin typeface="Haettenschweiler" panose="020B0706040902060204" pitchFamily="34" charset="0"/>
            </a:endParaRPr>
          </a:p>
        </p:txBody>
      </p:sp>
      <p:pic>
        <p:nvPicPr>
          <p:cNvPr id="9223" name="Picture 22" descr="arrow-right.png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E59B496-8918-4F2C-B4EB-BCAFDA5A1F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7450"/>
            <a:ext cx="342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23" descr="arrow-right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743094A-722A-4858-AAB8-AEA8799AD2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2457450"/>
            <a:ext cx="342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11">
            <a:extLst>
              <a:ext uri="{FF2B5EF4-FFF2-40B4-BE49-F238E27FC236}">
                <a16:creationId xmlns:a16="http://schemas.microsoft.com/office/drawing/2014/main" id="{91153B1D-0D79-482A-BBBE-F62238D1470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1pPr>
            <a:lvl2pPr marL="742950" indent="-285750">
              <a:buFont typeface="Arial" panose="020B0604020202020204" pitchFamily="34" charset="0"/>
              <a:buChar char="–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3pPr>
            <a:lvl4pPr marL="1600200" indent="-228600">
              <a:buFont typeface="Arial" panose="020B0604020202020204" pitchFamily="34" charset="0"/>
              <a:buChar char="–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4pPr>
            <a:lvl5pPr marL="2057400" indent="-228600">
              <a:buFont typeface="Arial" panose="020B0604020202020204" pitchFamily="34" charset="0"/>
              <a:buChar char="»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zh-CN" sz="800">
                <a:solidFill>
                  <a:srgbClr val="7F7F7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WWW.COMPANYSITE.COM . . .     INFO@COMPANYSITE.COM . . .     s12 34 567 890     LONG STREET 12345, CITY, COUNTRY</a:t>
            </a:r>
            <a:endParaRPr lang="mk-MK" altLang="zh-CN" sz="800">
              <a:solidFill>
                <a:srgbClr val="7F7F7F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426ED7-3667-48D4-A176-6ED24AD301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2163" y="2133600"/>
            <a:ext cx="7559675" cy="2895600"/>
          </a:xfrm>
        </p:spPr>
        <p:txBody>
          <a:bodyPr rtlCol="0">
            <a:normAutofit/>
          </a:bodyPr>
          <a:lstStyle/>
          <a:p>
            <a:pPr eaLnBrk="1" hangingPunct="1"/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Please enter the text you need here, the language should be concise, the theme should be clear, to let the audience at a glance.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D03C829-3F4C-4618-9154-3017777CA0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BB375885-C442-4A02-8886-ED24EDA12EE6}" type="slidenum">
              <a:rPr lang="mk-MK" altLang="zh-CN" smtClean="0">
                <a:solidFill>
                  <a:schemeClr val="bg1"/>
                </a:solidFill>
                <a:latin typeface="League Gothic" pitchFamily="50" charset="0"/>
              </a:rPr>
              <a:pPr eaLnBrk="1" hangingPunct="1">
                <a:defRPr/>
              </a:pPr>
              <a:t>3</a:t>
            </a:fld>
            <a:endParaRPr lang="mk-MK" altLang="zh-CN">
              <a:solidFill>
                <a:schemeClr val="bg1"/>
              </a:solidFill>
              <a:latin typeface="League Gothic" pitchFamily="50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0AB0E24-945A-49B2-AFE5-75A2651F91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2163" y="1319213"/>
            <a:ext cx="7559675" cy="314325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zh-CN">
                <a:solidFill>
                  <a:srgbClr val="595959"/>
                </a:solidFill>
                <a:ea typeface="宋体" panose="02010600030101010101" pitchFamily="2" charset="-122"/>
              </a:rPr>
              <a:t>OUR LONG LIST OF SERVICES</a:t>
            </a:r>
            <a:endParaRPr lang="mk-MK" altLang="zh-CN">
              <a:solidFill>
                <a:srgbClr val="595959"/>
              </a:solidFill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8100EE8F-484C-4179-9125-E323479B3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Haettenschweiler" panose="020B0706040902060204" pitchFamily="34" charset="0"/>
                <a:ea typeface="宋体" panose="02010600030101010101" pitchFamily="2" charset="-122"/>
              </a:rPr>
              <a:t>WHAT WE DO</a:t>
            </a:r>
            <a:endParaRPr lang="mk-MK" altLang="zh-CN">
              <a:latin typeface="Haettenschweiler" panose="020B0706040902060204" pitchFamily="34" charset="0"/>
            </a:endParaRPr>
          </a:p>
        </p:txBody>
      </p:sp>
      <p:pic>
        <p:nvPicPr>
          <p:cNvPr id="11271" name="Picture 33" descr="arrow-right.png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344BAB2-5584-4851-86E1-7EF660D2F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7450"/>
            <a:ext cx="342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34" descr="arrow-right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441600F-231F-455D-AC23-8AB2323838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2457450"/>
            <a:ext cx="342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0">
            <a:extLst>
              <a:ext uri="{FF2B5EF4-FFF2-40B4-BE49-F238E27FC236}">
                <a16:creationId xmlns:a16="http://schemas.microsoft.com/office/drawing/2014/main" id="{41C67565-C0C1-4E57-B5DF-3E4AB400001E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1pPr>
            <a:lvl2pPr marL="742950" indent="-285750">
              <a:buFont typeface="Arial" panose="020B0604020202020204" pitchFamily="34" charset="0"/>
              <a:buChar char="–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3pPr>
            <a:lvl4pPr marL="1600200" indent="-228600">
              <a:buFont typeface="Arial" panose="020B0604020202020204" pitchFamily="34" charset="0"/>
              <a:buChar char="–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4pPr>
            <a:lvl5pPr marL="2057400" indent="-228600">
              <a:buFont typeface="Arial" panose="020B0604020202020204" pitchFamily="34" charset="0"/>
              <a:buChar char="»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zh-CN" sz="800">
                <a:solidFill>
                  <a:srgbClr val="7F7F7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WWW.COMPANYSITE.COM . . .     INFO@COMPANYSITE.COM . . .     s12 34 567 890     LONG STREET 12345, CITY, COUNTRY</a:t>
            </a:r>
            <a:endParaRPr lang="mk-MK" altLang="zh-CN" sz="800">
              <a:solidFill>
                <a:srgbClr val="7F7F7F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7D0DFE6-0054-416B-9793-B3322D181A5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524BC133-AA90-41A2-95FD-7DE475F2F61D}" type="slidenum">
              <a:rPr lang="mk-MK" altLang="zh-CN" smtClean="0">
                <a:solidFill>
                  <a:schemeClr val="bg1"/>
                </a:solidFill>
                <a:latin typeface="League Gothic" pitchFamily="50" charset="0"/>
              </a:rPr>
              <a:pPr eaLnBrk="1" hangingPunct="1">
                <a:defRPr/>
              </a:pPr>
              <a:t>4</a:t>
            </a:fld>
            <a:endParaRPr lang="mk-MK" altLang="zh-CN">
              <a:solidFill>
                <a:schemeClr val="bg1"/>
              </a:solidFill>
              <a:latin typeface="League Gothic" pitchFamily="50" charset="0"/>
            </a:endParaRPr>
          </a:p>
        </p:txBody>
      </p:sp>
      <p:sp>
        <p:nvSpPr>
          <p:cNvPr id="58" name="Text Placeholder 48">
            <a:extLst>
              <a:ext uri="{FF2B5EF4-FFF2-40B4-BE49-F238E27FC236}">
                <a16:creationId xmlns:a16="http://schemas.microsoft.com/office/drawing/2014/main" id="{4C7D1168-4E5D-4669-B88B-44586523B5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1038" y="3309938"/>
            <a:ext cx="1879600" cy="361950"/>
          </a:xfrm>
        </p:spPr>
        <p:txBody>
          <a:bodyPr/>
          <a:lstStyle/>
          <a:p>
            <a:pPr eaLnBrk="1" hangingPunct="1"/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Creative Director</a:t>
            </a:r>
          </a:p>
        </p:txBody>
      </p:sp>
      <p:sp>
        <p:nvSpPr>
          <p:cNvPr id="59" name="Text Placeholder 49">
            <a:extLst>
              <a:ext uri="{FF2B5EF4-FFF2-40B4-BE49-F238E27FC236}">
                <a16:creationId xmlns:a16="http://schemas.microsoft.com/office/drawing/2014/main" id="{F5CC8BC8-1D2D-4315-9797-FFEF703459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1038" y="3671888"/>
            <a:ext cx="1879600" cy="135731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Please enter the text you need here, the language should be concise, the theme should be clear, to let the audience at a glance.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4" name="Text Placeholder 50">
            <a:extLst>
              <a:ext uri="{FF2B5EF4-FFF2-40B4-BE49-F238E27FC236}">
                <a16:creationId xmlns:a16="http://schemas.microsoft.com/office/drawing/2014/main" id="{83996F36-97A3-4A91-AE74-304C3B8965C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578100" y="3309938"/>
            <a:ext cx="1879600" cy="361950"/>
          </a:xfrm>
        </p:spPr>
        <p:txBody>
          <a:bodyPr/>
          <a:lstStyle/>
          <a:p>
            <a:pPr eaLnBrk="1" hangingPunct="1"/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Art director</a:t>
            </a:r>
          </a:p>
        </p:txBody>
      </p:sp>
      <p:sp>
        <p:nvSpPr>
          <p:cNvPr id="65" name="Text Placeholder 51">
            <a:extLst>
              <a:ext uri="{FF2B5EF4-FFF2-40B4-BE49-F238E27FC236}">
                <a16:creationId xmlns:a16="http://schemas.microsoft.com/office/drawing/2014/main" id="{A4F5038E-AB09-41B7-AF69-559DCAC448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578100" y="3671888"/>
            <a:ext cx="1879600" cy="135731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Please enter the text you need here, the language should be concise, the theme should be clear, to let the audience at a glance.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6" name="Text Placeholder 52">
            <a:extLst>
              <a:ext uri="{FF2B5EF4-FFF2-40B4-BE49-F238E27FC236}">
                <a16:creationId xmlns:a16="http://schemas.microsoft.com/office/drawing/2014/main" id="{B0D21008-B509-4092-AA52-8232F39969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79925" y="3309938"/>
            <a:ext cx="1879600" cy="361950"/>
          </a:xfrm>
        </p:spPr>
        <p:txBody>
          <a:bodyPr/>
          <a:lstStyle/>
          <a:p>
            <a:pPr eaLnBrk="1" hangingPunct="1"/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Graphic designer</a:t>
            </a:r>
          </a:p>
        </p:txBody>
      </p:sp>
      <p:sp>
        <p:nvSpPr>
          <p:cNvPr id="67" name="Text Placeholder 53">
            <a:extLst>
              <a:ext uri="{FF2B5EF4-FFF2-40B4-BE49-F238E27FC236}">
                <a16:creationId xmlns:a16="http://schemas.microsoft.com/office/drawing/2014/main" id="{5BCEE48F-AECE-462D-8007-5CCF2E8753C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479925" y="3671888"/>
            <a:ext cx="1879600" cy="135731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Please enter the text you need here, the language should be concise, the theme should be clear, to let the audience at a glance.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8" name="Text Placeholder 54">
            <a:extLst>
              <a:ext uri="{FF2B5EF4-FFF2-40B4-BE49-F238E27FC236}">
                <a16:creationId xmlns:a16="http://schemas.microsoft.com/office/drawing/2014/main" id="{8228E512-8E00-4C99-8FB1-C08E7D688E6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80163" y="3309938"/>
            <a:ext cx="1879600" cy="361950"/>
          </a:xfrm>
        </p:spPr>
        <p:txBody>
          <a:bodyPr/>
          <a:lstStyle/>
          <a:p>
            <a:pPr eaLnBrk="1" hangingPunct="1"/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Account manager</a:t>
            </a:r>
          </a:p>
        </p:txBody>
      </p:sp>
      <p:sp>
        <p:nvSpPr>
          <p:cNvPr id="69" name="Text Placeholder 55">
            <a:extLst>
              <a:ext uri="{FF2B5EF4-FFF2-40B4-BE49-F238E27FC236}">
                <a16:creationId xmlns:a16="http://schemas.microsoft.com/office/drawing/2014/main" id="{885B5766-9409-4AF8-B0CE-3B233B10DC7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80163" y="3671888"/>
            <a:ext cx="1879600" cy="135731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Please enter the text you need here, the language should be concise, the theme should be clear, to let the audience at a glance.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0B3B2384-96EB-4FCF-8707-EBAB04ED40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2163" y="1319213"/>
            <a:ext cx="7559675" cy="3143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>
                <a:solidFill>
                  <a:srgbClr val="595959"/>
                </a:solidFill>
                <a:ea typeface="宋体" panose="02010600030101010101" pitchFamily="2" charset="-122"/>
              </a:rPr>
              <a:t>SOME RANDOM SUBTITLE</a:t>
            </a:r>
            <a:endParaRPr lang="mk-MK" altLang="zh-CN">
              <a:solidFill>
                <a:srgbClr val="595959"/>
              </a:solidFill>
            </a:endParaRPr>
          </a:p>
        </p:txBody>
      </p:sp>
      <p:sp>
        <p:nvSpPr>
          <p:cNvPr id="46" name="Title 45">
            <a:extLst>
              <a:ext uri="{FF2B5EF4-FFF2-40B4-BE49-F238E27FC236}">
                <a16:creationId xmlns:a16="http://schemas.microsoft.com/office/drawing/2014/main" id="{F929C796-DB1B-4613-B444-6E9B83269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Haettenschweiler" panose="020B0706040902060204" pitchFamily="34" charset="0"/>
                <a:ea typeface="宋体" panose="02010600030101010101" pitchFamily="2" charset="-122"/>
              </a:rPr>
              <a:t>OUR CREATIVE TEAM</a:t>
            </a:r>
            <a:endParaRPr lang="mk-MK" altLang="zh-CN">
              <a:latin typeface="Haettenschweiler" panose="020B0706040902060204" pitchFamily="34" charset="0"/>
            </a:endParaRPr>
          </a:p>
        </p:txBody>
      </p:sp>
      <p:sp>
        <p:nvSpPr>
          <p:cNvPr id="70" name="Text Placeholder 59">
            <a:extLst>
              <a:ext uri="{FF2B5EF4-FFF2-40B4-BE49-F238E27FC236}">
                <a16:creationId xmlns:a16="http://schemas.microsoft.com/office/drawing/2014/main" id="{22E25966-F44F-4EE5-9486-9C4B96AE4FC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81038" y="2947988"/>
            <a:ext cx="1879600" cy="542925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Haettenschweiler" pitchFamily="34" charset="0"/>
              </a:rPr>
              <a:t>JONATHAN SMITH</a:t>
            </a:r>
          </a:p>
        </p:txBody>
      </p:sp>
      <p:sp>
        <p:nvSpPr>
          <p:cNvPr id="71" name="Text Placeholder 60">
            <a:extLst>
              <a:ext uri="{FF2B5EF4-FFF2-40B4-BE49-F238E27FC236}">
                <a16:creationId xmlns:a16="http://schemas.microsoft.com/office/drawing/2014/main" id="{7E534BA0-210E-4D80-AB0C-80A0C6CF6F4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582863" y="2947988"/>
            <a:ext cx="1879600" cy="542925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Haettenschweiler" pitchFamily="34" charset="0"/>
              </a:rPr>
              <a:t>JOHN DOE</a:t>
            </a:r>
          </a:p>
        </p:txBody>
      </p:sp>
      <p:sp>
        <p:nvSpPr>
          <p:cNvPr id="72" name="Text Placeholder 61">
            <a:extLst>
              <a:ext uri="{FF2B5EF4-FFF2-40B4-BE49-F238E27FC236}">
                <a16:creationId xmlns:a16="http://schemas.microsoft.com/office/drawing/2014/main" id="{9DB7F83E-29E6-4757-92AC-A722698C165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483100" y="2947988"/>
            <a:ext cx="1879600" cy="542925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Haettenschweiler" pitchFamily="34" charset="0"/>
              </a:rPr>
              <a:t>JANE SMITH</a:t>
            </a:r>
          </a:p>
        </p:txBody>
      </p:sp>
      <p:sp>
        <p:nvSpPr>
          <p:cNvPr id="73" name="Text Placeholder 62">
            <a:extLst>
              <a:ext uri="{FF2B5EF4-FFF2-40B4-BE49-F238E27FC236}">
                <a16:creationId xmlns:a16="http://schemas.microsoft.com/office/drawing/2014/main" id="{8EC1BEC2-F2C7-4DF4-B53B-29FEA4EC8EB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383338" y="2947988"/>
            <a:ext cx="1879600" cy="542925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Haettenschweiler" pitchFamily="34" charset="0"/>
              </a:rPr>
              <a:t>JANE DOE</a:t>
            </a:r>
          </a:p>
        </p:txBody>
      </p:sp>
      <p:pic>
        <p:nvPicPr>
          <p:cNvPr id="74" name="Picture Placeholder 31" descr="sample-image.png">
            <a:extLst>
              <a:ext uri="{FF2B5EF4-FFF2-40B4-BE49-F238E27FC236}">
                <a16:creationId xmlns:a16="http://schemas.microsoft.com/office/drawing/2014/main" id="{7A996159-16EE-4B87-855C-E9DE5B6D09D0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" b="70"/>
          <a:stretch>
            <a:fillRect/>
          </a:stretch>
        </p:blipFill>
        <p:spPr>
          <a:xfrm>
            <a:off x="762000" y="1866900"/>
            <a:ext cx="1890713" cy="1062038"/>
          </a:xfrm>
        </p:spPr>
      </p:pic>
      <p:pic>
        <p:nvPicPr>
          <p:cNvPr id="75" name="Picture Placeholder 32" descr="sample-image.png">
            <a:extLst>
              <a:ext uri="{FF2B5EF4-FFF2-40B4-BE49-F238E27FC236}">
                <a16:creationId xmlns:a16="http://schemas.microsoft.com/office/drawing/2014/main" id="{0700B780-B4BD-42DE-A89E-DCB503DDEBCE}"/>
              </a:ext>
            </a:extLst>
          </p:cNvPr>
          <p:cNvPicPr>
            <a:picLocks noGrp="1" noChangeAspect="1" noChangeArrowheads="1"/>
          </p:cNvPicPr>
          <p:nvPr>
            <p:ph type="pic" sz="quarter"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" b="70"/>
          <a:stretch>
            <a:fillRect/>
          </a:stretch>
        </p:blipFill>
        <p:spPr>
          <a:xfrm>
            <a:off x="2663825" y="1866900"/>
            <a:ext cx="1890713" cy="1062038"/>
          </a:xfrm>
        </p:spPr>
      </p:pic>
      <p:pic>
        <p:nvPicPr>
          <p:cNvPr id="76" name="Picture Placeholder 33" descr="sample-image.png">
            <a:extLst>
              <a:ext uri="{FF2B5EF4-FFF2-40B4-BE49-F238E27FC236}">
                <a16:creationId xmlns:a16="http://schemas.microsoft.com/office/drawing/2014/main" id="{37F3FCD4-67A6-4876-9656-F7C87C6F4A6F}"/>
              </a:ext>
            </a:extLst>
          </p:cNvPr>
          <p:cNvPicPr>
            <a:picLocks noGrp="1" noChangeAspect="1" noChangeArrowheads="1"/>
          </p:cNvPicPr>
          <p:nvPr>
            <p:ph type="pic" sz="quarter" idx="3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" b="70"/>
          <a:stretch>
            <a:fillRect/>
          </a:stretch>
        </p:blipFill>
        <p:spPr>
          <a:xfrm>
            <a:off x="4564063" y="1866900"/>
            <a:ext cx="1890712" cy="1062038"/>
          </a:xfrm>
        </p:spPr>
      </p:pic>
      <p:pic>
        <p:nvPicPr>
          <p:cNvPr id="77" name="Picture Placeholder 34" descr="sample-image.png">
            <a:extLst>
              <a:ext uri="{FF2B5EF4-FFF2-40B4-BE49-F238E27FC236}">
                <a16:creationId xmlns:a16="http://schemas.microsoft.com/office/drawing/2014/main" id="{47A340CB-7BC4-437B-BDDD-BD2B4D1E9A64}"/>
              </a:ext>
            </a:extLst>
          </p:cNvPr>
          <p:cNvPicPr>
            <a:picLocks noGrp="1" noChangeAspect="1" noChangeArrowheads="1"/>
          </p:cNvPicPr>
          <p:nvPr>
            <p:ph type="pic" sz="quarter" idx="3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" b="70"/>
          <a:stretch>
            <a:fillRect/>
          </a:stretch>
        </p:blipFill>
        <p:spPr>
          <a:xfrm>
            <a:off x="6464300" y="1866900"/>
            <a:ext cx="1890713" cy="1062038"/>
          </a:xfrm>
        </p:spPr>
      </p:pic>
      <p:pic>
        <p:nvPicPr>
          <p:cNvPr id="13334" name="Picture 27" descr="arrow-right.png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19965C7-FC46-42A5-9D0E-85DD0D9D0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7450"/>
            <a:ext cx="342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28" descr="arrow-right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62A5A14-6BD0-4827-BF21-5CE543BF8B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2457450"/>
            <a:ext cx="342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build="p"/>
      <p:bldP spid="59" grpId="0" build="p"/>
      <p:bldP spid="64" grpId="0" build="p"/>
      <p:bldP spid="65" grpId="0" build="p"/>
      <p:bldP spid="66" grpId="0" build="p"/>
      <p:bldP spid="67" grpId="0" build="p"/>
      <p:bldP spid="68" grpId="0" build="p"/>
      <p:bldP spid="69" grpId="0" build="p"/>
      <p:bldP spid="47" grpId="0" build="p"/>
      <p:bldP spid="46" grpId="0"/>
      <p:bldP spid="70" grpId="0" build="p"/>
      <p:bldP spid="71" grpId="0" build="p"/>
      <p:bldP spid="72" grpId="0" build="p"/>
      <p:bldP spid="7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1">
            <a:extLst>
              <a:ext uri="{FF2B5EF4-FFF2-40B4-BE49-F238E27FC236}">
                <a16:creationId xmlns:a16="http://schemas.microsoft.com/office/drawing/2014/main" id="{71CA4875-B33C-48A5-B7B3-244EA07CA41C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1pPr>
            <a:lvl2pPr marL="742950" indent="-285750">
              <a:buFont typeface="Arial" panose="020B0604020202020204" pitchFamily="34" charset="0"/>
              <a:buChar char="–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3pPr>
            <a:lvl4pPr marL="1600200" indent="-228600">
              <a:buFont typeface="Arial" panose="020B0604020202020204" pitchFamily="34" charset="0"/>
              <a:buChar char="–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4pPr>
            <a:lvl5pPr marL="2057400" indent="-228600">
              <a:buFont typeface="Arial" panose="020B0604020202020204" pitchFamily="34" charset="0"/>
              <a:buChar char="»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zh-CN" sz="800">
                <a:solidFill>
                  <a:srgbClr val="7F7F7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WWW.COMPANYSITE.COM . . .     INFO@COMPANYSITE.COM . . .     s12 34 567 890     LONG STREET 12345, CITY, COUNTRY</a:t>
            </a:r>
            <a:endParaRPr lang="mk-MK" altLang="zh-CN" sz="800">
              <a:solidFill>
                <a:srgbClr val="7F7F7F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92A40B-8BCD-4CD2-9120-A86FB3C6D4C5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78B9693F-979B-4C56-A309-3ECE79DD1D21}" type="slidenum">
              <a:rPr lang="mk-MK" altLang="zh-CN" smtClean="0">
                <a:solidFill>
                  <a:schemeClr val="bg1"/>
                </a:solidFill>
                <a:latin typeface="League Gothic" pitchFamily="50" charset="0"/>
              </a:rPr>
              <a:pPr eaLnBrk="1" hangingPunct="1">
                <a:defRPr/>
              </a:pPr>
              <a:t>5</a:t>
            </a:fld>
            <a:endParaRPr lang="mk-MK" altLang="zh-CN">
              <a:solidFill>
                <a:schemeClr val="bg1"/>
              </a:solidFill>
              <a:latin typeface="League Gothic" pitchFamily="50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9C4247D-9487-44E7-87F1-711EE216F6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2163" y="1319213"/>
            <a:ext cx="7559675" cy="3143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>
                <a:solidFill>
                  <a:srgbClr val="595959"/>
                </a:solidFill>
                <a:ea typeface="宋体" panose="02010600030101010101" pitchFamily="2" charset="-122"/>
              </a:rPr>
              <a:t>SOME RANDOM SUBTITLE</a:t>
            </a:r>
            <a:endParaRPr lang="mk-MK" altLang="zh-CN">
              <a:solidFill>
                <a:srgbClr val="595959"/>
              </a:solidFill>
            </a:endParaRP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CFCEF2D0-019C-4EEF-A9D1-61736DE61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Haettenschweiler" panose="020B0706040902060204" pitchFamily="34" charset="0"/>
                <a:ea typeface="宋体" panose="02010600030101010101" pitchFamily="2" charset="-122"/>
              </a:rPr>
              <a:t>SHOWCASE OF OUR WORK</a:t>
            </a:r>
            <a:endParaRPr lang="mk-MK" altLang="zh-CN">
              <a:latin typeface="Haettenschweiler" panose="020B0706040902060204" pitchFamily="34" charset="0"/>
            </a:endParaRPr>
          </a:p>
        </p:txBody>
      </p:sp>
      <p:pic>
        <p:nvPicPr>
          <p:cNvPr id="14342" name="Picture 19" descr="arrow-right.png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9D093CF-696E-4E08-AD6E-E7760DCB1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7450"/>
            <a:ext cx="342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0" descr="arrow-right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DB77999-988D-48C9-811F-99AB1C261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2457450"/>
            <a:ext cx="342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Placeholder 45" descr="sample-image.png">
            <a:extLst>
              <a:ext uri="{FF2B5EF4-FFF2-40B4-BE49-F238E27FC236}">
                <a16:creationId xmlns:a16="http://schemas.microsoft.com/office/drawing/2014/main" id="{4C2D5CEB-28DC-41FB-A204-EA04584187C4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" b="70"/>
          <a:stretch>
            <a:fillRect/>
          </a:stretch>
        </p:blipFill>
        <p:spPr>
          <a:xfrm>
            <a:off x="762000" y="1866900"/>
            <a:ext cx="1890713" cy="1062038"/>
          </a:xfrm>
        </p:spPr>
      </p:pic>
      <p:pic>
        <p:nvPicPr>
          <p:cNvPr id="47" name="Picture Placeholder 46" descr="sample-image.png">
            <a:extLst>
              <a:ext uri="{FF2B5EF4-FFF2-40B4-BE49-F238E27FC236}">
                <a16:creationId xmlns:a16="http://schemas.microsoft.com/office/drawing/2014/main" id="{4D4E75D4-92E9-416B-9608-73B0AC62D393}"/>
              </a:ext>
            </a:extLst>
          </p:cNvPr>
          <p:cNvPicPr>
            <a:picLocks noGrp="1" noChangeAspect="1" noChangeArrowheads="1"/>
          </p:cNvPicPr>
          <p:nvPr>
            <p:ph type="pic" sz="quarter" idx="3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" b="70"/>
          <a:stretch>
            <a:fillRect/>
          </a:stretch>
        </p:blipFill>
        <p:spPr>
          <a:xfrm>
            <a:off x="2663825" y="1866900"/>
            <a:ext cx="1890713" cy="1062038"/>
          </a:xfrm>
        </p:spPr>
      </p:pic>
      <p:pic>
        <p:nvPicPr>
          <p:cNvPr id="48" name="Picture Placeholder 47" descr="sample-image.png">
            <a:extLst>
              <a:ext uri="{FF2B5EF4-FFF2-40B4-BE49-F238E27FC236}">
                <a16:creationId xmlns:a16="http://schemas.microsoft.com/office/drawing/2014/main" id="{3AD4EA69-4C73-45DF-B1ED-7B58DB16698C}"/>
              </a:ext>
            </a:extLst>
          </p:cNvPr>
          <p:cNvPicPr>
            <a:picLocks noGrp="1" noChangeAspect="1" noChangeArrowheads="1"/>
          </p:cNvPicPr>
          <p:nvPr>
            <p:ph type="pic" sz="quarter" idx="3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" b="70"/>
          <a:stretch>
            <a:fillRect/>
          </a:stretch>
        </p:blipFill>
        <p:spPr>
          <a:xfrm>
            <a:off x="4564063" y="1866900"/>
            <a:ext cx="1890712" cy="1062038"/>
          </a:xfrm>
        </p:spPr>
      </p:pic>
      <p:pic>
        <p:nvPicPr>
          <p:cNvPr id="49" name="Picture Placeholder 48" descr="sample-image.png">
            <a:extLst>
              <a:ext uri="{FF2B5EF4-FFF2-40B4-BE49-F238E27FC236}">
                <a16:creationId xmlns:a16="http://schemas.microsoft.com/office/drawing/2014/main" id="{08E087E4-211B-455A-9977-16BD27ABC606}"/>
              </a:ext>
            </a:extLst>
          </p:cNvPr>
          <p:cNvPicPr>
            <a:picLocks noGrp="1" noChangeAspect="1" noChangeArrowheads="1"/>
          </p:cNvPicPr>
          <p:nvPr>
            <p:ph type="pic" sz="quarter" idx="3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" b="70"/>
          <a:stretch>
            <a:fillRect/>
          </a:stretch>
        </p:blipFill>
        <p:spPr>
          <a:xfrm>
            <a:off x="6464300" y="1866900"/>
            <a:ext cx="1890713" cy="1062038"/>
          </a:xfrm>
        </p:spPr>
      </p:pic>
      <p:pic>
        <p:nvPicPr>
          <p:cNvPr id="50" name="Picture Placeholder 49" descr="sample-image.png">
            <a:extLst>
              <a:ext uri="{FF2B5EF4-FFF2-40B4-BE49-F238E27FC236}">
                <a16:creationId xmlns:a16="http://schemas.microsoft.com/office/drawing/2014/main" id="{96289B9F-47F5-4209-9C5C-4BCFC8D4EF56}"/>
              </a:ext>
            </a:extLst>
          </p:cNvPr>
          <p:cNvPicPr>
            <a:picLocks noGrp="1" noChangeAspect="1" noChangeArrowheads="1"/>
          </p:cNvPicPr>
          <p:nvPr>
            <p:ph type="pic" sz="quarter" idx="3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" b="70"/>
          <a:stretch>
            <a:fillRect/>
          </a:stretch>
        </p:blipFill>
        <p:spPr>
          <a:xfrm>
            <a:off x="762000" y="2940050"/>
            <a:ext cx="1890713" cy="1062038"/>
          </a:xfrm>
        </p:spPr>
      </p:pic>
      <p:pic>
        <p:nvPicPr>
          <p:cNvPr id="51" name="Picture Placeholder 50" descr="sample-image.png">
            <a:extLst>
              <a:ext uri="{FF2B5EF4-FFF2-40B4-BE49-F238E27FC236}">
                <a16:creationId xmlns:a16="http://schemas.microsoft.com/office/drawing/2014/main" id="{E8D659C0-45EC-490D-9BA2-5D23E579AE34}"/>
              </a:ext>
            </a:extLst>
          </p:cNvPr>
          <p:cNvPicPr>
            <a:picLocks noGrp="1" noChangeAspect="1" noChangeArrowheads="1"/>
          </p:cNvPicPr>
          <p:nvPr>
            <p:ph type="pic" sz="quarter" idx="3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" b="70"/>
          <a:stretch>
            <a:fillRect/>
          </a:stretch>
        </p:blipFill>
        <p:spPr>
          <a:xfrm>
            <a:off x="2663825" y="2940050"/>
            <a:ext cx="1890713" cy="1062038"/>
          </a:xfrm>
        </p:spPr>
      </p:pic>
      <p:pic>
        <p:nvPicPr>
          <p:cNvPr id="52" name="Picture Placeholder 51" descr="sample-image.png">
            <a:extLst>
              <a:ext uri="{FF2B5EF4-FFF2-40B4-BE49-F238E27FC236}">
                <a16:creationId xmlns:a16="http://schemas.microsoft.com/office/drawing/2014/main" id="{3FD5C416-17AD-4C42-99ED-CF32D898C614}"/>
              </a:ext>
            </a:extLst>
          </p:cNvPr>
          <p:cNvPicPr>
            <a:picLocks noGrp="1" noChangeAspect="1" noChangeArrowheads="1"/>
          </p:cNvPicPr>
          <p:nvPr>
            <p:ph type="pic" sz="quarter" idx="3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" b="70"/>
          <a:stretch>
            <a:fillRect/>
          </a:stretch>
        </p:blipFill>
        <p:spPr>
          <a:xfrm>
            <a:off x="4564063" y="2940050"/>
            <a:ext cx="1890712" cy="1062038"/>
          </a:xfrm>
        </p:spPr>
      </p:pic>
      <p:pic>
        <p:nvPicPr>
          <p:cNvPr id="53" name="Picture Placeholder 52" descr="sample-image.png">
            <a:extLst>
              <a:ext uri="{FF2B5EF4-FFF2-40B4-BE49-F238E27FC236}">
                <a16:creationId xmlns:a16="http://schemas.microsoft.com/office/drawing/2014/main" id="{4BDDB6BA-60EF-4669-8581-25F30657F822}"/>
              </a:ext>
            </a:extLst>
          </p:cNvPr>
          <p:cNvPicPr>
            <a:picLocks noGrp="1" noChangeAspect="1" noChangeArrowheads="1"/>
          </p:cNvPicPr>
          <p:nvPr>
            <p:ph type="pic" sz="quarter" idx="3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" b="70"/>
          <a:stretch>
            <a:fillRect/>
          </a:stretch>
        </p:blipFill>
        <p:spPr>
          <a:xfrm>
            <a:off x="6464300" y="2940050"/>
            <a:ext cx="1890713" cy="1062038"/>
          </a:xfrm>
        </p:spPr>
      </p:pic>
      <p:pic>
        <p:nvPicPr>
          <p:cNvPr id="54" name="Picture Placeholder 53" descr="sample-image.png">
            <a:extLst>
              <a:ext uri="{FF2B5EF4-FFF2-40B4-BE49-F238E27FC236}">
                <a16:creationId xmlns:a16="http://schemas.microsoft.com/office/drawing/2014/main" id="{2B5F36F7-F055-4152-9854-B00828045945}"/>
              </a:ext>
            </a:extLst>
          </p:cNvPr>
          <p:cNvPicPr>
            <a:picLocks noGrp="1" noChangeAspect="1" noChangeArrowheads="1"/>
          </p:cNvPicPr>
          <p:nvPr>
            <p:ph type="pic" sz="quarter" idx="3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" b="70"/>
          <a:stretch>
            <a:fillRect/>
          </a:stretch>
        </p:blipFill>
        <p:spPr>
          <a:xfrm>
            <a:off x="762000" y="4011613"/>
            <a:ext cx="1890713" cy="1062037"/>
          </a:xfrm>
        </p:spPr>
      </p:pic>
      <p:pic>
        <p:nvPicPr>
          <p:cNvPr id="55" name="Picture Placeholder 54" descr="sample-image.png">
            <a:extLst>
              <a:ext uri="{FF2B5EF4-FFF2-40B4-BE49-F238E27FC236}">
                <a16:creationId xmlns:a16="http://schemas.microsoft.com/office/drawing/2014/main" id="{358FF982-94D2-40A8-A7E2-0B5E31EBDE4A}"/>
              </a:ext>
            </a:extLst>
          </p:cNvPr>
          <p:cNvPicPr>
            <a:picLocks noGrp="1" noChangeAspect="1" noChangeArrowheads="1"/>
          </p:cNvPicPr>
          <p:nvPr>
            <p:ph type="pic" sz="quarter" idx="3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" b="70"/>
          <a:stretch>
            <a:fillRect/>
          </a:stretch>
        </p:blipFill>
        <p:spPr>
          <a:xfrm>
            <a:off x="2663825" y="4011613"/>
            <a:ext cx="1890713" cy="1062037"/>
          </a:xfrm>
        </p:spPr>
      </p:pic>
      <p:pic>
        <p:nvPicPr>
          <p:cNvPr id="56" name="Picture Placeholder 55" descr="sample-image.png">
            <a:extLst>
              <a:ext uri="{FF2B5EF4-FFF2-40B4-BE49-F238E27FC236}">
                <a16:creationId xmlns:a16="http://schemas.microsoft.com/office/drawing/2014/main" id="{AE092E33-FB60-4D8E-855E-407E0ABA2933}"/>
              </a:ext>
            </a:extLst>
          </p:cNvPr>
          <p:cNvPicPr>
            <a:picLocks noGrp="1" noChangeAspect="1" noChangeArrowheads="1"/>
          </p:cNvPicPr>
          <p:nvPr>
            <p:ph type="pic" sz="quarter" idx="3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" b="70"/>
          <a:stretch>
            <a:fillRect/>
          </a:stretch>
        </p:blipFill>
        <p:spPr>
          <a:xfrm>
            <a:off x="4564063" y="4011613"/>
            <a:ext cx="1890712" cy="1062037"/>
          </a:xfrm>
        </p:spPr>
      </p:pic>
      <p:pic>
        <p:nvPicPr>
          <p:cNvPr id="57" name="Picture Placeholder 56" descr="sample-image.png">
            <a:extLst>
              <a:ext uri="{FF2B5EF4-FFF2-40B4-BE49-F238E27FC236}">
                <a16:creationId xmlns:a16="http://schemas.microsoft.com/office/drawing/2014/main" id="{3FA42FA8-F05F-4A37-93BA-0DC3A00493FE}"/>
              </a:ext>
            </a:extLst>
          </p:cNvPr>
          <p:cNvPicPr>
            <a:picLocks noGrp="1" noChangeAspect="1" noChangeArrowheads="1"/>
          </p:cNvPicPr>
          <p:nvPr>
            <p:ph type="pic" sz="quarter" idx="4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" b="70"/>
          <a:stretch>
            <a:fillRect/>
          </a:stretch>
        </p:blipFill>
        <p:spPr>
          <a:xfrm>
            <a:off x="6464300" y="4011613"/>
            <a:ext cx="1890713" cy="10620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14">
            <a:extLst>
              <a:ext uri="{FF2B5EF4-FFF2-40B4-BE49-F238E27FC236}">
                <a16:creationId xmlns:a16="http://schemas.microsoft.com/office/drawing/2014/main" id="{7BC0EFFE-C0F5-4A2C-AB26-3988151FD02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1pPr>
            <a:lvl2pPr marL="742950" indent="-285750">
              <a:buFont typeface="Arial" panose="020B0604020202020204" pitchFamily="34" charset="0"/>
              <a:buChar char="–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3pPr>
            <a:lvl4pPr marL="1600200" indent="-228600">
              <a:buFont typeface="Arial" panose="020B0604020202020204" pitchFamily="34" charset="0"/>
              <a:buChar char="–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4pPr>
            <a:lvl5pPr marL="2057400" indent="-228600">
              <a:buFont typeface="Arial" panose="020B0604020202020204" pitchFamily="34" charset="0"/>
              <a:buChar char="»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zh-CN" sz="800">
                <a:solidFill>
                  <a:srgbClr val="7F7F7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WWW.COMPANYSITE.COM . . .     INFO@COMPANYSITE.COM . . .     s12 34 567 890     LONG STREET 12345, CITY, COUNTRY</a:t>
            </a:r>
            <a:endParaRPr lang="mk-MK" altLang="zh-CN" sz="800">
              <a:solidFill>
                <a:srgbClr val="7F7F7F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2A6A8D5-F859-4D7D-8F1D-BA2807B9532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7BEB5B69-E0A0-4999-BF76-4CB9CA31D3B0}" type="slidenum">
              <a:rPr lang="mk-MK" altLang="zh-CN" smtClean="0">
                <a:solidFill>
                  <a:schemeClr val="bg1"/>
                </a:solidFill>
                <a:latin typeface="League Gothic" pitchFamily="50" charset="0"/>
              </a:rPr>
              <a:pPr eaLnBrk="1" hangingPunct="1">
                <a:defRPr/>
              </a:pPr>
              <a:t>6</a:t>
            </a:fld>
            <a:endParaRPr lang="mk-MK" altLang="zh-CN">
              <a:solidFill>
                <a:schemeClr val="bg1"/>
              </a:solidFill>
              <a:latin typeface="League Gothic" pitchFamily="50" charset="0"/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6492A5D-D9AB-4386-8FDB-41E0369595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5900" y="1771650"/>
            <a:ext cx="3167063" cy="542925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Haettenschweiler" pitchFamily="34" charset="0"/>
                <a:cs typeface="Arial" pitchFamily="34" charset="0"/>
              </a:rPr>
              <a:t>PROJECT NAME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48AB57A-2E77-4BFF-BBAB-B89F62ACE6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95900" y="2133600"/>
            <a:ext cx="3167063" cy="361950"/>
          </a:xfrm>
        </p:spPr>
        <p:txBody>
          <a:bodyPr/>
          <a:lstStyle/>
          <a:p>
            <a:pPr eaLnBrk="1" hangingPunct="1"/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Some random random website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E128D3A-A67D-4F68-B358-ABD1FAAB28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2163" y="1319213"/>
            <a:ext cx="7559675" cy="3143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>
                <a:solidFill>
                  <a:srgbClr val="595959"/>
                </a:solidFill>
                <a:ea typeface="宋体" panose="02010600030101010101" pitchFamily="2" charset="-122"/>
              </a:rPr>
              <a:t>STUDY CASE</a:t>
            </a:r>
            <a:endParaRPr lang="mk-MK" altLang="zh-CN">
              <a:solidFill>
                <a:srgbClr val="595959"/>
              </a:solidFill>
            </a:endParaRP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6995843-778B-4D51-B9EA-B5BDDF5554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95900" y="2586038"/>
            <a:ext cx="3167063" cy="542925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Haettenschweiler" pitchFamily="34" charset="0"/>
                <a:cs typeface="Arial" pitchFamily="34" charset="0"/>
              </a:rPr>
              <a:t>COMPANY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F8FD710-B09A-48C7-AE55-2E92D6DCD5C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95900" y="2947988"/>
            <a:ext cx="3167063" cy="361950"/>
          </a:xfrm>
        </p:spPr>
        <p:txBody>
          <a:bodyPr/>
          <a:lstStyle/>
          <a:p>
            <a:pPr eaLnBrk="1" hangingPunct="1"/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Company name, City, Country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BE855EB9-FAFD-4E5D-A584-AF3D1E32FC1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95900" y="3400425"/>
            <a:ext cx="3167063" cy="542925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Haettenschweiler" pitchFamily="34" charset="0"/>
                <a:cs typeface="Arial" pitchFamily="34" charset="0"/>
              </a:rPr>
              <a:t>DESCRIPTION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2F0AA0FF-CE6A-4165-8D74-C152421451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95900" y="3762375"/>
            <a:ext cx="3167063" cy="1266825"/>
          </a:xfrm>
        </p:spPr>
        <p:txBody>
          <a:bodyPr/>
          <a:lstStyle/>
          <a:p>
            <a:pPr eaLnBrk="1" hangingPunct="1"/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Lorem ipsum dol or sit amet, consectetuer adipiscing elit, sed diam nonummy nibh euismod.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E7031D3B-E3DD-45C1-9826-26C0B355A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Haettenschweiler" panose="020B0706040902060204" pitchFamily="34" charset="0"/>
                <a:ea typeface="宋体" panose="02010600030101010101" pitchFamily="2" charset="-122"/>
              </a:rPr>
              <a:t>CASE STUDY</a:t>
            </a:r>
            <a:endParaRPr lang="mk-MK" altLang="zh-CN">
              <a:latin typeface="Haettenschweiler" panose="020B0706040902060204" pitchFamily="34" charset="0"/>
            </a:endParaRPr>
          </a:p>
        </p:txBody>
      </p:sp>
      <p:pic>
        <p:nvPicPr>
          <p:cNvPr id="15372" name="Picture 15" descr="arrow-right.png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4D770DF-03D4-4D3A-B720-AC99E7C9D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7450"/>
            <a:ext cx="342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6" descr="arrow-right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91A616-23B7-488E-A680-6FE38AC53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2457450"/>
            <a:ext cx="342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Placeholder 18" descr="sample-image-safari-window.png">
            <a:extLst>
              <a:ext uri="{FF2B5EF4-FFF2-40B4-BE49-F238E27FC236}">
                <a16:creationId xmlns:a16="http://schemas.microsoft.com/office/drawing/2014/main" id="{DDBD8B83-95AE-4624-BC54-2413136C04AF}"/>
              </a:ext>
            </a:extLst>
          </p:cNvPr>
          <p:cNvPicPr>
            <a:picLocks noGrp="1" noChangeAspect="1" noChangeArrowheads="1"/>
          </p:cNvPicPr>
          <p:nvPr>
            <p:ph type="pic" sz="quarter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" b="11"/>
          <a:stretch>
            <a:fillRect/>
          </a:stretch>
        </p:blipFill>
        <p:spPr>
          <a:xfrm>
            <a:off x="793750" y="2151063"/>
            <a:ext cx="4262438" cy="23971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6" grpId="0" build="p"/>
      <p:bldP spid="24" grpId="0" build="p"/>
      <p:bldP spid="27" grpId="0" build="p"/>
      <p:bldP spid="28" grpId="0" build="p"/>
      <p:bldP spid="29" grpId="0" build="p"/>
      <p:bldP spid="30" grpId="0" build="p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14">
            <a:extLst>
              <a:ext uri="{FF2B5EF4-FFF2-40B4-BE49-F238E27FC236}">
                <a16:creationId xmlns:a16="http://schemas.microsoft.com/office/drawing/2014/main" id="{709216F1-7369-4060-9EF0-A6EAFD82B2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1pPr>
            <a:lvl2pPr marL="742950" indent="-285750">
              <a:buFont typeface="Arial" panose="020B0604020202020204" pitchFamily="34" charset="0"/>
              <a:buChar char="–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3pPr>
            <a:lvl4pPr marL="1600200" indent="-228600">
              <a:buFont typeface="Arial" panose="020B0604020202020204" pitchFamily="34" charset="0"/>
              <a:buChar char="–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4pPr>
            <a:lvl5pPr marL="2057400" indent="-228600">
              <a:buFont typeface="Arial" panose="020B0604020202020204" pitchFamily="34" charset="0"/>
              <a:buChar char="»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zh-CN" sz="800">
                <a:solidFill>
                  <a:srgbClr val="7F7F7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WWW.COMPANYSITE.COM</a:t>
            </a:r>
            <a:r>
              <a:rPr lang="en-US" altLang="zh-CN" sz="800">
                <a:solidFill>
                  <a:srgbClr val="7F7F7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    |     INFO@COMPANYSITE.COM . . .     s12 34 567 890     LONG STREET 12345, CITY, COUNTRY</a:t>
            </a:r>
            <a:endParaRPr lang="mk-MK" altLang="zh-CN" sz="800">
              <a:solidFill>
                <a:srgbClr val="7F7F7F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0CC54F0-8629-422D-9997-DD09D19CD3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1038" y="1771650"/>
            <a:ext cx="3709987" cy="3348038"/>
          </a:xfrm>
        </p:spPr>
        <p:txBody>
          <a:bodyPr/>
          <a:lstStyle/>
          <a:p>
            <a:pPr eaLnBrk="1" hangingPunct="1"/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Please enter the text you need here, the language should be concise, the theme should be clear, to let the audience at a glance.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buClr>
                <a:schemeClr val="bg1"/>
              </a:buClr>
            </a:pP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Please enter the text you need here, the language should be concise, the theme should be clear, to let the audience at a glance.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AC49DF6-971F-4735-B491-7B611607683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BC04FDC8-CFCF-4B9F-BBA6-92081A54C0B0}" type="slidenum">
              <a:rPr lang="mk-MK" altLang="zh-CN" smtClean="0">
                <a:solidFill>
                  <a:schemeClr val="bg1"/>
                </a:solidFill>
                <a:latin typeface="League Gothic" pitchFamily="50" charset="0"/>
              </a:rPr>
              <a:pPr eaLnBrk="1" hangingPunct="1">
                <a:defRPr/>
              </a:pPr>
              <a:t>7</a:t>
            </a:fld>
            <a:endParaRPr lang="mk-MK" altLang="zh-CN">
              <a:solidFill>
                <a:schemeClr val="bg1"/>
              </a:solidFill>
              <a:latin typeface="League Gothic" pitchFamily="50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C5BC799-A3FA-4811-868F-B62C0CE4BF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2163" y="1319213"/>
            <a:ext cx="7559675" cy="3143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>
                <a:solidFill>
                  <a:srgbClr val="595959"/>
                </a:solidFill>
                <a:ea typeface="宋体" panose="02010600030101010101" pitchFamily="2" charset="-122"/>
              </a:rPr>
              <a:t>SOME RANDOM SUBTITLE</a:t>
            </a:r>
            <a:endParaRPr lang="mk-MK" altLang="zh-CN">
              <a:solidFill>
                <a:srgbClr val="595959"/>
              </a:solidFill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01E026A-5E8A-4ED1-971E-4264A3C0B8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52975" y="1771650"/>
            <a:ext cx="3709988" cy="3348038"/>
          </a:xfrm>
        </p:spPr>
        <p:txBody>
          <a:bodyPr/>
          <a:lstStyle/>
          <a:p>
            <a:pPr eaLnBrk="1" hangingPunct="1"/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Please enter the text you need here, the language should be concise, the theme should be clear, to let the audience at a glance.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buClr>
                <a:schemeClr val="bg1"/>
              </a:buClr>
            </a:pP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Please enter the text you need here, the language should be concise, the theme should be clear, to let the audience at a glance.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/>
            <a:endParaRPr lang="mk-MK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BFD65AD2-828D-47AA-A519-55F4018A8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Haettenschweiler" panose="020B0706040902060204" pitchFamily="34" charset="0"/>
                <a:ea typeface="宋体" panose="02010600030101010101" pitchFamily="2" charset="-122"/>
              </a:rPr>
              <a:t>SAMPLE 2 COLUMN CONTENT</a:t>
            </a:r>
            <a:endParaRPr lang="mk-MK" altLang="zh-CN">
              <a:latin typeface="Haettenschweiler" panose="020B0706040902060204" pitchFamily="34" charset="0"/>
            </a:endParaRPr>
          </a:p>
        </p:txBody>
      </p:sp>
      <p:pic>
        <p:nvPicPr>
          <p:cNvPr id="16392" name="Picture 30" descr="arrow-right.png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AC9BE47-2254-4414-A7A4-6D3AD8B04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7450"/>
            <a:ext cx="342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31" descr="arrow-right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CCB37BE-45B7-47BC-8A5D-C758FE3AD9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2457450"/>
            <a:ext cx="342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build="p"/>
      <p:bldP spid="19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11">
            <a:extLst>
              <a:ext uri="{FF2B5EF4-FFF2-40B4-BE49-F238E27FC236}">
                <a16:creationId xmlns:a16="http://schemas.microsoft.com/office/drawing/2014/main" id="{95269605-1A4A-4516-BF26-6CC6C21C619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1pPr>
            <a:lvl2pPr marL="742950" indent="-285750">
              <a:buFont typeface="Arial" panose="020B0604020202020204" pitchFamily="34" charset="0"/>
              <a:buChar char="–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3pPr>
            <a:lvl4pPr marL="1600200" indent="-228600">
              <a:buFont typeface="Arial" panose="020B0604020202020204" pitchFamily="34" charset="0"/>
              <a:buChar char="–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4pPr>
            <a:lvl5pPr marL="2057400" indent="-228600">
              <a:buFont typeface="Arial" panose="020B0604020202020204" pitchFamily="34" charset="0"/>
              <a:buChar char="»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zh-CN" sz="800">
                <a:solidFill>
                  <a:srgbClr val="7F7F7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WWW.COMPANYSITE.COM . . .     INFO@COMPANYSITE.COM . . .     s12 34 567 890     LONG STREET 12345, CITY, COUNTRY</a:t>
            </a:r>
            <a:endParaRPr lang="mk-MK" altLang="zh-CN" sz="800">
              <a:solidFill>
                <a:srgbClr val="7F7F7F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5CAC325-A449-4450-95A9-B130F6FF58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1038" y="1771650"/>
            <a:ext cx="2352675" cy="3348038"/>
          </a:xfrm>
        </p:spPr>
        <p:txBody>
          <a:bodyPr/>
          <a:lstStyle/>
          <a:p>
            <a:pPr eaLnBrk="1" hangingPunct="1"/>
            <a:r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  <a:t>Please enter the text you need here, the language should be concise, the theme should be clear, to let the audience at a glance.</a:t>
            </a:r>
            <a:endParaRPr lang="en-US" altLang="zh-CN" sz="1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buClr>
                <a:schemeClr val="bg1"/>
              </a:buClr>
            </a:pPr>
            <a:endParaRPr lang="en-US" altLang="zh-CN" sz="1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  <a:t>Please enter the text you need here, the language should be concise, the theme should be clear, to let the audience at a glance.</a:t>
            </a:r>
            <a:endParaRPr lang="en-US" altLang="zh-CN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1B5611-AEDD-4F2B-8B28-995DB0D66B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75E77BBC-E616-411B-8826-C953704A7FF4}" type="slidenum">
              <a:rPr lang="mk-MK" altLang="zh-CN" smtClean="0">
                <a:solidFill>
                  <a:schemeClr val="bg1"/>
                </a:solidFill>
                <a:latin typeface="League Gothic" pitchFamily="50" charset="0"/>
              </a:rPr>
              <a:pPr eaLnBrk="1" hangingPunct="1">
                <a:defRPr/>
              </a:pPr>
              <a:t>8</a:t>
            </a:fld>
            <a:endParaRPr lang="mk-MK" altLang="zh-CN">
              <a:solidFill>
                <a:schemeClr val="bg1"/>
              </a:solidFill>
              <a:latin typeface="League Gothic" pitchFamily="50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1831AE9-3422-477B-B700-1FC4BF3FB4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95663" y="1771650"/>
            <a:ext cx="2352675" cy="3348038"/>
          </a:xfrm>
        </p:spPr>
        <p:txBody>
          <a:bodyPr/>
          <a:lstStyle/>
          <a:p>
            <a:pPr eaLnBrk="1" hangingPunct="1"/>
            <a:r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  <a:t>Please enter the text you need here, the language should be concise, the theme should be clear, to let the audience at a glance.</a:t>
            </a:r>
            <a:endParaRPr lang="en-US" altLang="zh-CN" sz="1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buClr>
                <a:schemeClr val="bg1"/>
              </a:buClr>
            </a:pPr>
            <a:endParaRPr lang="en-US" altLang="zh-CN" sz="1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  <a:t>Please enter the text you need here, the language should be concise, the theme should be clear, to let the audience at a glance.</a:t>
            </a:r>
            <a:endParaRPr lang="en-US" altLang="zh-CN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CB84A99-3850-4A27-9DCE-05DAA361D6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10288" y="1771650"/>
            <a:ext cx="2352675" cy="3348038"/>
          </a:xfrm>
        </p:spPr>
        <p:txBody>
          <a:bodyPr/>
          <a:lstStyle/>
          <a:p>
            <a:pPr eaLnBrk="1" hangingPunct="1"/>
            <a:r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  <a:t>Please enter the text you need here, the language should be concise, the theme should be clear, to let the audience at a glance.</a:t>
            </a:r>
            <a:endParaRPr lang="en-US" altLang="zh-CN" sz="1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buClr>
                <a:schemeClr val="bg1"/>
              </a:buClr>
            </a:pPr>
            <a:endParaRPr lang="en-US" altLang="zh-CN" sz="1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  <a:t>Please enter the text you need here, the language should be concise, the theme should be clear, to let the audience at a glance.</a:t>
            </a:r>
            <a:endParaRPr lang="en-US" altLang="zh-CN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8439" name="Picture 29" descr="arrow-right.png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E66B794-4AA6-4877-9EA8-34065F276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7450"/>
            <a:ext cx="342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30" descr="arrow-right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1DDFBD-D470-4B70-BFE8-F67A27A2E2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2457450"/>
            <a:ext cx="342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743D1E89-D2A2-45CD-9832-5879CDE27D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2163" y="1319213"/>
            <a:ext cx="7559675" cy="3143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>
                <a:solidFill>
                  <a:srgbClr val="595959"/>
                </a:solidFill>
                <a:ea typeface="宋体" panose="02010600030101010101" pitchFamily="2" charset="-122"/>
              </a:rPr>
              <a:t>SOME RANDOM SUBTITLE</a:t>
            </a:r>
            <a:endParaRPr lang="mk-MK" altLang="zh-CN">
              <a:solidFill>
                <a:srgbClr val="595959"/>
              </a:solidFill>
            </a:endParaRPr>
          </a:p>
        </p:txBody>
      </p:sp>
      <p:sp>
        <p:nvSpPr>
          <p:cNvPr id="23" name="Title 15">
            <a:extLst>
              <a:ext uri="{FF2B5EF4-FFF2-40B4-BE49-F238E27FC236}">
                <a16:creationId xmlns:a16="http://schemas.microsoft.com/office/drawing/2014/main" id="{7D97F5D6-9B0F-4129-A17F-3D5A75C8A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Haettenschweiler" panose="020B0706040902060204" pitchFamily="34" charset="0"/>
                <a:ea typeface="宋体" panose="02010600030101010101" pitchFamily="2" charset="-122"/>
              </a:rPr>
              <a:t>SAMPLE 3 COLUMN CONTENT</a:t>
            </a:r>
            <a:endParaRPr lang="mk-MK" altLang="zh-CN">
              <a:latin typeface="Haettenschweiler" panose="020B070604090206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17" grpId="0" build="p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11">
            <a:extLst>
              <a:ext uri="{FF2B5EF4-FFF2-40B4-BE49-F238E27FC236}">
                <a16:creationId xmlns:a16="http://schemas.microsoft.com/office/drawing/2014/main" id="{5C494A1C-954D-4118-8E6F-F903757C188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1pPr>
            <a:lvl2pPr marL="742950" indent="-285750">
              <a:buFont typeface="Arial" panose="020B0604020202020204" pitchFamily="34" charset="0"/>
              <a:buChar char="–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3pPr>
            <a:lvl4pPr marL="1600200" indent="-228600">
              <a:buFont typeface="Arial" panose="020B0604020202020204" pitchFamily="34" charset="0"/>
              <a:buChar char="–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4pPr>
            <a:lvl5pPr marL="2057400" indent="-228600">
              <a:buFont typeface="Arial" panose="020B0604020202020204" pitchFamily="34" charset="0"/>
              <a:buChar char="»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595959"/>
                </a:solidFill>
                <a:latin typeface="Cambria" panose="020405030504060302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zh-CN" sz="800">
                <a:solidFill>
                  <a:srgbClr val="7F7F7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WWW.COMPANYSITE.COM . . .     INFO@COMPANYSITE.COM . . .     s12 34 567 890     LONG STREET 12345, CITY, COUNTRY</a:t>
            </a:r>
            <a:endParaRPr lang="mk-MK" altLang="zh-CN" sz="800">
              <a:solidFill>
                <a:srgbClr val="7F7F7F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4D37644-30D7-44E5-B595-E8495AA6551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E2B04741-2078-4E1C-9B0D-58BC75006888}" type="slidenum">
              <a:rPr lang="mk-MK" altLang="zh-CN" smtClean="0">
                <a:solidFill>
                  <a:schemeClr val="bg1"/>
                </a:solidFill>
                <a:latin typeface="League Gothic" pitchFamily="50" charset="0"/>
              </a:rPr>
              <a:pPr eaLnBrk="1" hangingPunct="1">
                <a:defRPr/>
              </a:pPr>
              <a:t>9</a:t>
            </a:fld>
            <a:endParaRPr lang="mk-MK" altLang="zh-CN">
              <a:solidFill>
                <a:schemeClr val="bg1"/>
              </a:solidFill>
              <a:latin typeface="League Gothic" pitchFamily="50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F9DD8E2-C6E8-449D-81D4-0ACF349885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52975" y="1771650"/>
            <a:ext cx="3709988" cy="33480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800" dirty="0">
                <a:solidFill>
                  <a:srgbClr val="404040"/>
                </a:solidFill>
                <a:latin typeface="Haettenschweiler" panose="020B0706040902060204" pitchFamily="34" charset="0"/>
                <a:ea typeface="宋体" panose="02010600030101010101" pitchFamily="2" charset="-122"/>
              </a:rPr>
              <a:t>WEBSITES</a:t>
            </a:r>
          </a:p>
          <a:p>
            <a:pPr eaLnBrk="1" hangingPunct="1"/>
            <a:r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  <a:t>Please enter the text you need here, the language should be concise, the theme should be clear, to let the audience at a glance.</a:t>
            </a:r>
            <a:endParaRPr lang="en-US" altLang="zh-CN" sz="1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endParaRPr lang="en-US" altLang="zh-CN" dirty="0">
              <a:latin typeface="Haettenschweiler" panose="020B070604090206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800" dirty="0">
                <a:solidFill>
                  <a:srgbClr val="404040"/>
                </a:solidFill>
                <a:latin typeface="Haettenschweiler" panose="020B0706040902060204" pitchFamily="34" charset="0"/>
                <a:ea typeface="宋体" panose="02010600030101010101" pitchFamily="2" charset="-122"/>
              </a:rPr>
              <a:t>Seo</a:t>
            </a:r>
          </a:p>
          <a:p>
            <a:pPr eaLnBrk="1" hangingPunct="1"/>
            <a:r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  <a:t>Please enter the text you need here, the language should be concise.</a:t>
            </a:r>
            <a:endParaRPr lang="en-US" altLang="zh-CN" sz="1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endParaRPr lang="en-US" altLang="zh-CN" dirty="0">
              <a:latin typeface="Haettenschweiler" panose="020B070604090206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800" dirty="0">
                <a:solidFill>
                  <a:srgbClr val="404040"/>
                </a:solidFill>
                <a:latin typeface="Haettenschweiler" panose="020B0706040902060204" pitchFamily="34" charset="0"/>
                <a:ea typeface="宋体" panose="02010600030101010101" pitchFamily="2" charset="-122"/>
              </a:rPr>
              <a:t>Ux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  <a:t>Please enter the text you need here, the language should be concise.</a:t>
            </a:r>
          </a:p>
        </p:txBody>
      </p:sp>
      <p:pic>
        <p:nvPicPr>
          <p:cNvPr id="20485" name="Picture 24" descr="arrow-right.png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7D6C58F-A913-45D0-A90C-18336BDD3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7450"/>
            <a:ext cx="342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5" descr="arrow-right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4DB6DE2-5F9D-4349-980D-079495D992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2457450"/>
            <a:ext cx="342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hart Placeholder 9">
            <a:extLst>
              <a:ext uri="{FF2B5EF4-FFF2-40B4-BE49-F238E27FC236}">
                <a16:creationId xmlns:a16="http://schemas.microsoft.com/office/drawing/2014/main" id="{BCBA7F21-4FA4-489F-8ED5-5BC408A540BB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397451207"/>
              </p:ext>
            </p:extLst>
          </p:nvPr>
        </p:nvGraphicFramePr>
        <p:xfrm>
          <a:off x="784225" y="1857375"/>
          <a:ext cx="3502025" cy="317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Chart" r:id="rId5" imgW="3855639" imgH="3497580" progId="Excel.Chart.8">
                  <p:embed followColorScheme="full"/>
                </p:oleObj>
              </mc:Choice>
              <mc:Fallback>
                <p:oleObj name="Chart" r:id="rId5" imgW="3855639" imgH="3497580" progId="Excel.Chart.8">
                  <p:embed followColorScheme="full"/>
                  <p:pic>
                    <p:nvPicPr>
                      <p:cNvPr id="0" name="Chart Placeholder 9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1857375"/>
                        <a:ext cx="3502025" cy="317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E65616AF-2BA5-4B65-AC07-251D0FE513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2163" y="1319213"/>
            <a:ext cx="7559675" cy="3143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>
                <a:solidFill>
                  <a:srgbClr val="595959"/>
                </a:solidFill>
                <a:ea typeface="宋体" panose="02010600030101010101" pitchFamily="2" charset="-122"/>
              </a:rPr>
              <a:t>SOME RANDOM SUBTITLE</a:t>
            </a:r>
            <a:endParaRPr lang="mk-MK" altLang="zh-CN">
              <a:solidFill>
                <a:srgbClr val="595959"/>
              </a:solidFill>
            </a:endParaRPr>
          </a:p>
        </p:txBody>
      </p:sp>
      <p:sp>
        <p:nvSpPr>
          <p:cNvPr id="20" name="Title 15">
            <a:extLst>
              <a:ext uri="{FF2B5EF4-FFF2-40B4-BE49-F238E27FC236}">
                <a16:creationId xmlns:a16="http://schemas.microsoft.com/office/drawing/2014/main" id="{2DCDFCBB-C604-42F1-AB92-CAC1F0A0C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Haettenschweiler" panose="020B0706040902060204" pitchFamily="34" charset="0"/>
                <a:ea typeface="宋体" panose="02010600030101010101" pitchFamily="2" charset="-122"/>
              </a:rPr>
              <a:t>SAMPLE CHART</a:t>
            </a:r>
            <a:endParaRPr lang="mk-MK" altLang="zh-CN">
              <a:latin typeface="Haettenschweiler" panose="020B070604090206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OleChart spid="10" grpId="0" animBg="0"/>
      <p:bldP spid="15" grpId="0" build="p"/>
      <p:bldP spid="20" grpId="0"/>
    </p:bldLst>
  </p:timing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League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-https://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eague Gothic">
      <a:majorFont>
        <a:latin typeface="League Gothic"/>
        <a:ea typeface=""/>
        <a:cs typeface=""/>
      </a:majorFont>
      <a:minorFont>
        <a:latin typeface="League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2932</TotalTime>
  <Words>1063</Words>
  <Application>Microsoft Office PowerPoint</Application>
  <PresentationFormat>全屏显示(16:10)</PresentationFormat>
  <Paragraphs>108</Paragraphs>
  <Slides>11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Cambria</vt:lpstr>
      <vt:lpstr>League Gothic</vt:lpstr>
      <vt:lpstr>Haettenschweiler</vt:lpstr>
      <vt:lpstr>Calibri</vt:lpstr>
      <vt:lpstr>https://www.freeppt7.com</vt:lpstr>
      <vt:lpstr>1-https://www.freeppt7.com</vt:lpstr>
      <vt:lpstr>Chart</vt:lpstr>
      <vt:lpstr>LET'S MAKE THINGS SIMPLE AND COOL</vt:lpstr>
      <vt:lpstr>WHO WE ARE</vt:lpstr>
      <vt:lpstr>WHAT WE DO</vt:lpstr>
      <vt:lpstr>OUR CREATIVE TEAM</vt:lpstr>
      <vt:lpstr>SHOWCASE OF OUR WORK</vt:lpstr>
      <vt:lpstr>CASE STUDY</vt:lpstr>
      <vt:lpstr>SAMPLE 2 COLUMN CONTENT</vt:lpstr>
      <vt:lpstr>SAMPLE 3 COLUMN CONTENT</vt:lpstr>
      <vt:lpstr>SAMPLE CHART</vt:lpstr>
      <vt:lpstr>CONTACT US</vt:lpstr>
      <vt:lpstr>THANKS FOR COMING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freeppt7.com</dc:creator>
  <cp:keywords>https:/www.freeppt7.com</cp:keywords>
  <cp:lastModifiedBy>宇 之灵</cp:lastModifiedBy>
  <cp:revision>434</cp:revision>
  <dcterms:created xsi:type="dcterms:W3CDTF">2011-02-07T16:44:09Z</dcterms:created>
  <dcterms:modified xsi:type="dcterms:W3CDTF">2020-01-28T14:40:26Z</dcterms:modified>
</cp:coreProperties>
</file>