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1" r:id="rId2"/>
    <p:sldId id="262" r:id="rId3"/>
    <p:sldId id="305" r:id="rId4"/>
    <p:sldId id="307" r:id="rId5"/>
    <p:sldId id="315" r:id="rId6"/>
    <p:sldId id="314" r:id="rId7"/>
    <p:sldId id="310" r:id="rId8"/>
    <p:sldId id="316" r:id="rId9"/>
    <p:sldId id="302" r:id="rId10"/>
    <p:sldId id="308" r:id="rId11"/>
    <p:sldId id="306" r:id="rId12"/>
    <p:sldId id="311" r:id="rId13"/>
    <p:sldId id="312" r:id="rId14"/>
    <p:sldId id="321" r:id="rId15"/>
    <p:sldId id="320" r:id="rId16"/>
    <p:sldId id="319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1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E5A"/>
    <a:srgbClr val="485766"/>
    <a:srgbClr val="F1D73B"/>
    <a:srgbClr val="7B3349"/>
    <a:srgbClr val="BFC0C0"/>
    <a:srgbClr val="5D5145"/>
    <a:srgbClr val="080A09"/>
    <a:srgbClr val="060606"/>
    <a:srgbClr val="A59248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151" autoAdjust="0"/>
  </p:normalViewPr>
  <p:slideViewPr>
    <p:cSldViewPr snapToGrid="0" showGuides="1">
      <p:cViewPr varScale="1">
        <p:scale>
          <a:sx n="99" d="100"/>
          <a:sy n="99" d="100"/>
        </p:scale>
        <p:origin x="96" y="82"/>
      </p:cViewPr>
      <p:guideLst>
        <p:guide pos="7151"/>
        <p:guide orient="horz" pos="120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5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21-488C-9811-FD773C800EE5}"/>
              </c:ext>
            </c:extLst>
          </c:dPt>
          <c:dPt>
            <c:idx val="1"/>
            <c:invertIfNegative val="0"/>
            <c:bubble3D val="0"/>
            <c:spPr>
              <a:solidFill>
                <a:srgbClr val="485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21-488C-9811-FD773C800EE5}"/>
              </c:ext>
            </c:extLst>
          </c:dPt>
          <c:dPt>
            <c:idx val="2"/>
            <c:invertIfNegative val="0"/>
            <c:bubble3D val="0"/>
            <c:spPr>
              <a:solidFill>
                <a:srgbClr val="F3DE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21-488C-9811-FD773C800EE5}"/>
              </c:ext>
            </c:extLst>
          </c:dPt>
          <c:dPt>
            <c:idx val="3"/>
            <c:invertIfNegative val="0"/>
            <c:bubble3D val="0"/>
            <c:spPr>
              <a:solidFill>
                <a:srgbClr val="4857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1-488C-9811-FD773C800EE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HK"/>
                      <a:t>43%</a:t>
                    </a:r>
                    <a:endParaRPr lang="en-US" altLang="zh-HK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21-488C-9811-FD773C800E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HK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1-488C-9811-FD773C800EE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HK"/>
                      <a:t>35%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1-488C-9811-FD773C800EE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HK"/>
                      <a:t>45%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21-488C-9811-FD773C800EE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4857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21-488C-9811-FD773C800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100"/>
        <c:axId val="134218880"/>
        <c:axId val="134220416"/>
      </c:barChart>
      <c:catAx>
        <c:axId val="1342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485766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220416"/>
        <c:crosses val="autoZero"/>
        <c:auto val="1"/>
        <c:lblAlgn val="ctr"/>
        <c:lblOffset val="100"/>
        <c:noMultiLvlLbl val="0"/>
      </c:catAx>
      <c:valAx>
        <c:axId val="13422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2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3DE5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4D-40FD-BDEE-8939CF888B03}"/>
              </c:ext>
            </c:extLst>
          </c:dPt>
          <c:dPt>
            <c:idx val="1"/>
            <c:bubble3D val="0"/>
            <c:explosion val="7"/>
            <c:spPr>
              <a:solidFill>
                <a:srgbClr val="4857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D-40FD-BDEE-8939CF888B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rgbClr val="4857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94D-40FD-BDEE-8939CF888B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rgbClr val="F3DE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4D-40FD-BDEE-8939CF888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TEXT A</c:v>
                </c:pt>
                <c:pt idx="1">
                  <c:v>TEXT 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D-40FD-BDEE-8939CF888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857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45-4D6C-A64A-38F44224761C}"/>
              </c:ext>
            </c:extLst>
          </c:dPt>
          <c:dPt>
            <c:idx val="1"/>
            <c:bubble3D val="0"/>
            <c:explosion val="3"/>
            <c:spPr>
              <a:solidFill>
                <a:srgbClr val="F3DE5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5-4D6C-A64A-38F4422476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45-4D6C-A64A-38F4422476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5-4D6C-A64A-38F44224761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45-4D6C-A64A-38F442247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857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22-4367-84CC-76A02CFB83DB}"/>
              </c:ext>
            </c:extLst>
          </c:dPt>
          <c:dPt>
            <c:idx val="1"/>
            <c:bubble3D val="0"/>
            <c:explosion val="3"/>
            <c:spPr>
              <a:solidFill>
                <a:srgbClr val="F3DE5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22-4367-84CC-76A02CFB83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322-4367-84CC-76A02CFB83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2-4367-84CC-76A02CFB83DB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22-4367-84CC-76A02CFB8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9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F3DE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F-4826-9EA0-8000C57E3E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chemeClr val="bg1">
                <a:alpha val="63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F-4826-9EA0-8000C57E3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176576"/>
        <c:axId val="135178112"/>
      </c:area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rnd">
              <a:solidFill>
                <a:srgbClr val="F3DE5A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F3DE5A"/>
              </a:solidFill>
              <a:ln w="76200">
                <a:solidFill>
                  <a:srgbClr val="F3DE5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4F-4826-9EA0-8000C57E3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76576"/>
        <c:axId val="135178112"/>
      </c:lineChart>
      <c:catAx>
        <c:axId val="13517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178112"/>
        <c:crosses val="autoZero"/>
        <c:auto val="1"/>
        <c:lblAlgn val="ctr"/>
        <c:lblOffset val="100"/>
        <c:noMultiLvlLbl val="0"/>
      </c:catAx>
      <c:valAx>
        <c:axId val="13517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176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7729B-9D3E-4E69-A4E1-356C750C196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7619-DBBE-4EF5-8E3C-32126B56E9D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471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16916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293313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488649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610240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54687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536665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8059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70373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653803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693189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950036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8431-54C4-4585-82AD-D4BDE8FCC787}" type="datetimeFigureOut">
              <a:rPr lang="zh-HK" altLang="en-US" smtClean="0"/>
              <a:pPr/>
              <a:t>30/1/2020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08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93257" y="2073376"/>
            <a:ext cx="7605486" cy="2090057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</a:t>
            </a:r>
            <a:endParaRPr lang="zh-HK" altLang="en-US" sz="4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3257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9605736" y="2073376"/>
            <a:ext cx="297769" cy="2090057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62238" y="4245906"/>
            <a:ext cx="434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schemeClr val="bg1"/>
                </a:solidFill>
              </a:rPr>
              <a:t>Please enter your text here.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675FEC3-215D-4F99-B786-6604A7B97577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72375882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4" name="文本框 3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626783170"/>
              </p:ext>
            </p:extLst>
          </p:nvPr>
        </p:nvGraphicFramePr>
        <p:xfrm>
          <a:off x="-505283" y="1591490"/>
          <a:ext cx="6935111" cy="479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163456" y="573920"/>
            <a:ext cx="3860800" cy="2451704"/>
            <a:chOff x="5076371" y="885372"/>
            <a:chExt cx="3860800" cy="2451704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xmlns:p14="http://schemas.microsoft.com/office/powerpoint/2010/main" val="1935027980"/>
                </p:ext>
              </p:extLst>
            </p:nvPr>
          </p:nvGraphicFramePr>
          <p:xfrm>
            <a:off x="5076371" y="885372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6556828" y="1649559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>
                  <a:solidFill>
                    <a:srgbClr val="485766"/>
                  </a:solidFill>
                </a:rPr>
                <a:t>A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3456" y="3832376"/>
            <a:ext cx="3860800" cy="2451704"/>
            <a:chOff x="5076371" y="3664858"/>
            <a:chExt cx="3860800" cy="2451704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1066794212"/>
                </p:ext>
              </p:extLst>
            </p:nvPr>
          </p:nvGraphicFramePr>
          <p:xfrm>
            <a:off x="5076371" y="3664858"/>
            <a:ext cx="3860800" cy="2451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6556828" y="4429045"/>
              <a:ext cx="899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5400" b="1" dirty="0">
                  <a:solidFill>
                    <a:srgbClr val="485766"/>
                  </a:solidFill>
                </a:rPr>
                <a:t>B</a:t>
              </a:r>
              <a:endParaRPr lang="zh-HK" altLang="en-US" sz="5400" b="1" dirty="0">
                <a:solidFill>
                  <a:srgbClr val="485766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399931" y="1430440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99931" y="468889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098308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094520" y="-9462"/>
            <a:ext cx="6096000" cy="6867462"/>
            <a:chOff x="6067626" y="-9462"/>
            <a:chExt cx="6096000" cy="6867462"/>
          </a:xfrm>
        </p:grpSpPr>
        <p:sp>
          <p:nvSpPr>
            <p:cNvPr id="2" name="矩形 1"/>
            <p:cNvSpPr/>
            <p:nvPr/>
          </p:nvSpPr>
          <p:spPr>
            <a:xfrm>
              <a:off x="6067626" y="-9462"/>
              <a:ext cx="6096000" cy="6867462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xmlns:p14="http://schemas.microsoft.com/office/powerpoint/2010/main" val="509967636"/>
                </p:ext>
              </p:extLst>
            </p:nvPr>
          </p:nvGraphicFramePr>
          <p:xfrm>
            <a:off x="6105503" y="1295354"/>
            <a:ext cx="6020247" cy="4267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38" name="文本框 37"/>
          <p:cNvSpPr txBox="1"/>
          <p:nvPr/>
        </p:nvSpPr>
        <p:spPr>
          <a:xfrm>
            <a:off x="8383211" y="5696404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562999" y="194530"/>
            <a:ext cx="3176281" cy="986484"/>
            <a:chOff x="267877" y="174039"/>
            <a:chExt cx="3176281" cy="986484"/>
          </a:xfrm>
        </p:grpSpPr>
        <p:sp>
          <p:nvSpPr>
            <p:cNvPr id="17" name="文本框 16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86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174729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096" y="1236873"/>
            <a:ext cx="4710953" cy="4384255"/>
            <a:chOff x="473944" y="980959"/>
            <a:chExt cx="4710953" cy="4384255"/>
          </a:xfrm>
        </p:grpSpPr>
        <p:sp>
          <p:nvSpPr>
            <p:cNvPr id="3" name="矩形 2"/>
            <p:cNvSpPr/>
            <p:nvPr/>
          </p:nvSpPr>
          <p:spPr>
            <a:xfrm>
              <a:off x="473944" y="980959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darkness.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3944" y="4041775"/>
              <a:ext cx="47109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6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foolishness; it was the epoch of belief, it was the epoch of incredulity; it was the season of light, it was the season of darkness.</a:t>
              </a:r>
              <a:endParaRPr lang="zh-HK" altLang="en-US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884724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flipV="1">
            <a:off x="0" y="0"/>
            <a:ext cx="12192000" cy="3467100"/>
          </a:xfrm>
          <a:prstGeom prst="triangle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7975" y="3701042"/>
            <a:ext cx="6496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b="1" spc="3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THREE</a:t>
            </a:r>
            <a:endParaRPr lang="zh-HK" altLang="en-US" sz="6600" b="1" spc="3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>
                <a:solidFill>
                  <a:schemeClr val="bg1"/>
                </a:solidFill>
              </a:rPr>
              <a:t>Copyight</a:t>
            </a:r>
            <a:r>
              <a:rPr lang="en-US" altLang="zh-HK" sz="1200" dirty="0">
                <a:solidFill>
                  <a:schemeClr val="bg1"/>
                </a:solidFill>
              </a:rPr>
              <a:t> @2020 </a:t>
            </a:r>
            <a:r>
              <a:rPr lang="en-US" altLang="zh-CN" sz="1200" dirty="0">
                <a:solidFill>
                  <a:schemeClr val="bg1"/>
                </a:solidFill>
              </a:rPr>
              <a:t>www.freeppt7.com</a:t>
            </a:r>
            <a:endParaRPr lang="en-US" altLang="zh-HK" sz="1200" dirty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EA96FC-3AA5-473C-ACCE-DBFF2C5A7F9F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0544474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0" y="-9462"/>
            <a:ext cx="6096000" cy="68674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24400" y="2057400"/>
            <a:ext cx="2743200" cy="2743200"/>
            <a:chOff x="4724400" y="2057400"/>
            <a:chExt cx="2743200" cy="2743200"/>
          </a:xfrm>
        </p:grpSpPr>
        <p:sp>
          <p:nvSpPr>
            <p:cNvPr id="3" name="椭圆 2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95425" y="3834039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2074403" y="1946743"/>
            <a:ext cx="1642395" cy="1654750"/>
            <a:chOff x="939" y="299"/>
            <a:chExt cx="3589" cy="3616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avLst/>
              <a:gdLst>
                <a:gd name="T0" fmla="*/ 249 w 972"/>
                <a:gd name="T1" fmla="*/ 898 h 899"/>
                <a:gd name="T2" fmla="*/ 182 w 972"/>
                <a:gd name="T3" fmla="*/ 869 h 899"/>
                <a:gd name="T4" fmla="*/ 34 w 972"/>
                <a:gd name="T5" fmla="*/ 696 h 899"/>
                <a:gd name="T6" fmla="*/ 45 w 972"/>
                <a:gd name="T7" fmla="*/ 560 h 899"/>
                <a:gd name="T8" fmla="*/ 443 w 972"/>
                <a:gd name="T9" fmla="*/ 221 h 899"/>
                <a:gd name="T10" fmla="*/ 544 w 972"/>
                <a:gd name="T11" fmla="*/ 188 h 899"/>
                <a:gd name="T12" fmla="*/ 591 w 972"/>
                <a:gd name="T13" fmla="*/ 169 h 899"/>
                <a:gd name="T14" fmla="*/ 630 w 972"/>
                <a:gd name="T15" fmla="*/ 135 h 899"/>
                <a:gd name="T16" fmla="*/ 639 w 972"/>
                <a:gd name="T17" fmla="*/ 115 h 899"/>
                <a:gd name="T18" fmla="*/ 640 w 972"/>
                <a:gd name="T19" fmla="*/ 73 h 899"/>
                <a:gd name="T20" fmla="*/ 733 w 972"/>
                <a:gd name="T21" fmla="*/ 11 h 899"/>
                <a:gd name="T22" fmla="*/ 800 w 972"/>
                <a:gd name="T23" fmla="*/ 49 h 899"/>
                <a:gd name="T24" fmla="*/ 944 w 972"/>
                <a:gd name="T25" fmla="*/ 220 h 899"/>
                <a:gd name="T26" fmla="*/ 957 w 972"/>
                <a:gd name="T27" fmla="*/ 324 h 899"/>
                <a:gd name="T28" fmla="*/ 889 w 972"/>
                <a:gd name="T29" fmla="*/ 357 h 899"/>
                <a:gd name="T30" fmla="*/ 846 w 972"/>
                <a:gd name="T31" fmla="*/ 353 h 899"/>
                <a:gd name="T32" fmla="*/ 822 w 972"/>
                <a:gd name="T33" fmla="*/ 360 h 899"/>
                <a:gd name="T34" fmla="*/ 772 w 972"/>
                <a:gd name="T35" fmla="*/ 403 h 899"/>
                <a:gd name="T36" fmla="*/ 762 w 972"/>
                <a:gd name="T37" fmla="*/ 423 h 899"/>
                <a:gd name="T38" fmla="*/ 689 w 972"/>
                <a:gd name="T39" fmla="*/ 562 h 899"/>
                <a:gd name="T40" fmla="*/ 599 w 972"/>
                <a:gd name="T41" fmla="*/ 638 h 899"/>
                <a:gd name="T42" fmla="*/ 332 w 972"/>
                <a:gd name="T43" fmla="*/ 867 h 899"/>
                <a:gd name="T44" fmla="*/ 249 w 972"/>
                <a:gd name="T45" fmla="*/ 898 h 899"/>
                <a:gd name="T46" fmla="*/ 555 w 972"/>
                <a:gd name="T47" fmla="*/ 594 h 899"/>
                <a:gd name="T48" fmla="*/ 545 w 972"/>
                <a:gd name="T49" fmla="*/ 579 h 899"/>
                <a:gd name="T50" fmla="*/ 475 w 972"/>
                <a:gd name="T51" fmla="*/ 500 h 899"/>
                <a:gd name="T52" fmla="*/ 371 w 972"/>
                <a:gd name="T53" fmla="*/ 380 h 899"/>
                <a:gd name="T54" fmla="*/ 347 w 972"/>
                <a:gd name="T55" fmla="*/ 375 h 899"/>
                <a:gd name="T56" fmla="*/ 349 w 972"/>
                <a:gd name="T57" fmla="*/ 400 h 899"/>
                <a:gd name="T58" fmla="*/ 357 w 972"/>
                <a:gd name="T59" fmla="*/ 409 h 899"/>
                <a:gd name="T60" fmla="*/ 499 w 972"/>
                <a:gd name="T61" fmla="*/ 571 h 899"/>
                <a:gd name="T62" fmla="*/ 527 w 972"/>
                <a:gd name="T63" fmla="*/ 602 h 899"/>
                <a:gd name="T64" fmla="*/ 544 w 972"/>
                <a:gd name="T65" fmla="*/ 606 h 899"/>
                <a:gd name="T66" fmla="*/ 555 w 972"/>
                <a:gd name="T67" fmla="*/ 594 h 899"/>
                <a:gd name="T68" fmla="*/ 269 w 972"/>
                <a:gd name="T69" fmla="*/ 440 h 899"/>
                <a:gd name="T70" fmla="*/ 257 w 972"/>
                <a:gd name="T71" fmla="*/ 451 h 899"/>
                <a:gd name="T72" fmla="*/ 261 w 972"/>
                <a:gd name="T73" fmla="*/ 470 h 899"/>
                <a:gd name="T74" fmla="*/ 435 w 972"/>
                <a:gd name="T75" fmla="*/ 672 h 899"/>
                <a:gd name="T76" fmla="*/ 458 w 972"/>
                <a:gd name="T77" fmla="*/ 678 h 899"/>
                <a:gd name="T78" fmla="*/ 457 w 972"/>
                <a:gd name="T79" fmla="*/ 653 h 899"/>
                <a:gd name="T80" fmla="*/ 283 w 972"/>
                <a:gd name="T81" fmla="*/ 451 h 899"/>
                <a:gd name="T82" fmla="*/ 269 w 972"/>
                <a:gd name="T83" fmla="*/ 44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2" h="899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076" y="299"/>
              <a:ext cx="1562" cy="1628"/>
            </a:xfrm>
            <a:custGeom>
              <a:avLst/>
              <a:gdLst>
                <a:gd name="T0" fmla="*/ 33 w 660"/>
                <a:gd name="T1" fmla="*/ 260 h 688"/>
                <a:gd name="T2" fmla="*/ 95 w 660"/>
                <a:gd name="T3" fmla="*/ 333 h 688"/>
                <a:gd name="T4" fmla="*/ 134 w 660"/>
                <a:gd name="T5" fmla="*/ 376 h 688"/>
                <a:gd name="T6" fmla="*/ 186 w 660"/>
                <a:gd name="T7" fmla="*/ 399 h 688"/>
                <a:gd name="T8" fmla="*/ 343 w 660"/>
                <a:gd name="T9" fmla="*/ 345 h 688"/>
                <a:gd name="T10" fmla="*/ 401 w 660"/>
                <a:gd name="T11" fmla="*/ 272 h 688"/>
                <a:gd name="T12" fmla="*/ 387 w 660"/>
                <a:gd name="T13" fmla="*/ 128 h 688"/>
                <a:gd name="T14" fmla="*/ 318 w 660"/>
                <a:gd name="T15" fmla="*/ 47 h 688"/>
                <a:gd name="T16" fmla="*/ 305 w 660"/>
                <a:gd name="T17" fmla="*/ 31 h 688"/>
                <a:gd name="T18" fmla="*/ 371 w 660"/>
                <a:gd name="T19" fmla="*/ 7 h 688"/>
                <a:gd name="T20" fmla="*/ 560 w 660"/>
                <a:gd name="T21" fmla="*/ 126 h 688"/>
                <a:gd name="T22" fmla="*/ 642 w 660"/>
                <a:gd name="T23" fmla="*/ 322 h 688"/>
                <a:gd name="T24" fmla="*/ 614 w 660"/>
                <a:gd name="T25" fmla="*/ 445 h 688"/>
                <a:gd name="T26" fmla="*/ 617 w 660"/>
                <a:gd name="T27" fmla="*/ 471 h 688"/>
                <a:gd name="T28" fmla="*/ 660 w 660"/>
                <a:gd name="T29" fmla="*/ 521 h 688"/>
                <a:gd name="T30" fmla="*/ 458 w 660"/>
                <a:gd name="T31" fmla="*/ 688 h 688"/>
                <a:gd name="T32" fmla="*/ 415 w 660"/>
                <a:gd name="T33" fmla="*/ 638 h 688"/>
                <a:gd name="T34" fmla="*/ 400 w 660"/>
                <a:gd name="T35" fmla="*/ 632 h 688"/>
                <a:gd name="T36" fmla="*/ 190 w 660"/>
                <a:gd name="T37" fmla="*/ 610 h 688"/>
                <a:gd name="T38" fmla="*/ 5 w 660"/>
                <a:gd name="T39" fmla="*/ 349 h 688"/>
                <a:gd name="T40" fmla="*/ 2 w 660"/>
                <a:gd name="T41" fmla="*/ 296 h 688"/>
                <a:gd name="T42" fmla="*/ 20 w 660"/>
                <a:gd name="T43" fmla="*/ 272 h 688"/>
                <a:gd name="T44" fmla="*/ 33 w 660"/>
                <a:gd name="T45" fmla="*/ 26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0" h="688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avLst/>
              <a:gdLst>
                <a:gd name="T0" fmla="*/ 202 w 544"/>
                <a:gd name="T1" fmla="*/ 0 h 566"/>
                <a:gd name="T2" fmla="*/ 258 w 544"/>
                <a:gd name="T3" fmla="*/ 65 h 566"/>
                <a:gd name="T4" fmla="*/ 372 w 544"/>
                <a:gd name="T5" fmla="*/ 198 h 566"/>
                <a:gd name="T6" fmla="*/ 444 w 544"/>
                <a:gd name="T7" fmla="*/ 264 h 566"/>
                <a:gd name="T8" fmla="*/ 519 w 544"/>
                <a:gd name="T9" fmla="*/ 329 h 566"/>
                <a:gd name="T10" fmla="*/ 529 w 544"/>
                <a:gd name="T11" fmla="*/ 347 h 566"/>
                <a:gd name="T12" fmla="*/ 534 w 544"/>
                <a:gd name="T13" fmla="*/ 372 h 566"/>
                <a:gd name="T14" fmla="*/ 515 w 544"/>
                <a:gd name="T15" fmla="*/ 425 h 566"/>
                <a:gd name="T16" fmla="*/ 358 w 544"/>
                <a:gd name="T17" fmla="*/ 559 h 566"/>
                <a:gd name="T18" fmla="*/ 336 w 544"/>
                <a:gd name="T19" fmla="*/ 564 h 566"/>
                <a:gd name="T20" fmla="*/ 257 w 544"/>
                <a:gd name="T21" fmla="*/ 502 h 566"/>
                <a:gd name="T22" fmla="*/ 196 w 544"/>
                <a:gd name="T23" fmla="*/ 404 h 566"/>
                <a:gd name="T24" fmla="*/ 76 w 544"/>
                <a:gd name="T25" fmla="*/ 255 h 566"/>
                <a:gd name="T26" fmla="*/ 0 w 544"/>
                <a:gd name="T27" fmla="*/ 166 h 566"/>
                <a:gd name="T28" fmla="*/ 202 w 544"/>
                <a:gd name="T29" fmla="*/ 0 h 566"/>
                <a:gd name="T30" fmla="*/ 433 w 544"/>
                <a:gd name="T31" fmla="*/ 383 h 566"/>
                <a:gd name="T32" fmla="*/ 355 w 544"/>
                <a:gd name="T33" fmla="*/ 306 h 566"/>
                <a:gd name="T34" fmla="*/ 281 w 544"/>
                <a:gd name="T35" fmla="*/ 381 h 566"/>
                <a:gd name="T36" fmla="*/ 358 w 544"/>
                <a:gd name="T37" fmla="*/ 458 h 566"/>
                <a:gd name="T38" fmla="*/ 433 w 544"/>
                <a:gd name="T39" fmla="*/ 383 h 566"/>
                <a:gd name="T40" fmla="*/ 109 w 544"/>
                <a:gd name="T41" fmla="*/ 244 h 566"/>
                <a:gd name="T42" fmla="*/ 253 w 544"/>
                <a:gd name="T43" fmla="*/ 120 h 566"/>
                <a:gd name="T44" fmla="*/ 241 w 544"/>
                <a:gd name="T45" fmla="*/ 107 h 566"/>
                <a:gd name="T46" fmla="*/ 98 w 544"/>
                <a:gd name="T47" fmla="*/ 230 h 566"/>
                <a:gd name="T48" fmla="*/ 109 w 544"/>
                <a:gd name="T49" fmla="*/ 244 h 566"/>
                <a:gd name="T50" fmla="*/ 151 w 544"/>
                <a:gd name="T51" fmla="*/ 298 h 566"/>
                <a:gd name="T52" fmla="*/ 294 w 544"/>
                <a:gd name="T53" fmla="*/ 175 h 566"/>
                <a:gd name="T54" fmla="*/ 283 w 544"/>
                <a:gd name="T55" fmla="*/ 162 h 566"/>
                <a:gd name="T56" fmla="*/ 139 w 544"/>
                <a:gd name="T57" fmla="*/ 285 h 566"/>
                <a:gd name="T58" fmla="*/ 151 w 544"/>
                <a:gd name="T59" fmla="*/ 2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4" h="566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950" y="687"/>
              <a:ext cx="1578" cy="1439"/>
            </a:xfrm>
            <a:custGeom>
              <a:avLst/>
              <a:gdLst>
                <a:gd name="T0" fmla="*/ 0 w 667"/>
                <a:gd name="T1" fmla="*/ 516 h 608"/>
                <a:gd name="T2" fmla="*/ 129 w 667"/>
                <a:gd name="T3" fmla="*/ 406 h 608"/>
                <a:gd name="T4" fmla="*/ 365 w 667"/>
                <a:gd name="T5" fmla="*/ 203 h 608"/>
                <a:gd name="T6" fmla="*/ 381 w 667"/>
                <a:gd name="T7" fmla="*/ 179 h 608"/>
                <a:gd name="T8" fmla="*/ 489 w 667"/>
                <a:gd name="T9" fmla="*/ 29 h 608"/>
                <a:gd name="T10" fmla="*/ 526 w 667"/>
                <a:gd name="T11" fmla="*/ 0 h 608"/>
                <a:gd name="T12" fmla="*/ 667 w 667"/>
                <a:gd name="T13" fmla="*/ 164 h 608"/>
                <a:gd name="T14" fmla="*/ 600 w 667"/>
                <a:gd name="T15" fmla="*/ 220 h 608"/>
                <a:gd name="T16" fmla="*/ 464 w 667"/>
                <a:gd name="T17" fmla="*/ 283 h 608"/>
                <a:gd name="T18" fmla="*/ 442 w 667"/>
                <a:gd name="T19" fmla="*/ 297 h 608"/>
                <a:gd name="T20" fmla="*/ 91 w 667"/>
                <a:gd name="T21" fmla="*/ 597 h 608"/>
                <a:gd name="T22" fmla="*/ 79 w 667"/>
                <a:gd name="T23" fmla="*/ 608 h 608"/>
                <a:gd name="T24" fmla="*/ 0 w 667"/>
                <a:gd name="T25" fmla="*/ 5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7" h="608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8001000" y="3842891"/>
            <a:ext cx="2800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6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71604" y="2076450"/>
            <a:ext cx="1659143" cy="1352111"/>
            <a:chOff x="3852392" y="2201423"/>
            <a:chExt cx="1439217" cy="1039270"/>
          </a:xfrm>
          <a:solidFill>
            <a:srgbClr val="485766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avLst/>
              <a:gdLst>
                <a:gd name="T0" fmla="*/ 1052 w 1052"/>
                <a:gd name="T1" fmla="*/ 1241 h 1242"/>
                <a:gd name="T2" fmla="*/ 603 w 1052"/>
                <a:gd name="T3" fmla="*/ 1241 h 1242"/>
                <a:gd name="T4" fmla="*/ 603 w 1052"/>
                <a:gd name="T5" fmla="*/ 88 h 1242"/>
                <a:gd name="T6" fmla="*/ 600 w 1052"/>
                <a:gd name="T7" fmla="*/ 88 h 1242"/>
                <a:gd name="T8" fmla="*/ 447 w 1052"/>
                <a:gd name="T9" fmla="*/ 1242 h 1242"/>
                <a:gd name="T10" fmla="*/ 0 w 1052"/>
                <a:gd name="T11" fmla="*/ 1183 h 1242"/>
                <a:gd name="T12" fmla="*/ 157 w 1052"/>
                <a:gd name="T13" fmla="*/ 0 h 1242"/>
                <a:gd name="T14" fmla="*/ 599 w 1052"/>
                <a:gd name="T15" fmla="*/ 59 h 1242"/>
                <a:gd name="T16" fmla="*/ 598 w 1052"/>
                <a:gd name="T17" fmla="*/ 56 h 1242"/>
                <a:gd name="T18" fmla="*/ 615 w 1052"/>
                <a:gd name="T19" fmla="*/ 49 h 1242"/>
                <a:gd name="T20" fmla="*/ 1041 w 1052"/>
                <a:gd name="T21" fmla="*/ 49 h 1242"/>
                <a:gd name="T22" fmla="*/ 1052 w 1052"/>
                <a:gd name="T23" fmla="*/ 49 h 1242"/>
                <a:gd name="T24" fmla="*/ 1052 w 1052"/>
                <a:gd name="T25" fmla="*/ 1241 h 1242"/>
                <a:gd name="T26" fmla="*/ 737 w 1052"/>
                <a:gd name="T27" fmla="*/ 881 h 1242"/>
                <a:gd name="T28" fmla="*/ 828 w 1052"/>
                <a:gd name="T29" fmla="*/ 972 h 1242"/>
                <a:gd name="T30" fmla="*/ 918 w 1052"/>
                <a:gd name="T31" fmla="*/ 880 h 1242"/>
                <a:gd name="T32" fmla="*/ 827 w 1052"/>
                <a:gd name="T33" fmla="*/ 790 h 1242"/>
                <a:gd name="T34" fmla="*/ 737 w 1052"/>
                <a:gd name="T35" fmla="*/ 881 h 1242"/>
                <a:gd name="T36" fmla="*/ 271 w 1052"/>
                <a:gd name="T37" fmla="*/ 945 h 1242"/>
                <a:gd name="T38" fmla="*/ 362 w 1052"/>
                <a:gd name="T39" fmla="*/ 854 h 1242"/>
                <a:gd name="T40" fmla="*/ 272 w 1052"/>
                <a:gd name="T41" fmla="*/ 763 h 1242"/>
                <a:gd name="T42" fmla="*/ 180 w 1052"/>
                <a:gd name="T43" fmla="*/ 854 h 1242"/>
                <a:gd name="T44" fmla="*/ 271 w 1052"/>
                <a:gd name="T45" fmla="*/ 945 h 1242"/>
                <a:gd name="T46" fmla="*/ 907 w 1052"/>
                <a:gd name="T47" fmla="*/ 371 h 1242"/>
                <a:gd name="T48" fmla="*/ 754 w 1052"/>
                <a:gd name="T49" fmla="*/ 371 h 1242"/>
                <a:gd name="T50" fmla="*/ 748 w 1052"/>
                <a:gd name="T51" fmla="*/ 377 h 1242"/>
                <a:gd name="T52" fmla="*/ 748 w 1052"/>
                <a:gd name="T53" fmla="*/ 436 h 1242"/>
                <a:gd name="T54" fmla="*/ 907 w 1052"/>
                <a:gd name="T55" fmla="*/ 436 h 1242"/>
                <a:gd name="T56" fmla="*/ 907 w 1052"/>
                <a:gd name="T57" fmla="*/ 371 h 1242"/>
                <a:gd name="T58" fmla="*/ 268 w 1052"/>
                <a:gd name="T59" fmla="*/ 272 h 1242"/>
                <a:gd name="T60" fmla="*/ 426 w 1052"/>
                <a:gd name="T61" fmla="*/ 293 h 1242"/>
                <a:gd name="T62" fmla="*/ 435 w 1052"/>
                <a:gd name="T63" fmla="*/ 228 h 1242"/>
                <a:gd name="T64" fmla="*/ 277 w 1052"/>
                <a:gd name="T65" fmla="*/ 207 h 1242"/>
                <a:gd name="T66" fmla="*/ 268 w 1052"/>
                <a:gd name="T67" fmla="*/ 272 h 1242"/>
                <a:gd name="T68" fmla="*/ 242 w 1052"/>
                <a:gd name="T69" fmla="*/ 469 h 1242"/>
                <a:gd name="T70" fmla="*/ 233 w 1052"/>
                <a:gd name="T71" fmla="*/ 534 h 1242"/>
                <a:gd name="T72" fmla="*/ 391 w 1052"/>
                <a:gd name="T73" fmla="*/ 555 h 1242"/>
                <a:gd name="T74" fmla="*/ 400 w 1052"/>
                <a:gd name="T75" fmla="*/ 490 h 1242"/>
                <a:gd name="T76" fmla="*/ 242 w 1052"/>
                <a:gd name="T77" fmla="*/ 469 h 1242"/>
                <a:gd name="T78" fmla="*/ 251 w 1052"/>
                <a:gd name="T79" fmla="*/ 404 h 1242"/>
                <a:gd name="T80" fmla="*/ 408 w 1052"/>
                <a:gd name="T81" fmla="*/ 424 h 1242"/>
                <a:gd name="T82" fmla="*/ 417 w 1052"/>
                <a:gd name="T83" fmla="*/ 359 h 1242"/>
                <a:gd name="T84" fmla="*/ 259 w 1052"/>
                <a:gd name="T85" fmla="*/ 338 h 1242"/>
                <a:gd name="T86" fmla="*/ 251 w 1052"/>
                <a:gd name="T87" fmla="*/ 404 h 1242"/>
                <a:gd name="T88" fmla="*/ 749 w 1052"/>
                <a:gd name="T89" fmla="*/ 239 h 1242"/>
                <a:gd name="T90" fmla="*/ 749 w 1052"/>
                <a:gd name="T91" fmla="*/ 303 h 1242"/>
                <a:gd name="T92" fmla="*/ 907 w 1052"/>
                <a:gd name="T93" fmla="*/ 303 h 1242"/>
                <a:gd name="T94" fmla="*/ 907 w 1052"/>
                <a:gd name="T95" fmla="*/ 239 h 1242"/>
                <a:gd name="T96" fmla="*/ 749 w 1052"/>
                <a:gd name="T97" fmla="*/ 239 h 1242"/>
                <a:gd name="T98" fmla="*/ 907 w 1052"/>
                <a:gd name="T99" fmla="*/ 567 h 1242"/>
                <a:gd name="T100" fmla="*/ 907 w 1052"/>
                <a:gd name="T101" fmla="*/ 504 h 1242"/>
                <a:gd name="T102" fmla="*/ 749 w 1052"/>
                <a:gd name="T103" fmla="*/ 504 h 1242"/>
                <a:gd name="T104" fmla="*/ 749 w 1052"/>
                <a:gd name="T105" fmla="*/ 567 h 1242"/>
                <a:gd name="T106" fmla="*/ 907 w 1052"/>
                <a:gd name="T107" fmla="*/ 56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24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avLst/>
              <a:gdLst>
                <a:gd name="T0" fmla="*/ 0 w 449"/>
                <a:gd name="T1" fmla="*/ 1192 h 1192"/>
                <a:gd name="T2" fmla="*/ 0 w 449"/>
                <a:gd name="T3" fmla="*/ 0 h 1192"/>
                <a:gd name="T4" fmla="*/ 449 w 449"/>
                <a:gd name="T5" fmla="*/ 0 h 1192"/>
                <a:gd name="T6" fmla="*/ 449 w 449"/>
                <a:gd name="T7" fmla="*/ 1192 h 1192"/>
                <a:gd name="T8" fmla="*/ 0 w 449"/>
                <a:gd name="T9" fmla="*/ 1192 h 1192"/>
                <a:gd name="T10" fmla="*/ 315 w 449"/>
                <a:gd name="T11" fmla="*/ 832 h 1192"/>
                <a:gd name="T12" fmla="*/ 225 w 449"/>
                <a:gd name="T13" fmla="*/ 741 h 1192"/>
                <a:gd name="T14" fmla="*/ 134 w 449"/>
                <a:gd name="T15" fmla="*/ 831 h 1192"/>
                <a:gd name="T16" fmla="*/ 225 w 449"/>
                <a:gd name="T17" fmla="*/ 923 h 1192"/>
                <a:gd name="T18" fmla="*/ 315 w 449"/>
                <a:gd name="T19" fmla="*/ 832 h 1192"/>
                <a:gd name="T20" fmla="*/ 303 w 449"/>
                <a:gd name="T21" fmla="*/ 387 h 1192"/>
                <a:gd name="T22" fmla="*/ 303 w 449"/>
                <a:gd name="T23" fmla="*/ 323 h 1192"/>
                <a:gd name="T24" fmla="*/ 145 w 449"/>
                <a:gd name="T25" fmla="*/ 323 h 1192"/>
                <a:gd name="T26" fmla="*/ 145 w 449"/>
                <a:gd name="T27" fmla="*/ 387 h 1192"/>
                <a:gd name="T28" fmla="*/ 303 w 449"/>
                <a:gd name="T29" fmla="*/ 387 h 1192"/>
                <a:gd name="T30" fmla="*/ 146 w 449"/>
                <a:gd name="T31" fmla="*/ 254 h 1192"/>
                <a:gd name="T32" fmla="*/ 303 w 449"/>
                <a:gd name="T33" fmla="*/ 254 h 1192"/>
                <a:gd name="T34" fmla="*/ 303 w 449"/>
                <a:gd name="T35" fmla="*/ 190 h 1192"/>
                <a:gd name="T36" fmla="*/ 146 w 449"/>
                <a:gd name="T37" fmla="*/ 190 h 1192"/>
                <a:gd name="T38" fmla="*/ 146 w 449"/>
                <a:gd name="T39" fmla="*/ 254 h 1192"/>
                <a:gd name="T40" fmla="*/ 304 w 449"/>
                <a:gd name="T41" fmla="*/ 455 h 1192"/>
                <a:gd name="T42" fmla="*/ 145 w 449"/>
                <a:gd name="T43" fmla="*/ 455 h 1192"/>
                <a:gd name="T44" fmla="*/ 145 w 449"/>
                <a:gd name="T45" fmla="*/ 518 h 1192"/>
                <a:gd name="T46" fmla="*/ 304 w 449"/>
                <a:gd name="T47" fmla="*/ 518 h 1192"/>
                <a:gd name="T48" fmla="*/ 304 w 449"/>
                <a:gd name="T49" fmla="*/ 45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1192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605286" y="2916894"/>
              <a:ext cx="47156" cy="42772"/>
            </a:xfrm>
            <a:custGeom>
              <a:avLst/>
              <a:gdLst>
                <a:gd name="T0" fmla="*/ 24 w 50"/>
                <a:gd name="T1" fmla="*/ 50 h 51"/>
                <a:gd name="T2" fmla="*/ 0 w 50"/>
                <a:gd name="T3" fmla="*/ 25 h 51"/>
                <a:gd name="T4" fmla="*/ 26 w 50"/>
                <a:gd name="T5" fmla="*/ 1 h 51"/>
                <a:gd name="T6" fmla="*/ 49 w 50"/>
                <a:gd name="T7" fmla="*/ 27 h 51"/>
                <a:gd name="T8" fmla="*/ 24 w 5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4083016" y="2894977"/>
              <a:ext cx="47156" cy="4206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058212" y="2917601"/>
              <a:ext cx="45966" cy="41005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800"/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1EA98F98-17CA-4310-B8C7-8492725016BB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10745963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36647" y="1556141"/>
            <a:ext cx="2620469" cy="2620469"/>
            <a:chOff x="1136647" y="1556141"/>
            <a:chExt cx="2620469" cy="2620469"/>
          </a:xfrm>
        </p:grpSpPr>
        <p:sp>
          <p:nvSpPr>
            <p:cNvPr id="12" name="椭圆 11"/>
            <p:cNvSpPr/>
            <p:nvPr/>
          </p:nvSpPr>
          <p:spPr>
            <a:xfrm>
              <a:off x="1136647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282229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5765" y="3896672"/>
            <a:ext cx="2620469" cy="2620469"/>
            <a:chOff x="4785765" y="3896672"/>
            <a:chExt cx="2620469" cy="2620469"/>
          </a:xfrm>
        </p:grpSpPr>
        <p:sp>
          <p:nvSpPr>
            <p:cNvPr id="15" name="椭圆 14"/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31347" y="4042254"/>
              <a:ext cx="2329306" cy="2329306"/>
            </a:xfrm>
            <a:prstGeom prst="ellipse">
              <a:avLst/>
            </a:prstGeom>
            <a:solidFill>
              <a:srgbClr val="F3D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34884" y="1556141"/>
            <a:ext cx="2620469" cy="2620469"/>
            <a:chOff x="8434884" y="1556141"/>
            <a:chExt cx="2620469" cy="2620469"/>
          </a:xfrm>
        </p:grpSpPr>
        <p:sp>
          <p:nvSpPr>
            <p:cNvPr id="18" name="椭圆 17"/>
            <p:cNvSpPr/>
            <p:nvPr/>
          </p:nvSpPr>
          <p:spPr>
            <a:xfrm>
              <a:off x="8434884" y="1556141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580466" y="1701723"/>
              <a:ext cx="2329306" cy="2329306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78849">
            <a:off x="3770058" y="3634004"/>
            <a:ext cx="902848" cy="1074675"/>
            <a:chOff x="6865257" y="1118912"/>
            <a:chExt cx="902848" cy="1074675"/>
          </a:xfrm>
        </p:grpSpPr>
        <p:sp>
          <p:nvSpPr>
            <p:cNvPr id="27" name="燕尾形 26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9312279" flipV="1">
            <a:off x="7557781" y="3639271"/>
            <a:ext cx="902848" cy="1074675"/>
            <a:chOff x="6865257" y="1118912"/>
            <a:chExt cx="902848" cy="1074675"/>
          </a:xfrm>
        </p:grpSpPr>
        <p:sp>
          <p:nvSpPr>
            <p:cNvPr id="31" name="燕尾形 30"/>
            <p:cNvSpPr/>
            <p:nvPr/>
          </p:nvSpPr>
          <p:spPr>
            <a:xfrm>
              <a:off x="6865257" y="1118912"/>
              <a:ext cx="395396" cy="1074675"/>
            </a:xfrm>
            <a:prstGeom prst="chevron">
              <a:avLst/>
            </a:prstGeom>
            <a:solidFill>
              <a:srgbClr val="485766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7118983" y="1118912"/>
              <a:ext cx="395396" cy="1074675"/>
            </a:xfrm>
            <a:prstGeom prst="chevron">
              <a:avLst/>
            </a:prstGeom>
            <a:solidFill>
              <a:srgbClr val="4857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7372709" y="1118912"/>
              <a:ext cx="395396" cy="1074675"/>
            </a:xfrm>
            <a:prstGeom prst="chevron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401379" y="4913594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50498" y="1944780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99617" y="4925521"/>
            <a:ext cx="2091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550874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" name="文本框 2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086" y="1194892"/>
            <a:ext cx="11409829" cy="5048780"/>
            <a:chOff x="427531" y="1194892"/>
            <a:chExt cx="11409829" cy="5048780"/>
          </a:xfrm>
        </p:grpSpPr>
        <p:sp>
          <p:nvSpPr>
            <p:cNvPr id="14" name="任意多边形 13"/>
            <p:cNvSpPr/>
            <p:nvPr/>
          </p:nvSpPr>
          <p:spPr>
            <a:xfrm rot="2700000">
              <a:off x="3566946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8900000" flipH="1">
              <a:off x="5739947" y="2018319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F3DE5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8900000" flipV="1">
              <a:off x="3566946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 flipV="1">
              <a:off x="5739947" y="4181991"/>
              <a:ext cx="2885108" cy="1238253"/>
            </a:xfrm>
            <a:custGeom>
              <a:avLst/>
              <a:gdLst>
                <a:gd name="connsiteX0" fmla="*/ 2213105 w 2885108"/>
                <a:gd name="connsiteY0" fmla="*/ 0 h 1238253"/>
                <a:gd name="connsiteX1" fmla="*/ 2885108 w 2885108"/>
                <a:gd name="connsiteY1" fmla="*/ 619127 h 1238253"/>
                <a:gd name="connsiteX2" fmla="*/ 2213105 w 2885108"/>
                <a:gd name="connsiteY2" fmla="*/ 1238252 h 1238253"/>
                <a:gd name="connsiteX3" fmla="*/ 2213105 w 2885108"/>
                <a:gd name="connsiteY3" fmla="*/ 1238253 h 1238253"/>
                <a:gd name="connsiteX4" fmla="*/ 0 w 2885108"/>
                <a:gd name="connsiteY4" fmla="*/ 1238253 h 1238253"/>
                <a:gd name="connsiteX5" fmla="*/ 0 w 2885108"/>
                <a:gd name="connsiteY5" fmla="*/ 3 h 1238253"/>
                <a:gd name="connsiteX6" fmla="*/ 2213105 w 2885108"/>
                <a:gd name="connsiteY6" fmla="*/ 3 h 12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08" h="1238253">
                  <a:moveTo>
                    <a:pt x="2213105" y="0"/>
                  </a:moveTo>
                  <a:lnTo>
                    <a:pt x="2885108" y="619127"/>
                  </a:lnTo>
                  <a:lnTo>
                    <a:pt x="2213105" y="1238252"/>
                  </a:lnTo>
                  <a:lnTo>
                    <a:pt x="2213105" y="1238253"/>
                  </a:lnTo>
                  <a:lnTo>
                    <a:pt x="0" y="1238253"/>
                  </a:lnTo>
                  <a:lnTo>
                    <a:pt x="0" y="3"/>
                  </a:lnTo>
                  <a:lnTo>
                    <a:pt x="2213105" y="3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7258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chemeClr val="bg1"/>
                  </a:solidFill>
                </a:rPr>
                <a:t>1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4542" y="1609206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rgbClr val="485766"/>
                  </a:solidFill>
                </a:rPr>
                <a:t>2</a:t>
              </a:r>
              <a:endParaRPr lang="zh-HK" altLang="en-US" sz="6000" b="1" dirty="0">
                <a:solidFill>
                  <a:srgbClr val="485766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17258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chemeClr val="bg1"/>
                  </a:solidFill>
                </a:rPr>
                <a:t>3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74542" y="4913357"/>
              <a:ext cx="6821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000" b="1" dirty="0">
                  <a:solidFill>
                    <a:schemeClr val="bg1"/>
                  </a:solidFill>
                </a:rPr>
                <a:t>4</a:t>
              </a:r>
              <a:endParaRPr lang="zh-HK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1805" y="4944134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7531" y="497491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7531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1805" y="1618483"/>
              <a:ext cx="30155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2838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8"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00400" y="2644170"/>
            <a:ext cx="57912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9600" b="1" spc="300" dirty="0">
                <a:solidFill>
                  <a:srgbClr val="F1D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nks.</a:t>
            </a:r>
            <a:endParaRPr lang="zh-HK" altLang="en-US" sz="9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>
                <a:solidFill>
                  <a:schemeClr val="bg1"/>
                </a:solidFill>
              </a:rPr>
              <a:t>Copyight</a:t>
            </a:r>
            <a:r>
              <a:rPr lang="en-US" altLang="zh-HK" sz="1200" dirty="0">
                <a:solidFill>
                  <a:schemeClr val="bg1"/>
                </a:solidFill>
              </a:rPr>
              <a:t> @2020 </a:t>
            </a:r>
            <a:r>
              <a:rPr lang="en-US" altLang="zh-CN" sz="1200" dirty="0">
                <a:solidFill>
                  <a:schemeClr val="bg1"/>
                </a:solidFill>
              </a:rPr>
              <a:t>www.freeppt7.com</a:t>
            </a:r>
            <a:endParaRPr lang="en-US" altLang="zh-HK" sz="1200" dirty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6AEAECA-9F54-40C9-A97E-CD9569F69B5D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8375926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902994" y="658922"/>
            <a:ext cx="2386012" cy="614362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604922" y="673934"/>
            <a:ext cx="293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en-US" altLang="zh-HK" sz="3200" b="1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TANTS</a:t>
            </a:r>
            <a:endParaRPr lang="zh-HK" altLang="en-US" sz="3200" b="1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38" b="35781"/>
          <a:stretch/>
        </p:blipFill>
        <p:spPr>
          <a:xfrm>
            <a:off x="0" y="2098677"/>
            <a:ext cx="12192000" cy="284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873627"/>
            <a:ext cx="12192000" cy="157162"/>
          </a:xfrm>
          <a:prstGeom prst="rect">
            <a:avLst/>
          </a:prstGeom>
          <a:solidFill>
            <a:srgbClr val="F3D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0" y="1941515"/>
            <a:ext cx="12192000" cy="15716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706563" y="3973911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49900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678890" y="2540000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522227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365565" y="2540992"/>
            <a:ext cx="1147546" cy="114754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93238" y="3972919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>
                <a:solidFill>
                  <a:srgbClr val="484848"/>
                </a:solidFill>
              </a:rPr>
              <a:t>Copyight</a:t>
            </a:r>
            <a:r>
              <a:rPr lang="en-US" altLang="zh-HK" sz="1200" dirty="0">
                <a:solidFill>
                  <a:srgbClr val="484848"/>
                </a:solidFill>
              </a:rPr>
              <a:t> @2020 </a:t>
            </a:r>
            <a:r>
              <a:rPr lang="en-US" altLang="zh-CN" sz="1200" dirty="0">
                <a:solidFill>
                  <a:srgbClr val="484848"/>
                </a:solidFill>
              </a:rPr>
              <a:t>www.freeppt7.com</a:t>
            </a:r>
            <a:endParaRPr lang="en-US" altLang="zh-HK" sz="1200" dirty="0">
              <a:solidFill>
                <a:srgbClr val="484848"/>
              </a:solidFill>
            </a:endParaRPr>
          </a:p>
          <a:p>
            <a:pPr algn="ctr"/>
            <a:r>
              <a:rPr lang="en-US" altLang="zh-HK" sz="1200" dirty="0">
                <a:solidFill>
                  <a:srgbClr val="484848"/>
                </a:solidFill>
              </a:rPr>
              <a:t>All Rights Reserved</a:t>
            </a:r>
            <a:endParaRPr lang="zh-HK" altLang="en-US" sz="1200" dirty="0">
              <a:solidFill>
                <a:srgbClr val="484848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A443D34-AA87-43C3-95A3-B52821DB55FA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534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7"/>
          <a:stretch/>
        </p:blipFill>
        <p:spPr>
          <a:xfrm>
            <a:off x="0" y="0"/>
            <a:ext cx="12192000" cy="6879771"/>
          </a:xfrm>
          <a:prstGeom prst="rect">
            <a:avLst/>
          </a:prstGeom>
          <a:solidFill>
            <a:srgbClr val="F3DE5A">
              <a:alpha val="36000"/>
            </a:srgbClr>
          </a:solidFill>
        </p:spPr>
      </p:pic>
      <p:sp>
        <p:nvSpPr>
          <p:cNvPr id="29" name="椭圆 28"/>
          <p:cNvSpPr/>
          <p:nvPr/>
        </p:nvSpPr>
        <p:spPr>
          <a:xfrm>
            <a:off x="7275369" y="1679116"/>
            <a:ext cx="229156" cy="22915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椭圆 29"/>
          <p:cNvSpPr/>
          <p:nvPr/>
        </p:nvSpPr>
        <p:spPr>
          <a:xfrm>
            <a:off x="5886755" y="1499861"/>
            <a:ext cx="471201" cy="47120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椭圆 26"/>
          <p:cNvSpPr/>
          <p:nvPr/>
        </p:nvSpPr>
        <p:spPr>
          <a:xfrm>
            <a:off x="6490687" y="1202957"/>
            <a:ext cx="651951" cy="651951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椭圆 27"/>
          <p:cNvSpPr/>
          <p:nvPr/>
        </p:nvSpPr>
        <p:spPr>
          <a:xfrm>
            <a:off x="6863857" y="1872683"/>
            <a:ext cx="463448" cy="463448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椭圆 15"/>
          <p:cNvSpPr/>
          <p:nvPr/>
        </p:nvSpPr>
        <p:spPr>
          <a:xfrm>
            <a:off x="5463698" y="4433540"/>
            <a:ext cx="302440" cy="302440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椭圆 9"/>
          <p:cNvSpPr/>
          <p:nvPr/>
        </p:nvSpPr>
        <p:spPr>
          <a:xfrm>
            <a:off x="5641273" y="4639634"/>
            <a:ext cx="1102659" cy="1102659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椭圆 1"/>
          <p:cNvSpPr/>
          <p:nvPr/>
        </p:nvSpPr>
        <p:spPr>
          <a:xfrm>
            <a:off x="5893200" y="2982789"/>
            <a:ext cx="665144" cy="665144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椭圆 8"/>
          <p:cNvSpPr/>
          <p:nvPr/>
        </p:nvSpPr>
        <p:spPr>
          <a:xfrm>
            <a:off x="5200201" y="2318011"/>
            <a:ext cx="741225" cy="741225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椭圆 10"/>
          <p:cNvSpPr/>
          <p:nvPr/>
        </p:nvSpPr>
        <p:spPr>
          <a:xfrm>
            <a:off x="6538813" y="3814654"/>
            <a:ext cx="949380" cy="932962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椭圆 11"/>
          <p:cNvSpPr/>
          <p:nvPr/>
        </p:nvSpPr>
        <p:spPr>
          <a:xfrm>
            <a:off x="6634425" y="2869045"/>
            <a:ext cx="790515" cy="790515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椭圆 12"/>
          <p:cNvSpPr/>
          <p:nvPr/>
        </p:nvSpPr>
        <p:spPr>
          <a:xfrm>
            <a:off x="6084802" y="2088682"/>
            <a:ext cx="857026" cy="857026"/>
          </a:xfrm>
          <a:prstGeom prst="ellips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椭圆 13"/>
          <p:cNvSpPr/>
          <p:nvPr/>
        </p:nvSpPr>
        <p:spPr>
          <a:xfrm>
            <a:off x="4855655" y="3072807"/>
            <a:ext cx="854560" cy="85456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椭圆 14"/>
          <p:cNvSpPr/>
          <p:nvPr/>
        </p:nvSpPr>
        <p:spPr>
          <a:xfrm>
            <a:off x="5606449" y="3649580"/>
            <a:ext cx="820357" cy="820357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椭圆 16"/>
          <p:cNvSpPr/>
          <p:nvPr/>
        </p:nvSpPr>
        <p:spPr>
          <a:xfrm>
            <a:off x="5800617" y="2095566"/>
            <a:ext cx="281618" cy="281618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直角三角形 47"/>
          <p:cNvSpPr/>
          <p:nvPr/>
        </p:nvSpPr>
        <p:spPr>
          <a:xfrm>
            <a:off x="0" y="-21771"/>
            <a:ext cx="12192000" cy="6879771"/>
          </a:xfrm>
          <a:prstGeom prst="rtTriangle">
            <a:avLst/>
          </a:prstGeom>
          <a:solidFill>
            <a:srgbClr val="F3DE5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直角三角形 48"/>
          <p:cNvSpPr/>
          <p:nvPr/>
        </p:nvSpPr>
        <p:spPr>
          <a:xfrm flipH="1" flipV="1">
            <a:off x="0" y="-1"/>
            <a:ext cx="12192000" cy="6879771"/>
          </a:xfrm>
          <a:prstGeom prst="rtTriangle">
            <a:avLst/>
          </a:prstGeom>
          <a:solidFill>
            <a:srgbClr val="06060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椭圆 32"/>
          <p:cNvSpPr/>
          <p:nvPr/>
        </p:nvSpPr>
        <p:spPr>
          <a:xfrm>
            <a:off x="7037869" y="2493554"/>
            <a:ext cx="229156" cy="229156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椭圆 33"/>
          <p:cNvSpPr/>
          <p:nvPr/>
        </p:nvSpPr>
        <p:spPr>
          <a:xfrm>
            <a:off x="4607136" y="4022128"/>
            <a:ext cx="713852" cy="713852"/>
          </a:xfrm>
          <a:prstGeom prst="ellipse">
            <a:avLst/>
          </a:prstGeom>
          <a:solidFill>
            <a:srgbClr val="06060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椭圆 34"/>
          <p:cNvSpPr/>
          <p:nvPr/>
        </p:nvSpPr>
        <p:spPr>
          <a:xfrm>
            <a:off x="6831538" y="4827514"/>
            <a:ext cx="311100" cy="305720"/>
          </a:xfrm>
          <a:prstGeom prst="ellipse">
            <a:avLst/>
          </a:prstGeom>
          <a:solidFill>
            <a:srgbClr val="F3DE5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086100" y="2610509"/>
            <a:ext cx="6019800" cy="1636983"/>
            <a:chOff x="3086100" y="2635624"/>
            <a:chExt cx="6019800" cy="1636983"/>
          </a:xfrm>
        </p:grpSpPr>
        <p:sp>
          <p:nvSpPr>
            <p:cNvPr id="50" name="文本框 49"/>
            <p:cNvSpPr txBox="1"/>
            <p:nvPr/>
          </p:nvSpPr>
          <p:spPr>
            <a:xfrm>
              <a:off x="3688977" y="2635624"/>
              <a:ext cx="4814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PART ONE</a:t>
              </a:r>
              <a:endParaRPr lang="zh-HK" altLang="en-US" sz="7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86100" y="3810942"/>
              <a:ext cx="601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200" dirty="0" err="1">
                  <a:solidFill>
                    <a:schemeClr val="bg1"/>
                  </a:solidFill>
                </a:rPr>
                <a:t>Copyight</a:t>
              </a:r>
              <a:r>
                <a:rPr lang="en-US" altLang="zh-HK" sz="1200" dirty="0">
                  <a:solidFill>
                    <a:schemeClr val="bg1"/>
                  </a:solidFill>
                </a:rPr>
                <a:t> @2020 </a:t>
              </a:r>
              <a:r>
                <a:rPr lang="en-US" altLang="zh-CN" sz="1200" dirty="0">
                  <a:solidFill>
                    <a:schemeClr val="bg1"/>
                  </a:solidFill>
                </a:rPr>
                <a:t>www.freeppt7.com</a:t>
              </a:r>
              <a:endParaRPr lang="en-US" altLang="zh-HK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sz="1200" dirty="0">
                  <a:solidFill>
                    <a:schemeClr val="bg1"/>
                  </a:solidFill>
                </a:rPr>
                <a:t>All Rights Reserved</a:t>
              </a:r>
              <a:endParaRPr lang="zh-HK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C7193036-F0D2-4DFD-968D-5F314BC3726F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45969728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5" name="文本框 34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1240" y="1613003"/>
            <a:ext cx="6229350" cy="4152900"/>
          </a:xfrm>
          <a:custGeom>
            <a:avLst/>
            <a:gdLst>
              <a:gd name="connsiteX0" fmla="*/ 1891393 w 6229350"/>
              <a:gd name="connsiteY0" fmla="*/ 0 h 4152900"/>
              <a:gd name="connsiteX1" fmla="*/ 6229350 w 6229350"/>
              <a:gd name="connsiteY1" fmla="*/ 0 h 4152900"/>
              <a:gd name="connsiteX2" fmla="*/ 6229350 w 6229350"/>
              <a:gd name="connsiteY2" fmla="*/ 1892636 h 4152900"/>
              <a:gd name="connsiteX3" fmla="*/ 4243453 w 6229350"/>
              <a:gd name="connsiteY3" fmla="*/ 4152900 h 4152900"/>
              <a:gd name="connsiteX4" fmla="*/ 0 w 6229350"/>
              <a:gd name="connsiteY4" fmla="*/ 4152900 h 4152900"/>
              <a:gd name="connsiteX5" fmla="*/ 0 w 6229350"/>
              <a:gd name="connsiteY5" fmla="*/ 2152704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9350" h="4152900">
                <a:moveTo>
                  <a:pt x="1891393" y="0"/>
                </a:moveTo>
                <a:lnTo>
                  <a:pt x="6229350" y="0"/>
                </a:lnTo>
                <a:lnTo>
                  <a:pt x="6229350" y="1892636"/>
                </a:lnTo>
                <a:lnTo>
                  <a:pt x="4243453" y="4152900"/>
                </a:lnTo>
                <a:lnTo>
                  <a:pt x="0" y="4152900"/>
                </a:lnTo>
                <a:lnTo>
                  <a:pt x="0" y="215270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本框 37"/>
          <p:cNvSpPr txBox="1"/>
          <p:nvPr/>
        </p:nvSpPr>
        <p:spPr>
          <a:xfrm>
            <a:off x="1737765" y="193410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b="1" spc="300" dirty="0">
                <a:solidFill>
                  <a:srgbClr val="485766"/>
                </a:solidFill>
              </a:rPr>
              <a:t>PICTURE</a:t>
            </a:r>
          </a:p>
          <a:p>
            <a:r>
              <a:rPr lang="en-US" altLang="zh-HK" spc="300" dirty="0">
                <a:solidFill>
                  <a:srgbClr val="485766"/>
                </a:solidFill>
              </a:rPr>
              <a:t> AND OTHER</a:t>
            </a:r>
            <a:endParaRPr lang="zh-HK" altLang="en-US" spc="300" dirty="0">
              <a:solidFill>
                <a:srgbClr val="485766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19192" y="4605338"/>
            <a:ext cx="262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32409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9" name="文本框 8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0960" y="2230202"/>
            <a:ext cx="2474623" cy="3438842"/>
            <a:chOff x="740960" y="2230202"/>
            <a:chExt cx="2474623" cy="34388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16"/>
            <a:stretch/>
          </p:blipFill>
          <p:spPr>
            <a:xfrm>
              <a:off x="740960" y="2230202"/>
              <a:ext cx="2474623" cy="22359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40960" y="4466115"/>
              <a:ext cx="2474623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40960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58689" y="2246022"/>
            <a:ext cx="2474622" cy="3407203"/>
            <a:chOff x="5154705" y="2261841"/>
            <a:chExt cx="2474622" cy="34072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4" r="23346"/>
            <a:stretch/>
          </p:blipFill>
          <p:spPr>
            <a:xfrm>
              <a:off x="5166992" y="2261841"/>
              <a:ext cx="2450049" cy="223824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166992" y="4466115"/>
              <a:ext cx="2450049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54705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6418" y="2246022"/>
            <a:ext cx="2474622" cy="3407203"/>
            <a:chOff x="8976418" y="2261841"/>
            <a:chExt cx="2474622" cy="34072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91"/>
            <a:stretch/>
          </p:blipFill>
          <p:spPr>
            <a:xfrm>
              <a:off x="8988705" y="2261841"/>
              <a:ext cx="2450048" cy="222332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988705" y="4466115"/>
              <a:ext cx="2450048" cy="161684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76418" y="4838047"/>
              <a:ext cx="24746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2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2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6690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2111" y="1042988"/>
            <a:ext cx="6488113" cy="5365750"/>
            <a:chOff x="382111" y="1042988"/>
            <a:chExt cx="6488113" cy="536575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104673" y="1109663"/>
              <a:ext cx="2840038" cy="2424113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48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560161" y="2751138"/>
              <a:ext cx="1816100" cy="1536700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849211" y="3284538"/>
              <a:ext cx="365125" cy="606425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82111" y="1690688"/>
              <a:ext cx="2597150" cy="1963738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064861" y="3232150"/>
              <a:ext cx="1616075" cy="1160463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91961" y="4044950"/>
              <a:ext cx="1400175" cy="1227138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67861" y="3549650"/>
              <a:ext cx="2505075" cy="1519238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952273" y="4813300"/>
              <a:ext cx="1128713" cy="1181100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760311" y="4795838"/>
              <a:ext cx="763588" cy="660400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884136" y="5202238"/>
              <a:ext cx="998538" cy="763588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023836" y="4365625"/>
              <a:ext cx="565150" cy="574675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025423" y="3251200"/>
              <a:ext cx="641350" cy="1150938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581048" y="3040063"/>
              <a:ext cx="431800" cy="942975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471511" y="4645025"/>
              <a:ext cx="688975" cy="79851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390548" y="4189413"/>
              <a:ext cx="973138" cy="606425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604861" y="5305425"/>
              <a:ext cx="1009650" cy="803275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BFC0C0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082698" y="4616450"/>
              <a:ext cx="608013" cy="822325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397023" y="4830763"/>
              <a:ext cx="560388" cy="687388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643086" y="4397375"/>
              <a:ext cx="485775" cy="561975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177948" y="3917950"/>
              <a:ext cx="609600" cy="744538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295423" y="3057525"/>
              <a:ext cx="160338" cy="231775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138261" y="2952750"/>
              <a:ext cx="212725" cy="230188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495448" y="2501900"/>
              <a:ext cx="747713" cy="714375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665311" y="2074863"/>
              <a:ext cx="1066800" cy="727075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5436711" y="1042988"/>
              <a:ext cx="1433513" cy="1306513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152548" y="3378200"/>
              <a:ext cx="865188" cy="544513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965348" y="4276725"/>
              <a:ext cx="131763" cy="120650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330348" y="3822700"/>
              <a:ext cx="752475" cy="581025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936648" y="2709863"/>
              <a:ext cx="698500" cy="1000125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614386" y="3670300"/>
              <a:ext cx="741363" cy="728663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001861" y="5227638"/>
              <a:ext cx="211138" cy="509588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446111" y="6130925"/>
              <a:ext cx="325438" cy="277813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37" name="文本框 36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85898" y="1101274"/>
            <a:ext cx="3078162" cy="1395184"/>
            <a:chOff x="5951538" y="890816"/>
            <a:chExt cx="3078162" cy="13951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951538" y="1024166"/>
              <a:ext cx="2944812" cy="1261834"/>
              <a:chOff x="5951538" y="1024166"/>
              <a:chExt cx="2944812" cy="1261834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951538" y="1024166"/>
                <a:ext cx="830853" cy="1261834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763341" y="1024166"/>
                <a:ext cx="2133009" cy="0"/>
              </a:xfrm>
              <a:prstGeom prst="line">
                <a:avLst/>
              </a:prstGeom>
              <a:ln w="28575">
                <a:solidFill>
                  <a:srgbClr val="4857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椭圆 44"/>
            <p:cNvSpPr/>
            <p:nvPr/>
          </p:nvSpPr>
          <p:spPr>
            <a:xfrm>
              <a:off x="8763000" y="890816"/>
              <a:ext cx="266700" cy="266700"/>
            </a:xfrm>
            <a:prstGeom prst="ellipse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82049" y="757466"/>
            <a:ext cx="3160713" cy="1513120"/>
            <a:chOff x="8515349" y="1005116"/>
            <a:chExt cx="3160713" cy="1513120"/>
          </a:xfrm>
        </p:grpSpPr>
        <p:sp>
          <p:nvSpPr>
            <p:cNvPr id="48" name="矩形 47"/>
            <p:cNvSpPr/>
            <p:nvPr/>
          </p:nvSpPr>
          <p:spPr>
            <a:xfrm>
              <a:off x="8715490" y="1564129"/>
              <a:ext cx="27716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15349" y="1005116"/>
              <a:ext cx="3160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8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NEIMENGGU</a:t>
              </a:r>
              <a:endParaRPr lang="zh-HK" altLang="en-US" sz="28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550231" y="5456238"/>
            <a:ext cx="4265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69032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05225" y="1038225"/>
            <a:ext cx="4781550" cy="47815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椭圆 6"/>
          <p:cNvSpPr/>
          <p:nvPr/>
        </p:nvSpPr>
        <p:spPr>
          <a:xfrm>
            <a:off x="3933825" y="1266825"/>
            <a:ext cx="4324350" cy="4324350"/>
          </a:xfrm>
          <a:prstGeom prst="ellipse">
            <a:avLst/>
          </a:prstGeom>
          <a:solidFill>
            <a:srgbClr val="485766">
              <a:alpha val="48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椭圆 5"/>
          <p:cNvSpPr/>
          <p:nvPr/>
        </p:nvSpPr>
        <p:spPr>
          <a:xfrm>
            <a:off x="4139453" y="1472453"/>
            <a:ext cx="3913094" cy="3913094"/>
          </a:xfrm>
          <a:prstGeom prst="ellipse">
            <a:avLst/>
          </a:prstGeom>
          <a:solidFill>
            <a:srgbClr val="F3DE5A">
              <a:alpha val="8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PART</a:t>
            </a:r>
          </a:p>
          <a:p>
            <a:pPr algn="ctr"/>
            <a:r>
              <a:rPr lang="en-US" altLang="zh-CN" sz="8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TWO</a:t>
            </a:r>
            <a:endParaRPr lang="zh-HK" altLang="en-US" sz="8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3599978">
            <a:off x="3923049" y="4387537"/>
            <a:ext cx="1303559" cy="1239652"/>
          </a:xfrm>
          <a:prstGeom prst="triangl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86100" y="613915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200" dirty="0" err="1">
                <a:solidFill>
                  <a:schemeClr val="bg1"/>
                </a:solidFill>
              </a:rPr>
              <a:t>Copyight</a:t>
            </a:r>
            <a:r>
              <a:rPr lang="en-US" altLang="zh-HK" sz="1200" dirty="0">
                <a:solidFill>
                  <a:schemeClr val="bg1"/>
                </a:solidFill>
              </a:rPr>
              <a:t> @2020 </a:t>
            </a:r>
            <a:r>
              <a:rPr lang="en-US" altLang="zh-CN" sz="1200" dirty="0">
                <a:solidFill>
                  <a:schemeClr val="bg1"/>
                </a:solidFill>
              </a:rPr>
              <a:t>www.freeppt7.com</a:t>
            </a:r>
            <a:endParaRPr lang="en-US" altLang="zh-HK" sz="1200" dirty="0">
              <a:solidFill>
                <a:schemeClr val="bg1"/>
              </a:solidFill>
            </a:endParaRPr>
          </a:p>
          <a:p>
            <a:pPr algn="ctr"/>
            <a:r>
              <a:rPr lang="en-US" altLang="zh-HK" sz="1200" dirty="0">
                <a:solidFill>
                  <a:schemeClr val="bg1"/>
                </a:solidFill>
              </a:rPr>
              <a:t>All Rights Reserved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897690" y="1042149"/>
            <a:ext cx="860610" cy="860608"/>
            <a:chOff x="10851778" y="914403"/>
            <a:chExt cx="860610" cy="860608"/>
          </a:xfrm>
        </p:grpSpPr>
        <p:grpSp>
          <p:nvGrpSpPr>
            <p:cNvPr id="14" name="组合 1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081694" y="986304"/>
            <a:ext cx="860610" cy="860608"/>
            <a:chOff x="10851778" y="914403"/>
            <a:chExt cx="860610" cy="860608"/>
          </a:xfrm>
        </p:grpSpPr>
        <p:grpSp>
          <p:nvGrpSpPr>
            <p:cNvPr id="24" name="组合 23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26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761927" y="5278549"/>
            <a:ext cx="860610" cy="860608"/>
            <a:chOff x="10851778" y="914403"/>
            <a:chExt cx="860610" cy="86060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221084" y="4395642"/>
            <a:ext cx="860610" cy="860608"/>
            <a:chOff x="10851778" y="914403"/>
            <a:chExt cx="860610" cy="86060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851778" y="914403"/>
              <a:ext cx="860610" cy="860608"/>
              <a:chOff x="10851778" y="914403"/>
              <a:chExt cx="860610" cy="860608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947307" y="1009931"/>
                <a:ext cx="669551" cy="669551"/>
              </a:xfrm>
              <a:prstGeom prst="ellipse">
                <a:avLst/>
              </a:prstGeom>
              <a:solidFill>
                <a:srgbClr val="F3DE5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851778" y="914403"/>
                <a:ext cx="860610" cy="8606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092383" y="1132843"/>
              <a:ext cx="379400" cy="423728"/>
              <a:chOff x="6652957" y="2328821"/>
              <a:chExt cx="1385887" cy="1547812"/>
            </a:xfrm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6654544" y="2328821"/>
                <a:ext cx="1384300" cy="1139825"/>
              </a:xfrm>
              <a:custGeom>
                <a:avLst/>
                <a:gdLst>
                  <a:gd name="T0" fmla="*/ 594 w 1187"/>
                  <a:gd name="T1" fmla="*/ 1 h 978"/>
                  <a:gd name="T2" fmla="*/ 1038 w 1187"/>
                  <a:gd name="T3" fmla="*/ 1 h 978"/>
                  <a:gd name="T4" fmla="*/ 1086 w 1187"/>
                  <a:gd name="T5" fmla="*/ 7 h 978"/>
                  <a:gd name="T6" fmla="*/ 1186 w 1187"/>
                  <a:gd name="T7" fmla="*/ 133 h 978"/>
                  <a:gd name="T8" fmla="*/ 1186 w 1187"/>
                  <a:gd name="T9" fmla="*/ 252 h 978"/>
                  <a:gd name="T10" fmla="*/ 1186 w 1187"/>
                  <a:gd name="T11" fmla="*/ 832 h 978"/>
                  <a:gd name="T12" fmla="*/ 1178 w 1187"/>
                  <a:gd name="T13" fmla="*/ 888 h 978"/>
                  <a:gd name="T14" fmla="*/ 1067 w 1187"/>
                  <a:gd name="T15" fmla="*/ 976 h 978"/>
                  <a:gd name="T16" fmla="*/ 1037 w 1187"/>
                  <a:gd name="T17" fmla="*/ 978 h 978"/>
                  <a:gd name="T18" fmla="*/ 151 w 1187"/>
                  <a:gd name="T19" fmla="*/ 978 h 978"/>
                  <a:gd name="T20" fmla="*/ 96 w 1187"/>
                  <a:gd name="T21" fmla="*/ 970 h 978"/>
                  <a:gd name="T22" fmla="*/ 1 w 1187"/>
                  <a:gd name="T23" fmla="*/ 845 h 978"/>
                  <a:gd name="T24" fmla="*/ 1 w 1187"/>
                  <a:gd name="T25" fmla="*/ 689 h 978"/>
                  <a:gd name="T26" fmla="*/ 1 w 1187"/>
                  <a:gd name="T27" fmla="*/ 148 h 978"/>
                  <a:gd name="T28" fmla="*/ 26 w 1187"/>
                  <a:gd name="T29" fmla="*/ 56 h 978"/>
                  <a:gd name="T30" fmla="*/ 144 w 1187"/>
                  <a:gd name="T31" fmla="*/ 1 h 978"/>
                  <a:gd name="T32" fmla="*/ 462 w 1187"/>
                  <a:gd name="T33" fmla="*/ 1 h 978"/>
                  <a:gd name="T34" fmla="*/ 594 w 1187"/>
                  <a:gd name="T35" fmla="*/ 1 h 978"/>
                  <a:gd name="T36" fmla="*/ 593 w 1187"/>
                  <a:gd name="T37" fmla="*/ 908 h 978"/>
                  <a:gd name="T38" fmla="*/ 1036 w 1187"/>
                  <a:gd name="T39" fmla="*/ 908 h 978"/>
                  <a:gd name="T40" fmla="*/ 1117 w 1187"/>
                  <a:gd name="T41" fmla="*/ 826 h 978"/>
                  <a:gd name="T42" fmla="*/ 1117 w 1187"/>
                  <a:gd name="T43" fmla="*/ 168 h 978"/>
                  <a:gd name="T44" fmla="*/ 1116 w 1187"/>
                  <a:gd name="T45" fmla="*/ 138 h 978"/>
                  <a:gd name="T46" fmla="*/ 1061 w 1187"/>
                  <a:gd name="T47" fmla="*/ 72 h 978"/>
                  <a:gd name="T48" fmla="*/ 1035 w 1187"/>
                  <a:gd name="T49" fmla="*/ 70 h 978"/>
                  <a:gd name="T50" fmla="*/ 154 w 1187"/>
                  <a:gd name="T51" fmla="*/ 70 h 978"/>
                  <a:gd name="T52" fmla="*/ 70 w 1187"/>
                  <a:gd name="T53" fmla="*/ 153 h 978"/>
                  <a:gd name="T54" fmla="*/ 70 w 1187"/>
                  <a:gd name="T55" fmla="*/ 790 h 978"/>
                  <a:gd name="T56" fmla="*/ 71 w 1187"/>
                  <a:gd name="T57" fmla="*/ 841 h 978"/>
                  <a:gd name="T58" fmla="*/ 125 w 1187"/>
                  <a:gd name="T59" fmla="*/ 906 h 978"/>
                  <a:gd name="T60" fmla="*/ 152 w 1187"/>
                  <a:gd name="T61" fmla="*/ 908 h 978"/>
                  <a:gd name="T62" fmla="*/ 593 w 1187"/>
                  <a:gd name="T63" fmla="*/ 90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7" h="978">
                    <a:moveTo>
                      <a:pt x="594" y="1"/>
                    </a:moveTo>
                    <a:cubicBezTo>
                      <a:pt x="742" y="1"/>
                      <a:pt x="890" y="1"/>
                      <a:pt x="1038" y="1"/>
                    </a:cubicBezTo>
                    <a:cubicBezTo>
                      <a:pt x="1054" y="1"/>
                      <a:pt x="1071" y="3"/>
                      <a:pt x="1086" y="7"/>
                    </a:cubicBezTo>
                    <a:cubicBezTo>
                      <a:pt x="1149" y="23"/>
                      <a:pt x="1185" y="69"/>
                      <a:pt x="1186" y="133"/>
                    </a:cubicBezTo>
                    <a:cubicBezTo>
                      <a:pt x="1187" y="173"/>
                      <a:pt x="1186" y="212"/>
                      <a:pt x="1186" y="252"/>
                    </a:cubicBezTo>
                    <a:cubicBezTo>
                      <a:pt x="1186" y="445"/>
                      <a:pt x="1186" y="639"/>
                      <a:pt x="1186" y="832"/>
                    </a:cubicBezTo>
                    <a:cubicBezTo>
                      <a:pt x="1186" y="851"/>
                      <a:pt x="1184" y="870"/>
                      <a:pt x="1178" y="888"/>
                    </a:cubicBezTo>
                    <a:cubicBezTo>
                      <a:pt x="1161" y="942"/>
                      <a:pt x="1120" y="966"/>
                      <a:pt x="1067" y="976"/>
                    </a:cubicBezTo>
                    <a:cubicBezTo>
                      <a:pt x="1057" y="977"/>
                      <a:pt x="1047" y="978"/>
                      <a:pt x="1037" y="978"/>
                    </a:cubicBezTo>
                    <a:cubicBezTo>
                      <a:pt x="742" y="978"/>
                      <a:pt x="446" y="978"/>
                      <a:pt x="151" y="978"/>
                    </a:cubicBezTo>
                    <a:cubicBezTo>
                      <a:pt x="133" y="978"/>
                      <a:pt x="114" y="975"/>
                      <a:pt x="96" y="970"/>
                    </a:cubicBezTo>
                    <a:cubicBezTo>
                      <a:pt x="36" y="953"/>
                      <a:pt x="2" y="908"/>
                      <a:pt x="1" y="845"/>
                    </a:cubicBezTo>
                    <a:cubicBezTo>
                      <a:pt x="0" y="793"/>
                      <a:pt x="1" y="741"/>
                      <a:pt x="1" y="689"/>
                    </a:cubicBezTo>
                    <a:cubicBezTo>
                      <a:pt x="1" y="509"/>
                      <a:pt x="1" y="328"/>
                      <a:pt x="1" y="148"/>
                    </a:cubicBezTo>
                    <a:cubicBezTo>
                      <a:pt x="1" y="115"/>
                      <a:pt x="5" y="83"/>
                      <a:pt x="26" y="56"/>
                    </a:cubicBezTo>
                    <a:cubicBezTo>
                      <a:pt x="55" y="17"/>
                      <a:pt x="97" y="1"/>
                      <a:pt x="144" y="1"/>
                    </a:cubicBezTo>
                    <a:cubicBezTo>
                      <a:pt x="250" y="0"/>
                      <a:pt x="356" y="1"/>
                      <a:pt x="462" y="1"/>
                    </a:cubicBezTo>
                    <a:cubicBezTo>
                      <a:pt x="506" y="1"/>
                      <a:pt x="550" y="1"/>
                      <a:pt x="594" y="1"/>
                    </a:cubicBezTo>
                    <a:close/>
                    <a:moveTo>
                      <a:pt x="593" y="908"/>
                    </a:moveTo>
                    <a:cubicBezTo>
                      <a:pt x="741" y="908"/>
                      <a:pt x="888" y="908"/>
                      <a:pt x="1036" y="908"/>
                    </a:cubicBezTo>
                    <a:cubicBezTo>
                      <a:pt x="1092" y="908"/>
                      <a:pt x="1117" y="884"/>
                      <a:pt x="1117" y="826"/>
                    </a:cubicBezTo>
                    <a:cubicBezTo>
                      <a:pt x="1117" y="607"/>
                      <a:pt x="1117" y="388"/>
                      <a:pt x="1117" y="168"/>
                    </a:cubicBezTo>
                    <a:cubicBezTo>
                      <a:pt x="1117" y="158"/>
                      <a:pt x="1117" y="148"/>
                      <a:pt x="1116" y="138"/>
                    </a:cubicBezTo>
                    <a:cubicBezTo>
                      <a:pt x="1115" y="102"/>
                      <a:pt x="1096" y="80"/>
                      <a:pt x="1061" y="72"/>
                    </a:cubicBezTo>
                    <a:cubicBezTo>
                      <a:pt x="1052" y="71"/>
                      <a:pt x="1044" y="70"/>
                      <a:pt x="1035" y="70"/>
                    </a:cubicBezTo>
                    <a:cubicBezTo>
                      <a:pt x="741" y="70"/>
                      <a:pt x="448" y="70"/>
                      <a:pt x="154" y="70"/>
                    </a:cubicBezTo>
                    <a:cubicBezTo>
                      <a:pt x="95" y="70"/>
                      <a:pt x="70" y="94"/>
                      <a:pt x="70" y="153"/>
                    </a:cubicBezTo>
                    <a:cubicBezTo>
                      <a:pt x="70" y="365"/>
                      <a:pt x="70" y="577"/>
                      <a:pt x="70" y="790"/>
                    </a:cubicBezTo>
                    <a:cubicBezTo>
                      <a:pt x="70" y="807"/>
                      <a:pt x="70" y="824"/>
                      <a:pt x="71" y="841"/>
                    </a:cubicBezTo>
                    <a:cubicBezTo>
                      <a:pt x="72" y="876"/>
                      <a:pt x="92" y="900"/>
                      <a:pt x="125" y="906"/>
                    </a:cubicBezTo>
                    <a:cubicBezTo>
                      <a:pt x="134" y="908"/>
                      <a:pt x="143" y="908"/>
                      <a:pt x="152" y="908"/>
                    </a:cubicBezTo>
                    <a:cubicBezTo>
                      <a:pt x="299" y="908"/>
                      <a:pt x="446" y="908"/>
                      <a:pt x="593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6652957" y="3551196"/>
                <a:ext cx="1384300" cy="325437"/>
              </a:xfrm>
              <a:custGeom>
                <a:avLst/>
                <a:gdLst>
                  <a:gd name="T0" fmla="*/ 533 w 1187"/>
                  <a:gd name="T1" fmla="*/ 69 h 279"/>
                  <a:gd name="T2" fmla="*/ 442 w 1187"/>
                  <a:gd name="T3" fmla="*/ 69 h 279"/>
                  <a:gd name="T4" fmla="*/ 36 w 1187"/>
                  <a:gd name="T5" fmla="*/ 69 h 279"/>
                  <a:gd name="T6" fmla="*/ 2 w 1187"/>
                  <a:gd name="T7" fmla="*/ 42 h 279"/>
                  <a:gd name="T8" fmla="*/ 32 w 1187"/>
                  <a:gd name="T9" fmla="*/ 0 h 279"/>
                  <a:gd name="T10" fmla="*/ 44 w 1187"/>
                  <a:gd name="T11" fmla="*/ 0 h 279"/>
                  <a:gd name="T12" fmla="*/ 1146 w 1187"/>
                  <a:gd name="T13" fmla="*/ 0 h 279"/>
                  <a:gd name="T14" fmla="*/ 1187 w 1187"/>
                  <a:gd name="T15" fmla="*/ 38 h 279"/>
                  <a:gd name="T16" fmla="*/ 1155 w 1187"/>
                  <a:gd name="T17" fmla="*/ 69 h 279"/>
                  <a:gd name="T18" fmla="*/ 722 w 1187"/>
                  <a:gd name="T19" fmla="*/ 69 h 279"/>
                  <a:gd name="T20" fmla="*/ 702 w 1187"/>
                  <a:gd name="T21" fmla="*/ 69 h 279"/>
                  <a:gd name="T22" fmla="*/ 848 w 1187"/>
                  <a:gd name="T23" fmla="*/ 279 h 279"/>
                  <a:gd name="T24" fmla="*/ 781 w 1187"/>
                  <a:gd name="T25" fmla="*/ 278 h 279"/>
                  <a:gd name="T26" fmla="*/ 770 w 1187"/>
                  <a:gd name="T27" fmla="*/ 267 h 279"/>
                  <a:gd name="T28" fmla="*/ 639 w 1187"/>
                  <a:gd name="T29" fmla="*/ 80 h 279"/>
                  <a:gd name="T30" fmla="*/ 596 w 1187"/>
                  <a:gd name="T31" fmla="*/ 81 h 279"/>
                  <a:gd name="T32" fmla="*/ 464 w 1187"/>
                  <a:gd name="T33" fmla="*/ 269 h 279"/>
                  <a:gd name="T34" fmla="*/ 445 w 1187"/>
                  <a:gd name="T35" fmla="*/ 279 h 279"/>
                  <a:gd name="T36" fmla="*/ 387 w 1187"/>
                  <a:gd name="T37" fmla="*/ 279 h 279"/>
                  <a:gd name="T38" fmla="*/ 533 w 1187"/>
                  <a:gd name="T3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7" h="279">
                    <a:moveTo>
                      <a:pt x="533" y="69"/>
                    </a:moveTo>
                    <a:cubicBezTo>
                      <a:pt x="500" y="69"/>
                      <a:pt x="471" y="69"/>
                      <a:pt x="442" y="69"/>
                    </a:cubicBezTo>
                    <a:cubicBezTo>
                      <a:pt x="307" y="69"/>
                      <a:pt x="172" y="69"/>
                      <a:pt x="36" y="69"/>
                    </a:cubicBezTo>
                    <a:cubicBezTo>
                      <a:pt x="14" y="69"/>
                      <a:pt x="4" y="61"/>
                      <a:pt x="2" y="42"/>
                    </a:cubicBezTo>
                    <a:cubicBezTo>
                      <a:pt x="0" y="20"/>
                      <a:pt x="12" y="3"/>
                      <a:pt x="32" y="0"/>
                    </a:cubicBezTo>
                    <a:cubicBezTo>
                      <a:pt x="35" y="0"/>
                      <a:pt x="40" y="0"/>
                      <a:pt x="44" y="0"/>
                    </a:cubicBezTo>
                    <a:cubicBezTo>
                      <a:pt x="411" y="0"/>
                      <a:pt x="779" y="0"/>
                      <a:pt x="1146" y="0"/>
                    </a:cubicBezTo>
                    <a:cubicBezTo>
                      <a:pt x="1173" y="0"/>
                      <a:pt x="1187" y="13"/>
                      <a:pt x="1187" y="38"/>
                    </a:cubicBezTo>
                    <a:cubicBezTo>
                      <a:pt x="1187" y="59"/>
                      <a:pt x="1176" y="69"/>
                      <a:pt x="1155" y="69"/>
                    </a:cubicBezTo>
                    <a:cubicBezTo>
                      <a:pt x="1011" y="69"/>
                      <a:pt x="866" y="69"/>
                      <a:pt x="722" y="69"/>
                    </a:cubicBezTo>
                    <a:cubicBezTo>
                      <a:pt x="716" y="69"/>
                      <a:pt x="711" y="69"/>
                      <a:pt x="702" y="69"/>
                    </a:cubicBezTo>
                    <a:cubicBezTo>
                      <a:pt x="751" y="140"/>
                      <a:pt x="799" y="208"/>
                      <a:pt x="848" y="279"/>
                    </a:cubicBezTo>
                    <a:cubicBezTo>
                      <a:pt x="824" y="279"/>
                      <a:pt x="803" y="279"/>
                      <a:pt x="781" y="278"/>
                    </a:cubicBezTo>
                    <a:cubicBezTo>
                      <a:pt x="777" y="278"/>
                      <a:pt x="773" y="271"/>
                      <a:pt x="770" y="267"/>
                    </a:cubicBezTo>
                    <a:cubicBezTo>
                      <a:pt x="726" y="205"/>
                      <a:pt x="683" y="143"/>
                      <a:pt x="639" y="80"/>
                    </a:cubicBezTo>
                    <a:cubicBezTo>
                      <a:pt x="628" y="64"/>
                      <a:pt x="608" y="64"/>
                      <a:pt x="596" y="81"/>
                    </a:cubicBezTo>
                    <a:cubicBezTo>
                      <a:pt x="552" y="143"/>
                      <a:pt x="508" y="206"/>
                      <a:pt x="464" y="269"/>
                    </a:cubicBezTo>
                    <a:cubicBezTo>
                      <a:pt x="459" y="276"/>
                      <a:pt x="454" y="279"/>
                      <a:pt x="445" y="279"/>
                    </a:cubicBezTo>
                    <a:cubicBezTo>
                      <a:pt x="427" y="278"/>
                      <a:pt x="408" y="279"/>
                      <a:pt x="387" y="279"/>
                    </a:cubicBezTo>
                    <a:cubicBezTo>
                      <a:pt x="436" y="208"/>
                      <a:pt x="484" y="140"/>
                      <a:pt x="533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6819644" y="2493921"/>
                <a:ext cx="1054100" cy="160337"/>
              </a:xfrm>
              <a:custGeom>
                <a:avLst/>
                <a:gdLst>
                  <a:gd name="T0" fmla="*/ 904 w 904"/>
                  <a:gd name="T1" fmla="*/ 0 h 138"/>
                  <a:gd name="T2" fmla="*/ 904 w 904"/>
                  <a:gd name="T3" fmla="*/ 138 h 138"/>
                  <a:gd name="T4" fmla="*/ 0 w 904"/>
                  <a:gd name="T5" fmla="*/ 138 h 138"/>
                  <a:gd name="T6" fmla="*/ 0 w 904"/>
                  <a:gd name="T7" fmla="*/ 0 h 138"/>
                  <a:gd name="T8" fmla="*/ 904 w 90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38">
                    <a:moveTo>
                      <a:pt x="904" y="0"/>
                    </a:moveTo>
                    <a:cubicBezTo>
                      <a:pt x="904" y="47"/>
                      <a:pt x="904" y="92"/>
                      <a:pt x="904" y="138"/>
                    </a:cubicBezTo>
                    <a:cubicBezTo>
                      <a:pt x="602" y="138"/>
                      <a:pt x="302" y="138"/>
                      <a:pt x="0" y="138"/>
                    </a:cubicBezTo>
                    <a:cubicBezTo>
                      <a:pt x="0" y="93"/>
                      <a:pt x="0" y="47"/>
                      <a:pt x="0" y="0"/>
                    </a:cubicBezTo>
                    <a:cubicBezTo>
                      <a:pt x="301" y="0"/>
                      <a:pt x="60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6797419" y="2816184"/>
                <a:ext cx="520700" cy="508000"/>
              </a:xfrm>
              <a:custGeom>
                <a:avLst/>
                <a:gdLst>
                  <a:gd name="T0" fmla="*/ 227 w 447"/>
                  <a:gd name="T1" fmla="*/ 210 h 435"/>
                  <a:gd name="T2" fmla="*/ 434 w 447"/>
                  <a:gd name="T3" fmla="*/ 210 h 435"/>
                  <a:gd name="T4" fmla="*/ 342 w 447"/>
                  <a:gd name="T5" fmla="*/ 386 h 435"/>
                  <a:gd name="T6" fmla="*/ 98 w 447"/>
                  <a:gd name="T7" fmla="*/ 375 h 435"/>
                  <a:gd name="T8" fmla="*/ 31 w 447"/>
                  <a:gd name="T9" fmla="*/ 140 h 435"/>
                  <a:gd name="T10" fmla="*/ 227 w 447"/>
                  <a:gd name="T11" fmla="*/ 2 h 435"/>
                  <a:gd name="T12" fmla="*/ 227 w 447"/>
                  <a:gd name="T13" fmla="*/ 21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435">
                    <a:moveTo>
                      <a:pt x="227" y="210"/>
                    </a:moveTo>
                    <a:cubicBezTo>
                      <a:pt x="298" y="210"/>
                      <a:pt x="366" y="210"/>
                      <a:pt x="434" y="210"/>
                    </a:cubicBezTo>
                    <a:cubicBezTo>
                      <a:pt x="447" y="260"/>
                      <a:pt x="401" y="347"/>
                      <a:pt x="342" y="386"/>
                    </a:cubicBezTo>
                    <a:cubicBezTo>
                      <a:pt x="267" y="435"/>
                      <a:pt x="169" y="431"/>
                      <a:pt x="98" y="375"/>
                    </a:cubicBezTo>
                    <a:cubicBezTo>
                      <a:pt x="28" y="320"/>
                      <a:pt x="0" y="224"/>
                      <a:pt x="31" y="140"/>
                    </a:cubicBezTo>
                    <a:cubicBezTo>
                      <a:pt x="60" y="57"/>
                      <a:pt x="141" y="0"/>
                      <a:pt x="227" y="2"/>
                    </a:cubicBezTo>
                    <a:cubicBezTo>
                      <a:pt x="227" y="71"/>
                      <a:pt x="227" y="140"/>
                      <a:pt x="227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7468932" y="2901909"/>
                <a:ext cx="404813" cy="77787"/>
              </a:xfrm>
              <a:custGeom>
                <a:avLst/>
                <a:gdLst>
                  <a:gd name="T0" fmla="*/ 0 w 346"/>
                  <a:gd name="T1" fmla="*/ 67 h 67"/>
                  <a:gd name="T2" fmla="*/ 0 w 346"/>
                  <a:gd name="T3" fmla="*/ 0 h 67"/>
                  <a:gd name="T4" fmla="*/ 346 w 346"/>
                  <a:gd name="T5" fmla="*/ 0 h 67"/>
                  <a:gd name="T6" fmla="*/ 346 w 346"/>
                  <a:gd name="T7" fmla="*/ 67 h 67"/>
                  <a:gd name="T8" fmla="*/ 0 w 34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7">
                    <a:moveTo>
                      <a:pt x="0" y="67"/>
                    </a:move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4"/>
                      <a:pt x="346" y="67"/>
                    </a:cubicBezTo>
                    <a:cubicBezTo>
                      <a:pt x="231" y="67"/>
                      <a:pt x="115" y="67"/>
                      <a:pt x="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7468932" y="3144796"/>
                <a:ext cx="404813" cy="79375"/>
              </a:xfrm>
              <a:custGeom>
                <a:avLst/>
                <a:gdLst>
                  <a:gd name="T0" fmla="*/ 346 w 346"/>
                  <a:gd name="T1" fmla="*/ 68 h 68"/>
                  <a:gd name="T2" fmla="*/ 0 w 346"/>
                  <a:gd name="T3" fmla="*/ 68 h 68"/>
                  <a:gd name="T4" fmla="*/ 0 w 346"/>
                  <a:gd name="T5" fmla="*/ 0 h 68"/>
                  <a:gd name="T6" fmla="*/ 346 w 346"/>
                  <a:gd name="T7" fmla="*/ 0 h 68"/>
                  <a:gd name="T8" fmla="*/ 346 w 34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68">
                    <a:moveTo>
                      <a:pt x="346" y="68"/>
                    </a:moveTo>
                    <a:cubicBezTo>
                      <a:pt x="230" y="68"/>
                      <a:pt x="116" y="68"/>
                      <a:pt x="0" y="68"/>
                    </a:cubicBezTo>
                    <a:cubicBezTo>
                      <a:pt x="0" y="45"/>
                      <a:pt x="0" y="23"/>
                      <a:pt x="0" y="0"/>
                    </a:cubicBezTo>
                    <a:cubicBezTo>
                      <a:pt x="115" y="0"/>
                      <a:pt x="230" y="0"/>
                      <a:pt x="346" y="0"/>
                    </a:cubicBezTo>
                    <a:cubicBezTo>
                      <a:pt x="346" y="22"/>
                      <a:pt x="346" y="45"/>
                      <a:pt x="346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64F1A800-D46D-464B-A9D5-8D0D7791605E}"/>
              </a:ext>
            </a:extLst>
          </p:cNvPr>
          <p:cNvSpPr/>
          <p:nvPr/>
        </p:nvSpPr>
        <p:spPr>
          <a:xfrm>
            <a:off x="560448" y="33475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7578890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" name="文本框 5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1541" y="1206789"/>
            <a:ext cx="10208919" cy="5098053"/>
            <a:chOff x="991541" y="1073439"/>
            <a:chExt cx="10208919" cy="5098053"/>
          </a:xfrm>
        </p:grpSpPr>
        <p:graphicFrame>
          <p:nvGraphicFramePr>
            <p:cNvPr id="4" name="图表 3"/>
            <p:cNvGraphicFramePr/>
            <p:nvPr>
              <p:extLst>
                <p:ext uri="{D42A27DB-BD31-4B8C-83A1-F6EECF244321}">
                  <p14:modId xmlns:p14="http://schemas.microsoft.com/office/powerpoint/2010/main" val="2230055086"/>
                </p:ext>
              </p:extLst>
            </p:nvPr>
          </p:nvGraphicFramePr>
          <p:xfrm>
            <a:off x="1085850" y="1073439"/>
            <a:ext cx="10020300" cy="4461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991541" y="5863715"/>
              <a:ext cx="102089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 was the best of times, it was the worst of times; it was the age of wisdom, it was the age of foolishness.</a:t>
              </a:r>
              <a:endParaRPr lang="zh-HK" altLang="en-US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2436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462"/>
            <a:ext cx="6096000" cy="6867462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306286" y="3647339"/>
            <a:ext cx="2446297" cy="2061028"/>
          </a:xfrm>
          <a:prstGeom prst="triangle">
            <a:avLst/>
          </a:prstGeom>
          <a:solidFill>
            <a:srgbClr val="F3DE5A">
              <a:alpha val="79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等腰三角形 21"/>
          <p:cNvSpPr/>
          <p:nvPr/>
        </p:nvSpPr>
        <p:spPr>
          <a:xfrm>
            <a:off x="2293258" y="2779001"/>
            <a:ext cx="2177141" cy="2929366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等腰三角形 22"/>
          <p:cNvSpPr/>
          <p:nvPr/>
        </p:nvSpPr>
        <p:spPr>
          <a:xfrm>
            <a:off x="3179993" y="2036253"/>
            <a:ext cx="2277378" cy="3672114"/>
          </a:xfrm>
          <a:prstGeom prst="triangle">
            <a:avLst/>
          </a:prstGeom>
          <a:solidFill>
            <a:srgbClr val="F3DE5A">
              <a:alpha val="8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38629" y="2438847"/>
            <a:ext cx="1654630" cy="3269519"/>
          </a:xfrm>
          <a:prstGeom prst="triangle">
            <a:avLst/>
          </a:prstGeom>
          <a:solidFill>
            <a:srgbClr val="F3DE5A">
              <a:alpha val="7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08745" y="166282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r>
                <a:rPr lang="en-US" altLang="zh-CN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79172" y="2735207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31777" y="1933930"/>
            <a:ext cx="900525" cy="702854"/>
            <a:chOff x="8686791" y="497204"/>
            <a:chExt cx="914399" cy="721996"/>
          </a:xfrm>
          <a:solidFill>
            <a:srgbClr val="F3DE5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8420" y="1230090"/>
            <a:ext cx="900525" cy="702854"/>
            <a:chOff x="8686791" y="497204"/>
            <a:chExt cx="914399" cy="72199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8686791" y="497204"/>
              <a:ext cx="914399" cy="512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</a:t>
              </a:r>
              <a:r>
                <a:rPr lang="en-US" altLang="zh-CN" sz="2400" dirty="0">
                  <a:solidFill>
                    <a:srgbClr val="4857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HK" sz="2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8924925" y="876300"/>
              <a:ext cx="438150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60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288691" y="6125029"/>
            <a:ext cx="15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9886" y="5689603"/>
            <a:ext cx="43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A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32814" y="5689603"/>
            <a:ext cx="32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B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58389" y="5689603"/>
            <a:ext cx="47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C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40194" y="5689603"/>
            <a:ext cx="35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3DE5A"/>
                </a:solidFill>
              </a:rPr>
              <a:t>D</a:t>
            </a:r>
            <a:endParaRPr lang="zh-HK" altLang="en-US" b="1" dirty="0">
              <a:solidFill>
                <a:srgbClr val="F3DE5A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465975" y="2030768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矩形 57"/>
          <p:cNvSpPr/>
          <p:nvPr/>
        </p:nvSpPr>
        <p:spPr>
          <a:xfrm>
            <a:off x="6465975" y="3608033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矩形 58"/>
          <p:cNvSpPr/>
          <p:nvPr/>
        </p:nvSpPr>
        <p:spPr>
          <a:xfrm>
            <a:off x="6465975" y="5185297"/>
            <a:ext cx="1219200" cy="1219200"/>
          </a:xfrm>
          <a:prstGeom prst="rect">
            <a:avLst/>
          </a:prstGeom>
          <a:solidFill>
            <a:srgbClr val="485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6465975" y="453503"/>
            <a:ext cx="1219200" cy="1219200"/>
            <a:chOff x="6465975" y="453503"/>
            <a:chExt cx="1219200" cy="1219200"/>
          </a:xfrm>
        </p:grpSpPr>
        <p:sp>
          <p:nvSpPr>
            <p:cNvPr id="56" name="矩形 55"/>
            <p:cNvSpPr/>
            <p:nvPr/>
          </p:nvSpPr>
          <p:spPr>
            <a:xfrm>
              <a:off x="6465975" y="453503"/>
              <a:ext cx="1219200" cy="1219200"/>
            </a:xfrm>
            <a:prstGeom prst="rect">
              <a:avLst/>
            </a:prstGeom>
            <a:solidFill>
              <a:srgbClr val="485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Freeform 286"/>
            <p:cNvSpPr>
              <a:spLocks noEditPoints="1"/>
            </p:cNvSpPr>
            <p:nvPr/>
          </p:nvSpPr>
          <p:spPr bwMode="auto">
            <a:xfrm>
              <a:off x="6605042" y="586278"/>
              <a:ext cx="941066" cy="953650"/>
            </a:xfrm>
            <a:custGeom>
              <a:avLst/>
              <a:gdLst>
                <a:gd name="T0" fmla="*/ 3250 w 3529"/>
                <a:gd name="T1" fmla="*/ 3086 h 3589"/>
                <a:gd name="T2" fmla="*/ 2403 w 3529"/>
                <a:gd name="T3" fmla="*/ 2235 h 3589"/>
                <a:gd name="T4" fmla="*/ 2817 w 3529"/>
                <a:gd name="T5" fmla="*/ 2030 h 3589"/>
                <a:gd name="T6" fmla="*/ 3529 w 3529"/>
                <a:gd name="T7" fmla="*/ 2765 h 3589"/>
                <a:gd name="T8" fmla="*/ 3250 w 3529"/>
                <a:gd name="T9" fmla="*/ 3086 h 3589"/>
                <a:gd name="T10" fmla="*/ 1303 w 3529"/>
                <a:gd name="T11" fmla="*/ 1130 h 3589"/>
                <a:gd name="T12" fmla="*/ 406 w 3529"/>
                <a:gd name="T13" fmla="*/ 229 h 3589"/>
                <a:gd name="T14" fmla="*/ 728 w 3529"/>
                <a:gd name="T15" fmla="*/ 0 h 3589"/>
                <a:gd name="T16" fmla="*/ 1473 w 3529"/>
                <a:gd name="T17" fmla="*/ 717 h 3589"/>
                <a:gd name="T18" fmla="*/ 1303 w 3529"/>
                <a:gd name="T19" fmla="*/ 1130 h 3589"/>
                <a:gd name="T20" fmla="*/ 1225 w 3529"/>
                <a:gd name="T21" fmla="*/ 1204 h 3589"/>
                <a:gd name="T22" fmla="*/ 1727 w 3529"/>
                <a:gd name="T23" fmla="*/ 1880 h 3589"/>
                <a:gd name="T24" fmla="*/ 2326 w 3529"/>
                <a:gd name="T25" fmla="*/ 2309 h 3589"/>
                <a:gd name="T26" fmla="*/ 3178 w 3529"/>
                <a:gd name="T27" fmla="*/ 3166 h 3589"/>
                <a:gd name="T28" fmla="*/ 1250 w 3529"/>
                <a:gd name="T29" fmla="*/ 2392 h 3589"/>
                <a:gd name="T30" fmla="*/ 333 w 3529"/>
                <a:gd name="T31" fmla="*/ 308 h 3589"/>
                <a:gd name="T32" fmla="*/ 1225 w 3529"/>
                <a:gd name="T33" fmla="*/ 1204 h 3589"/>
                <a:gd name="T34" fmla="*/ 1225 w 3529"/>
                <a:gd name="T35" fmla="*/ 1204 h 3589"/>
                <a:gd name="T36" fmla="*/ 1225 w 3529"/>
                <a:gd name="T37" fmla="*/ 120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9" h="3589">
                  <a:moveTo>
                    <a:pt x="3250" y="3086"/>
                  </a:moveTo>
                  <a:cubicBezTo>
                    <a:pt x="2403" y="2235"/>
                    <a:pt x="2403" y="2235"/>
                    <a:pt x="2403" y="2235"/>
                  </a:cubicBezTo>
                  <a:cubicBezTo>
                    <a:pt x="2488" y="2139"/>
                    <a:pt x="2675" y="1958"/>
                    <a:pt x="2817" y="2030"/>
                  </a:cubicBezTo>
                  <a:cubicBezTo>
                    <a:pt x="2806" y="2033"/>
                    <a:pt x="3529" y="2765"/>
                    <a:pt x="3529" y="2765"/>
                  </a:cubicBezTo>
                  <a:cubicBezTo>
                    <a:pt x="3250" y="3086"/>
                    <a:pt x="3250" y="3086"/>
                    <a:pt x="3250" y="3086"/>
                  </a:cubicBezTo>
                  <a:close/>
                  <a:moveTo>
                    <a:pt x="1303" y="1130"/>
                  </a:moveTo>
                  <a:cubicBezTo>
                    <a:pt x="406" y="229"/>
                    <a:pt x="406" y="229"/>
                    <a:pt x="406" y="229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0"/>
                    <a:pt x="1435" y="669"/>
                    <a:pt x="1473" y="717"/>
                  </a:cubicBezTo>
                  <a:cubicBezTo>
                    <a:pt x="1568" y="845"/>
                    <a:pt x="1406" y="1032"/>
                    <a:pt x="1303" y="1130"/>
                  </a:cubicBezTo>
                  <a:close/>
                  <a:moveTo>
                    <a:pt x="1225" y="1204"/>
                  </a:moveTo>
                  <a:cubicBezTo>
                    <a:pt x="1218" y="1234"/>
                    <a:pt x="1227" y="1377"/>
                    <a:pt x="1727" y="1880"/>
                  </a:cubicBezTo>
                  <a:cubicBezTo>
                    <a:pt x="2120" y="2275"/>
                    <a:pt x="2271" y="2319"/>
                    <a:pt x="2326" y="2309"/>
                  </a:cubicBezTo>
                  <a:cubicBezTo>
                    <a:pt x="3178" y="3166"/>
                    <a:pt x="3178" y="3166"/>
                    <a:pt x="3178" y="3166"/>
                  </a:cubicBezTo>
                  <a:cubicBezTo>
                    <a:pt x="3077" y="3253"/>
                    <a:pt x="2541" y="3589"/>
                    <a:pt x="1250" y="2392"/>
                  </a:cubicBezTo>
                  <a:cubicBezTo>
                    <a:pt x="0" y="1231"/>
                    <a:pt x="244" y="488"/>
                    <a:pt x="333" y="308"/>
                  </a:cubicBezTo>
                  <a:cubicBezTo>
                    <a:pt x="1225" y="1204"/>
                    <a:pt x="1225" y="1204"/>
                    <a:pt x="1225" y="1204"/>
                  </a:cubicBezTo>
                  <a:close/>
                  <a:moveTo>
                    <a:pt x="1225" y="1204"/>
                  </a:moveTo>
                  <a:cubicBezTo>
                    <a:pt x="1225" y="1204"/>
                    <a:pt x="1225" y="1204"/>
                    <a:pt x="1225" y="1204"/>
                  </a:cubicBezTo>
                </a:path>
              </a:pathLst>
            </a:custGeom>
            <a:solidFill>
              <a:srgbClr val="F3D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HK" altLang="en-US"/>
            </a:p>
          </p:txBody>
        </p:sp>
      </p:grpSp>
      <p:sp>
        <p:nvSpPr>
          <p:cNvPr id="49" name="Freeform 290"/>
          <p:cNvSpPr>
            <a:spLocks noEditPoints="1"/>
          </p:cNvSpPr>
          <p:nvPr/>
        </p:nvSpPr>
        <p:spPr bwMode="auto">
          <a:xfrm>
            <a:off x="6638075" y="2263671"/>
            <a:ext cx="875000" cy="753395"/>
          </a:xfrm>
          <a:custGeom>
            <a:avLst/>
            <a:gdLst>
              <a:gd name="T0" fmla="*/ 2297 w 2867"/>
              <a:gd name="T1" fmla="*/ 1415 h 2457"/>
              <a:gd name="T2" fmla="*/ 2172 w 2867"/>
              <a:gd name="T3" fmla="*/ 1289 h 2457"/>
              <a:gd name="T4" fmla="*/ 2297 w 2867"/>
              <a:gd name="T5" fmla="*/ 1164 h 2457"/>
              <a:gd name="T6" fmla="*/ 2421 w 2867"/>
              <a:gd name="T7" fmla="*/ 1289 h 2457"/>
              <a:gd name="T8" fmla="*/ 2297 w 2867"/>
              <a:gd name="T9" fmla="*/ 1415 h 2457"/>
              <a:gd name="T10" fmla="*/ 1658 w 2867"/>
              <a:gd name="T11" fmla="*/ 1415 h 2457"/>
              <a:gd name="T12" fmla="*/ 1533 w 2867"/>
              <a:gd name="T13" fmla="*/ 1289 h 2457"/>
              <a:gd name="T14" fmla="*/ 1658 w 2867"/>
              <a:gd name="T15" fmla="*/ 1164 h 2457"/>
              <a:gd name="T16" fmla="*/ 1782 w 2867"/>
              <a:gd name="T17" fmla="*/ 1289 h 2457"/>
              <a:gd name="T18" fmla="*/ 1658 w 2867"/>
              <a:gd name="T19" fmla="*/ 1415 h 2457"/>
              <a:gd name="T20" fmla="*/ 2867 w 2867"/>
              <a:gd name="T21" fmla="*/ 1594 h 2457"/>
              <a:gd name="T22" fmla="*/ 2047 w 2867"/>
              <a:gd name="T23" fmla="*/ 826 h 2457"/>
              <a:gd name="T24" fmla="*/ 1982 w 2867"/>
              <a:gd name="T25" fmla="*/ 824 h 2457"/>
              <a:gd name="T26" fmla="*/ 1097 w 2867"/>
              <a:gd name="T27" fmla="*/ 1594 h 2457"/>
              <a:gd name="T28" fmla="*/ 1123 w 2867"/>
              <a:gd name="T29" fmla="*/ 1779 h 2457"/>
              <a:gd name="T30" fmla="*/ 1982 w 2867"/>
              <a:gd name="T31" fmla="*/ 2364 h 2457"/>
              <a:gd name="T32" fmla="*/ 2375 w 2867"/>
              <a:gd name="T33" fmla="*/ 2284 h 2457"/>
              <a:gd name="T34" fmla="*/ 2574 w 2867"/>
              <a:gd name="T35" fmla="*/ 2420 h 2457"/>
              <a:gd name="T36" fmla="*/ 2622 w 2867"/>
              <a:gd name="T37" fmla="*/ 2386 h 2457"/>
              <a:gd name="T38" fmla="*/ 2566 w 2867"/>
              <a:gd name="T39" fmla="*/ 2173 h 2457"/>
              <a:gd name="T40" fmla="*/ 2867 w 2867"/>
              <a:gd name="T41" fmla="*/ 1594 h 2457"/>
              <a:gd name="T42" fmla="*/ 626 w 2867"/>
              <a:gd name="T43" fmla="*/ 728 h 2457"/>
              <a:gd name="T44" fmla="*/ 502 w 2867"/>
              <a:gd name="T45" fmla="*/ 602 h 2457"/>
              <a:gd name="T46" fmla="*/ 626 w 2867"/>
              <a:gd name="T47" fmla="*/ 476 h 2457"/>
              <a:gd name="T48" fmla="*/ 751 w 2867"/>
              <a:gd name="T49" fmla="*/ 602 h 2457"/>
              <a:gd name="T50" fmla="*/ 626 w 2867"/>
              <a:gd name="T51" fmla="*/ 728 h 2457"/>
              <a:gd name="T52" fmla="*/ 1409 w 2867"/>
              <a:gd name="T53" fmla="*/ 476 h 2457"/>
              <a:gd name="T54" fmla="*/ 1533 w 2867"/>
              <a:gd name="T55" fmla="*/ 602 h 2457"/>
              <a:gd name="T56" fmla="*/ 1409 w 2867"/>
              <a:gd name="T57" fmla="*/ 728 h 2457"/>
              <a:gd name="T58" fmla="*/ 1285 w 2867"/>
              <a:gd name="T59" fmla="*/ 602 h 2457"/>
              <a:gd name="T60" fmla="*/ 1409 w 2867"/>
              <a:gd name="T61" fmla="*/ 476 h 2457"/>
              <a:gd name="T62" fmla="*/ 1982 w 2867"/>
              <a:gd name="T63" fmla="*/ 759 h 2457"/>
              <a:gd name="T64" fmla="*/ 2039 w 2867"/>
              <a:gd name="T65" fmla="*/ 761 h 2457"/>
              <a:gd name="T66" fmla="*/ 1025 w 2867"/>
              <a:gd name="T67" fmla="*/ 0 h 2457"/>
              <a:gd name="T68" fmla="*/ 0 w 2867"/>
              <a:gd name="T69" fmla="*/ 892 h 2457"/>
              <a:gd name="T70" fmla="*/ 366 w 2867"/>
              <a:gd name="T71" fmla="*/ 1575 h 2457"/>
              <a:gd name="T72" fmla="*/ 291 w 2867"/>
              <a:gd name="T73" fmla="*/ 1861 h 2457"/>
              <a:gd name="T74" fmla="*/ 363 w 2867"/>
              <a:gd name="T75" fmla="*/ 1913 h 2457"/>
              <a:gd name="T76" fmla="*/ 645 w 2867"/>
              <a:gd name="T77" fmla="*/ 1720 h 2457"/>
              <a:gd name="T78" fmla="*/ 1025 w 2867"/>
              <a:gd name="T79" fmla="*/ 1784 h 2457"/>
              <a:gd name="T80" fmla="*/ 1059 w 2867"/>
              <a:gd name="T81" fmla="*/ 1783 h 2457"/>
              <a:gd name="T82" fmla="*/ 1033 w 2867"/>
              <a:gd name="T83" fmla="*/ 1594 h 2457"/>
              <a:gd name="T84" fmla="*/ 1982 w 2867"/>
              <a:gd name="T85" fmla="*/ 759 h 2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7" h="2457">
                <a:moveTo>
                  <a:pt x="2297" y="1415"/>
                </a:moveTo>
                <a:cubicBezTo>
                  <a:pt x="2228" y="1415"/>
                  <a:pt x="2172" y="1359"/>
                  <a:pt x="2172" y="1289"/>
                </a:cubicBezTo>
                <a:cubicBezTo>
                  <a:pt x="2172" y="1220"/>
                  <a:pt x="2228" y="1164"/>
                  <a:pt x="2297" y="1164"/>
                </a:cubicBezTo>
                <a:cubicBezTo>
                  <a:pt x="2365" y="1164"/>
                  <a:pt x="2421" y="1220"/>
                  <a:pt x="2421" y="1289"/>
                </a:cubicBezTo>
                <a:cubicBezTo>
                  <a:pt x="2421" y="1359"/>
                  <a:pt x="2365" y="1415"/>
                  <a:pt x="2297" y="1415"/>
                </a:cubicBezTo>
                <a:moveTo>
                  <a:pt x="1658" y="1415"/>
                </a:moveTo>
                <a:cubicBezTo>
                  <a:pt x="1589" y="1415"/>
                  <a:pt x="1533" y="1359"/>
                  <a:pt x="1533" y="1289"/>
                </a:cubicBezTo>
                <a:cubicBezTo>
                  <a:pt x="1533" y="1220"/>
                  <a:pt x="1589" y="1164"/>
                  <a:pt x="1658" y="1164"/>
                </a:cubicBezTo>
                <a:cubicBezTo>
                  <a:pt x="1726" y="1164"/>
                  <a:pt x="1782" y="1220"/>
                  <a:pt x="1782" y="1289"/>
                </a:cubicBezTo>
                <a:cubicBezTo>
                  <a:pt x="1782" y="1359"/>
                  <a:pt x="1726" y="1415"/>
                  <a:pt x="1658" y="1415"/>
                </a:cubicBezTo>
                <a:moveTo>
                  <a:pt x="2867" y="1594"/>
                </a:moveTo>
                <a:cubicBezTo>
                  <a:pt x="2867" y="1187"/>
                  <a:pt x="2505" y="854"/>
                  <a:pt x="2047" y="826"/>
                </a:cubicBezTo>
                <a:cubicBezTo>
                  <a:pt x="2025" y="824"/>
                  <a:pt x="2004" y="824"/>
                  <a:pt x="1982" y="824"/>
                </a:cubicBezTo>
                <a:cubicBezTo>
                  <a:pt x="1493" y="824"/>
                  <a:pt x="1097" y="1169"/>
                  <a:pt x="1097" y="1594"/>
                </a:cubicBezTo>
                <a:cubicBezTo>
                  <a:pt x="1097" y="1658"/>
                  <a:pt x="1106" y="1720"/>
                  <a:pt x="1123" y="1779"/>
                </a:cubicBezTo>
                <a:cubicBezTo>
                  <a:pt x="1218" y="2115"/>
                  <a:pt x="1567" y="2364"/>
                  <a:pt x="1982" y="2364"/>
                </a:cubicBezTo>
                <a:cubicBezTo>
                  <a:pt x="2124" y="2364"/>
                  <a:pt x="2257" y="2335"/>
                  <a:pt x="2375" y="2284"/>
                </a:cubicBezTo>
                <a:cubicBezTo>
                  <a:pt x="2574" y="2420"/>
                  <a:pt x="2574" y="2420"/>
                  <a:pt x="2574" y="2420"/>
                </a:cubicBezTo>
                <a:cubicBezTo>
                  <a:pt x="2574" y="2420"/>
                  <a:pt x="2627" y="2457"/>
                  <a:pt x="2622" y="2386"/>
                </a:cubicBezTo>
                <a:cubicBezTo>
                  <a:pt x="2566" y="2173"/>
                  <a:pt x="2566" y="2173"/>
                  <a:pt x="2566" y="2173"/>
                </a:cubicBezTo>
                <a:cubicBezTo>
                  <a:pt x="2751" y="2032"/>
                  <a:pt x="2867" y="1825"/>
                  <a:pt x="2867" y="1594"/>
                </a:cubicBezTo>
                <a:moveTo>
                  <a:pt x="626" y="728"/>
                </a:moveTo>
                <a:cubicBezTo>
                  <a:pt x="558" y="728"/>
                  <a:pt x="502" y="672"/>
                  <a:pt x="502" y="602"/>
                </a:cubicBezTo>
                <a:cubicBezTo>
                  <a:pt x="502" y="533"/>
                  <a:pt x="558" y="476"/>
                  <a:pt x="626" y="476"/>
                </a:cubicBezTo>
                <a:cubicBezTo>
                  <a:pt x="695" y="476"/>
                  <a:pt x="751" y="533"/>
                  <a:pt x="751" y="602"/>
                </a:cubicBezTo>
                <a:cubicBezTo>
                  <a:pt x="751" y="672"/>
                  <a:pt x="695" y="728"/>
                  <a:pt x="626" y="728"/>
                </a:cubicBezTo>
                <a:moveTo>
                  <a:pt x="1409" y="476"/>
                </a:moveTo>
                <a:cubicBezTo>
                  <a:pt x="1478" y="476"/>
                  <a:pt x="1533" y="533"/>
                  <a:pt x="1533" y="602"/>
                </a:cubicBezTo>
                <a:cubicBezTo>
                  <a:pt x="1533" y="672"/>
                  <a:pt x="1478" y="728"/>
                  <a:pt x="1409" y="728"/>
                </a:cubicBezTo>
                <a:cubicBezTo>
                  <a:pt x="1340" y="728"/>
                  <a:pt x="1285" y="672"/>
                  <a:pt x="1285" y="602"/>
                </a:cubicBezTo>
                <a:cubicBezTo>
                  <a:pt x="1285" y="533"/>
                  <a:pt x="1340" y="476"/>
                  <a:pt x="1409" y="476"/>
                </a:cubicBezTo>
                <a:moveTo>
                  <a:pt x="1982" y="759"/>
                </a:moveTo>
                <a:cubicBezTo>
                  <a:pt x="2001" y="759"/>
                  <a:pt x="2020" y="760"/>
                  <a:pt x="2039" y="761"/>
                </a:cubicBezTo>
                <a:cubicBezTo>
                  <a:pt x="1966" y="331"/>
                  <a:pt x="1540" y="0"/>
                  <a:pt x="1025" y="0"/>
                </a:cubicBezTo>
                <a:cubicBezTo>
                  <a:pt x="459" y="0"/>
                  <a:pt x="0" y="399"/>
                  <a:pt x="0" y="892"/>
                </a:cubicBezTo>
                <a:cubicBezTo>
                  <a:pt x="0" y="1166"/>
                  <a:pt x="143" y="1411"/>
                  <a:pt x="366" y="1575"/>
                </a:cubicBezTo>
                <a:cubicBezTo>
                  <a:pt x="291" y="1861"/>
                  <a:pt x="291" y="1861"/>
                  <a:pt x="291" y="1861"/>
                </a:cubicBezTo>
                <a:cubicBezTo>
                  <a:pt x="291" y="1861"/>
                  <a:pt x="265" y="1955"/>
                  <a:pt x="363" y="1913"/>
                </a:cubicBezTo>
                <a:cubicBezTo>
                  <a:pt x="645" y="1720"/>
                  <a:pt x="645" y="1720"/>
                  <a:pt x="645" y="1720"/>
                </a:cubicBezTo>
                <a:cubicBezTo>
                  <a:pt x="763" y="1761"/>
                  <a:pt x="891" y="1784"/>
                  <a:pt x="1025" y="1784"/>
                </a:cubicBezTo>
                <a:cubicBezTo>
                  <a:pt x="1036" y="1784"/>
                  <a:pt x="1047" y="1783"/>
                  <a:pt x="1059" y="1783"/>
                </a:cubicBezTo>
                <a:cubicBezTo>
                  <a:pt x="1042" y="1722"/>
                  <a:pt x="1033" y="1659"/>
                  <a:pt x="1033" y="1594"/>
                </a:cubicBezTo>
                <a:cubicBezTo>
                  <a:pt x="1033" y="1134"/>
                  <a:pt x="1459" y="759"/>
                  <a:pt x="1982" y="759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0" name="Freeform 294"/>
          <p:cNvSpPr>
            <a:spLocks noEditPoints="1"/>
          </p:cNvSpPr>
          <p:nvPr/>
        </p:nvSpPr>
        <p:spPr bwMode="auto">
          <a:xfrm>
            <a:off x="6609847" y="3844708"/>
            <a:ext cx="960484" cy="745851"/>
          </a:xfrm>
          <a:custGeom>
            <a:avLst/>
            <a:gdLst>
              <a:gd name="T0" fmla="*/ 2305 w 3250"/>
              <a:gd name="T1" fmla="*/ 1219 h 2516"/>
              <a:gd name="T2" fmla="*/ 2244 w 3250"/>
              <a:gd name="T3" fmla="*/ 1131 h 2516"/>
              <a:gd name="T4" fmla="*/ 2221 w 3250"/>
              <a:gd name="T5" fmla="*/ 798 h 2516"/>
              <a:gd name="T6" fmla="*/ 1626 w 3250"/>
              <a:gd name="T7" fmla="*/ 820 h 2516"/>
              <a:gd name="T8" fmla="*/ 1530 w 3250"/>
              <a:gd name="T9" fmla="*/ 673 h 2516"/>
              <a:gd name="T10" fmla="*/ 1052 w 3250"/>
              <a:gd name="T11" fmla="*/ 425 h 2516"/>
              <a:gd name="T12" fmla="*/ 255 w 3250"/>
              <a:gd name="T13" fmla="*/ 1087 h 2516"/>
              <a:gd name="T14" fmla="*/ 33 w 3250"/>
              <a:gd name="T15" fmla="*/ 1694 h 2516"/>
              <a:gd name="T16" fmla="*/ 1198 w 3250"/>
              <a:gd name="T17" fmla="*/ 2476 h 2516"/>
              <a:gd name="T18" fmla="*/ 2595 w 3250"/>
              <a:gd name="T19" fmla="*/ 1860 h 2516"/>
              <a:gd name="T20" fmla="*/ 2305 w 3250"/>
              <a:gd name="T21" fmla="*/ 1219 h 2516"/>
              <a:gd name="T22" fmla="*/ 1235 w 3250"/>
              <a:gd name="T23" fmla="*/ 2312 h 2516"/>
              <a:gd name="T24" fmla="*/ 326 w 3250"/>
              <a:gd name="T25" fmla="*/ 1746 h 2516"/>
              <a:gd name="T26" fmla="*/ 1235 w 3250"/>
              <a:gd name="T27" fmla="*/ 1116 h 2516"/>
              <a:gd name="T28" fmla="*/ 2145 w 3250"/>
              <a:gd name="T29" fmla="*/ 1637 h 2516"/>
              <a:gd name="T30" fmla="*/ 1235 w 3250"/>
              <a:gd name="T31" fmla="*/ 2312 h 2516"/>
              <a:gd name="T32" fmla="*/ 1135 w 3250"/>
              <a:gd name="T33" fmla="*/ 1338 h 2516"/>
              <a:gd name="T34" fmla="*/ 687 w 3250"/>
              <a:gd name="T35" fmla="*/ 1872 h 2516"/>
              <a:gd name="T36" fmla="*/ 823 w 3250"/>
              <a:gd name="T37" fmla="*/ 2099 h 2516"/>
              <a:gd name="T38" fmla="*/ 1577 w 3250"/>
              <a:gd name="T39" fmla="*/ 1963 h 2516"/>
              <a:gd name="T40" fmla="*/ 1135 w 3250"/>
              <a:gd name="T41" fmla="*/ 1338 h 2516"/>
              <a:gd name="T42" fmla="*/ 1007 w 3250"/>
              <a:gd name="T43" fmla="*/ 2004 h 2516"/>
              <a:gd name="T44" fmla="*/ 837 w 3250"/>
              <a:gd name="T45" fmla="*/ 1882 h 2516"/>
              <a:gd name="T46" fmla="*/ 999 w 3250"/>
              <a:gd name="T47" fmla="*/ 1711 h 2516"/>
              <a:gd name="T48" fmla="*/ 1178 w 3250"/>
              <a:gd name="T49" fmla="*/ 1842 h 2516"/>
              <a:gd name="T50" fmla="*/ 1007 w 3250"/>
              <a:gd name="T51" fmla="*/ 2004 h 2516"/>
              <a:gd name="T52" fmla="*/ 1305 w 3250"/>
              <a:gd name="T53" fmla="*/ 1750 h 2516"/>
              <a:gd name="T54" fmla="*/ 1217 w 3250"/>
              <a:gd name="T55" fmla="*/ 1742 h 2516"/>
              <a:gd name="T56" fmla="*/ 1238 w 3250"/>
              <a:gd name="T57" fmla="*/ 1645 h 2516"/>
              <a:gd name="T58" fmla="*/ 1332 w 3250"/>
              <a:gd name="T59" fmla="*/ 1653 h 2516"/>
              <a:gd name="T60" fmla="*/ 1305 w 3250"/>
              <a:gd name="T61" fmla="*/ 1750 h 2516"/>
              <a:gd name="T62" fmla="*/ 2552 w 3250"/>
              <a:gd name="T63" fmla="*/ 1013 h 2516"/>
              <a:gd name="T64" fmla="*/ 2633 w 3250"/>
              <a:gd name="T65" fmla="*/ 944 h 2516"/>
              <a:gd name="T66" fmla="*/ 2634 w 3250"/>
              <a:gd name="T67" fmla="*/ 935 h 2516"/>
              <a:gd name="T68" fmla="*/ 2179 w 3250"/>
              <a:gd name="T69" fmla="*/ 474 h 2516"/>
              <a:gd name="T70" fmla="*/ 2096 w 3250"/>
              <a:gd name="T71" fmla="*/ 558 h 2516"/>
              <a:gd name="T72" fmla="*/ 2179 w 3250"/>
              <a:gd name="T73" fmla="*/ 641 h 2516"/>
              <a:gd name="T74" fmla="*/ 2468 w 3250"/>
              <a:gd name="T75" fmla="*/ 931 h 2516"/>
              <a:gd name="T76" fmla="*/ 2552 w 3250"/>
              <a:gd name="T77" fmla="*/ 1013 h 2516"/>
              <a:gd name="T78" fmla="*/ 2492 w 3250"/>
              <a:gd name="T79" fmla="*/ 42 h 2516"/>
              <a:gd name="T80" fmla="*/ 2078 w 3250"/>
              <a:gd name="T81" fmla="*/ 46 h 2516"/>
              <a:gd name="T82" fmla="*/ 2066 w 3250"/>
              <a:gd name="T83" fmla="*/ 51 h 2516"/>
              <a:gd name="T84" fmla="*/ 2063 w 3250"/>
              <a:gd name="T85" fmla="*/ 53 h 2516"/>
              <a:gd name="T86" fmla="*/ 1975 w 3250"/>
              <a:gd name="T87" fmla="*/ 170 h 2516"/>
              <a:gd name="T88" fmla="*/ 2096 w 3250"/>
              <a:gd name="T89" fmla="*/ 291 h 2516"/>
              <a:gd name="T90" fmla="*/ 2205 w 3250"/>
              <a:gd name="T91" fmla="*/ 265 h 2516"/>
              <a:gd name="T92" fmla="*/ 2803 w 3250"/>
              <a:gd name="T93" fmla="*/ 561 h 2516"/>
              <a:gd name="T94" fmla="*/ 2840 w 3250"/>
              <a:gd name="T95" fmla="*/ 963 h 2516"/>
              <a:gd name="T96" fmla="*/ 2816 w 3250"/>
              <a:gd name="T97" fmla="*/ 1079 h 2516"/>
              <a:gd name="T98" fmla="*/ 2936 w 3250"/>
              <a:gd name="T99" fmla="*/ 1188 h 2516"/>
              <a:gd name="T100" fmla="*/ 3052 w 3250"/>
              <a:gd name="T101" fmla="*/ 1086 h 2516"/>
              <a:gd name="T102" fmla="*/ 3053 w 3250"/>
              <a:gd name="T103" fmla="*/ 1086 h 2516"/>
              <a:gd name="T104" fmla="*/ 2492 w 3250"/>
              <a:gd name="T105" fmla="*/ 42 h 2516"/>
              <a:gd name="T106" fmla="*/ 2492 w 3250"/>
              <a:gd name="T107" fmla="*/ 42 h 2516"/>
              <a:gd name="T108" fmla="*/ 2492 w 3250"/>
              <a:gd name="T109" fmla="*/ 42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50" h="2516">
                <a:moveTo>
                  <a:pt x="2305" y="1219"/>
                </a:moveTo>
                <a:cubicBezTo>
                  <a:pt x="2186" y="1196"/>
                  <a:pt x="2244" y="1131"/>
                  <a:pt x="2244" y="1131"/>
                </a:cubicBezTo>
                <a:cubicBezTo>
                  <a:pt x="2244" y="1131"/>
                  <a:pt x="2361" y="938"/>
                  <a:pt x="2221" y="798"/>
                </a:cubicBezTo>
                <a:cubicBezTo>
                  <a:pt x="2048" y="624"/>
                  <a:pt x="1626" y="820"/>
                  <a:pt x="1626" y="820"/>
                </a:cubicBezTo>
                <a:cubicBezTo>
                  <a:pt x="1465" y="870"/>
                  <a:pt x="1508" y="797"/>
                  <a:pt x="1530" y="673"/>
                </a:cubicBezTo>
                <a:cubicBezTo>
                  <a:pt x="1530" y="527"/>
                  <a:pt x="1480" y="279"/>
                  <a:pt x="1052" y="425"/>
                </a:cubicBezTo>
                <a:cubicBezTo>
                  <a:pt x="623" y="572"/>
                  <a:pt x="255" y="1087"/>
                  <a:pt x="255" y="1087"/>
                </a:cubicBezTo>
                <a:cubicBezTo>
                  <a:pt x="0" y="1430"/>
                  <a:pt x="33" y="1694"/>
                  <a:pt x="33" y="1694"/>
                </a:cubicBezTo>
                <a:cubicBezTo>
                  <a:pt x="97" y="2278"/>
                  <a:pt x="716" y="2438"/>
                  <a:pt x="1198" y="2476"/>
                </a:cubicBezTo>
                <a:cubicBezTo>
                  <a:pt x="1704" y="2516"/>
                  <a:pt x="2387" y="2301"/>
                  <a:pt x="2595" y="1860"/>
                </a:cubicBezTo>
                <a:cubicBezTo>
                  <a:pt x="2802" y="1418"/>
                  <a:pt x="2425" y="1243"/>
                  <a:pt x="2305" y="1219"/>
                </a:cubicBezTo>
                <a:close/>
                <a:moveTo>
                  <a:pt x="1235" y="2312"/>
                </a:moveTo>
                <a:cubicBezTo>
                  <a:pt x="732" y="2335"/>
                  <a:pt x="326" y="2083"/>
                  <a:pt x="326" y="1746"/>
                </a:cubicBezTo>
                <a:cubicBezTo>
                  <a:pt x="326" y="1409"/>
                  <a:pt x="732" y="1139"/>
                  <a:pt x="1235" y="1116"/>
                </a:cubicBezTo>
                <a:cubicBezTo>
                  <a:pt x="1738" y="1093"/>
                  <a:pt x="2145" y="1301"/>
                  <a:pt x="2145" y="1637"/>
                </a:cubicBezTo>
                <a:cubicBezTo>
                  <a:pt x="2145" y="1973"/>
                  <a:pt x="1738" y="2289"/>
                  <a:pt x="1235" y="2312"/>
                </a:cubicBezTo>
                <a:close/>
                <a:moveTo>
                  <a:pt x="1135" y="1338"/>
                </a:moveTo>
                <a:cubicBezTo>
                  <a:pt x="629" y="1397"/>
                  <a:pt x="687" y="1872"/>
                  <a:pt x="687" y="1872"/>
                </a:cubicBezTo>
                <a:cubicBezTo>
                  <a:pt x="687" y="1872"/>
                  <a:pt x="682" y="2023"/>
                  <a:pt x="823" y="2099"/>
                </a:cubicBezTo>
                <a:cubicBezTo>
                  <a:pt x="1119" y="2260"/>
                  <a:pt x="1424" y="2162"/>
                  <a:pt x="1577" y="1963"/>
                </a:cubicBezTo>
                <a:cubicBezTo>
                  <a:pt x="1731" y="1764"/>
                  <a:pt x="1641" y="1279"/>
                  <a:pt x="1135" y="1338"/>
                </a:cubicBezTo>
                <a:close/>
                <a:moveTo>
                  <a:pt x="1007" y="2004"/>
                </a:moveTo>
                <a:cubicBezTo>
                  <a:pt x="913" y="2016"/>
                  <a:pt x="837" y="1961"/>
                  <a:pt x="837" y="1882"/>
                </a:cubicBezTo>
                <a:cubicBezTo>
                  <a:pt x="837" y="1803"/>
                  <a:pt x="904" y="1720"/>
                  <a:pt x="999" y="1711"/>
                </a:cubicBezTo>
                <a:cubicBezTo>
                  <a:pt x="1107" y="1700"/>
                  <a:pt x="1178" y="1763"/>
                  <a:pt x="1178" y="1842"/>
                </a:cubicBezTo>
                <a:cubicBezTo>
                  <a:pt x="1178" y="1921"/>
                  <a:pt x="1101" y="1994"/>
                  <a:pt x="1007" y="2004"/>
                </a:cubicBezTo>
                <a:close/>
                <a:moveTo>
                  <a:pt x="1305" y="1750"/>
                </a:moveTo>
                <a:cubicBezTo>
                  <a:pt x="1273" y="1774"/>
                  <a:pt x="1234" y="1771"/>
                  <a:pt x="1217" y="1742"/>
                </a:cubicBezTo>
                <a:cubicBezTo>
                  <a:pt x="1199" y="1714"/>
                  <a:pt x="1206" y="1669"/>
                  <a:pt x="1238" y="1645"/>
                </a:cubicBezTo>
                <a:cubicBezTo>
                  <a:pt x="1276" y="1617"/>
                  <a:pt x="1315" y="1625"/>
                  <a:pt x="1332" y="1653"/>
                </a:cubicBezTo>
                <a:cubicBezTo>
                  <a:pt x="1349" y="1682"/>
                  <a:pt x="1337" y="1725"/>
                  <a:pt x="1305" y="1750"/>
                </a:cubicBezTo>
                <a:close/>
                <a:moveTo>
                  <a:pt x="2552" y="1013"/>
                </a:moveTo>
                <a:cubicBezTo>
                  <a:pt x="2592" y="1013"/>
                  <a:pt x="2627" y="983"/>
                  <a:pt x="2633" y="944"/>
                </a:cubicBezTo>
                <a:cubicBezTo>
                  <a:pt x="2634" y="941"/>
                  <a:pt x="2634" y="938"/>
                  <a:pt x="2634" y="935"/>
                </a:cubicBezTo>
                <a:cubicBezTo>
                  <a:pt x="2696" y="378"/>
                  <a:pt x="2179" y="474"/>
                  <a:pt x="2179" y="474"/>
                </a:cubicBezTo>
                <a:cubicBezTo>
                  <a:pt x="2133" y="474"/>
                  <a:pt x="2096" y="511"/>
                  <a:pt x="2096" y="558"/>
                </a:cubicBezTo>
                <a:cubicBezTo>
                  <a:pt x="2096" y="603"/>
                  <a:pt x="2133" y="641"/>
                  <a:pt x="2179" y="641"/>
                </a:cubicBezTo>
                <a:cubicBezTo>
                  <a:pt x="2550" y="558"/>
                  <a:pt x="2468" y="931"/>
                  <a:pt x="2468" y="931"/>
                </a:cubicBezTo>
                <a:cubicBezTo>
                  <a:pt x="2468" y="977"/>
                  <a:pt x="2506" y="1013"/>
                  <a:pt x="2552" y="1013"/>
                </a:cubicBezTo>
                <a:close/>
                <a:moveTo>
                  <a:pt x="2492" y="42"/>
                </a:moveTo>
                <a:cubicBezTo>
                  <a:pt x="2313" y="0"/>
                  <a:pt x="2129" y="36"/>
                  <a:pt x="2078" y="46"/>
                </a:cubicBezTo>
                <a:cubicBezTo>
                  <a:pt x="2074" y="46"/>
                  <a:pt x="2070" y="50"/>
                  <a:pt x="2066" y="51"/>
                </a:cubicBezTo>
                <a:cubicBezTo>
                  <a:pt x="2064" y="51"/>
                  <a:pt x="2063" y="53"/>
                  <a:pt x="2063" y="53"/>
                </a:cubicBezTo>
                <a:cubicBezTo>
                  <a:pt x="2013" y="67"/>
                  <a:pt x="1975" y="114"/>
                  <a:pt x="1975" y="170"/>
                </a:cubicBezTo>
                <a:cubicBezTo>
                  <a:pt x="1975" y="236"/>
                  <a:pt x="2029" y="291"/>
                  <a:pt x="2096" y="291"/>
                </a:cubicBezTo>
                <a:cubicBezTo>
                  <a:pt x="2096" y="291"/>
                  <a:pt x="2161" y="282"/>
                  <a:pt x="2205" y="265"/>
                </a:cubicBezTo>
                <a:cubicBezTo>
                  <a:pt x="2249" y="247"/>
                  <a:pt x="2619" y="252"/>
                  <a:pt x="2803" y="561"/>
                </a:cubicBezTo>
                <a:cubicBezTo>
                  <a:pt x="2903" y="787"/>
                  <a:pt x="2847" y="938"/>
                  <a:pt x="2840" y="963"/>
                </a:cubicBezTo>
                <a:cubicBezTo>
                  <a:pt x="2840" y="963"/>
                  <a:pt x="2816" y="1021"/>
                  <a:pt x="2816" y="1079"/>
                </a:cubicBezTo>
                <a:cubicBezTo>
                  <a:pt x="2816" y="1146"/>
                  <a:pt x="2870" y="1188"/>
                  <a:pt x="2936" y="1188"/>
                </a:cubicBezTo>
                <a:cubicBezTo>
                  <a:pt x="2992" y="1188"/>
                  <a:pt x="3038" y="1180"/>
                  <a:pt x="3052" y="1086"/>
                </a:cubicBezTo>
                <a:cubicBezTo>
                  <a:pt x="3053" y="1086"/>
                  <a:pt x="3053" y="1086"/>
                  <a:pt x="3053" y="1086"/>
                </a:cubicBezTo>
                <a:cubicBezTo>
                  <a:pt x="3250" y="426"/>
                  <a:pt x="2811" y="117"/>
                  <a:pt x="2492" y="42"/>
                </a:cubicBezTo>
                <a:close/>
                <a:moveTo>
                  <a:pt x="2492" y="42"/>
                </a:moveTo>
                <a:cubicBezTo>
                  <a:pt x="2492" y="42"/>
                  <a:pt x="2492" y="42"/>
                  <a:pt x="2492" y="42"/>
                </a:cubicBezTo>
              </a:path>
            </a:pathLst>
          </a:custGeom>
          <a:solidFill>
            <a:srgbClr val="F3D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662057" y="5469882"/>
            <a:ext cx="866984" cy="708086"/>
            <a:chOff x="1095375" y="4802188"/>
            <a:chExt cx="1879600" cy="1535113"/>
          </a:xfrm>
          <a:solidFill>
            <a:srgbClr val="F3DE5A"/>
          </a:solidFill>
        </p:grpSpPr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095375" y="4802188"/>
              <a:ext cx="1879600" cy="1535113"/>
            </a:xfrm>
            <a:custGeom>
              <a:avLst/>
              <a:gdLst>
                <a:gd name="T0" fmla="*/ 483 w 1258"/>
                <a:gd name="T1" fmla="*/ 1026 h 1026"/>
                <a:gd name="T2" fmla="*/ 404 w 1258"/>
                <a:gd name="T3" fmla="*/ 972 h 1026"/>
                <a:gd name="T4" fmla="*/ 219 w 1258"/>
                <a:gd name="T5" fmla="*/ 844 h 1026"/>
                <a:gd name="T6" fmla="*/ 198 w 1258"/>
                <a:gd name="T7" fmla="*/ 838 h 1026"/>
                <a:gd name="T8" fmla="*/ 75 w 1258"/>
                <a:gd name="T9" fmla="*/ 838 h 1026"/>
                <a:gd name="T10" fmla="*/ 1 w 1258"/>
                <a:gd name="T11" fmla="*/ 764 h 1026"/>
                <a:gd name="T12" fmla="*/ 0 w 1258"/>
                <a:gd name="T13" fmla="*/ 356 h 1026"/>
                <a:gd name="T14" fmla="*/ 1 w 1258"/>
                <a:gd name="T15" fmla="*/ 79 h 1026"/>
                <a:gd name="T16" fmla="*/ 79 w 1258"/>
                <a:gd name="T17" fmla="*/ 0 h 1026"/>
                <a:gd name="T18" fmla="*/ 1177 w 1258"/>
                <a:gd name="T19" fmla="*/ 0 h 1026"/>
                <a:gd name="T20" fmla="*/ 1257 w 1258"/>
                <a:gd name="T21" fmla="*/ 80 h 1026"/>
                <a:gd name="T22" fmla="*/ 1257 w 1258"/>
                <a:gd name="T23" fmla="*/ 760 h 1026"/>
                <a:gd name="T24" fmla="*/ 1225 w 1258"/>
                <a:gd name="T25" fmla="*/ 826 h 1026"/>
                <a:gd name="T26" fmla="*/ 1184 w 1258"/>
                <a:gd name="T27" fmla="*/ 837 h 1026"/>
                <a:gd name="T28" fmla="*/ 716 w 1258"/>
                <a:gd name="T29" fmla="*/ 838 h 1026"/>
                <a:gd name="T30" fmla="*/ 538 w 1258"/>
                <a:gd name="T31" fmla="*/ 838 h 1026"/>
                <a:gd name="T32" fmla="*/ 523 w 1258"/>
                <a:gd name="T33" fmla="*/ 851 h 1026"/>
                <a:gd name="T34" fmla="*/ 485 w 1258"/>
                <a:gd name="T35" fmla="*/ 1019 h 1026"/>
                <a:gd name="T36" fmla="*/ 483 w 1258"/>
                <a:gd name="T37" fmla="*/ 1026 h 1026"/>
                <a:gd name="T38" fmla="*/ 71 w 1258"/>
                <a:gd name="T39" fmla="*/ 768 h 1026"/>
                <a:gd name="T40" fmla="*/ 92 w 1258"/>
                <a:gd name="T41" fmla="*/ 768 h 1026"/>
                <a:gd name="T42" fmla="*/ 233 w 1258"/>
                <a:gd name="T43" fmla="*/ 768 h 1026"/>
                <a:gd name="T44" fmla="*/ 256 w 1258"/>
                <a:gd name="T45" fmla="*/ 776 h 1026"/>
                <a:gd name="T46" fmla="*/ 378 w 1258"/>
                <a:gd name="T47" fmla="*/ 868 h 1026"/>
                <a:gd name="T48" fmla="*/ 439 w 1258"/>
                <a:gd name="T49" fmla="*/ 914 h 1026"/>
                <a:gd name="T50" fmla="*/ 466 w 1258"/>
                <a:gd name="T51" fmla="*/ 782 h 1026"/>
                <a:gd name="T52" fmla="*/ 485 w 1258"/>
                <a:gd name="T53" fmla="*/ 768 h 1026"/>
                <a:gd name="T54" fmla="*/ 1138 w 1258"/>
                <a:gd name="T55" fmla="*/ 768 h 1026"/>
                <a:gd name="T56" fmla="*/ 1186 w 1258"/>
                <a:gd name="T57" fmla="*/ 768 h 1026"/>
                <a:gd name="T58" fmla="*/ 1186 w 1258"/>
                <a:gd name="T59" fmla="*/ 71 h 1026"/>
                <a:gd name="T60" fmla="*/ 71 w 1258"/>
                <a:gd name="T61" fmla="*/ 71 h 1026"/>
                <a:gd name="T62" fmla="*/ 71 w 1258"/>
                <a:gd name="T63" fmla="*/ 768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8" h="1026">
                  <a:moveTo>
                    <a:pt x="483" y="1026"/>
                  </a:moveTo>
                  <a:cubicBezTo>
                    <a:pt x="456" y="1007"/>
                    <a:pt x="430" y="990"/>
                    <a:pt x="404" y="972"/>
                  </a:cubicBezTo>
                  <a:cubicBezTo>
                    <a:pt x="342" y="929"/>
                    <a:pt x="280" y="886"/>
                    <a:pt x="219" y="844"/>
                  </a:cubicBezTo>
                  <a:cubicBezTo>
                    <a:pt x="213" y="840"/>
                    <a:pt x="205" y="838"/>
                    <a:pt x="198" y="838"/>
                  </a:cubicBezTo>
                  <a:cubicBezTo>
                    <a:pt x="157" y="838"/>
                    <a:pt x="116" y="838"/>
                    <a:pt x="75" y="838"/>
                  </a:cubicBezTo>
                  <a:cubicBezTo>
                    <a:pt x="30" y="838"/>
                    <a:pt x="1" y="810"/>
                    <a:pt x="1" y="764"/>
                  </a:cubicBezTo>
                  <a:cubicBezTo>
                    <a:pt x="0" y="628"/>
                    <a:pt x="1" y="492"/>
                    <a:pt x="0" y="356"/>
                  </a:cubicBezTo>
                  <a:cubicBezTo>
                    <a:pt x="0" y="264"/>
                    <a:pt x="1" y="171"/>
                    <a:pt x="1" y="79"/>
                  </a:cubicBezTo>
                  <a:cubicBezTo>
                    <a:pt x="1" y="28"/>
                    <a:pt x="29" y="0"/>
                    <a:pt x="79" y="0"/>
                  </a:cubicBezTo>
                  <a:cubicBezTo>
                    <a:pt x="445" y="0"/>
                    <a:pt x="811" y="0"/>
                    <a:pt x="1177" y="0"/>
                  </a:cubicBezTo>
                  <a:cubicBezTo>
                    <a:pt x="1230" y="0"/>
                    <a:pt x="1257" y="27"/>
                    <a:pt x="1257" y="80"/>
                  </a:cubicBezTo>
                  <a:cubicBezTo>
                    <a:pt x="1257" y="307"/>
                    <a:pt x="1257" y="533"/>
                    <a:pt x="1257" y="760"/>
                  </a:cubicBezTo>
                  <a:cubicBezTo>
                    <a:pt x="1258" y="788"/>
                    <a:pt x="1250" y="812"/>
                    <a:pt x="1225" y="826"/>
                  </a:cubicBezTo>
                  <a:cubicBezTo>
                    <a:pt x="1213" y="833"/>
                    <a:pt x="1198" y="837"/>
                    <a:pt x="1184" y="837"/>
                  </a:cubicBezTo>
                  <a:cubicBezTo>
                    <a:pt x="1028" y="838"/>
                    <a:pt x="872" y="838"/>
                    <a:pt x="716" y="838"/>
                  </a:cubicBezTo>
                  <a:cubicBezTo>
                    <a:pt x="657" y="838"/>
                    <a:pt x="597" y="838"/>
                    <a:pt x="538" y="838"/>
                  </a:cubicBezTo>
                  <a:cubicBezTo>
                    <a:pt x="528" y="838"/>
                    <a:pt x="525" y="841"/>
                    <a:pt x="523" y="851"/>
                  </a:cubicBezTo>
                  <a:cubicBezTo>
                    <a:pt x="511" y="907"/>
                    <a:pt x="498" y="963"/>
                    <a:pt x="485" y="1019"/>
                  </a:cubicBezTo>
                  <a:cubicBezTo>
                    <a:pt x="485" y="1021"/>
                    <a:pt x="484" y="1022"/>
                    <a:pt x="483" y="1026"/>
                  </a:cubicBezTo>
                  <a:close/>
                  <a:moveTo>
                    <a:pt x="71" y="768"/>
                  </a:moveTo>
                  <a:cubicBezTo>
                    <a:pt x="79" y="768"/>
                    <a:pt x="86" y="768"/>
                    <a:pt x="92" y="768"/>
                  </a:cubicBezTo>
                  <a:cubicBezTo>
                    <a:pt x="139" y="768"/>
                    <a:pt x="186" y="768"/>
                    <a:pt x="233" y="768"/>
                  </a:cubicBezTo>
                  <a:cubicBezTo>
                    <a:pt x="241" y="769"/>
                    <a:pt x="250" y="771"/>
                    <a:pt x="256" y="776"/>
                  </a:cubicBezTo>
                  <a:cubicBezTo>
                    <a:pt x="297" y="806"/>
                    <a:pt x="337" y="837"/>
                    <a:pt x="378" y="868"/>
                  </a:cubicBezTo>
                  <a:cubicBezTo>
                    <a:pt x="398" y="883"/>
                    <a:pt x="418" y="898"/>
                    <a:pt x="439" y="914"/>
                  </a:cubicBezTo>
                  <a:cubicBezTo>
                    <a:pt x="448" y="869"/>
                    <a:pt x="458" y="826"/>
                    <a:pt x="466" y="782"/>
                  </a:cubicBezTo>
                  <a:cubicBezTo>
                    <a:pt x="468" y="770"/>
                    <a:pt x="473" y="768"/>
                    <a:pt x="485" y="768"/>
                  </a:cubicBezTo>
                  <a:cubicBezTo>
                    <a:pt x="703" y="768"/>
                    <a:pt x="921" y="768"/>
                    <a:pt x="1138" y="768"/>
                  </a:cubicBezTo>
                  <a:cubicBezTo>
                    <a:pt x="1154" y="768"/>
                    <a:pt x="1170" y="768"/>
                    <a:pt x="1186" y="768"/>
                  </a:cubicBezTo>
                  <a:cubicBezTo>
                    <a:pt x="1186" y="535"/>
                    <a:pt x="1186" y="303"/>
                    <a:pt x="1186" y="71"/>
                  </a:cubicBezTo>
                  <a:cubicBezTo>
                    <a:pt x="814" y="71"/>
                    <a:pt x="443" y="71"/>
                    <a:pt x="71" y="71"/>
                  </a:cubicBezTo>
                  <a:cubicBezTo>
                    <a:pt x="71" y="303"/>
                    <a:pt x="71" y="535"/>
                    <a:pt x="7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46325" y="5324475"/>
              <a:ext cx="209550" cy="209550"/>
            </a:xfrm>
            <a:custGeom>
              <a:avLst/>
              <a:gdLst>
                <a:gd name="T0" fmla="*/ 140 w 140"/>
                <a:gd name="T1" fmla="*/ 70 h 140"/>
                <a:gd name="T2" fmla="*/ 69 w 140"/>
                <a:gd name="T3" fmla="*/ 140 h 140"/>
                <a:gd name="T4" fmla="*/ 1 w 140"/>
                <a:gd name="T5" fmla="*/ 71 h 140"/>
                <a:gd name="T6" fmla="*/ 71 w 140"/>
                <a:gd name="T7" fmla="*/ 0 h 140"/>
                <a:gd name="T8" fmla="*/ 140 w 140"/>
                <a:gd name="T9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cubicBezTo>
                    <a:pt x="140" y="110"/>
                    <a:pt x="108" y="140"/>
                    <a:pt x="69" y="140"/>
                  </a:cubicBezTo>
                  <a:cubicBezTo>
                    <a:pt x="31" y="140"/>
                    <a:pt x="0" y="108"/>
                    <a:pt x="1" y="71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0"/>
                    <a:pt x="140" y="32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930400" y="5324475"/>
              <a:ext cx="207963" cy="209550"/>
            </a:xfrm>
            <a:custGeom>
              <a:avLst/>
              <a:gdLst>
                <a:gd name="T0" fmla="*/ 139 w 140"/>
                <a:gd name="T1" fmla="*/ 71 h 140"/>
                <a:gd name="T2" fmla="*/ 70 w 140"/>
                <a:gd name="T3" fmla="*/ 140 h 140"/>
                <a:gd name="T4" fmla="*/ 1 w 140"/>
                <a:gd name="T5" fmla="*/ 69 h 140"/>
                <a:gd name="T6" fmla="*/ 71 w 140"/>
                <a:gd name="T7" fmla="*/ 0 h 140"/>
                <a:gd name="T8" fmla="*/ 139 w 140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39" y="71"/>
                  </a:moveTo>
                  <a:cubicBezTo>
                    <a:pt x="139" y="109"/>
                    <a:pt x="109" y="140"/>
                    <a:pt x="70" y="140"/>
                  </a:cubicBezTo>
                  <a:cubicBezTo>
                    <a:pt x="31" y="140"/>
                    <a:pt x="0" y="109"/>
                    <a:pt x="1" y="69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1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512888" y="5324475"/>
              <a:ext cx="209550" cy="211138"/>
            </a:xfrm>
            <a:custGeom>
              <a:avLst/>
              <a:gdLst>
                <a:gd name="T0" fmla="*/ 139 w 140"/>
                <a:gd name="T1" fmla="*/ 71 h 141"/>
                <a:gd name="T2" fmla="*/ 69 w 140"/>
                <a:gd name="T3" fmla="*/ 140 h 141"/>
                <a:gd name="T4" fmla="*/ 0 w 140"/>
                <a:gd name="T5" fmla="*/ 70 h 141"/>
                <a:gd name="T6" fmla="*/ 70 w 140"/>
                <a:gd name="T7" fmla="*/ 0 h 141"/>
                <a:gd name="T8" fmla="*/ 139 w 140"/>
                <a:gd name="T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39" y="71"/>
                  </a:moveTo>
                  <a:cubicBezTo>
                    <a:pt x="139" y="109"/>
                    <a:pt x="107" y="141"/>
                    <a:pt x="69" y="140"/>
                  </a:cubicBezTo>
                  <a:cubicBezTo>
                    <a:pt x="31" y="140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216514" y="69377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16514" y="2271036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16514" y="3848301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216514" y="5425565"/>
            <a:ext cx="3554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>
                <a:solidFill>
                  <a:srgbClr val="4857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was the best of times, it was the worst of times; it was the age of wisdom, it was the age of foolishness.</a:t>
            </a:r>
            <a:endParaRPr lang="zh-HK" altLang="en-US" sz="1400" dirty="0">
              <a:solidFill>
                <a:srgbClr val="4857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59654" y="86955"/>
            <a:ext cx="3444158" cy="986484"/>
            <a:chOff x="0" y="174039"/>
            <a:chExt cx="3444158" cy="986484"/>
          </a:xfrm>
        </p:grpSpPr>
        <p:sp>
          <p:nvSpPr>
            <p:cNvPr id="68" name="文本框 67"/>
            <p:cNvSpPr txBox="1"/>
            <p:nvPr/>
          </p:nvSpPr>
          <p:spPr>
            <a:xfrm>
              <a:off x="267877" y="174039"/>
              <a:ext cx="3176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b="1" spc="300" dirty="0">
                  <a:solidFill>
                    <a:srgbClr val="F3DE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HK" altLang="en-US" sz="3600" b="1" spc="300" dirty="0">
                <a:solidFill>
                  <a:srgbClr val="F3DE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67877" y="760413"/>
              <a:ext cx="262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SUBTITLE</a:t>
              </a:r>
              <a:endParaRPr lang="zh-HK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0" y="260350"/>
              <a:ext cx="201202" cy="831850"/>
            </a:xfrm>
            <a:prstGeom prst="rect">
              <a:avLst/>
            </a:prstGeom>
            <a:solidFill>
              <a:srgbClr val="F3D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00859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https://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</TotalTime>
  <Words>889</Words>
  <Application>Microsoft Office PowerPoint</Application>
  <PresentationFormat>宽屏</PresentationFormat>
  <Paragraphs>101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华文细黑</vt:lpstr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232</cp:revision>
  <dcterms:created xsi:type="dcterms:W3CDTF">2015-02-07T06:47:43Z</dcterms:created>
  <dcterms:modified xsi:type="dcterms:W3CDTF">2020-01-30T09:47:31Z</dcterms:modified>
</cp:coreProperties>
</file>