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59" r:id="rId3"/>
    <p:sldId id="285" r:id="rId4"/>
    <p:sldId id="264" r:id="rId5"/>
    <p:sldId id="265" r:id="rId6"/>
    <p:sldId id="278" r:id="rId7"/>
    <p:sldId id="279" r:id="rId8"/>
    <p:sldId id="281" r:id="rId9"/>
    <p:sldId id="274" r:id="rId10"/>
    <p:sldId id="266" r:id="rId11"/>
    <p:sldId id="269" r:id="rId12"/>
    <p:sldId id="282" r:id="rId13"/>
    <p:sldId id="270" r:id="rId14"/>
    <p:sldId id="257" r:id="rId15"/>
    <p:sldId id="286" r:id="rId16"/>
    <p:sldId id="267" r:id="rId17"/>
    <p:sldId id="284" r:id="rId1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>
          <p15:clr>
            <a:srgbClr val="A4A3A4"/>
          </p15:clr>
        </p15:guide>
        <p15:guide id="2" pos="3840">
          <p15:clr>
            <a:srgbClr val="A4A3A4"/>
          </p15:clr>
        </p15:guide>
        <p15:guide id="3" pos="3272">
          <p15:clr>
            <a:srgbClr val="A4A3A4"/>
          </p15:clr>
        </p15:guide>
        <p15:guide id="4" pos="1958">
          <p15:clr>
            <a:srgbClr val="A4A3A4"/>
          </p15:clr>
        </p15:guide>
        <p15:guide id="5" orient="horz" pos="4110">
          <p15:clr>
            <a:srgbClr val="A4A3A4"/>
          </p15:clr>
        </p15:guide>
        <p15:guide id="6" orient="horz" pos="3090">
          <p15:clr>
            <a:srgbClr val="A4A3A4"/>
          </p15:clr>
        </p15:guide>
        <p15:guide id="7" orient="horz" pos="28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86"/>
      </p:cViewPr>
      <p:guideLst>
        <p:guide orient="horz" pos="2228"/>
        <p:guide pos="3840"/>
        <p:guide pos="3272"/>
        <p:guide pos="1958"/>
        <p:guide orient="horz" pos="4110"/>
        <p:guide orient="horz" pos="3090"/>
        <p:guide orient="horz" pos="2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>
            <a:extLst>
              <a:ext uri="{FF2B5EF4-FFF2-40B4-BE49-F238E27FC236}">
                <a16:creationId xmlns:a16="http://schemas.microsoft.com/office/drawing/2014/main" id="{B78CC2A8-D7FC-4350-AF6A-73781E7583CB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1" name="日期占位符 2">
            <a:extLst>
              <a:ext uri="{FF2B5EF4-FFF2-40B4-BE49-F238E27FC236}">
                <a16:creationId xmlns:a16="http://schemas.microsoft.com/office/drawing/2014/main" id="{E1E2D4B9-6A2B-4974-90DF-E66FF7AFB5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413711F1-8756-4CC5-A553-FE4F1E50E0E7}" type="datetime1">
              <a:rPr lang="zh-CN" altLang="en-US"/>
              <a:pPr/>
              <a:t>2020/1/30</a:t>
            </a:fld>
            <a:endParaRPr lang="zh-CN" altLang="en-US" sz="1200"/>
          </a:p>
        </p:txBody>
      </p:sp>
      <p:sp>
        <p:nvSpPr>
          <p:cNvPr id="2052" name="幻灯片图像占位符 3">
            <a:extLst>
              <a:ext uri="{FF2B5EF4-FFF2-40B4-BE49-F238E27FC236}">
                <a16:creationId xmlns:a16="http://schemas.microsoft.com/office/drawing/2014/main" id="{1FA5A8B2-6F3C-4921-A89A-81DD2DC5D150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备注占位符 4">
            <a:extLst>
              <a:ext uri="{FF2B5EF4-FFF2-40B4-BE49-F238E27FC236}">
                <a16:creationId xmlns:a16="http://schemas.microsoft.com/office/drawing/2014/main" id="{32469A16-33DB-45E5-9FFE-4058F9B9688D}"/>
              </a:ext>
            </a:extLst>
          </p:cNvPr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zh-CN" altLang="zh-CN"/>
              <a:t>单击此处编辑母版文本样式</a:t>
            </a:r>
          </a:p>
          <a:p>
            <a:pPr>
              <a:buFontTx/>
              <a:buNone/>
            </a:pPr>
            <a:r>
              <a:rPr lang="zh-CN" altLang="zh-CN"/>
              <a:t>第二级</a:t>
            </a:r>
          </a:p>
          <a:p>
            <a:pPr>
              <a:buFontTx/>
              <a:buNone/>
            </a:pPr>
            <a:r>
              <a:rPr lang="zh-CN" altLang="zh-CN"/>
              <a:t>第三级</a:t>
            </a:r>
          </a:p>
          <a:p>
            <a:pPr>
              <a:buFontTx/>
              <a:buNone/>
            </a:pPr>
            <a:r>
              <a:rPr lang="zh-CN" altLang="zh-CN"/>
              <a:t>第四级</a:t>
            </a:r>
          </a:p>
          <a:p>
            <a:pPr>
              <a:buFontTx/>
              <a:buNone/>
            </a:pPr>
            <a:r>
              <a:rPr lang="zh-CN" altLang="zh-CN"/>
              <a:t>第五级</a:t>
            </a:r>
          </a:p>
        </p:txBody>
      </p:sp>
      <p:sp>
        <p:nvSpPr>
          <p:cNvPr id="2054" name="页脚占位符 5">
            <a:extLst>
              <a:ext uri="{FF2B5EF4-FFF2-40B4-BE49-F238E27FC236}">
                <a16:creationId xmlns:a16="http://schemas.microsoft.com/office/drawing/2014/main" id="{34F3D3AF-5541-4169-8F94-1168808FE4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5" name="灯片编号占位符 6">
            <a:extLst>
              <a:ext uri="{FF2B5EF4-FFF2-40B4-BE49-F238E27FC236}">
                <a16:creationId xmlns:a16="http://schemas.microsoft.com/office/drawing/2014/main" id="{14F2CEF0-C67B-447B-8A03-09F48A968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A6FB0F57-9667-4A2F-9E94-57785CC4B20D}" type="slidenum">
              <a:rPr lang="zh-CN" altLang="en-US"/>
              <a:pPr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451FDAD4-A025-4364-8514-8C24129FF0D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89088913" y="0"/>
            <a:ext cx="451678676" cy="25406985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7374E606-E352-46BE-A94D-4C7882B5B43E}"/>
              </a:ext>
            </a:extLst>
          </p:cNvPr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宋体" panose="02010600030101010101" pitchFamily="2" charset="-122"/>
              </a:rPr>
              <a:t>The template title uses Huakang Jin-black font, has been embedded in this template, objectively can download and install the font.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A782A6-8CDC-4D1A-B48D-9567DC18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1D7EBCF-D5B7-43A1-B9B1-433D97FDC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9B9EDC-F263-4F24-AE11-FEF08F07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569B7A-2B01-4156-901A-49A990BB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55A1B8-0930-496B-B084-1AFA6833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3F09B-4966-4A59-9D89-B2166F859DF4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8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050CB0-9E30-4041-A4CF-7E3B5CA1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5F473F-7D97-4DE0-BE2A-D7B0E8071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1F3CDD-4A79-4E6D-9AB7-AC59CD81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015702-6F0D-44B5-8F8D-7771E6E2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C10553-F7BA-4E73-A131-ABE6E0E7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361B8-5087-40DD-A1E4-C7557C9730C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8157FA-47B2-4693-AD1F-A00973244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55F320-6EA4-4D42-9A2A-72668F0F3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09D0D6-797C-4E8C-AE60-C2818FDC1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0CE479-B04D-4A23-9D78-1B05890C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D5A9E-2B4C-4410-90B2-05804CA4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B8FD0-2C41-439A-A57C-A532F9DCAA3A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8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EA2D7-C93C-4DE2-85D1-89EF8893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7A501B-5769-4DF2-8A1B-DCBDDBC1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567027C-BA36-4E43-8F85-6BF65769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B5EAB2E-44FE-4F15-9C42-8B32282C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440820C-BAC5-4BD3-9B16-90565F049CA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8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569E65-2F4C-4F1E-BAF9-19AF53D3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2CB710-4DC2-41E8-BD64-064A23D55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4D5ED2-2FC9-43F5-985B-E521C009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C709E-CB15-4CD6-850C-344AEDE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F986DA-0EFD-433D-B773-B425A68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02243-FB6D-4608-B6D2-21EB517F21A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587B72-0D86-4BED-9FB4-41AA4510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4F8CE5-4427-4B68-B94B-60A4DF053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5C02AF-CF19-448A-AC0B-D29F0306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B80A8-905B-4BD9-BD66-70396D36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A8F411-4D71-46CF-B925-170ABE2E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02DBE-FCF5-4923-8A33-1F4E249C037B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3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EB8E08-BA87-4C46-A6DE-839B2E7F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8DE376-7952-4D3F-AA7B-418683BA2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191CAA-E1BC-4DAE-8251-D69B63C23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23D6C2-22DC-4D43-8DC1-642C3E8A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202516-2ADC-48FD-B16C-58BF0AD3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610B9A-D579-45A3-833C-C0A1D60C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29DF4-1868-489E-A444-D177F054FEF6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5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2616E-3AAD-48DD-BE26-60C8111B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84E6F4-C1E6-4BDE-8C6E-CA62C82EE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6F2CBE-425D-4743-B37D-696A633E1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FF90FF-A35E-4177-9409-4270000F8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A4445E-A7AA-410E-9F23-E15D79C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57185F-6491-4DA1-A3A0-AAE77C7C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D92B4B-D858-4228-A384-401E266CA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41433DC-6FD5-4702-940E-84E86056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DA49B-631B-42B5-961E-D82093A666A4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7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7D6337-ED8F-4808-9B3F-6B1D35A7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0AE920-800F-4633-8BC3-0A8FD455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DB7F91-C3F2-4322-BCD9-B13D0D8C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BB732C-64CC-4582-930F-9873E91A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3FF0E-C390-4689-93E7-92EBBF16431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6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3B55A1-76E1-401B-B3F4-AD9F4C0D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8474-48D0-4FDA-8CF4-BD6EBD379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F0339-366A-4739-AE2A-DA01F486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82DAC-E3AA-4F9C-9A6F-ABDCC9BFCA3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0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F1470-DD97-43EF-8AD4-4D99FEF2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35CC78-11E2-408B-8758-3CAF6DE02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C41FAE-613F-4EE7-AC93-C9D60CCDC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8423F2-E106-45C8-B2D6-E7E274664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37F6C-355A-4853-B2F0-8AE9FE81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00BDBE-A1CB-4161-95D3-9BE84DE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C57A5-AA24-4027-84ED-D50F910994CA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9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EE0EC-F7B8-4B21-9B67-A6CE3B5A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F8A8040-3A67-493E-BA5C-3D9C4FF10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28F6F7-762B-49C3-980B-FF22623D8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6B63DE-0D37-4593-9CAE-4CB2B3EB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AA0908-75E0-4BE4-A02A-5A6A840E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62D3F-5CC9-4BAB-9740-448B7A07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DA911-1F9F-4FA3-80FB-6B71E4EF99D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1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F748B30B-E623-468C-94DF-35A1077051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7DCBADD-1410-400B-82D2-43CA6D077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881408A5-AF0B-4F77-809C-C9688828CF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8847C43-45CF-4D8C-91B0-DC7F8DB1E3E6}" type="datetime1">
              <a:rPr lang="zh-CN" altLang="en-US"/>
              <a:pPr/>
              <a:t>2020/1/30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9EB5DC0F-8394-404F-98F3-418C56FF5D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0A790143-E62D-4426-A434-DD98507BDD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12AD735-FB2A-4133-8A25-63E36E42B29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E8924ECE-6810-4A31-8494-9A971546E74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0" y="-68263"/>
            <a:ext cx="12192000" cy="2805113"/>
            <a:chOff x="0" y="0"/>
            <a:chExt cx="12192000" cy="2806700"/>
          </a:xfrm>
        </p:grpSpPr>
        <p:grpSp>
          <p:nvGrpSpPr>
            <p:cNvPr id="3075" name="Group 3">
              <a:extLst>
                <a:ext uri="{FF2B5EF4-FFF2-40B4-BE49-F238E27FC236}">
                  <a16:creationId xmlns:a16="http://schemas.microsoft.com/office/drawing/2014/main" id="{BE91744B-088B-48A0-8810-B05CE3E774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192000" cy="2806700"/>
              <a:chOff x="0" y="0"/>
              <a:chExt cx="7680" cy="1768"/>
            </a:xfrm>
          </p:grpSpPr>
          <p:sp>
            <p:nvSpPr>
              <p:cNvPr id="3076" name="Freeform 5">
                <a:extLst>
                  <a:ext uri="{FF2B5EF4-FFF2-40B4-BE49-F238E27FC236}">
                    <a16:creationId xmlns:a16="http://schemas.microsoft.com/office/drawing/2014/main" id="{02606E2A-63FC-4B9B-8A9C-E31A65B65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" y="1099"/>
                <a:ext cx="420" cy="222"/>
              </a:xfrm>
              <a:custGeom>
                <a:avLst/>
                <a:gdLst>
                  <a:gd name="T0" fmla="*/ 0 w 420"/>
                  <a:gd name="T1" fmla="*/ 222 h 222"/>
                  <a:gd name="T2" fmla="*/ 123 w 420"/>
                  <a:gd name="T3" fmla="*/ 222 h 222"/>
                  <a:gd name="T4" fmla="*/ 123 w 420"/>
                  <a:gd name="T5" fmla="*/ 107 h 222"/>
                  <a:gd name="T6" fmla="*/ 123 w 420"/>
                  <a:gd name="T7" fmla="*/ 107 h 222"/>
                  <a:gd name="T8" fmla="*/ 420 w 420"/>
                  <a:gd name="T9" fmla="*/ 102 h 222"/>
                  <a:gd name="T10" fmla="*/ 420 w 420"/>
                  <a:gd name="T11" fmla="*/ 90 h 222"/>
                  <a:gd name="T12" fmla="*/ 333 w 420"/>
                  <a:gd name="T13" fmla="*/ 0 h 222"/>
                  <a:gd name="T14" fmla="*/ 0 w 420"/>
                  <a:gd name="T15" fmla="*/ 0 h 222"/>
                  <a:gd name="T16" fmla="*/ 0 w 420"/>
                  <a:gd name="T17" fmla="*/ 222 h 2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0"/>
                  <a:gd name="T28" fmla="*/ 0 h 222"/>
                  <a:gd name="T29" fmla="*/ 420 w 420"/>
                  <a:gd name="T30" fmla="*/ 222 h 2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0" h="222">
                    <a:moveTo>
                      <a:pt x="0" y="222"/>
                    </a:moveTo>
                    <a:lnTo>
                      <a:pt x="123" y="222"/>
                    </a:lnTo>
                    <a:lnTo>
                      <a:pt x="123" y="107"/>
                    </a:lnTo>
                    <a:lnTo>
                      <a:pt x="123" y="107"/>
                    </a:lnTo>
                    <a:lnTo>
                      <a:pt x="420" y="102"/>
                    </a:lnTo>
                    <a:lnTo>
                      <a:pt x="420" y="90"/>
                    </a:lnTo>
                    <a:lnTo>
                      <a:pt x="333" y="0"/>
                    </a:lnTo>
                    <a:lnTo>
                      <a:pt x="0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77" name="Freeform 6">
                <a:extLst>
                  <a:ext uri="{FF2B5EF4-FFF2-40B4-BE49-F238E27FC236}">
                    <a16:creationId xmlns:a16="http://schemas.microsoft.com/office/drawing/2014/main" id="{69BE5D29-20C0-4888-99AC-E023AE1C0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1142"/>
                <a:ext cx="47" cy="170"/>
              </a:xfrm>
              <a:custGeom>
                <a:avLst/>
                <a:gdLst>
                  <a:gd name="T0" fmla="*/ 47 w 47"/>
                  <a:gd name="T1" fmla="*/ 132 h 170"/>
                  <a:gd name="T2" fmla="*/ 36 w 47"/>
                  <a:gd name="T3" fmla="*/ 132 h 170"/>
                  <a:gd name="T4" fmla="*/ 36 w 47"/>
                  <a:gd name="T5" fmla="*/ 0 h 170"/>
                  <a:gd name="T6" fmla="*/ 12 w 47"/>
                  <a:gd name="T7" fmla="*/ 0 h 170"/>
                  <a:gd name="T8" fmla="*/ 12 w 47"/>
                  <a:gd name="T9" fmla="*/ 132 h 170"/>
                  <a:gd name="T10" fmla="*/ 0 w 47"/>
                  <a:gd name="T11" fmla="*/ 132 h 170"/>
                  <a:gd name="T12" fmla="*/ 0 w 47"/>
                  <a:gd name="T13" fmla="*/ 170 h 170"/>
                  <a:gd name="T14" fmla="*/ 47 w 47"/>
                  <a:gd name="T15" fmla="*/ 170 h 170"/>
                  <a:gd name="T16" fmla="*/ 47 w 47"/>
                  <a:gd name="T17" fmla="*/ 132 h 1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7"/>
                  <a:gd name="T28" fmla="*/ 0 h 170"/>
                  <a:gd name="T29" fmla="*/ 47 w 47"/>
                  <a:gd name="T30" fmla="*/ 170 h 1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7" h="170">
                    <a:moveTo>
                      <a:pt x="47" y="132"/>
                    </a:moveTo>
                    <a:lnTo>
                      <a:pt x="36" y="132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12" y="132"/>
                    </a:lnTo>
                    <a:lnTo>
                      <a:pt x="0" y="132"/>
                    </a:lnTo>
                    <a:lnTo>
                      <a:pt x="0" y="170"/>
                    </a:lnTo>
                    <a:lnTo>
                      <a:pt x="47" y="170"/>
                    </a:lnTo>
                    <a:lnTo>
                      <a:pt x="47" y="132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78" name="Rectangle 7">
                <a:extLst>
                  <a:ext uri="{FF2B5EF4-FFF2-40B4-BE49-F238E27FC236}">
                    <a16:creationId xmlns:a16="http://schemas.microsoft.com/office/drawing/2014/main" id="{CA96B1AC-69EA-427E-8AC5-C2129F6F5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8" y="1218"/>
                <a:ext cx="328" cy="103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79" name="Freeform 8">
                <a:extLst>
                  <a:ext uri="{FF2B5EF4-FFF2-40B4-BE49-F238E27FC236}">
                    <a16:creationId xmlns:a16="http://schemas.microsoft.com/office/drawing/2014/main" id="{E37EAC5C-63D0-426B-B9C0-5432F47B6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" y="1069"/>
                <a:ext cx="480" cy="277"/>
              </a:xfrm>
              <a:custGeom>
                <a:avLst/>
                <a:gdLst>
                  <a:gd name="T0" fmla="*/ 384 w 480"/>
                  <a:gd name="T1" fmla="*/ 102 h 277"/>
                  <a:gd name="T2" fmla="*/ 0 w 480"/>
                  <a:gd name="T3" fmla="*/ 102 h 277"/>
                  <a:gd name="T4" fmla="*/ 0 w 480"/>
                  <a:gd name="T5" fmla="*/ 277 h 277"/>
                  <a:gd name="T6" fmla="*/ 480 w 480"/>
                  <a:gd name="T7" fmla="*/ 277 h 277"/>
                  <a:gd name="T8" fmla="*/ 480 w 480"/>
                  <a:gd name="T9" fmla="*/ 81 h 277"/>
                  <a:gd name="T10" fmla="*/ 384 w 480"/>
                  <a:gd name="T11" fmla="*/ 0 h 277"/>
                  <a:gd name="T12" fmla="*/ 143 w 480"/>
                  <a:gd name="T13" fmla="*/ 0 h 277"/>
                  <a:gd name="T14" fmla="*/ 143 w 480"/>
                  <a:gd name="T15" fmla="*/ 39 h 277"/>
                  <a:gd name="T16" fmla="*/ 99 w 480"/>
                  <a:gd name="T17" fmla="*/ 39 h 277"/>
                  <a:gd name="T18" fmla="*/ 99 w 480"/>
                  <a:gd name="T19" fmla="*/ 85 h 277"/>
                  <a:gd name="T20" fmla="*/ 384 w 480"/>
                  <a:gd name="T21" fmla="*/ 85 h 277"/>
                  <a:gd name="T22" fmla="*/ 384 w 480"/>
                  <a:gd name="T23" fmla="*/ 102 h 2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0"/>
                  <a:gd name="T37" fmla="*/ 0 h 277"/>
                  <a:gd name="T38" fmla="*/ 480 w 480"/>
                  <a:gd name="T39" fmla="*/ 277 h 2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0" h="277">
                    <a:moveTo>
                      <a:pt x="384" y="102"/>
                    </a:moveTo>
                    <a:lnTo>
                      <a:pt x="0" y="102"/>
                    </a:lnTo>
                    <a:lnTo>
                      <a:pt x="0" y="277"/>
                    </a:lnTo>
                    <a:lnTo>
                      <a:pt x="480" y="277"/>
                    </a:lnTo>
                    <a:lnTo>
                      <a:pt x="480" y="81"/>
                    </a:lnTo>
                    <a:lnTo>
                      <a:pt x="384" y="0"/>
                    </a:lnTo>
                    <a:lnTo>
                      <a:pt x="143" y="0"/>
                    </a:lnTo>
                    <a:lnTo>
                      <a:pt x="143" y="39"/>
                    </a:lnTo>
                    <a:lnTo>
                      <a:pt x="99" y="39"/>
                    </a:lnTo>
                    <a:lnTo>
                      <a:pt x="99" y="85"/>
                    </a:lnTo>
                    <a:lnTo>
                      <a:pt x="384" y="85"/>
                    </a:lnTo>
                    <a:lnTo>
                      <a:pt x="384" y="102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0" name="Freeform 9">
                <a:extLst>
                  <a:ext uri="{FF2B5EF4-FFF2-40B4-BE49-F238E27FC236}">
                    <a16:creationId xmlns:a16="http://schemas.microsoft.com/office/drawing/2014/main" id="{5E045C3A-E175-4742-A147-64737FEB3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" y="716"/>
                <a:ext cx="31" cy="298"/>
              </a:xfrm>
              <a:custGeom>
                <a:avLst/>
                <a:gdLst>
                  <a:gd name="T0" fmla="*/ 8 w 8"/>
                  <a:gd name="T1" fmla="*/ 10 h 70"/>
                  <a:gd name="T2" fmla="*/ 0 w 8"/>
                  <a:gd name="T3" fmla="*/ 0 h 70"/>
                  <a:gd name="T4" fmla="*/ 0 w 8"/>
                  <a:gd name="T5" fmla="*/ 70 h 70"/>
                  <a:gd name="T6" fmla="*/ 8 w 8"/>
                  <a:gd name="T7" fmla="*/ 70 h 70"/>
                  <a:gd name="T8" fmla="*/ 8 w 8"/>
                  <a:gd name="T9" fmla="*/ 1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0"/>
                  <a:gd name="T17" fmla="*/ 8 w 8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0">
                    <a:moveTo>
                      <a:pt x="8" y="10"/>
                    </a:moveTo>
                    <a:cubicBezTo>
                      <a:pt x="4" y="4"/>
                      <a:pt x="3" y="4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8" y="70"/>
                      <a:pt x="8" y="70"/>
                      <a:pt x="8" y="70"/>
                    </a:cubicBez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1" name="Freeform 10">
                <a:extLst>
                  <a:ext uri="{FF2B5EF4-FFF2-40B4-BE49-F238E27FC236}">
                    <a16:creationId xmlns:a16="http://schemas.microsoft.com/office/drawing/2014/main" id="{B337D616-551B-4F66-A7C6-C80672F13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434"/>
                <a:ext cx="483" cy="827"/>
              </a:xfrm>
              <a:custGeom>
                <a:avLst/>
                <a:gdLst>
                  <a:gd name="T0" fmla="*/ 101 w 122"/>
                  <a:gd name="T1" fmla="*/ 93 h 194"/>
                  <a:gd name="T2" fmla="*/ 101 w 122"/>
                  <a:gd name="T3" fmla="*/ 93 h 194"/>
                  <a:gd name="T4" fmla="*/ 101 w 122"/>
                  <a:gd name="T5" fmla="*/ 92 h 194"/>
                  <a:gd name="T6" fmla="*/ 122 w 122"/>
                  <a:gd name="T7" fmla="*/ 92 h 194"/>
                  <a:gd name="T8" fmla="*/ 122 w 122"/>
                  <a:gd name="T9" fmla="*/ 91 h 194"/>
                  <a:gd name="T10" fmla="*/ 49 w 122"/>
                  <a:gd name="T11" fmla="*/ 90 h 194"/>
                  <a:gd name="T12" fmla="*/ 49 w 122"/>
                  <a:gd name="T13" fmla="*/ 194 h 194"/>
                  <a:gd name="T14" fmla="*/ 46 w 122"/>
                  <a:gd name="T15" fmla="*/ 194 h 194"/>
                  <a:gd name="T16" fmla="*/ 46 w 122"/>
                  <a:gd name="T17" fmla="*/ 87 h 194"/>
                  <a:gd name="T18" fmla="*/ 77 w 122"/>
                  <a:gd name="T19" fmla="*/ 87 h 194"/>
                  <a:gd name="T20" fmla="*/ 77 w 122"/>
                  <a:gd name="T21" fmla="*/ 19 h 194"/>
                  <a:gd name="T22" fmla="*/ 69 w 122"/>
                  <a:gd name="T23" fmla="*/ 10 h 194"/>
                  <a:gd name="T24" fmla="*/ 61 w 122"/>
                  <a:gd name="T25" fmla="*/ 10 h 194"/>
                  <a:gd name="T26" fmla="*/ 61 w 122"/>
                  <a:gd name="T27" fmla="*/ 0 h 194"/>
                  <a:gd name="T28" fmla="*/ 17 w 122"/>
                  <a:gd name="T29" fmla="*/ 0 h 194"/>
                  <a:gd name="T30" fmla="*/ 17 w 122"/>
                  <a:gd name="T31" fmla="*/ 10 h 194"/>
                  <a:gd name="T32" fmla="*/ 0 w 122"/>
                  <a:gd name="T33" fmla="*/ 10 h 194"/>
                  <a:gd name="T34" fmla="*/ 0 w 122"/>
                  <a:gd name="T35" fmla="*/ 194 h 194"/>
                  <a:gd name="T36" fmla="*/ 101 w 122"/>
                  <a:gd name="T37" fmla="*/ 194 h 194"/>
                  <a:gd name="T38" fmla="*/ 101 w 122"/>
                  <a:gd name="T39" fmla="*/ 93 h 1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2"/>
                  <a:gd name="T61" fmla="*/ 0 h 194"/>
                  <a:gd name="T62" fmla="*/ 122 w 122"/>
                  <a:gd name="T63" fmla="*/ 194 h 1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2" h="194">
                    <a:moveTo>
                      <a:pt x="101" y="93"/>
                    </a:move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22" y="91"/>
                      <a:pt x="122" y="91"/>
                      <a:pt x="122" y="91"/>
                    </a:cubicBezTo>
                    <a:cubicBezTo>
                      <a:pt x="49" y="90"/>
                      <a:pt x="49" y="90"/>
                      <a:pt x="49" y="90"/>
                    </a:cubicBezTo>
                    <a:cubicBezTo>
                      <a:pt x="49" y="194"/>
                      <a:pt x="49" y="194"/>
                      <a:pt x="49" y="194"/>
                    </a:cubicBezTo>
                    <a:cubicBezTo>
                      <a:pt x="46" y="194"/>
                      <a:pt x="46" y="194"/>
                      <a:pt x="46" y="194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77" y="87"/>
                      <a:pt x="77" y="87"/>
                      <a:pt x="77" y="87"/>
                    </a:cubicBezTo>
                    <a:cubicBezTo>
                      <a:pt x="77" y="65"/>
                      <a:pt x="76" y="41"/>
                      <a:pt x="77" y="19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101" y="194"/>
                      <a:pt x="101" y="194"/>
                      <a:pt x="101" y="194"/>
                    </a:cubicBezTo>
                    <a:lnTo>
                      <a:pt x="101" y="93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2" name="Freeform 11">
                <a:extLst>
                  <a:ext uri="{FF2B5EF4-FFF2-40B4-BE49-F238E27FC236}">
                    <a16:creationId xmlns:a16="http://schemas.microsoft.com/office/drawing/2014/main" id="{EFE4B4A2-A0BA-47ED-AC0D-7D1E90E55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5" y="694"/>
                <a:ext cx="99" cy="111"/>
              </a:xfrm>
              <a:custGeom>
                <a:avLst/>
                <a:gdLst>
                  <a:gd name="T0" fmla="*/ 99 w 99"/>
                  <a:gd name="T1" fmla="*/ 86 h 111"/>
                  <a:gd name="T2" fmla="*/ 47 w 99"/>
                  <a:gd name="T3" fmla="*/ 86 h 111"/>
                  <a:gd name="T4" fmla="*/ 47 w 99"/>
                  <a:gd name="T5" fmla="*/ 0 h 111"/>
                  <a:gd name="T6" fmla="*/ 24 w 99"/>
                  <a:gd name="T7" fmla="*/ 0 h 111"/>
                  <a:gd name="T8" fmla="*/ 24 w 99"/>
                  <a:gd name="T9" fmla="*/ 86 h 111"/>
                  <a:gd name="T10" fmla="*/ 0 w 99"/>
                  <a:gd name="T11" fmla="*/ 86 h 111"/>
                  <a:gd name="T12" fmla="*/ 0 w 99"/>
                  <a:gd name="T13" fmla="*/ 111 h 111"/>
                  <a:gd name="T14" fmla="*/ 99 w 99"/>
                  <a:gd name="T15" fmla="*/ 111 h 111"/>
                  <a:gd name="T16" fmla="*/ 99 w 99"/>
                  <a:gd name="T17" fmla="*/ 86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9"/>
                  <a:gd name="T28" fmla="*/ 0 h 111"/>
                  <a:gd name="T29" fmla="*/ 99 w 99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9" h="111">
                    <a:moveTo>
                      <a:pt x="99" y="86"/>
                    </a:moveTo>
                    <a:lnTo>
                      <a:pt x="47" y="86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24" y="86"/>
                    </a:lnTo>
                    <a:lnTo>
                      <a:pt x="0" y="86"/>
                    </a:lnTo>
                    <a:lnTo>
                      <a:pt x="0" y="111"/>
                    </a:lnTo>
                    <a:lnTo>
                      <a:pt x="99" y="111"/>
                    </a:lnTo>
                    <a:lnTo>
                      <a:pt x="99" y="86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3" name="Freeform 12">
                <a:extLst>
                  <a:ext uri="{FF2B5EF4-FFF2-40B4-BE49-F238E27FC236}">
                    <a16:creationId xmlns:a16="http://schemas.microsoft.com/office/drawing/2014/main" id="{F7615743-1107-432E-9E1A-968A9463E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" y="422"/>
                <a:ext cx="282" cy="277"/>
              </a:xfrm>
              <a:custGeom>
                <a:avLst/>
                <a:gdLst>
                  <a:gd name="T0" fmla="*/ 282 w 282"/>
                  <a:gd name="T1" fmla="*/ 208 h 277"/>
                  <a:gd name="T2" fmla="*/ 143 w 282"/>
                  <a:gd name="T3" fmla="*/ 208 h 277"/>
                  <a:gd name="T4" fmla="*/ 143 w 282"/>
                  <a:gd name="T5" fmla="*/ 0 h 277"/>
                  <a:gd name="T6" fmla="*/ 123 w 282"/>
                  <a:gd name="T7" fmla="*/ 0 h 277"/>
                  <a:gd name="T8" fmla="*/ 123 w 282"/>
                  <a:gd name="T9" fmla="*/ 208 h 277"/>
                  <a:gd name="T10" fmla="*/ 0 w 282"/>
                  <a:gd name="T11" fmla="*/ 208 h 277"/>
                  <a:gd name="T12" fmla="*/ 0 w 282"/>
                  <a:gd name="T13" fmla="*/ 277 h 277"/>
                  <a:gd name="T14" fmla="*/ 282 w 282"/>
                  <a:gd name="T15" fmla="*/ 277 h 277"/>
                  <a:gd name="T16" fmla="*/ 282 w 282"/>
                  <a:gd name="T17" fmla="*/ 208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2"/>
                  <a:gd name="T28" fmla="*/ 0 h 277"/>
                  <a:gd name="T29" fmla="*/ 282 w 282"/>
                  <a:gd name="T30" fmla="*/ 277 h 2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2" h="277">
                    <a:moveTo>
                      <a:pt x="282" y="208"/>
                    </a:moveTo>
                    <a:lnTo>
                      <a:pt x="143" y="208"/>
                    </a:lnTo>
                    <a:lnTo>
                      <a:pt x="143" y="0"/>
                    </a:lnTo>
                    <a:lnTo>
                      <a:pt x="123" y="0"/>
                    </a:lnTo>
                    <a:lnTo>
                      <a:pt x="123" y="208"/>
                    </a:lnTo>
                    <a:lnTo>
                      <a:pt x="0" y="208"/>
                    </a:lnTo>
                    <a:lnTo>
                      <a:pt x="0" y="277"/>
                    </a:lnTo>
                    <a:lnTo>
                      <a:pt x="282" y="277"/>
                    </a:lnTo>
                    <a:lnTo>
                      <a:pt x="282" y="208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4" name="Freeform 13">
                <a:extLst>
                  <a:ext uri="{FF2B5EF4-FFF2-40B4-BE49-F238E27FC236}">
                    <a16:creationId xmlns:a16="http://schemas.microsoft.com/office/drawing/2014/main" id="{D6E2AEAA-D0BE-4F7B-BE23-439B77A53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6" y="660"/>
                <a:ext cx="360" cy="511"/>
              </a:xfrm>
              <a:custGeom>
                <a:avLst/>
                <a:gdLst>
                  <a:gd name="T0" fmla="*/ 158 w 360"/>
                  <a:gd name="T1" fmla="*/ 230 h 511"/>
                  <a:gd name="T2" fmla="*/ 158 w 360"/>
                  <a:gd name="T3" fmla="*/ 230 h 511"/>
                  <a:gd name="T4" fmla="*/ 158 w 360"/>
                  <a:gd name="T5" fmla="*/ 226 h 511"/>
                  <a:gd name="T6" fmla="*/ 360 w 360"/>
                  <a:gd name="T7" fmla="*/ 226 h 511"/>
                  <a:gd name="T8" fmla="*/ 360 w 360"/>
                  <a:gd name="T9" fmla="*/ 56 h 511"/>
                  <a:gd name="T10" fmla="*/ 297 w 360"/>
                  <a:gd name="T11" fmla="*/ 56 h 511"/>
                  <a:gd name="T12" fmla="*/ 297 w 360"/>
                  <a:gd name="T13" fmla="*/ 0 h 511"/>
                  <a:gd name="T14" fmla="*/ 91 w 360"/>
                  <a:gd name="T15" fmla="*/ 0 h 511"/>
                  <a:gd name="T16" fmla="*/ 91 w 360"/>
                  <a:gd name="T17" fmla="*/ 56 h 511"/>
                  <a:gd name="T18" fmla="*/ 0 w 360"/>
                  <a:gd name="T19" fmla="*/ 56 h 511"/>
                  <a:gd name="T20" fmla="*/ 0 w 360"/>
                  <a:gd name="T21" fmla="*/ 511 h 511"/>
                  <a:gd name="T22" fmla="*/ 158 w 360"/>
                  <a:gd name="T23" fmla="*/ 511 h 511"/>
                  <a:gd name="T24" fmla="*/ 158 w 360"/>
                  <a:gd name="T25" fmla="*/ 230 h 5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0"/>
                  <a:gd name="T40" fmla="*/ 0 h 511"/>
                  <a:gd name="T41" fmla="*/ 360 w 360"/>
                  <a:gd name="T42" fmla="*/ 511 h 5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0" h="511">
                    <a:moveTo>
                      <a:pt x="158" y="230"/>
                    </a:moveTo>
                    <a:lnTo>
                      <a:pt x="158" y="230"/>
                    </a:lnTo>
                    <a:lnTo>
                      <a:pt x="158" y="226"/>
                    </a:lnTo>
                    <a:lnTo>
                      <a:pt x="360" y="226"/>
                    </a:lnTo>
                    <a:lnTo>
                      <a:pt x="360" y="56"/>
                    </a:lnTo>
                    <a:lnTo>
                      <a:pt x="297" y="56"/>
                    </a:lnTo>
                    <a:lnTo>
                      <a:pt x="297" y="0"/>
                    </a:lnTo>
                    <a:lnTo>
                      <a:pt x="91" y="0"/>
                    </a:lnTo>
                    <a:lnTo>
                      <a:pt x="91" y="56"/>
                    </a:lnTo>
                    <a:lnTo>
                      <a:pt x="0" y="56"/>
                    </a:lnTo>
                    <a:lnTo>
                      <a:pt x="0" y="511"/>
                    </a:lnTo>
                    <a:lnTo>
                      <a:pt x="158" y="511"/>
                    </a:lnTo>
                    <a:lnTo>
                      <a:pt x="158" y="23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5" name="Freeform 14">
                <a:extLst>
                  <a:ext uri="{FF2B5EF4-FFF2-40B4-BE49-F238E27FC236}">
                    <a16:creationId xmlns:a16="http://schemas.microsoft.com/office/drawing/2014/main" id="{A66553B9-EA53-463F-AD2C-96C75B33A2D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7680" cy="1768"/>
              </a:xfrm>
              <a:custGeom>
                <a:avLst/>
                <a:gdLst>
                  <a:gd name="T0" fmla="*/ 1802 w 1938"/>
                  <a:gd name="T1" fmla="*/ 342 h 415"/>
                  <a:gd name="T2" fmla="*/ 1913 w 1938"/>
                  <a:gd name="T3" fmla="*/ 199 h 415"/>
                  <a:gd name="T4" fmla="*/ 1875 w 1938"/>
                  <a:gd name="T5" fmla="*/ 189 h 415"/>
                  <a:gd name="T6" fmla="*/ 1864 w 1938"/>
                  <a:gd name="T7" fmla="*/ 189 h 415"/>
                  <a:gd name="T8" fmla="*/ 1863 w 1938"/>
                  <a:gd name="T9" fmla="*/ 199 h 415"/>
                  <a:gd name="T10" fmla="*/ 1844 w 1938"/>
                  <a:gd name="T11" fmla="*/ 216 h 415"/>
                  <a:gd name="T12" fmla="*/ 1720 w 1938"/>
                  <a:gd name="T13" fmla="*/ 275 h 415"/>
                  <a:gd name="T14" fmla="*/ 1771 w 1938"/>
                  <a:gd name="T15" fmla="*/ 279 h 415"/>
                  <a:gd name="T16" fmla="*/ 1690 w 1938"/>
                  <a:gd name="T17" fmla="*/ 404 h 415"/>
                  <a:gd name="T18" fmla="*/ 1518 w 1938"/>
                  <a:gd name="T19" fmla="*/ 404 h 415"/>
                  <a:gd name="T20" fmla="*/ 1525 w 1938"/>
                  <a:gd name="T21" fmla="*/ 271 h 415"/>
                  <a:gd name="T22" fmla="*/ 1508 w 1938"/>
                  <a:gd name="T23" fmla="*/ 192 h 415"/>
                  <a:gd name="T24" fmla="*/ 1445 w 1938"/>
                  <a:gd name="T25" fmla="*/ 192 h 415"/>
                  <a:gd name="T26" fmla="*/ 1433 w 1938"/>
                  <a:gd name="T27" fmla="*/ 248 h 415"/>
                  <a:gd name="T28" fmla="*/ 1302 w 1938"/>
                  <a:gd name="T29" fmla="*/ 388 h 415"/>
                  <a:gd name="T30" fmla="*/ 1384 w 1938"/>
                  <a:gd name="T31" fmla="*/ 220 h 415"/>
                  <a:gd name="T32" fmla="*/ 1363 w 1938"/>
                  <a:gd name="T33" fmla="*/ 199 h 415"/>
                  <a:gd name="T34" fmla="*/ 1324 w 1938"/>
                  <a:gd name="T35" fmla="*/ 135 h 415"/>
                  <a:gd name="T36" fmla="*/ 1315 w 1938"/>
                  <a:gd name="T37" fmla="*/ 199 h 415"/>
                  <a:gd name="T38" fmla="*/ 1304 w 1938"/>
                  <a:gd name="T39" fmla="*/ 211 h 415"/>
                  <a:gd name="T40" fmla="*/ 1187 w 1938"/>
                  <a:gd name="T41" fmla="*/ 215 h 415"/>
                  <a:gd name="T42" fmla="*/ 1292 w 1938"/>
                  <a:gd name="T43" fmla="*/ 68 h 415"/>
                  <a:gd name="T44" fmla="*/ 1272 w 1938"/>
                  <a:gd name="T45" fmla="*/ 31 h 415"/>
                  <a:gd name="T46" fmla="*/ 1135 w 1938"/>
                  <a:gd name="T47" fmla="*/ 136 h 415"/>
                  <a:gd name="T48" fmla="*/ 1107 w 1938"/>
                  <a:gd name="T49" fmla="*/ 136 h 415"/>
                  <a:gd name="T50" fmla="*/ 1098 w 1938"/>
                  <a:gd name="T51" fmla="*/ 110 h 415"/>
                  <a:gd name="T52" fmla="*/ 1010 w 1938"/>
                  <a:gd name="T53" fmla="*/ 129 h 415"/>
                  <a:gd name="T54" fmla="*/ 1048 w 1938"/>
                  <a:gd name="T55" fmla="*/ 269 h 415"/>
                  <a:gd name="T56" fmla="*/ 923 w 1938"/>
                  <a:gd name="T57" fmla="*/ 273 h 415"/>
                  <a:gd name="T58" fmla="*/ 920 w 1938"/>
                  <a:gd name="T59" fmla="*/ 271 h 415"/>
                  <a:gd name="T60" fmla="*/ 874 w 1938"/>
                  <a:gd name="T61" fmla="*/ 255 h 415"/>
                  <a:gd name="T62" fmla="*/ 871 w 1938"/>
                  <a:gd name="T63" fmla="*/ 251 h 415"/>
                  <a:gd name="T64" fmla="*/ 973 w 1938"/>
                  <a:gd name="T65" fmla="*/ 24 h 415"/>
                  <a:gd name="T66" fmla="*/ 876 w 1938"/>
                  <a:gd name="T67" fmla="*/ 12 h 415"/>
                  <a:gd name="T68" fmla="*/ 848 w 1938"/>
                  <a:gd name="T69" fmla="*/ 204 h 415"/>
                  <a:gd name="T70" fmla="*/ 807 w 1938"/>
                  <a:gd name="T71" fmla="*/ 380 h 415"/>
                  <a:gd name="T72" fmla="*/ 782 w 1938"/>
                  <a:gd name="T73" fmla="*/ 135 h 415"/>
                  <a:gd name="T74" fmla="*/ 697 w 1938"/>
                  <a:gd name="T75" fmla="*/ 194 h 415"/>
                  <a:gd name="T76" fmla="*/ 721 w 1938"/>
                  <a:gd name="T77" fmla="*/ 198 h 415"/>
                  <a:gd name="T78" fmla="*/ 663 w 1938"/>
                  <a:gd name="T79" fmla="*/ 403 h 415"/>
                  <a:gd name="T80" fmla="*/ 529 w 1938"/>
                  <a:gd name="T81" fmla="*/ 314 h 415"/>
                  <a:gd name="T82" fmla="*/ 394 w 1938"/>
                  <a:gd name="T83" fmla="*/ 310 h 415"/>
                  <a:gd name="T84" fmla="*/ 464 w 1938"/>
                  <a:gd name="T85" fmla="*/ 254 h 415"/>
                  <a:gd name="T86" fmla="*/ 351 w 1938"/>
                  <a:gd name="T87" fmla="*/ 334 h 415"/>
                  <a:gd name="T88" fmla="*/ 428 w 1938"/>
                  <a:gd name="T89" fmla="*/ 243 h 415"/>
                  <a:gd name="T90" fmla="*/ 305 w 1938"/>
                  <a:gd name="T91" fmla="*/ 317 h 415"/>
                  <a:gd name="T92" fmla="*/ 334 w 1938"/>
                  <a:gd name="T93" fmla="*/ 321 h 415"/>
                  <a:gd name="T94" fmla="*/ 268 w 1938"/>
                  <a:gd name="T95" fmla="*/ 321 h 415"/>
                  <a:gd name="T96" fmla="*/ 245 w 1938"/>
                  <a:gd name="T97" fmla="*/ 320 h 415"/>
                  <a:gd name="T98" fmla="*/ 228 w 1938"/>
                  <a:gd name="T99" fmla="*/ 319 h 415"/>
                  <a:gd name="T100" fmla="*/ 146 w 1938"/>
                  <a:gd name="T101" fmla="*/ 314 h 415"/>
                  <a:gd name="T102" fmla="*/ 201 w 1938"/>
                  <a:gd name="T103" fmla="*/ 232 h 415"/>
                  <a:gd name="T104" fmla="*/ 157 w 1938"/>
                  <a:gd name="T105" fmla="*/ 230 h 415"/>
                  <a:gd name="T106" fmla="*/ 156 w 1938"/>
                  <a:gd name="T107" fmla="*/ 232 h 415"/>
                  <a:gd name="T108" fmla="*/ 94 w 1938"/>
                  <a:gd name="T109" fmla="*/ 374 h 415"/>
                  <a:gd name="T110" fmla="*/ 13 w 1938"/>
                  <a:gd name="T111" fmla="*/ 303 h 415"/>
                  <a:gd name="T112" fmla="*/ 75 w 1938"/>
                  <a:gd name="T113" fmla="*/ 409 h 415"/>
                  <a:gd name="T114" fmla="*/ 0 w 1938"/>
                  <a:gd name="T115" fmla="*/ 415 h 415"/>
                  <a:gd name="T116" fmla="*/ 1192 w 1938"/>
                  <a:gd name="T117" fmla="*/ 359 h 415"/>
                  <a:gd name="T118" fmla="*/ 1474 w 1938"/>
                  <a:gd name="T119" fmla="*/ 393 h 415"/>
                  <a:gd name="T120" fmla="*/ 1474 w 1938"/>
                  <a:gd name="T121" fmla="*/ 393 h 4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38"/>
                  <a:gd name="T184" fmla="*/ 0 h 415"/>
                  <a:gd name="T185" fmla="*/ 1938 w 1938"/>
                  <a:gd name="T186" fmla="*/ 415 h 4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38" h="415">
                    <a:moveTo>
                      <a:pt x="1937" y="275"/>
                    </a:moveTo>
                    <a:cubicBezTo>
                      <a:pt x="1805" y="276"/>
                      <a:pt x="1805" y="276"/>
                      <a:pt x="1805" y="276"/>
                    </a:cubicBezTo>
                    <a:cubicBezTo>
                      <a:pt x="1805" y="342"/>
                      <a:pt x="1805" y="342"/>
                      <a:pt x="1805" y="342"/>
                    </a:cubicBezTo>
                    <a:cubicBezTo>
                      <a:pt x="1802" y="342"/>
                      <a:pt x="1802" y="342"/>
                      <a:pt x="1802" y="342"/>
                    </a:cubicBezTo>
                    <a:cubicBezTo>
                      <a:pt x="1803" y="272"/>
                      <a:pt x="1803" y="272"/>
                      <a:pt x="1803" y="272"/>
                    </a:cubicBezTo>
                    <a:cubicBezTo>
                      <a:pt x="1909" y="272"/>
                      <a:pt x="1909" y="272"/>
                      <a:pt x="1909" y="272"/>
                    </a:cubicBezTo>
                    <a:cubicBezTo>
                      <a:pt x="1909" y="199"/>
                      <a:pt x="1909" y="199"/>
                      <a:pt x="1909" y="199"/>
                    </a:cubicBezTo>
                    <a:cubicBezTo>
                      <a:pt x="1913" y="199"/>
                      <a:pt x="1913" y="199"/>
                      <a:pt x="1913" y="199"/>
                    </a:cubicBezTo>
                    <a:cubicBezTo>
                      <a:pt x="1913" y="195"/>
                      <a:pt x="1913" y="195"/>
                      <a:pt x="1913" y="195"/>
                    </a:cubicBezTo>
                    <a:cubicBezTo>
                      <a:pt x="1889" y="195"/>
                      <a:pt x="1889" y="195"/>
                      <a:pt x="1889" y="195"/>
                    </a:cubicBezTo>
                    <a:cubicBezTo>
                      <a:pt x="1889" y="189"/>
                      <a:pt x="1889" y="189"/>
                      <a:pt x="1889" y="189"/>
                    </a:cubicBezTo>
                    <a:cubicBezTo>
                      <a:pt x="1875" y="189"/>
                      <a:pt x="1875" y="189"/>
                      <a:pt x="1875" y="189"/>
                    </a:cubicBezTo>
                    <a:cubicBezTo>
                      <a:pt x="1875" y="158"/>
                      <a:pt x="1875" y="158"/>
                      <a:pt x="1875" y="158"/>
                    </a:cubicBezTo>
                    <a:cubicBezTo>
                      <a:pt x="1872" y="158"/>
                      <a:pt x="1872" y="158"/>
                      <a:pt x="1872" y="158"/>
                    </a:cubicBezTo>
                    <a:cubicBezTo>
                      <a:pt x="1872" y="189"/>
                      <a:pt x="1872" y="189"/>
                      <a:pt x="1872" y="189"/>
                    </a:cubicBezTo>
                    <a:cubicBezTo>
                      <a:pt x="1864" y="189"/>
                      <a:pt x="1864" y="189"/>
                      <a:pt x="1864" y="189"/>
                    </a:cubicBezTo>
                    <a:cubicBezTo>
                      <a:pt x="1864" y="195"/>
                      <a:pt x="1864" y="195"/>
                      <a:pt x="1864" y="195"/>
                    </a:cubicBezTo>
                    <a:cubicBezTo>
                      <a:pt x="1861" y="195"/>
                      <a:pt x="1861" y="195"/>
                      <a:pt x="1861" y="195"/>
                    </a:cubicBezTo>
                    <a:cubicBezTo>
                      <a:pt x="1861" y="199"/>
                      <a:pt x="1861" y="199"/>
                      <a:pt x="1861" y="199"/>
                    </a:cubicBezTo>
                    <a:cubicBezTo>
                      <a:pt x="1863" y="199"/>
                      <a:pt x="1863" y="199"/>
                      <a:pt x="1863" y="199"/>
                    </a:cubicBezTo>
                    <a:cubicBezTo>
                      <a:pt x="1863" y="244"/>
                      <a:pt x="1863" y="244"/>
                      <a:pt x="1863" y="244"/>
                    </a:cubicBezTo>
                    <a:cubicBezTo>
                      <a:pt x="1860" y="244"/>
                      <a:pt x="1860" y="244"/>
                      <a:pt x="1860" y="244"/>
                    </a:cubicBezTo>
                    <a:cubicBezTo>
                      <a:pt x="1860" y="228"/>
                      <a:pt x="1860" y="228"/>
                      <a:pt x="1860" y="228"/>
                    </a:cubicBezTo>
                    <a:cubicBezTo>
                      <a:pt x="1844" y="216"/>
                      <a:pt x="1844" y="216"/>
                      <a:pt x="1844" y="216"/>
                    </a:cubicBezTo>
                    <a:cubicBezTo>
                      <a:pt x="1801" y="216"/>
                      <a:pt x="1801" y="216"/>
                      <a:pt x="1801" y="216"/>
                    </a:cubicBezTo>
                    <a:cubicBezTo>
                      <a:pt x="1801" y="212"/>
                      <a:pt x="1801" y="212"/>
                      <a:pt x="1801" y="212"/>
                    </a:cubicBezTo>
                    <a:cubicBezTo>
                      <a:pt x="1720" y="212"/>
                      <a:pt x="1720" y="212"/>
                      <a:pt x="1720" y="212"/>
                    </a:cubicBezTo>
                    <a:cubicBezTo>
                      <a:pt x="1720" y="275"/>
                      <a:pt x="1720" y="275"/>
                      <a:pt x="1720" y="275"/>
                    </a:cubicBezTo>
                    <a:cubicBezTo>
                      <a:pt x="1775" y="275"/>
                      <a:pt x="1775" y="275"/>
                      <a:pt x="1775" y="275"/>
                    </a:cubicBezTo>
                    <a:cubicBezTo>
                      <a:pt x="1774" y="390"/>
                      <a:pt x="1774" y="390"/>
                      <a:pt x="1774" y="390"/>
                    </a:cubicBezTo>
                    <a:cubicBezTo>
                      <a:pt x="1771" y="390"/>
                      <a:pt x="1771" y="390"/>
                      <a:pt x="1771" y="390"/>
                    </a:cubicBezTo>
                    <a:cubicBezTo>
                      <a:pt x="1771" y="279"/>
                      <a:pt x="1771" y="279"/>
                      <a:pt x="1771" y="279"/>
                    </a:cubicBezTo>
                    <a:cubicBezTo>
                      <a:pt x="1660" y="279"/>
                      <a:pt x="1660" y="279"/>
                      <a:pt x="1660" y="279"/>
                    </a:cubicBezTo>
                    <a:cubicBezTo>
                      <a:pt x="1660" y="316"/>
                      <a:pt x="1660" y="316"/>
                      <a:pt x="1660" y="316"/>
                    </a:cubicBezTo>
                    <a:cubicBezTo>
                      <a:pt x="1690" y="316"/>
                      <a:pt x="1690" y="316"/>
                      <a:pt x="1690" y="316"/>
                    </a:cubicBezTo>
                    <a:cubicBezTo>
                      <a:pt x="1690" y="404"/>
                      <a:pt x="1690" y="404"/>
                      <a:pt x="1690" y="404"/>
                    </a:cubicBezTo>
                    <a:cubicBezTo>
                      <a:pt x="1687" y="404"/>
                      <a:pt x="1687" y="404"/>
                      <a:pt x="1687" y="404"/>
                    </a:cubicBezTo>
                    <a:cubicBezTo>
                      <a:pt x="1687" y="319"/>
                      <a:pt x="1687" y="319"/>
                      <a:pt x="1687" y="319"/>
                    </a:cubicBezTo>
                    <a:cubicBezTo>
                      <a:pt x="1518" y="319"/>
                      <a:pt x="1518" y="319"/>
                      <a:pt x="1518" y="319"/>
                    </a:cubicBezTo>
                    <a:cubicBezTo>
                      <a:pt x="1518" y="404"/>
                      <a:pt x="1518" y="404"/>
                      <a:pt x="1518" y="404"/>
                    </a:cubicBezTo>
                    <a:cubicBezTo>
                      <a:pt x="1515" y="404"/>
                      <a:pt x="1515" y="404"/>
                      <a:pt x="1515" y="404"/>
                    </a:cubicBezTo>
                    <a:cubicBezTo>
                      <a:pt x="1515" y="316"/>
                      <a:pt x="1515" y="316"/>
                      <a:pt x="1515" y="316"/>
                    </a:cubicBezTo>
                    <a:cubicBezTo>
                      <a:pt x="1525" y="316"/>
                      <a:pt x="1525" y="316"/>
                      <a:pt x="1525" y="316"/>
                    </a:cubicBezTo>
                    <a:cubicBezTo>
                      <a:pt x="1525" y="271"/>
                      <a:pt x="1525" y="271"/>
                      <a:pt x="1525" y="271"/>
                    </a:cubicBezTo>
                    <a:cubicBezTo>
                      <a:pt x="1549" y="271"/>
                      <a:pt x="1549" y="271"/>
                      <a:pt x="1549" y="271"/>
                    </a:cubicBezTo>
                    <a:cubicBezTo>
                      <a:pt x="1549" y="235"/>
                      <a:pt x="1549" y="235"/>
                      <a:pt x="1549" y="235"/>
                    </a:cubicBezTo>
                    <a:cubicBezTo>
                      <a:pt x="1549" y="218"/>
                      <a:pt x="1549" y="218"/>
                      <a:pt x="1549" y="218"/>
                    </a:cubicBezTo>
                    <a:cubicBezTo>
                      <a:pt x="1508" y="192"/>
                      <a:pt x="1508" y="192"/>
                      <a:pt x="1508" y="192"/>
                    </a:cubicBezTo>
                    <a:cubicBezTo>
                      <a:pt x="1490" y="192"/>
                      <a:pt x="1490" y="192"/>
                      <a:pt x="1490" y="192"/>
                    </a:cubicBezTo>
                    <a:cubicBezTo>
                      <a:pt x="1490" y="180"/>
                      <a:pt x="1490" y="180"/>
                      <a:pt x="1490" y="180"/>
                    </a:cubicBezTo>
                    <a:cubicBezTo>
                      <a:pt x="1445" y="180"/>
                      <a:pt x="1445" y="180"/>
                      <a:pt x="1445" y="180"/>
                    </a:cubicBezTo>
                    <a:cubicBezTo>
                      <a:pt x="1445" y="192"/>
                      <a:pt x="1445" y="192"/>
                      <a:pt x="1445" y="192"/>
                    </a:cubicBezTo>
                    <a:cubicBezTo>
                      <a:pt x="1437" y="192"/>
                      <a:pt x="1437" y="192"/>
                      <a:pt x="1437" y="192"/>
                    </a:cubicBezTo>
                    <a:cubicBezTo>
                      <a:pt x="1437" y="200"/>
                      <a:pt x="1437" y="200"/>
                      <a:pt x="1437" y="200"/>
                    </a:cubicBezTo>
                    <a:cubicBezTo>
                      <a:pt x="1433" y="200"/>
                      <a:pt x="1433" y="200"/>
                      <a:pt x="1433" y="200"/>
                    </a:cubicBezTo>
                    <a:cubicBezTo>
                      <a:pt x="1433" y="248"/>
                      <a:pt x="1433" y="248"/>
                      <a:pt x="1433" y="248"/>
                    </a:cubicBezTo>
                    <a:cubicBezTo>
                      <a:pt x="1474" y="248"/>
                      <a:pt x="1474" y="248"/>
                      <a:pt x="1474" y="248"/>
                    </a:cubicBezTo>
                    <a:cubicBezTo>
                      <a:pt x="1474" y="251"/>
                      <a:pt x="1474" y="251"/>
                      <a:pt x="1474" y="251"/>
                    </a:cubicBezTo>
                    <a:cubicBezTo>
                      <a:pt x="1302" y="251"/>
                      <a:pt x="1302" y="251"/>
                      <a:pt x="1302" y="251"/>
                    </a:cubicBezTo>
                    <a:cubicBezTo>
                      <a:pt x="1302" y="388"/>
                      <a:pt x="1302" y="388"/>
                      <a:pt x="1302" y="388"/>
                    </a:cubicBezTo>
                    <a:cubicBezTo>
                      <a:pt x="1299" y="388"/>
                      <a:pt x="1299" y="388"/>
                      <a:pt x="1299" y="388"/>
                    </a:cubicBezTo>
                    <a:cubicBezTo>
                      <a:pt x="1298" y="248"/>
                      <a:pt x="1298" y="248"/>
                      <a:pt x="1298" y="248"/>
                    </a:cubicBezTo>
                    <a:cubicBezTo>
                      <a:pt x="1384" y="248"/>
                      <a:pt x="1384" y="248"/>
                      <a:pt x="1384" y="248"/>
                    </a:cubicBezTo>
                    <a:cubicBezTo>
                      <a:pt x="1384" y="220"/>
                      <a:pt x="1384" y="220"/>
                      <a:pt x="1384" y="220"/>
                    </a:cubicBezTo>
                    <a:cubicBezTo>
                      <a:pt x="1369" y="220"/>
                      <a:pt x="1369" y="220"/>
                      <a:pt x="1369" y="220"/>
                    </a:cubicBezTo>
                    <a:cubicBezTo>
                      <a:pt x="1368" y="207"/>
                      <a:pt x="1368" y="207"/>
                      <a:pt x="1368" y="207"/>
                    </a:cubicBezTo>
                    <a:cubicBezTo>
                      <a:pt x="1363" y="207"/>
                      <a:pt x="1363" y="207"/>
                      <a:pt x="1363" y="207"/>
                    </a:cubicBezTo>
                    <a:cubicBezTo>
                      <a:pt x="1363" y="199"/>
                      <a:pt x="1363" y="199"/>
                      <a:pt x="1363" y="199"/>
                    </a:cubicBezTo>
                    <a:cubicBezTo>
                      <a:pt x="1343" y="199"/>
                      <a:pt x="1343" y="199"/>
                      <a:pt x="1343" y="199"/>
                    </a:cubicBezTo>
                    <a:cubicBezTo>
                      <a:pt x="1343" y="182"/>
                      <a:pt x="1343" y="182"/>
                      <a:pt x="1343" y="182"/>
                    </a:cubicBezTo>
                    <a:cubicBezTo>
                      <a:pt x="1324" y="182"/>
                      <a:pt x="1324" y="182"/>
                      <a:pt x="1324" y="182"/>
                    </a:cubicBezTo>
                    <a:cubicBezTo>
                      <a:pt x="1324" y="135"/>
                      <a:pt x="1324" y="135"/>
                      <a:pt x="1324" y="135"/>
                    </a:cubicBezTo>
                    <a:cubicBezTo>
                      <a:pt x="1322" y="135"/>
                      <a:pt x="1322" y="135"/>
                      <a:pt x="1322" y="135"/>
                    </a:cubicBezTo>
                    <a:cubicBezTo>
                      <a:pt x="1322" y="182"/>
                      <a:pt x="1322" y="182"/>
                      <a:pt x="1322" y="182"/>
                    </a:cubicBezTo>
                    <a:cubicBezTo>
                      <a:pt x="1315" y="182"/>
                      <a:pt x="1315" y="182"/>
                      <a:pt x="1315" y="182"/>
                    </a:cubicBezTo>
                    <a:cubicBezTo>
                      <a:pt x="1315" y="199"/>
                      <a:pt x="1315" y="199"/>
                      <a:pt x="1315" y="199"/>
                    </a:cubicBezTo>
                    <a:cubicBezTo>
                      <a:pt x="1309" y="199"/>
                      <a:pt x="1309" y="199"/>
                      <a:pt x="1309" y="199"/>
                    </a:cubicBezTo>
                    <a:cubicBezTo>
                      <a:pt x="1309" y="207"/>
                      <a:pt x="1309" y="207"/>
                      <a:pt x="1309" y="207"/>
                    </a:cubicBezTo>
                    <a:cubicBezTo>
                      <a:pt x="1304" y="207"/>
                      <a:pt x="1304" y="207"/>
                      <a:pt x="1304" y="207"/>
                    </a:cubicBezTo>
                    <a:cubicBezTo>
                      <a:pt x="1304" y="211"/>
                      <a:pt x="1304" y="211"/>
                      <a:pt x="1304" y="211"/>
                    </a:cubicBezTo>
                    <a:cubicBezTo>
                      <a:pt x="1296" y="211"/>
                      <a:pt x="1296" y="211"/>
                      <a:pt x="1296" y="211"/>
                    </a:cubicBezTo>
                    <a:cubicBezTo>
                      <a:pt x="1296" y="219"/>
                      <a:pt x="1296" y="219"/>
                      <a:pt x="1296" y="219"/>
                    </a:cubicBezTo>
                    <a:cubicBezTo>
                      <a:pt x="1187" y="218"/>
                      <a:pt x="1187" y="218"/>
                      <a:pt x="1187" y="218"/>
                    </a:cubicBezTo>
                    <a:cubicBezTo>
                      <a:pt x="1187" y="215"/>
                      <a:pt x="1187" y="215"/>
                      <a:pt x="1187" y="215"/>
                    </a:cubicBezTo>
                    <a:cubicBezTo>
                      <a:pt x="1292" y="215"/>
                      <a:pt x="1292" y="215"/>
                      <a:pt x="1292" y="215"/>
                    </a:cubicBezTo>
                    <a:cubicBezTo>
                      <a:pt x="1292" y="70"/>
                      <a:pt x="1292" y="70"/>
                      <a:pt x="1292" y="70"/>
                    </a:cubicBezTo>
                    <a:cubicBezTo>
                      <a:pt x="1293" y="69"/>
                      <a:pt x="1293" y="69"/>
                      <a:pt x="1293" y="69"/>
                    </a:cubicBezTo>
                    <a:cubicBezTo>
                      <a:pt x="1292" y="68"/>
                      <a:pt x="1292" y="68"/>
                      <a:pt x="1292" y="68"/>
                    </a:cubicBezTo>
                    <a:cubicBezTo>
                      <a:pt x="1292" y="67"/>
                      <a:pt x="1292" y="67"/>
                      <a:pt x="1292" y="67"/>
                    </a:cubicBezTo>
                    <a:cubicBezTo>
                      <a:pt x="1291" y="67"/>
                      <a:pt x="1291" y="67"/>
                      <a:pt x="1291" y="67"/>
                    </a:cubicBezTo>
                    <a:cubicBezTo>
                      <a:pt x="1272" y="42"/>
                      <a:pt x="1272" y="42"/>
                      <a:pt x="1272" y="42"/>
                    </a:cubicBezTo>
                    <a:cubicBezTo>
                      <a:pt x="1272" y="31"/>
                      <a:pt x="1272" y="31"/>
                      <a:pt x="1272" y="31"/>
                    </a:cubicBezTo>
                    <a:cubicBezTo>
                      <a:pt x="1164" y="31"/>
                      <a:pt x="1164" y="31"/>
                      <a:pt x="1164" y="31"/>
                    </a:cubicBezTo>
                    <a:cubicBezTo>
                      <a:pt x="1164" y="44"/>
                      <a:pt x="1164" y="44"/>
                      <a:pt x="1164" y="44"/>
                    </a:cubicBezTo>
                    <a:cubicBezTo>
                      <a:pt x="1135" y="64"/>
                      <a:pt x="1135" y="64"/>
                      <a:pt x="1135" y="64"/>
                    </a:cubicBezTo>
                    <a:cubicBezTo>
                      <a:pt x="1135" y="136"/>
                      <a:pt x="1135" y="136"/>
                      <a:pt x="1135" y="136"/>
                    </a:cubicBezTo>
                    <a:cubicBezTo>
                      <a:pt x="1110" y="136"/>
                      <a:pt x="1110" y="136"/>
                      <a:pt x="1110" y="136"/>
                    </a:cubicBezTo>
                    <a:cubicBezTo>
                      <a:pt x="1111" y="361"/>
                      <a:pt x="1111" y="361"/>
                      <a:pt x="1111" y="361"/>
                    </a:cubicBezTo>
                    <a:cubicBezTo>
                      <a:pt x="1107" y="360"/>
                      <a:pt x="1107" y="360"/>
                      <a:pt x="1107" y="360"/>
                    </a:cubicBezTo>
                    <a:cubicBezTo>
                      <a:pt x="1107" y="136"/>
                      <a:pt x="1107" y="136"/>
                      <a:pt x="1107" y="136"/>
                    </a:cubicBezTo>
                    <a:cubicBezTo>
                      <a:pt x="1105" y="136"/>
                      <a:pt x="1105" y="136"/>
                      <a:pt x="1105" y="136"/>
                    </a:cubicBezTo>
                    <a:cubicBezTo>
                      <a:pt x="1105" y="129"/>
                      <a:pt x="1105" y="129"/>
                      <a:pt x="1105" y="129"/>
                    </a:cubicBezTo>
                    <a:cubicBezTo>
                      <a:pt x="1098" y="129"/>
                      <a:pt x="1098" y="129"/>
                      <a:pt x="1098" y="129"/>
                    </a:cubicBezTo>
                    <a:cubicBezTo>
                      <a:pt x="1098" y="110"/>
                      <a:pt x="1098" y="110"/>
                      <a:pt x="1098" y="110"/>
                    </a:cubicBezTo>
                    <a:cubicBezTo>
                      <a:pt x="1016" y="110"/>
                      <a:pt x="1016" y="110"/>
                      <a:pt x="1016" y="110"/>
                    </a:cubicBezTo>
                    <a:cubicBezTo>
                      <a:pt x="1016" y="121"/>
                      <a:pt x="1016" y="121"/>
                      <a:pt x="1016" y="121"/>
                    </a:cubicBezTo>
                    <a:cubicBezTo>
                      <a:pt x="1010" y="121"/>
                      <a:pt x="1010" y="121"/>
                      <a:pt x="1010" y="121"/>
                    </a:cubicBezTo>
                    <a:cubicBezTo>
                      <a:pt x="1010" y="129"/>
                      <a:pt x="1010" y="129"/>
                      <a:pt x="1010" y="129"/>
                    </a:cubicBezTo>
                    <a:cubicBezTo>
                      <a:pt x="1005" y="129"/>
                      <a:pt x="1005" y="129"/>
                      <a:pt x="1005" y="129"/>
                    </a:cubicBezTo>
                    <a:cubicBezTo>
                      <a:pt x="1005" y="270"/>
                      <a:pt x="1005" y="270"/>
                      <a:pt x="1005" y="270"/>
                    </a:cubicBezTo>
                    <a:cubicBezTo>
                      <a:pt x="1045" y="269"/>
                      <a:pt x="1045" y="269"/>
                      <a:pt x="1045" y="269"/>
                    </a:cubicBezTo>
                    <a:cubicBezTo>
                      <a:pt x="1048" y="269"/>
                      <a:pt x="1048" y="269"/>
                      <a:pt x="1048" y="269"/>
                    </a:cubicBezTo>
                    <a:cubicBezTo>
                      <a:pt x="1048" y="403"/>
                      <a:pt x="1048" y="403"/>
                      <a:pt x="1048" y="403"/>
                    </a:cubicBezTo>
                    <a:cubicBezTo>
                      <a:pt x="1045" y="403"/>
                      <a:pt x="1045" y="403"/>
                      <a:pt x="1045" y="403"/>
                    </a:cubicBezTo>
                    <a:cubicBezTo>
                      <a:pt x="1045" y="273"/>
                      <a:pt x="1045" y="273"/>
                      <a:pt x="1045" y="273"/>
                    </a:cubicBezTo>
                    <a:cubicBezTo>
                      <a:pt x="923" y="273"/>
                      <a:pt x="923" y="273"/>
                      <a:pt x="923" y="273"/>
                    </a:cubicBezTo>
                    <a:cubicBezTo>
                      <a:pt x="923" y="411"/>
                      <a:pt x="923" y="411"/>
                      <a:pt x="923" y="411"/>
                    </a:cubicBezTo>
                    <a:cubicBezTo>
                      <a:pt x="920" y="411"/>
                      <a:pt x="920" y="411"/>
                      <a:pt x="920" y="411"/>
                    </a:cubicBezTo>
                    <a:cubicBezTo>
                      <a:pt x="920" y="271"/>
                      <a:pt x="920" y="271"/>
                      <a:pt x="920" y="271"/>
                    </a:cubicBezTo>
                    <a:cubicBezTo>
                      <a:pt x="920" y="271"/>
                      <a:pt x="920" y="271"/>
                      <a:pt x="920" y="271"/>
                    </a:cubicBezTo>
                    <a:cubicBezTo>
                      <a:pt x="920" y="270"/>
                      <a:pt x="920" y="270"/>
                      <a:pt x="920" y="270"/>
                    </a:cubicBezTo>
                    <a:cubicBezTo>
                      <a:pt x="998" y="270"/>
                      <a:pt x="998" y="270"/>
                      <a:pt x="998" y="270"/>
                    </a:cubicBezTo>
                    <a:cubicBezTo>
                      <a:pt x="998" y="256"/>
                      <a:pt x="998" y="256"/>
                      <a:pt x="998" y="256"/>
                    </a:cubicBezTo>
                    <a:cubicBezTo>
                      <a:pt x="874" y="255"/>
                      <a:pt x="874" y="255"/>
                      <a:pt x="874" y="255"/>
                    </a:cubicBezTo>
                    <a:cubicBezTo>
                      <a:pt x="874" y="391"/>
                      <a:pt x="874" y="391"/>
                      <a:pt x="874" y="391"/>
                    </a:cubicBezTo>
                    <a:cubicBezTo>
                      <a:pt x="871" y="391"/>
                      <a:pt x="871" y="391"/>
                      <a:pt x="871" y="391"/>
                    </a:cubicBezTo>
                    <a:cubicBezTo>
                      <a:pt x="871" y="251"/>
                      <a:pt x="871" y="251"/>
                      <a:pt x="871" y="251"/>
                    </a:cubicBezTo>
                    <a:cubicBezTo>
                      <a:pt x="871" y="251"/>
                      <a:pt x="871" y="251"/>
                      <a:pt x="871" y="251"/>
                    </a:cubicBezTo>
                    <a:cubicBezTo>
                      <a:pt x="973" y="251"/>
                      <a:pt x="973" y="251"/>
                      <a:pt x="973" y="251"/>
                    </a:cubicBezTo>
                    <a:cubicBezTo>
                      <a:pt x="973" y="24"/>
                      <a:pt x="973" y="24"/>
                      <a:pt x="973" y="24"/>
                    </a:cubicBezTo>
                    <a:cubicBezTo>
                      <a:pt x="973" y="24"/>
                      <a:pt x="973" y="24"/>
                      <a:pt x="973" y="24"/>
                    </a:cubicBezTo>
                    <a:cubicBezTo>
                      <a:pt x="973" y="24"/>
                      <a:pt x="973" y="24"/>
                      <a:pt x="973" y="24"/>
                    </a:cubicBezTo>
                    <a:cubicBezTo>
                      <a:pt x="949" y="11"/>
                      <a:pt x="949" y="11"/>
                      <a:pt x="949" y="11"/>
                    </a:cubicBezTo>
                    <a:cubicBezTo>
                      <a:pt x="935" y="0"/>
                      <a:pt x="935" y="0"/>
                      <a:pt x="935" y="0"/>
                    </a:cubicBezTo>
                    <a:cubicBezTo>
                      <a:pt x="876" y="0"/>
                      <a:pt x="876" y="0"/>
                      <a:pt x="876" y="0"/>
                    </a:cubicBezTo>
                    <a:cubicBezTo>
                      <a:pt x="876" y="12"/>
                      <a:pt x="876" y="12"/>
                      <a:pt x="876" y="12"/>
                    </a:cubicBezTo>
                    <a:cubicBezTo>
                      <a:pt x="851" y="12"/>
                      <a:pt x="851" y="12"/>
                      <a:pt x="851" y="12"/>
                    </a:cubicBezTo>
                    <a:cubicBezTo>
                      <a:pt x="851" y="381"/>
                      <a:pt x="851" y="381"/>
                      <a:pt x="851" y="381"/>
                    </a:cubicBezTo>
                    <a:cubicBezTo>
                      <a:pt x="848" y="381"/>
                      <a:pt x="848" y="381"/>
                      <a:pt x="848" y="381"/>
                    </a:cubicBezTo>
                    <a:cubicBezTo>
                      <a:pt x="848" y="204"/>
                      <a:pt x="848" y="204"/>
                      <a:pt x="848" y="204"/>
                    </a:cubicBezTo>
                    <a:cubicBezTo>
                      <a:pt x="821" y="204"/>
                      <a:pt x="821" y="204"/>
                      <a:pt x="821" y="204"/>
                    </a:cubicBezTo>
                    <a:cubicBezTo>
                      <a:pt x="821" y="164"/>
                      <a:pt x="821" y="164"/>
                      <a:pt x="821" y="164"/>
                    </a:cubicBezTo>
                    <a:cubicBezTo>
                      <a:pt x="807" y="146"/>
                      <a:pt x="807" y="146"/>
                      <a:pt x="807" y="146"/>
                    </a:cubicBezTo>
                    <a:cubicBezTo>
                      <a:pt x="807" y="380"/>
                      <a:pt x="807" y="380"/>
                      <a:pt x="807" y="380"/>
                    </a:cubicBezTo>
                    <a:cubicBezTo>
                      <a:pt x="804" y="380"/>
                      <a:pt x="804" y="380"/>
                      <a:pt x="804" y="380"/>
                    </a:cubicBezTo>
                    <a:cubicBezTo>
                      <a:pt x="804" y="145"/>
                      <a:pt x="804" y="145"/>
                      <a:pt x="804" y="145"/>
                    </a:cubicBezTo>
                    <a:cubicBezTo>
                      <a:pt x="782" y="145"/>
                      <a:pt x="782" y="145"/>
                      <a:pt x="782" y="145"/>
                    </a:cubicBezTo>
                    <a:cubicBezTo>
                      <a:pt x="782" y="135"/>
                      <a:pt x="782" y="135"/>
                      <a:pt x="782" y="135"/>
                    </a:cubicBezTo>
                    <a:cubicBezTo>
                      <a:pt x="714" y="135"/>
                      <a:pt x="714" y="135"/>
                      <a:pt x="714" y="135"/>
                    </a:cubicBezTo>
                    <a:cubicBezTo>
                      <a:pt x="714" y="145"/>
                      <a:pt x="714" y="145"/>
                      <a:pt x="714" y="145"/>
                    </a:cubicBezTo>
                    <a:cubicBezTo>
                      <a:pt x="697" y="145"/>
                      <a:pt x="697" y="145"/>
                      <a:pt x="697" y="145"/>
                    </a:cubicBezTo>
                    <a:cubicBezTo>
                      <a:pt x="697" y="194"/>
                      <a:pt x="697" y="194"/>
                      <a:pt x="697" y="194"/>
                    </a:cubicBezTo>
                    <a:cubicBezTo>
                      <a:pt x="724" y="194"/>
                      <a:pt x="724" y="194"/>
                      <a:pt x="724" y="194"/>
                    </a:cubicBezTo>
                    <a:cubicBezTo>
                      <a:pt x="724" y="385"/>
                      <a:pt x="724" y="385"/>
                      <a:pt x="724" y="385"/>
                    </a:cubicBezTo>
                    <a:cubicBezTo>
                      <a:pt x="721" y="385"/>
                      <a:pt x="721" y="385"/>
                      <a:pt x="721" y="385"/>
                    </a:cubicBezTo>
                    <a:cubicBezTo>
                      <a:pt x="721" y="198"/>
                      <a:pt x="721" y="198"/>
                      <a:pt x="721" y="198"/>
                    </a:cubicBezTo>
                    <a:cubicBezTo>
                      <a:pt x="648" y="198"/>
                      <a:pt x="648" y="198"/>
                      <a:pt x="648" y="198"/>
                    </a:cubicBezTo>
                    <a:cubicBezTo>
                      <a:pt x="648" y="296"/>
                      <a:pt x="648" y="296"/>
                      <a:pt x="648" y="296"/>
                    </a:cubicBezTo>
                    <a:cubicBezTo>
                      <a:pt x="663" y="297"/>
                      <a:pt x="663" y="297"/>
                      <a:pt x="663" y="297"/>
                    </a:cubicBezTo>
                    <a:cubicBezTo>
                      <a:pt x="663" y="403"/>
                      <a:pt x="663" y="403"/>
                      <a:pt x="663" y="403"/>
                    </a:cubicBezTo>
                    <a:cubicBezTo>
                      <a:pt x="660" y="403"/>
                      <a:pt x="660" y="403"/>
                      <a:pt x="660" y="403"/>
                    </a:cubicBezTo>
                    <a:cubicBezTo>
                      <a:pt x="660" y="300"/>
                      <a:pt x="660" y="300"/>
                      <a:pt x="660" y="300"/>
                    </a:cubicBezTo>
                    <a:cubicBezTo>
                      <a:pt x="529" y="300"/>
                      <a:pt x="529" y="300"/>
                      <a:pt x="529" y="300"/>
                    </a:cubicBezTo>
                    <a:cubicBezTo>
                      <a:pt x="529" y="314"/>
                      <a:pt x="529" y="314"/>
                      <a:pt x="529" y="314"/>
                    </a:cubicBezTo>
                    <a:cubicBezTo>
                      <a:pt x="398" y="314"/>
                      <a:pt x="398" y="314"/>
                      <a:pt x="398" y="314"/>
                    </a:cubicBezTo>
                    <a:cubicBezTo>
                      <a:pt x="398" y="401"/>
                      <a:pt x="398" y="401"/>
                      <a:pt x="398" y="401"/>
                    </a:cubicBezTo>
                    <a:cubicBezTo>
                      <a:pt x="394" y="401"/>
                      <a:pt x="394" y="401"/>
                      <a:pt x="394" y="401"/>
                    </a:cubicBezTo>
                    <a:cubicBezTo>
                      <a:pt x="394" y="310"/>
                      <a:pt x="394" y="310"/>
                      <a:pt x="394" y="310"/>
                    </a:cubicBezTo>
                    <a:cubicBezTo>
                      <a:pt x="394" y="310"/>
                      <a:pt x="394" y="310"/>
                      <a:pt x="394" y="310"/>
                    </a:cubicBezTo>
                    <a:cubicBezTo>
                      <a:pt x="404" y="310"/>
                      <a:pt x="404" y="310"/>
                      <a:pt x="404" y="310"/>
                    </a:cubicBezTo>
                    <a:cubicBezTo>
                      <a:pt x="403" y="254"/>
                      <a:pt x="403" y="254"/>
                      <a:pt x="403" y="254"/>
                    </a:cubicBezTo>
                    <a:cubicBezTo>
                      <a:pt x="464" y="254"/>
                      <a:pt x="464" y="254"/>
                      <a:pt x="464" y="254"/>
                    </a:cubicBezTo>
                    <a:cubicBezTo>
                      <a:pt x="465" y="248"/>
                      <a:pt x="465" y="248"/>
                      <a:pt x="465" y="248"/>
                    </a:cubicBezTo>
                    <a:cubicBezTo>
                      <a:pt x="354" y="247"/>
                      <a:pt x="354" y="247"/>
                      <a:pt x="354" y="247"/>
                    </a:cubicBezTo>
                    <a:cubicBezTo>
                      <a:pt x="354" y="334"/>
                      <a:pt x="354" y="334"/>
                      <a:pt x="354" y="334"/>
                    </a:cubicBezTo>
                    <a:cubicBezTo>
                      <a:pt x="351" y="334"/>
                      <a:pt x="351" y="334"/>
                      <a:pt x="351" y="334"/>
                    </a:cubicBezTo>
                    <a:cubicBezTo>
                      <a:pt x="351" y="243"/>
                      <a:pt x="351" y="243"/>
                      <a:pt x="351" y="243"/>
                    </a:cubicBezTo>
                    <a:cubicBezTo>
                      <a:pt x="351" y="243"/>
                      <a:pt x="351" y="243"/>
                      <a:pt x="351" y="243"/>
                    </a:cubicBezTo>
                    <a:cubicBezTo>
                      <a:pt x="351" y="243"/>
                      <a:pt x="351" y="243"/>
                      <a:pt x="351" y="243"/>
                    </a:cubicBezTo>
                    <a:cubicBezTo>
                      <a:pt x="428" y="243"/>
                      <a:pt x="428" y="243"/>
                      <a:pt x="428" y="243"/>
                    </a:cubicBezTo>
                    <a:cubicBezTo>
                      <a:pt x="428" y="126"/>
                      <a:pt x="428" y="126"/>
                      <a:pt x="428" y="126"/>
                    </a:cubicBezTo>
                    <a:cubicBezTo>
                      <a:pt x="402" y="111"/>
                      <a:pt x="402" y="111"/>
                      <a:pt x="402" y="111"/>
                    </a:cubicBezTo>
                    <a:cubicBezTo>
                      <a:pt x="305" y="112"/>
                      <a:pt x="305" y="112"/>
                      <a:pt x="305" y="112"/>
                    </a:cubicBezTo>
                    <a:cubicBezTo>
                      <a:pt x="305" y="317"/>
                      <a:pt x="305" y="317"/>
                      <a:pt x="305" y="317"/>
                    </a:cubicBezTo>
                    <a:cubicBezTo>
                      <a:pt x="338" y="317"/>
                      <a:pt x="338" y="317"/>
                      <a:pt x="338" y="317"/>
                    </a:cubicBezTo>
                    <a:cubicBezTo>
                      <a:pt x="338" y="397"/>
                      <a:pt x="338" y="397"/>
                      <a:pt x="338" y="397"/>
                    </a:cubicBezTo>
                    <a:cubicBezTo>
                      <a:pt x="334" y="397"/>
                      <a:pt x="334" y="397"/>
                      <a:pt x="334" y="397"/>
                    </a:cubicBezTo>
                    <a:cubicBezTo>
                      <a:pt x="334" y="321"/>
                      <a:pt x="334" y="321"/>
                      <a:pt x="334" y="321"/>
                    </a:cubicBezTo>
                    <a:cubicBezTo>
                      <a:pt x="289" y="321"/>
                      <a:pt x="289" y="321"/>
                      <a:pt x="289" y="321"/>
                    </a:cubicBezTo>
                    <a:cubicBezTo>
                      <a:pt x="289" y="312"/>
                      <a:pt x="289" y="312"/>
                      <a:pt x="289" y="312"/>
                    </a:cubicBezTo>
                    <a:cubicBezTo>
                      <a:pt x="268" y="312"/>
                      <a:pt x="268" y="312"/>
                      <a:pt x="268" y="312"/>
                    </a:cubicBezTo>
                    <a:cubicBezTo>
                      <a:pt x="268" y="321"/>
                      <a:pt x="268" y="321"/>
                      <a:pt x="268" y="321"/>
                    </a:cubicBezTo>
                    <a:cubicBezTo>
                      <a:pt x="248" y="321"/>
                      <a:pt x="248" y="321"/>
                      <a:pt x="248" y="321"/>
                    </a:cubicBezTo>
                    <a:cubicBezTo>
                      <a:pt x="248" y="402"/>
                      <a:pt x="248" y="402"/>
                      <a:pt x="248" y="402"/>
                    </a:cubicBezTo>
                    <a:cubicBezTo>
                      <a:pt x="245" y="402"/>
                      <a:pt x="245" y="402"/>
                      <a:pt x="245" y="402"/>
                    </a:cubicBezTo>
                    <a:cubicBezTo>
                      <a:pt x="245" y="320"/>
                      <a:pt x="245" y="320"/>
                      <a:pt x="245" y="320"/>
                    </a:cubicBezTo>
                    <a:cubicBezTo>
                      <a:pt x="234" y="319"/>
                      <a:pt x="234" y="319"/>
                      <a:pt x="234" y="319"/>
                    </a:cubicBezTo>
                    <a:cubicBezTo>
                      <a:pt x="234" y="310"/>
                      <a:pt x="234" y="310"/>
                      <a:pt x="234" y="310"/>
                    </a:cubicBezTo>
                    <a:cubicBezTo>
                      <a:pt x="228" y="310"/>
                      <a:pt x="228" y="310"/>
                      <a:pt x="228" y="310"/>
                    </a:cubicBezTo>
                    <a:cubicBezTo>
                      <a:pt x="228" y="319"/>
                      <a:pt x="228" y="319"/>
                      <a:pt x="228" y="319"/>
                    </a:cubicBezTo>
                    <a:cubicBezTo>
                      <a:pt x="148" y="319"/>
                      <a:pt x="148" y="319"/>
                      <a:pt x="148" y="319"/>
                    </a:cubicBezTo>
                    <a:cubicBezTo>
                      <a:pt x="148" y="405"/>
                      <a:pt x="148" y="405"/>
                      <a:pt x="148" y="405"/>
                    </a:cubicBezTo>
                    <a:cubicBezTo>
                      <a:pt x="146" y="405"/>
                      <a:pt x="146" y="405"/>
                      <a:pt x="146" y="405"/>
                    </a:cubicBezTo>
                    <a:cubicBezTo>
                      <a:pt x="146" y="314"/>
                      <a:pt x="146" y="314"/>
                      <a:pt x="146" y="314"/>
                    </a:cubicBezTo>
                    <a:cubicBezTo>
                      <a:pt x="224" y="314"/>
                      <a:pt x="224" y="314"/>
                      <a:pt x="224" y="314"/>
                    </a:cubicBezTo>
                    <a:cubicBezTo>
                      <a:pt x="224" y="243"/>
                      <a:pt x="224" y="243"/>
                      <a:pt x="224" y="243"/>
                    </a:cubicBezTo>
                    <a:cubicBezTo>
                      <a:pt x="201" y="243"/>
                      <a:pt x="201" y="243"/>
                      <a:pt x="201" y="243"/>
                    </a:cubicBezTo>
                    <a:cubicBezTo>
                      <a:pt x="201" y="232"/>
                      <a:pt x="201" y="232"/>
                      <a:pt x="201" y="232"/>
                    </a:cubicBezTo>
                    <a:cubicBezTo>
                      <a:pt x="196" y="232"/>
                      <a:pt x="196" y="232"/>
                      <a:pt x="196" y="232"/>
                    </a:cubicBezTo>
                    <a:cubicBezTo>
                      <a:pt x="196" y="232"/>
                      <a:pt x="196" y="232"/>
                      <a:pt x="196" y="232"/>
                    </a:cubicBezTo>
                    <a:cubicBezTo>
                      <a:pt x="157" y="232"/>
                      <a:pt x="157" y="232"/>
                      <a:pt x="157" y="232"/>
                    </a:cubicBezTo>
                    <a:cubicBezTo>
                      <a:pt x="157" y="230"/>
                      <a:pt x="157" y="230"/>
                      <a:pt x="157" y="230"/>
                    </a:cubicBezTo>
                    <a:cubicBezTo>
                      <a:pt x="196" y="230"/>
                      <a:pt x="196" y="230"/>
                      <a:pt x="196" y="230"/>
                    </a:cubicBezTo>
                    <a:cubicBezTo>
                      <a:pt x="196" y="228"/>
                      <a:pt x="196" y="228"/>
                      <a:pt x="196" y="228"/>
                    </a:cubicBezTo>
                    <a:cubicBezTo>
                      <a:pt x="156" y="228"/>
                      <a:pt x="156" y="228"/>
                      <a:pt x="156" y="228"/>
                    </a:cubicBezTo>
                    <a:cubicBezTo>
                      <a:pt x="156" y="232"/>
                      <a:pt x="156" y="232"/>
                      <a:pt x="156" y="232"/>
                    </a:cubicBezTo>
                    <a:cubicBezTo>
                      <a:pt x="153" y="232"/>
                      <a:pt x="153" y="232"/>
                      <a:pt x="153" y="232"/>
                    </a:cubicBezTo>
                    <a:cubicBezTo>
                      <a:pt x="153" y="241"/>
                      <a:pt x="153" y="241"/>
                      <a:pt x="153" y="241"/>
                    </a:cubicBezTo>
                    <a:cubicBezTo>
                      <a:pt x="133" y="241"/>
                      <a:pt x="114" y="241"/>
                      <a:pt x="94" y="241"/>
                    </a:cubicBezTo>
                    <a:cubicBezTo>
                      <a:pt x="94" y="374"/>
                      <a:pt x="94" y="374"/>
                      <a:pt x="94" y="374"/>
                    </a:cubicBezTo>
                    <a:cubicBezTo>
                      <a:pt x="91" y="374"/>
                      <a:pt x="91" y="374"/>
                      <a:pt x="91" y="374"/>
                    </a:cubicBezTo>
                    <a:cubicBezTo>
                      <a:pt x="91" y="297"/>
                      <a:pt x="91" y="297"/>
                      <a:pt x="91" y="297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303"/>
                      <a:pt x="13" y="303"/>
                      <a:pt x="13" y="303"/>
                    </a:cubicBezTo>
                    <a:cubicBezTo>
                      <a:pt x="8" y="303"/>
                      <a:pt x="8" y="303"/>
                      <a:pt x="8" y="303"/>
                    </a:cubicBezTo>
                    <a:cubicBezTo>
                      <a:pt x="8" y="319"/>
                      <a:pt x="8" y="319"/>
                      <a:pt x="8" y="319"/>
                    </a:cubicBezTo>
                    <a:cubicBezTo>
                      <a:pt x="75" y="319"/>
                      <a:pt x="75" y="319"/>
                      <a:pt x="75" y="319"/>
                    </a:cubicBezTo>
                    <a:cubicBezTo>
                      <a:pt x="75" y="409"/>
                      <a:pt x="75" y="409"/>
                      <a:pt x="75" y="409"/>
                    </a:cubicBezTo>
                    <a:cubicBezTo>
                      <a:pt x="73" y="409"/>
                      <a:pt x="73" y="409"/>
                      <a:pt x="73" y="409"/>
                    </a:cubicBezTo>
                    <a:cubicBezTo>
                      <a:pt x="73" y="322"/>
                      <a:pt x="73" y="322"/>
                      <a:pt x="73" y="322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1938" y="415"/>
                      <a:pt x="1938" y="415"/>
                      <a:pt x="1938" y="415"/>
                    </a:cubicBezTo>
                    <a:lnTo>
                      <a:pt x="1937" y="275"/>
                    </a:lnTo>
                    <a:close/>
                    <a:moveTo>
                      <a:pt x="1195" y="359"/>
                    </a:moveTo>
                    <a:cubicBezTo>
                      <a:pt x="1192" y="359"/>
                      <a:pt x="1192" y="359"/>
                      <a:pt x="1192" y="359"/>
                    </a:cubicBezTo>
                    <a:cubicBezTo>
                      <a:pt x="1192" y="219"/>
                      <a:pt x="1192" y="219"/>
                      <a:pt x="1192" y="219"/>
                    </a:cubicBezTo>
                    <a:cubicBezTo>
                      <a:pt x="1195" y="219"/>
                      <a:pt x="1195" y="219"/>
                      <a:pt x="1195" y="219"/>
                    </a:cubicBezTo>
                    <a:lnTo>
                      <a:pt x="1195" y="359"/>
                    </a:lnTo>
                    <a:close/>
                    <a:moveTo>
                      <a:pt x="1474" y="393"/>
                    </a:moveTo>
                    <a:cubicBezTo>
                      <a:pt x="1471" y="393"/>
                      <a:pt x="1471" y="393"/>
                      <a:pt x="1471" y="393"/>
                    </a:cubicBezTo>
                    <a:cubicBezTo>
                      <a:pt x="1471" y="253"/>
                      <a:pt x="1471" y="253"/>
                      <a:pt x="1471" y="253"/>
                    </a:cubicBezTo>
                    <a:cubicBezTo>
                      <a:pt x="1474" y="253"/>
                      <a:pt x="1474" y="253"/>
                      <a:pt x="1474" y="253"/>
                    </a:cubicBezTo>
                    <a:lnTo>
                      <a:pt x="1474" y="393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6" name="Rectangle 15">
                <a:extLst>
                  <a:ext uri="{FF2B5EF4-FFF2-40B4-BE49-F238E27FC236}">
                    <a16:creationId xmlns:a16="http://schemas.microsoft.com/office/drawing/2014/main" id="{F66B489F-CCE6-422B-A5D3-3037BB9D9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5" y="1150"/>
                <a:ext cx="28" cy="1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7" name="Freeform 16">
                <a:extLst>
                  <a:ext uri="{FF2B5EF4-FFF2-40B4-BE49-F238E27FC236}">
                    <a16:creationId xmlns:a16="http://schemas.microsoft.com/office/drawing/2014/main" id="{069163E6-EBF0-448C-B466-80BB93A6F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" y="707"/>
                <a:ext cx="476" cy="545"/>
              </a:xfrm>
              <a:custGeom>
                <a:avLst/>
                <a:gdLst>
                  <a:gd name="T0" fmla="*/ 286 w 476"/>
                  <a:gd name="T1" fmla="*/ 545 h 545"/>
                  <a:gd name="T2" fmla="*/ 286 w 476"/>
                  <a:gd name="T3" fmla="*/ 307 h 545"/>
                  <a:gd name="T4" fmla="*/ 476 w 476"/>
                  <a:gd name="T5" fmla="*/ 307 h 545"/>
                  <a:gd name="T6" fmla="*/ 476 w 476"/>
                  <a:gd name="T7" fmla="*/ 0 h 545"/>
                  <a:gd name="T8" fmla="*/ 0 w 476"/>
                  <a:gd name="T9" fmla="*/ 0 h 545"/>
                  <a:gd name="T10" fmla="*/ 0 w 476"/>
                  <a:gd name="T11" fmla="*/ 545 h 545"/>
                  <a:gd name="T12" fmla="*/ 286 w 476"/>
                  <a:gd name="T13" fmla="*/ 545 h 5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6"/>
                  <a:gd name="T22" fmla="*/ 0 h 545"/>
                  <a:gd name="T23" fmla="*/ 476 w 476"/>
                  <a:gd name="T24" fmla="*/ 545 h 5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6" h="545">
                    <a:moveTo>
                      <a:pt x="286" y="545"/>
                    </a:moveTo>
                    <a:lnTo>
                      <a:pt x="286" y="307"/>
                    </a:lnTo>
                    <a:lnTo>
                      <a:pt x="476" y="307"/>
                    </a:lnTo>
                    <a:lnTo>
                      <a:pt x="476" y="0"/>
                    </a:lnTo>
                    <a:lnTo>
                      <a:pt x="0" y="0"/>
                    </a:lnTo>
                    <a:lnTo>
                      <a:pt x="0" y="545"/>
                    </a:lnTo>
                    <a:lnTo>
                      <a:pt x="286" y="545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8" name="Rectangle 17">
                <a:extLst>
                  <a:ext uri="{FF2B5EF4-FFF2-40B4-BE49-F238E27FC236}">
                    <a16:creationId xmlns:a16="http://schemas.microsoft.com/office/drawing/2014/main" id="{3177EBAD-CD12-4B63-8BAA-439A869B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524"/>
                <a:ext cx="76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89" name="Rectangle 18">
                <a:extLst>
                  <a:ext uri="{FF2B5EF4-FFF2-40B4-BE49-F238E27FC236}">
                    <a16:creationId xmlns:a16="http://schemas.microsoft.com/office/drawing/2014/main" id="{D8878508-00F4-41B6-B774-0022FB935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400"/>
                <a:ext cx="202" cy="22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0" name="Rectangle 19">
                <a:extLst>
                  <a:ext uri="{FF2B5EF4-FFF2-40B4-BE49-F238E27FC236}">
                    <a16:creationId xmlns:a16="http://schemas.microsoft.com/office/drawing/2014/main" id="{CAE5B29E-0DA4-4D3E-8045-45237BD5C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4" y="524"/>
                <a:ext cx="76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1" name="Rectangle 20">
                <a:extLst>
                  <a:ext uri="{FF2B5EF4-FFF2-40B4-BE49-F238E27FC236}">
                    <a16:creationId xmlns:a16="http://schemas.microsoft.com/office/drawing/2014/main" id="{8048AD80-4B82-4397-A6F6-809B0D3C5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524"/>
                <a:ext cx="75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2" name="Rectangle 21">
                <a:extLst>
                  <a:ext uri="{FF2B5EF4-FFF2-40B4-BE49-F238E27FC236}">
                    <a16:creationId xmlns:a16="http://schemas.microsoft.com/office/drawing/2014/main" id="{F2BE6F19-A452-4658-B85A-B9445DCD5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77"/>
                <a:ext cx="420" cy="38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3" name="Rectangle 22">
                <a:extLst>
                  <a:ext uri="{FF2B5EF4-FFF2-40B4-BE49-F238E27FC236}">
                    <a16:creationId xmlns:a16="http://schemas.microsoft.com/office/drawing/2014/main" id="{CD2A16A0-01B1-48DC-BA8F-9B564DBE8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" y="699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4" name="Rectangle 23">
                <a:extLst>
                  <a:ext uri="{FF2B5EF4-FFF2-40B4-BE49-F238E27FC236}">
                    <a16:creationId xmlns:a16="http://schemas.microsoft.com/office/drawing/2014/main" id="{070D442D-1D4C-4777-8989-C3C8C21C2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703"/>
                <a:ext cx="12" cy="55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5" name="Rectangle 24">
                <a:extLst>
                  <a:ext uri="{FF2B5EF4-FFF2-40B4-BE49-F238E27FC236}">
                    <a16:creationId xmlns:a16="http://schemas.microsoft.com/office/drawing/2014/main" id="{AFA37C2C-513C-4FC8-99DC-1350FE133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" y="703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6" name="Rectangle 25">
                <a:extLst>
                  <a:ext uri="{FF2B5EF4-FFF2-40B4-BE49-F238E27FC236}">
                    <a16:creationId xmlns:a16="http://schemas.microsoft.com/office/drawing/2014/main" id="{FED9620D-D232-4ED2-9642-23ABFA6D6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" y="703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7" name="Rectangle 26">
                <a:extLst>
                  <a:ext uri="{FF2B5EF4-FFF2-40B4-BE49-F238E27FC236}">
                    <a16:creationId xmlns:a16="http://schemas.microsoft.com/office/drawing/2014/main" id="{7AFF4E2C-BF25-4EEA-9BAF-38C528BFF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703"/>
                <a:ext cx="1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8" name="Rectangle 27">
                <a:extLst>
                  <a:ext uri="{FF2B5EF4-FFF2-40B4-BE49-F238E27FC236}">
                    <a16:creationId xmlns:a16="http://schemas.microsoft.com/office/drawing/2014/main" id="{EBC2C1FB-339C-4B59-B6F7-6157A55C4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" y="703"/>
                <a:ext cx="12" cy="31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99" name="Rectangle 28">
                <a:extLst>
                  <a:ext uri="{FF2B5EF4-FFF2-40B4-BE49-F238E27FC236}">
                    <a16:creationId xmlns:a16="http://schemas.microsoft.com/office/drawing/2014/main" id="{B3DCE115-B13F-4A32-A829-14141F308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" y="699"/>
                <a:ext cx="1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0" name="Rectangle 29">
                <a:extLst>
                  <a:ext uri="{FF2B5EF4-FFF2-40B4-BE49-F238E27FC236}">
                    <a16:creationId xmlns:a16="http://schemas.microsoft.com/office/drawing/2014/main" id="{1F100233-13EC-4E21-82D2-8DA6C1B1C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1" name="Rectangle 30">
                <a:extLst>
                  <a:ext uri="{FF2B5EF4-FFF2-40B4-BE49-F238E27FC236}">
                    <a16:creationId xmlns:a16="http://schemas.microsoft.com/office/drawing/2014/main" id="{C9C93E66-D498-4039-B1C9-A01B908C3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2" name="Rectangle 31">
                <a:extLst>
                  <a:ext uri="{FF2B5EF4-FFF2-40B4-BE49-F238E27FC236}">
                    <a16:creationId xmlns:a16="http://schemas.microsoft.com/office/drawing/2014/main" id="{FCBAB82D-6967-4CB5-873E-5BDA4AC23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51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3" name="Rectangle 32">
                <a:extLst>
                  <a:ext uri="{FF2B5EF4-FFF2-40B4-BE49-F238E27FC236}">
                    <a16:creationId xmlns:a16="http://schemas.microsoft.com/office/drawing/2014/main" id="{47740B48-A965-466B-A7A1-702124AF6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515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4" name="Rectangle 33">
                <a:extLst>
                  <a:ext uri="{FF2B5EF4-FFF2-40B4-BE49-F238E27FC236}">
                    <a16:creationId xmlns:a16="http://schemas.microsoft.com/office/drawing/2014/main" id="{6D617220-4256-4CAE-A8D2-89AC5BF97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51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5" name="Rectangle 34">
                <a:extLst>
                  <a:ext uri="{FF2B5EF4-FFF2-40B4-BE49-F238E27FC236}">
                    <a16:creationId xmlns:a16="http://schemas.microsoft.com/office/drawing/2014/main" id="{EDA71E56-EFE6-4C3D-8683-2D0F1E7B1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566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6" name="Rectangle 35">
                <a:extLst>
                  <a:ext uri="{FF2B5EF4-FFF2-40B4-BE49-F238E27FC236}">
                    <a16:creationId xmlns:a16="http://schemas.microsoft.com/office/drawing/2014/main" id="{50780628-D45C-4F03-8038-76E1228FE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566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7" name="Rectangle 36">
                <a:extLst>
                  <a:ext uri="{FF2B5EF4-FFF2-40B4-BE49-F238E27FC236}">
                    <a16:creationId xmlns:a16="http://schemas.microsoft.com/office/drawing/2014/main" id="{961C93AA-E147-419D-8730-940882231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566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8" name="Rectangle 37">
                <a:extLst>
                  <a:ext uri="{FF2B5EF4-FFF2-40B4-BE49-F238E27FC236}">
                    <a16:creationId xmlns:a16="http://schemas.microsoft.com/office/drawing/2014/main" id="{4983E242-A5E3-4306-9837-4903EE7C8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618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09" name="Rectangle 38">
                <a:extLst>
                  <a:ext uri="{FF2B5EF4-FFF2-40B4-BE49-F238E27FC236}">
                    <a16:creationId xmlns:a16="http://schemas.microsoft.com/office/drawing/2014/main" id="{D869BEE6-6E7D-4274-94DA-E9AF7E983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618"/>
                <a:ext cx="44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0" name="Rectangle 39">
                <a:extLst>
                  <a:ext uri="{FF2B5EF4-FFF2-40B4-BE49-F238E27FC236}">
                    <a16:creationId xmlns:a16="http://schemas.microsoft.com/office/drawing/2014/main" id="{769255E5-EF0E-4334-A15D-2EC47610A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618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1" name="Rectangle 40">
                <a:extLst>
                  <a:ext uri="{FF2B5EF4-FFF2-40B4-BE49-F238E27FC236}">
                    <a16:creationId xmlns:a16="http://schemas.microsoft.com/office/drawing/2014/main" id="{4181689D-7C2E-4424-A03F-817500CF0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66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2" name="Rectangle 41">
                <a:extLst>
                  <a:ext uri="{FF2B5EF4-FFF2-40B4-BE49-F238E27FC236}">
                    <a16:creationId xmlns:a16="http://schemas.microsoft.com/office/drawing/2014/main" id="{516C8AF0-2044-4372-B741-06B1D8A9D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669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3" name="Rectangle 42">
                <a:extLst>
                  <a:ext uri="{FF2B5EF4-FFF2-40B4-BE49-F238E27FC236}">
                    <a16:creationId xmlns:a16="http://schemas.microsoft.com/office/drawing/2014/main" id="{843ADD20-DBD1-434E-9245-F48D972FB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66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4" name="Rectangle 43">
                <a:extLst>
                  <a:ext uri="{FF2B5EF4-FFF2-40B4-BE49-F238E27FC236}">
                    <a16:creationId xmlns:a16="http://schemas.microsoft.com/office/drawing/2014/main" id="{A5F6C974-935E-4921-BCC5-045DD2227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72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5" name="Rectangle 44">
                <a:extLst>
                  <a:ext uri="{FF2B5EF4-FFF2-40B4-BE49-F238E27FC236}">
                    <a16:creationId xmlns:a16="http://schemas.microsoft.com/office/drawing/2014/main" id="{9D8E3F95-9CD8-43DB-8136-A93DB9E93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720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6" name="Rectangle 45">
                <a:extLst>
                  <a:ext uri="{FF2B5EF4-FFF2-40B4-BE49-F238E27FC236}">
                    <a16:creationId xmlns:a16="http://schemas.microsoft.com/office/drawing/2014/main" id="{C4FD5306-BCF4-482A-B575-4F64BB631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72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7" name="Rectangle 46">
                <a:extLst>
                  <a:ext uri="{FF2B5EF4-FFF2-40B4-BE49-F238E27FC236}">
                    <a16:creationId xmlns:a16="http://schemas.microsoft.com/office/drawing/2014/main" id="{0C1730AD-13F3-4319-B459-576F06470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771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8" name="Rectangle 47">
                <a:extLst>
                  <a:ext uri="{FF2B5EF4-FFF2-40B4-BE49-F238E27FC236}">
                    <a16:creationId xmlns:a16="http://schemas.microsoft.com/office/drawing/2014/main" id="{D18BFDDE-F079-432E-8BDE-42B40BB49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771"/>
                <a:ext cx="44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19" name="Rectangle 48">
                <a:extLst>
                  <a:ext uri="{FF2B5EF4-FFF2-40B4-BE49-F238E27FC236}">
                    <a16:creationId xmlns:a16="http://schemas.microsoft.com/office/drawing/2014/main" id="{B878E03C-AA18-4FA9-9CBB-EC82AFC79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771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0" name="Rectangle 49">
                <a:extLst>
                  <a:ext uri="{FF2B5EF4-FFF2-40B4-BE49-F238E27FC236}">
                    <a16:creationId xmlns:a16="http://schemas.microsoft.com/office/drawing/2014/main" id="{FB5E75F2-CCB8-48AA-A46D-A145FF97F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822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1" name="Rectangle 50">
                <a:extLst>
                  <a:ext uri="{FF2B5EF4-FFF2-40B4-BE49-F238E27FC236}">
                    <a16:creationId xmlns:a16="http://schemas.microsoft.com/office/drawing/2014/main" id="{6BA061D5-5132-4C43-98C0-2AD779949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822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2" name="Rectangle 51">
                <a:extLst>
                  <a:ext uri="{FF2B5EF4-FFF2-40B4-BE49-F238E27FC236}">
                    <a16:creationId xmlns:a16="http://schemas.microsoft.com/office/drawing/2014/main" id="{48D84B02-87B6-4847-A400-A63F436B3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873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3" name="Rectangle 52">
                <a:extLst>
                  <a:ext uri="{FF2B5EF4-FFF2-40B4-BE49-F238E27FC236}">
                    <a16:creationId xmlns:a16="http://schemas.microsoft.com/office/drawing/2014/main" id="{5A5074F0-61D0-4AD5-8F61-5E4C079DB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873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4" name="Rectangle 53">
                <a:extLst>
                  <a:ext uri="{FF2B5EF4-FFF2-40B4-BE49-F238E27FC236}">
                    <a16:creationId xmlns:a16="http://schemas.microsoft.com/office/drawing/2014/main" id="{0770265B-C55B-4045-A0C2-2B2C34755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924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5" name="Rectangle 54">
                <a:extLst>
                  <a:ext uri="{FF2B5EF4-FFF2-40B4-BE49-F238E27FC236}">
                    <a16:creationId xmlns:a16="http://schemas.microsoft.com/office/drawing/2014/main" id="{8477020C-7000-4CD4-8F4B-1AB1A468E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924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6" name="Rectangle 55">
                <a:extLst>
                  <a:ext uri="{FF2B5EF4-FFF2-40B4-BE49-F238E27FC236}">
                    <a16:creationId xmlns:a16="http://schemas.microsoft.com/office/drawing/2014/main" id="{23ABB45B-BCC0-4110-94A8-B445AE6F4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97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7" name="Rectangle 56">
                <a:extLst>
                  <a:ext uri="{FF2B5EF4-FFF2-40B4-BE49-F238E27FC236}">
                    <a16:creationId xmlns:a16="http://schemas.microsoft.com/office/drawing/2014/main" id="{3937BC6A-95D3-4728-8172-DB06CC7C4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975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8" name="Rectangle 57">
                <a:extLst>
                  <a:ext uri="{FF2B5EF4-FFF2-40B4-BE49-F238E27FC236}">
                    <a16:creationId xmlns:a16="http://schemas.microsoft.com/office/drawing/2014/main" id="{B5A65C2C-2A88-43FE-A478-EFD804CFD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027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29" name="Rectangle 58">
                <a:extLst>
                  <a:ext uri="{FF2B5EF4-FFF2-40B4-BE49-F238E27FC236}">
                    <a16:creationId xmlns:a16="http://schemas.microsoft.com/office/drawing/2014/main" id="{317F6002-2DF9-4F76-8A02-AE2E28C7D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027"/>
                <a:ext cx="43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0" name="Rectangle 59">
                <a:extLst>
                  <a:ext uri="{FF2B5EF4-FFF2-40B4-BE49-F238E27FC236}">
                    <a16:creationId xmlns:a16="http://schemas.microsoft.com/office/drawing/2014/main" id="{A59CE069-C0FF-4431-BDBC-C5173FFBE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078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1" name="Rectangle 60">
                <a:extLst>
                  <a:ext uri="{FF2B5EF4-FFF2-40B4-BE49-F238E27FC236}">
                    <a16:creationId xmlns:a16="http://schemas.microsoft.com/office/drawing/2014/main" id="{A31D458A-3F62-46B8-A549-77ABC04D4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078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2" name="Rectangle 61">
                <a:extLst>
                  <a:ext uri="{FF2B5EF4-FFF2-40B4-BE49-F238E27FC236}">
                    <a16:creationId xmlns:a16="http://schemas.microsoft.com/office/drawing/2014/main" id="{010758CC-B260-467D-8484-79AAD32F0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12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3" name="Rectangle 62">
                <a:extLst>
                  <a:ext uri="{FF2B5EF4-FFF2-40B4-BE49-F238E27FC236}">
                    <a16:creationId xmlns:a16="http://schemas.microsoft.com/office/drawing/2014/main" id="{3D4E1B55-CB82-444E-B4E2-C00E0FD40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129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4" name="Rectangle 63">
                <a:extLst>
                  <a:ext uri="{FF2B5EF4-FFF2-40B4-BE49-F238E27FC236}">
                    <a16:creationId xmlns:a16="http://schemas.microsoft.com/office/drawing/2014/main" id="{12ED661F-87F3-45A6-A64E-AF4625F6E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18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5" name="Rectangle 64">
                <a:extLst>
                  <a:ext uri="{FF2B5EF4-FFF2-40B4-BE49-F238E27FC236}">
                    <a16:creationId xmlns:a16="http://schemas.microsoft.com/office/drawing/2014/main" id="{E3B07E38-E1C5-43C5-9B19-B07EB766B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1180"/>
                <a:ext cx="43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6" name="Rectangle 65">
                <a:extLst>
                  <a:ext uri="{FF2B5EF4-FFF2-40B4-BE49-F238E27FC236}">
                    <a16:creationId xmlns:a16="http://schemas.microsoft.com/office/drawing/2014/main" id="{88D031FD-9F36-42AD-B9EE-190DC6BEE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7" name="Rectangle 66">
                <a:extLst>
                  <a:ext uri="{FF2B5EF4-FFF2-40B4-BE49-F238E27FC236}">
                    <a16:creationId xmlns:a16="http://schemas.microsoft.com/office/drawing/2014/main" id="{E76D85F3-9CF9-4B06-BA88-4029A5C20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8" name="Rectangle 67">
                <a:extLst>
                  <a:ext uri="{FF2B5EF4-FFF2-40B4-BE49-F238E27FC236}">
                    <a16:creationId xmlns:a16="http://schemas.microsoft.com/office/drawing/2014/main" id="{1A025769-2A79-46A3-8F8B-F6C33C723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39" name="Rectangle 68">
                <a:extLst>
                  <a:ext uri="{FF2B5EF4-FFF2-40B4-BE49-F238E27FC236}">
                    <a16:creationId xmlns:a16="http://schemas.microsoft.com/office/drawing/2014/main" id="{DB490BB7-6250-48B8-B458-81291AB6C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0" name="Rectangle 69">
                <a:extLst>
                  <a:ext uri="{FF2B5EF4-FFF2-40B4-BE49-F238E27FC236}">
                    <a16:creationId xmlns:a16="http://schemas.microsoft.com/office/drawing/2014/main" id="{114C224A-D1D0-4161-953D-59B4CF631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524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1" name="Rectangle 70">
                <a:extLst>
                  <a:ext uri="{FF2B5EF4-FFF2-40B4-BE49-F238E27FC236}">
                    <a16:creationId xmlns:a16="http://schemas.microsoft.com/office/drawing/2014/main" id="{878B2ECB-0FC0-4061-8DAD-17C25CE4F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558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2" name="Rectangle 71">
                <a:extLst>
                  <a:ext uri="{FF2B5EF4-FFF2-40B4-BE49-F238E27FC236}">
                    <a16:creationId xmlns:a16="http://schemas.microsoft.com/office/drawing/2014/main" id="{582F74C4-A35F-4B34-8AFC-0B28F6959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592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3" name="Rectangle 72">
                <a:extLst>
                  <a:ext uri="{FF2B5EF4-FFF2-40B4-BE49-F238E27FC236}">
                    <a16:creationId xmlns:a16="http://schemas.microsoft.com/office/drawing/2014/main" id="{04D729ED-F66B-4D67-B8A5-09DAD1926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626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4" name="Rectangle 73">
                <a:extLst>
                  <a:ext uri="{FF2B5EF4-FFF2-40B4-BE49-F238E27FC236}">
                    <a16:creationId xmlns:a16="http://schemas.microsoft.com/office/drawing/2014/main" id="{B6E6119D-A183-468D-A113-AC77DAEE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677"/>
                <a:ext cx="349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5" name="Rectangle 74">
                <a:extLst>
                  <a:ext uri="{FF2B5EF4-FFF2-40B4-BE49-F238E27FC236}">
                    <a16:creationId xmlns:a16="http://schemas.microsoft.com/office/drawing/2014/main" id="{838A03C6-C72F-4851-B1A5-0B691BCAA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711"/>
                <a:ext cx="349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6" name="Rectangle 75">
                <a:extLst>
                  <a:ext uri="{FF2B5EF4-FFF2-40B4-BE49-F238E27FC236}">
                    <a16:creationId xmlns:a16="http://schemas.microsoft.com/office/drawing/2014/main" id="{009F7A66-8AA9-482C-87F5-5B934CD77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745"/>
                <a:ext cx="349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7" name="Rectangle 76">
                <a:extLst>
                  <a:ext uri="{FF2B5EF4-FFF2-40B4-BE49-F238E27FC236}">
                    <a16:creationId xmlns:a16="http://schemas.microsoft.com/office/drawing/2014/main" id="{5E0B3199-5514-4936-81CF-1B5813F3B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780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8" name="Rectangle 77">
                <a:extLst>
                  <a:ext uri="{FF2B5EF4-FFF2-40B4-BE49-F238E27FC236}">
                    <a16:creationId xmlns:a16="http://schemas.microsoft.com/office/drawing/2014/main" id="{BDC8953C-E74E-4735-A801-7566AFE32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831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49" name="Rectangle 78">
                <a:extLst>
                  <a:ext uri="{FF2B5EF4-FFF2-40B4-BE49-F238E27FC236}">
                    <a16:creationId xmlns:a16="http://schemas.microsoft.com/office/drawing/2014/main" id="{0E34B702-816E-4616-81A7-DFA64A779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865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0" name="Rectangle 79">
                <a:extLst>
                  <a:ext uri="{FF2B5EF4-FFF2-40B4-BE49-F238E27FC236}">
                    <a16:creationId xmlns:a16="http://schemas.microsoft.com/office/drawing/2014/main" id="{01A69857-E449-48A1-9A25-29E7FAD08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899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1" name="Rectangle 80">
                <a:extLst>
                  <a:ext uri="{FF2B5EF4-FFF2-40B4-BE49-F238E27FC236}">
                    <a16:creationId xmlns:a16="http://schemas.microsoft.com/office/drawing/2014/main" id="{2B729E40-16FC-4493-8DCC-1FE8AC650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933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2" name="Rectangle 81">
                <a:extLst>
                  <a:ext uri="{FF2B5EF4-FFF2-40B4-BE49-F238E27FC236}">
                    <a16:creationId xmlns:a16="http://schemas.microsoft.com/office/drawing/2014/main" id="{7B3E2820-D71B-41CB-A0DF-9A95A85A0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984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3" name="Rectangle 82">
                <a:extLst>
                  <a:ext uri="{FF2B5EF4-FFF2-40B4-BE49-F238E27FC236}">
                    <a16:creationId xmlns:a16="http://schemas.microsoft.com/office/drawing/2014/main" id="{6B49077C-6575-4F86-841B-59F09C7DA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018"/>
                <a:ext cx="349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4" name="Rectangle 83">
                <a:extLst>
                  <a:ext uri="{FF2B5EF4-FFF2-40B4-BE49-F238E27FC236}">
                    <a16:creationId xmlns:a16="http://schemas.microsoft.com/office/drawing/2014/main" id="{99572B7F-699C-45E7-8359-E04B81D51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052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5" name="Rectangle 84">
                <a:extLst>
                  <a:ext uri="{FF2B5EF4-FFF2-40B4-BE49-F238E27FC236}">
                    <a16:creationId xmlns:a16="http://schemas.microsoft.com/office/drawing/2014/main" id="{A8278E3D-D322-4489-A560-7E8502408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086"/>
                <a:ext cx="167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6" name="Rectangle 85">
                <a:extLst>
                  <a:ext uri="{FF2B5EF4-FFF2-40B4-BE49-F238E27FC236}">
                    <a16:creationId xmlns:a16="http://schemas.microsoft.com/office/drawing/2014/main" id="{0F5622CA-5DDF-4D3E-B974-A82FD813C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137"/>
                <a:ext cx="167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7" name="Rectangle 86">
                <a:extLst>
                  <a:ext uri="{FF2B5EF4-FFF2-40B4-BE49-F238E27FC236}">
                    <a16:creationId xmlns:a16="http://schemas.microsoft.com/office/drawing/2014/main" id="{5B3774EA-5EE0-4F3D-81B3-5B1D9FFC8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171"/>
                <a:ext cx="167" cy="2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8" name="Rectangle 87">
                <a:extLst>
                  <a:ext uri="{FF2B5EF4-FFF2-40B4-BE49-F238E27FC236}">
                    <a16:creationId xmlns:a16="http://schemas.microsoft.com/office/drawing/2014/main" id="{EBDE7ED0-2116-47F5-8354-27C5E43E6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206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59" name="Rectangle 88">
                <a:extLst>
                  <a:ext uri="{FF2B5EF4-FFF2-40B4-BE49-F238E27FC236}">
                    <a16:creationId xmlns:a16="http://schemas.microsoft.com/office/drawing/2014/main" id="{E7C014CD-AF72-466B-B7BC-4C41C2553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240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0" name="Rectangle 89">
                <a:extLst>
                  <a:ext uri="{FF2B5EF4-FFF2-40B4-BE49-F238E27FC236}">
                    <a16:creationId xmlns:a16="http://schemas.microsoft.com/office/drawing/2014/main" id="{992FA9E6-E013-4FCE-A7CC-CBFD8DCBF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1291"/>
                <a:ext cx="167" cy="2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1" name="Rectangle 90">
                <a:extLst>
                  <a:ext uri="{FF2B5EF4-FFF2-40B4-BE49-F238E27FC236}">
                    <a16:creationId xmlns:a16="http://schemas.microsoft.com/office/drawing/2014/main" id="{013266AE-7F6B-4CC9-938F-7D706FF76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419"/>
                <a:ext cx="19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2" name="Rectangle 91">
                <a:extLst>
                  <a:ext uri="{FF2B5EF4-FFF2-40B4-BE49-F238E27FC236}">
                    <a16:creationId xmlns:a16="http://schemas.microsoft.com/office/drawing/2014/main" id="{F0D50FA1-CF02-482F-9D1F-3ADC1E2FD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419"/>
                <a:ext cx="20" cy="2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3" name="Rectangle 92">
                <a:extLst>
                  <a:ext uri="{FF2B5EF4-FFF2-40B4-BE49-F238E27FC236}">
                    <a16:creationId xmlns:a16="http://schemas.microsoft.com/office/drawing/2014/main" id="{C52B8E80-A710-4C67-AECB-69A628628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4" name="Rectangle 93">
                <a:extLst>
                  <a:ext uri="{FF2B5EF4-FFF2-40B4-BE49-F238E27FC236}">
                    <a16:creationId xmlns:a16="http://schemas.microsoft.com/office/drawing/2014/main" id="{E8A15591-8D8E-40E3-8A1B-4FAEBC3F7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5" name="Rectangle 94">
                <a:extLst>
                  <a:ext uri="{FF2B5EF4-FFF2-40B4-BE49-F238E27FC236}">
                    <a16:creationId xmlns:a16="http://schemas.microsoft.com/office/drawing/2014/main" id="{39527F50-6BF8-419B-8CD0-FB9151287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6" name="Rectangle 95">
                <a:extLst>
                  <a:ext uri="{FF2B5EF4-FFF2-40B4-BE49-F238E27FC236}">
                    <a16:creationId xmlns:a16="http://schemas.microsoft.com/office/drawing/2014/main" id="{9E46D021-4FB0-420F-9430-B3C0CBEC3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7" name="Rectangle 96">
                <a:extLst>
                  <a:ext uri="{FF2B5EF4-FFF2-40B4-BE49-F238E27FC236}">
                    <a16:creationId xmlns:a16="http://schemas.microsoft.com/office/drawing/2014/main" id="{50C82A9B-8892-4738-95C6-B36E44105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8" name="Rectangle 97">
                <a:extLst>
                  <a:ext uri="{FF2B5EF4-FFF2-40B4-BE49-F238E27FC236}">
                    <a16:creationId xmlns:a16="http://schemas.microsoft.com/office/drawing/2014/main" id="{2FADB063-612C-4E84-BBBA-281B31341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69" name="Rectangle 98">
                <a:extLst>
                  <a:ext uri="{FF2B5EF4-FFF2-40B4-BE49-F238E27FC236}">
                    <a16:creationId xmlns:a16="http://schemas.microsoft.com/office/drawing/2014/main" id="{95CD5F58-084A-4E13-B9FC-8131C7C8B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470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0" name="Rectangle 99">
                <a:extLst>
                  <a:ext uri="{FF2B5EF4-FFF2-40B4-BE49-F238E27FC236}">
                    <a16:creationId xmlns:a16="http://schemas.microsoft.com/office/drawing/2014/main" id="{D6FF329B-52A5-4F86-B055-4D8FE4775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470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1" name="Rectangle 100">
                <a:extLst>
                  <a:ext uri="{FF2B5EF4-FFF2-40B4-BE49-F238E27FC236}">
                    <a16:creationId xmlns:a16="http://schemas.microsoft.com/office/drawing/2014/main" id="{79095626-51AD-4F3B-963A-D4ACCFA9D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2" name="Rectangle 101">
                <a:extLst>
                  <a:ext uri="{FF2B5EF4-FFF2-40B4-BE49-F238E27FC236}">
                    <a16:creationId xmlns:a16="http://schemas.microsoft.com/office/drawing/2014/main" id="{8FC19571-546F-4CDE-ADF8-C34A819F7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3" name="Rectangle 102">
                <a:extLst>
                  <a:ext uri="{FF2B5EF4-FFF2-40B4-BE49-F238E27FC236}">
                    <a16:creationId xmlns:a16="http://schemas.microsoft.com/office/drawing/2014/main" id="{6E13F7A5-6036-40FE-BFB5-EC65E2395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4" name="Rectangle 103">
                <a:extLst>
                  <a:ext uri="{FF2B5EF4-FFF2-40B4-BE49-F238E27FC236}">
                    <a16:creationId xmlns:a16="http://schemas.microsoft.com/office/drawing/2014/main" id="{C89E18C0-6CCF-43E6-B31C-8D4252E06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5" name="Rectangle 104">
                <a:extLst>
                  <a:ext uri="{FF2B5EF4-FFF2-40B4-BE49-F238E27FC236}">
                    <a16:creationId xmlns:a16="http://schemas.microsoft.com/office/drawing/2014/main" id="{15BD43A7-0502-4799-A097-420E5CD88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6" name="Rectangle 105">
                <a:extLst>
                  <a:ext uri="{FF2B5EF4-FFF2-40B4-BE49-F238E27FC236}">
                    <a16:creationId xmlns:a16="http://schemas.microsoft.com/office/drawing/2014/main" id="{8F89AE30-558A-4784-812F-AF932B7A9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7" name="Rectangle 106">
                <a:extLst>
                  <a:ext uri="{FF2B5EF4-FFF2-40B4-BE49-F238E27FC236}">
                    <a16:creationId xmlns:a16="http://schemas.microsoft.com/office/drawing/2014/main" id="{A33CAFE9-2C95-48CA-90C8-520DDA4FA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521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8" name="Rectangle 107">
                <a:extLst>
                  <a:ext uri="{FF2B5EF4-FFF2-40B4-BE49-F238E27FC236}">
                    <a16:creationId xmlns:a16="http://schemas.microsoft.com/office/drawing/2014/main" id="{9D6703DA-6A01-4DA0-8063-557FD1578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521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79" name="Rectangle 108">
                <a:extLst>
                  <a:ext uri="{FF2B5EF4-FFF2-40B4-BE49-F238E27FC236}">
                    <a16:creationId xmlns:a16="http://schemas.microsoft.com/office/drawing/2014/main" id="{E624EF87-C58B-4B33-89EF-27628C7B6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0" name="Rectangle 109">
                <a:extLst>
                  <a:ext uri="{FF2B5EF4-FFF2-40B4-BE49-F238E27FC236}">
                    <a16:creationId xmlns:a16="http://schemas.microsoft.com/office/drawing/2014/main" id="{9F884234-3930-4423-8B2C-2533AC6CB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1" name="Rectangle 110">
                <a:extLst>
                  <a:ext uri="{FF2B5EF4-FFF2-40B4-BE49-F238E27FC236}">
                    <a16:creationId xmlns:a16="http://schemas.microsoft.com/office/drawing/2014/main" id="{6238D1E5-1F58-40C5-81D3-5BA863092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2" name="Rectangle 111">
                <a:extLst>
                  <a:ext uri="{FF2B5EF4-FFF2-40B4-BE49-F238E27FC236}">
                    <a16:creationId xmlns:a16="http://schemas.microsoft.com/office/drawing/2014/main" id="{66BFCEEE-6712-468B-AAA4-B0F3C722F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3" name="Rectangle 112">
                <a:extLst>
                  <a:ext uri="{FF2B5EF4-FFF2-40B4-BE49-F238E27FC236}">
                    <a16:creationId xmlns:a16="http://schemas.microsoft.com/office/drawing/2014/main" id="{BAF0C1FD-FC38-4D25-9130-96CE62877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4" name="Rectangle 113">
                <a:extLst>
                  <a:ext uri="{FF2B5EF4-FFF2-40B4-BE49-F238E27FC236}">
                    <a16:creationId xmlns:a16="http://schemas.microsoft.com/office/drawing/2014/main" id="{054C1AAB-E30B-49F3-9274-6236D331D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5" name="Rectangle 114">
                <a:extLst>
                  <a:ext uri="{FF2B5EF4-FFF2-40B4-BE49-F238E27FC236}">
                    <a16:creationId xmlns:a16="http://schemas.microsoft.com/office/drawing/2014/main" id="{F3A42D97-FD49-40C5-AFDA-95E4E61CA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572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6" name="Rectangle 115">
                <a:extLst>
                  <a:ext uri="{FF2B5EF4-FFF2-40B4-BE49-F238E27FC236}">
                    <a16:creationId xmlns:a16="http://schemas.microsoft.com/office/drawing/2014/main" id="{E36111D5-F26D-4B88-A3C7-5A75332B0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572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7" name="Rectangle 116">
                <a:extLst>
                  <a:ext uri="{FF2B5EF4-FFF2-40B4-BE49-F238E27FC236}">
                    <a16:creationId xmlns:a16="http://schemas.microsoft.com/office/drawing/2014/main" id="{612559A1-D5F0-47ED-9259-8645E8237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8" name="Rectangle 117">
                <a:extLst>
                  <a:ext uri="{FF2B5EF4-FFF2-40B4-BE49-F238E27FC236}">
                    <a16:creationId xmlns:a16="http://schemas.microsoft.com/office/drawing/2014/main" id="{3FD232CA-10E7-4131-8DD9-ABE061D29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89" name="Rectangle 118">
                <a:extLst>
                  <a:ext uri="{FF2B5EF4-FFF2-40B4-BE49-F238E27FC236}">
                    <a16:creationId xmlns:a16="http://schemas.microsoft.com/office/drawing/2014/main" id="{3D1AB5B9-C1D6-44DA-AE1E-347E62767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0" name="Rectangle 119">
                <a:extLst>
                  <a:ext uri="{FF2B5EF4-FFF2-40B4-BE49-F238E27FC236}">
                    <a16:creationId xmlns:a16="http://schemas.microsoft.com/office/drawing/2014/main" id="{B4B1D6D8-3DDA-48FE-B424-F891B7390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1" name="Rectangle 120">
                <a:extLst>
                  <a:ext uri="{FF2B5EF4-FFF2-40B4-BE49-F238E27FC236}">
                    <a16:creationId xmlns:a16="http://schemas.microsoft.com/office/drawing/2014/main" id="{C07D108B-E7BF-4ED2-9FD8-7EB8E9A6F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2" name="Rectangle 121">
                <a:extLst>
                  <a:ext uri="{FF2B5EF4-FFF2-40B4-BE49-F238E27FC236}">
                    <a16:creationId xmlns:a16="http://schemas.microsoft.com/office/drawing/2014/main" id="{9B442212-2813-469B-ABB7-0969EBC1E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3" name="Rectangle 122">
                <a:extLst>
                  <a:ext uri="{FF2B5EF4-FFF2-40B4-BE49-F238E27FC236}">
                    <a16:creationId xmlns:a16="http://schemas.microsoft.com/office/drawing/2014/main" id="{7961B763-8F19-4147-B427-F7499F496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623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4" name="Rectangle 123">
                <a:extLst>
                  <a:ext uri="{FF2B5EF4-FFF2-40B4-BE49-F238E27FC236}">
                    <a16:creationId xmlns:a16="http://schemas.microsoft.com/office/drawing/2014/main" id="{EC9ECA36-54AB-4D1B-B7F3-E96128302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623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5" name="Rectangle 124">
                <a:extLst>
                  <a:ext uri="{FF2B5EF4-FFF2-40B4-BE49-F238E27FC236}">
                    <a16:creationId xmlns:a16="http://schemas.microsoft.com/office/drawing/2014/main" id="{1A1E225B-9695-4772-9B98-C991AFC04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6" name="Rectangle 125">
                <a:extLst>
                  <a:ext uri="{FF2B5EF4-FFF2-40B4-BE49-F238E27FC236}">
                    <a16:creationId xmlns:a16="http://schemas.microsoft.com/office/drawing/2014/main" id="{469BB43C-74DB-491D-A04E-409D890E5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7" name="Rectangle 126">
                <a:extLst>
                  <a:ext uri="{FF2B5EF4-FFF2-40B4-BE49-F238E27FC236}">
                    <a16:creationId xmlns:a16="http://schemas.microsoft.com/office/drawing/2014/main" id="{8C9549B8-A85E-4A0B-91C6-BED40241B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8" name="Rectangle 127">
                <a:extLst>
                  <a:ext uri="{FF2B5EF4-FFF2-40B4-BE49-F238E27FC236}">
                    <a16:creationId xmlns:a16="http://schemas.microsoft.com/office/drawing/2014/main" id="{CC634ED5-C020-4BBE-96F4-BBC6BA6A1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99" name="Rectangle 128">
                <a:extLst>
                  <a:ext uri="{FF2B5EF4-FFF2-40B4-BE49-F238E27FC236}">
                    <a16:creationId xmlns:a16="http://schemas.microsoft.com/office/drawing/2014/main" id="{81F74A66-B902-45E9-9EDE-7C5BAC34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0" name="Rectangle 129">
                <a:extLst>
                  <a:ext uri="{FF2B5EF4-FFF2-40B4-BE49-F238E27FC236}">
                    <a16:creationId xmlns:a16="http://schemas.microsoft.com/office/drawing/2014/main" id="{AAE85FF8-8C63-4CEA-B887-959B7E782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1" name="Rectangle 130">
                <a:extLst>
                  <a:ext uri="{FF2B5EF4-FFF2-40B4-BE49-F238E27FC236}">
                    <a16:creationId xmlns:a16="http://schemas.microsoft.com/office/drawing/2014/main" id="{AC420751-27AC-4CED-A5BB-B8D00BA9D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674"/>
                <a:ext cx="19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2" name="Rectangle 131">
                <a:extLst>
                  <a:ext uri="{FF2B5EF4-FFF2-40B4-BE49-F238E27FC236}">
                    <a16:creationId xmlns:a16="http://schemas.microsoft.com/office/drawing/2014/main" id="{711EB534-9845-4D23-8886-93C749293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1674"/>
                <a:ext cx="20" cy="3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3" name="Rectangle 132">
                <a:extLst>
                  <a:ext uri="{FF2B5EF4-FFF2-40B4-BE49-F238E27FC236}">
                    <a16:creationId xmlns:a16="http://schemas.microsoft.com/office/drawing/2014/main" id="{540CA91E-D1FD-4F57-B622-D4656A362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" y="703"/>
                <a:ext cx="12" cy="5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4" name="Rectangle 133">
                <a:extLst>
                  <a:ext uri="{FF2B5EF4-FFF2-40B4-BE49-F238E27FC236}">
                    <a16:creationId xmlns:a16="http://schemas.microsoft.com/office/drawing/2014/main" id="{E45D6588-1774-43ED-9D69-614E94F30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410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5" name="Rectangle 134">
                <a:extLst>
                  <a:ext uri="{FF2B5EF4-FFF2-40B4-BE49-F238E27FC236}">
                    <a16:creationId xmlns:a16="http://schemas.microsoft.com/office/drawing/2014/main" id="{3BBD64C6-FC9C-42F7-849D-5F2156478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444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6" name="Rectangle 135">
                <a:extLst>
                  <a:ext uri="{FF2B5EF4-FFF2-40B4-BE49-F238E27FC236}">
                    <a16:creationId xmlns:a16="http://schemas.microsoft.com/office/drawing/2014/main" id="{F18CBF59-01DC-4029-BB08-1AA551D6B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478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7" name="Rectangle 136">
                <a:extLst>
                  <a:ext uri="{FF2B5EF4-FFF2-40B4-BE49-F238E27FC236}">
                    <a16:creationId xmlns:a16="http://schemas.microsoft.com/office/drawing/2014/main" id="{EE641E2A-D2E2-4AE9-B6A3-2E1702027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512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8" name="Rectangle 137">
                <a:extLst>
                  <a:ext uri="{FF2B5EF4-FFF2-40B4-BE49-F238E27FC236}">
                    <a16:creationId xmlns:a16="http://schemas.microsoft.com/office/drawing/2014/main" id="{2EDC8D69-3659-453F-8458-89CCEE360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546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09" name="Rectangle 138">
                <a:extLst>
                  <a:ext uri="{FF2B5EF4-FFF2-40B4-BE49-F238E27FC236}">
                    <a16:creationId xmlns:a16="http://schemas.microsoft.com/office/drawing/2014/main" id="{F9B9CC4B-7580-4C6F-9828-05432744C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580"/>
                <a:ext cx="238" cy="1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0" name="Rectangle 139">
                <a:extLst>
                  <a:ext uri="{FF2B5EF4-FFF2-40B4-BE49-F238E27FC236}">
                    <a16:creationId xmlns:a16="http://schemas.microsoft.com/office/drawing/2014/main" id="{D919A43F-19D7-462E-B323-4AC2E9097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615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1" name="Rectangle 140">
                <a:extLst>
                  <a:ext uri="{FF2B5EF4-FFF2-40B4-BE49-F238E27FC236}">
                    <a16:creationId xmlns:a16="http://schemas.microsoft.com/office/drawing/2014/main" id="{A2E26B7F-A6F7-4FC3-ABD1-C72EC6E74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649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2" name="Rectangle 141">
                <a:extLst>
                  <a:ext uri="{FF2B5EF4-FFF2-40B4-BE49-F238E27FC236}">
                    <a16:creationId xmlns:a16="http://schemas.microsoft.com/office/drawing/2014/main" id="{2CB9E66E-0D98-4364-A832-49AEC9B52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683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3" name="Rectangle 142">
                <a:extLst>
                  <a:ext uri="{FF2B5EF4-FFF2-40B4-BE49-F238E27FC236}">
                    <a16:creationId xmlns:a16="http://schemas.microsoft.com/office/drawing/2014/main" id="{43A06559-61C7-4270-82DA-EE1708434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" y="1717"/>
                <a:ext cx="238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4" name="Rectangle 143">
                <a:extLst>
                  <a:ext uri="{FF2B5EF4-FFF2-40B4-BE49-F238E27FC236}">
                    <a16:creationId xmlns:a16="http://schemas.microsoft.com/office/drawing/2014/main" id="{D5376DC4-4CF0-4D6E-8CE1-8EF997F27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5" name="Rectangle 144">
                <a:extLst>
                  <a:ext uri="{FF2B5EF4-FFF2-40B4-BE49-F238E27FC236}">
                    <a16:creationId xmlns:a16="http://schemas.microsoft.com/office/drawing/2014/main" id="{38338006-A6BA-49C3-98E6-B5AC40456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6" name="Rectangle 145">
                <a:extLst>
                  <a:ext uri="{FF2B5EF4-FFF2-40B4-BE49-F238E27FC236}">
                    <a16:creationId xmlns:a16="http://schemas.microsoft.com/office/drawing/2014/main" id="{373417B1-5476-41E2-B68A-FFAFA601B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287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7" name="Rectangle 146">
                <a:extLst>
                  <a:ext uri="{FF2B5EF4-FFF2-40B4-BE49-F238E27FC236}">
                    <a16:creationId xmlns:a16="http://schemas.microsoft.com/office/drawing/2014/main" id="{ABAB652E-4742-482F-94F8-3AE7D3036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389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8" name="Rectangle 147">
                <a:extLst>
                  <a:ext uri="{FF2B5EF4-FFF2-40B4-BE49-F238E27FC236}">
                    <a16:creationId xmlns:a16="http://schemas.microsoft.com/office/drawing/2014/main" id="{ED984528-0EAA-4753-A0A9-50932090C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491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19" name="Rectangle 148">
                <a:extLst>
                  <a:ext uri="{FF2B5EF4-FFF2-40B4-BE49-F238E27FC236}">
                    <a16:creationId xmlns:a16="http://schemas.microsoft.com/office/drawing/2014/main" id="{634C1C82-EB19-46FF-8E2F-5B6B62A57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593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0" name="Rectangle 149">
                <a:extLst>
                  <a:ext uri="{FF2B5EF4-FFF2-40B4-BE49-F238E27FC236}">
                    <a16:creationId xmlns:a16="http://schemas.microsoft.com/office/drawing/2014/main" id="{9EA9A888-E0EB-479B-9E9B-6DB388D47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1" name="Rectangle 150">
                <a:extLst>
                  <a:ext uri="{FF2B5EF4-FFF2-40B4-BE49-F238E27FC236}">
                    <a16:creationId xmlns:a16="http://schemas.microsoft.com/office/drawing/2014/main" id="{879F2533-A068-438E-A626-85786F70A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2" name="Rectangle 151">
                <a:extLst>
                  <a:ext uri="{FF2B5EF4-FFF2-40B4-BE49-F238E27FC236}">
                    <a16:creationId xmlns:a16="http://schemas.microsoft.com/office/drawing/2014/main" id="{82DCE1B0-E876-435C-9D7C-1B3845A4D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287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3" name="Rectangle 152">
                <a:extLst>
                  <a:ext uri="{FF2B5EF4-FFF2-40B4-BE49-F238E27FC236}">
                    <a16:creationId xmlns:a16="http://schemas.microsoft.com/office/drawing/2014/main" id="{88909787-6A71-4B28-99BB-0998A9A17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389"/>
                <a:ext cx="24" cy="9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4" name="Rectangle 153">
                <a:extLst>
                  <a:ext uri="{FF2B5EF4-FFF2-40B4-BE49-F238E27FC236}">
                    <a16:creationId xmlns:a16="http://schemas.microsoft.com/office/drawing/2014/main" id="{42EEEA9B-F47D-4D15-9EB5-2DE1A6870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491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5" name="Rectangle 154">
                <a:extLst>
                  <a:ext uri="{FF2B5EF4-FFF2-40B4-BE49-F238E27FC236}">
                    <a16:creationId xmlns:a16="http://schemas.microsoft.com/office/drawing/2014/main" id="{B97909BA-2D97-42D1-B8E5-C6D5A4825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593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6" name="Rectangle 155">
                <a:extLst>
                  <a:ext uri="{FF2B5EF4-FFF2-40B4-BE49-F238E27FC236}">
                    <a16:creationId xmlns:a16="http://schemas.microsoft.com/office/drawing/2014/main" id="{45105D22-40B8-466A-AD9A-E223B8C47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7" name="Rectangle 156">
                <a:extLst>
                  <a:ext uri="{FF2B5EF4-FFF2-40B4-BE49-F238E27FC236}">
                    <a16:creationId xmlns:a16="http://schemas.microsoft.com/office/drawing/2014/main" id="{529F6E80-51BF-4A5C-88D2-E15C5EC09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8" name="Rectangle 157">
                <a:extLst>
                  <a:ext uri="{FF2B5EF4-FFF2-40B4-BE49-F238E27FC236}">
                    <a16:creationId xmlns:a16="http://schemas.microsoft.com/office/drawing/2014/main" id="{9298D81C-6998-417A-98E2-3C9976F40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" y="1287"/>
                <a:ext cx="2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29" name="Rectangle 158">
                <a:extLst>
                  <a:ext uri="{FF2B5EF4-FFF2-40B4-BE49-F238E27FC236}">
                    <a16:creationId xmlns:a16="http://schemas.microsoft.com/office/drawing/2014/main" id="{35220349-852F-44F3-817D-44D665586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82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0" name="Rectangle 159">
                <a:extLst>
                  <a:ext uri="{FF2B5EF4-FFF2-40B4-BE49-F238E27FC236}">
                    <a16:creationId xmlns:a16="http://schemas.microsoft.com/office/drawing/2014/main" id="{8D6619E9-7725-496D-90A7-535B675FF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84"/>
                <a:ext cx="24" cy="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1" name="Rectangle 160">
                <a:extLst>
                  <a:ext uri="{FF2B5EF4-FFF2-40B4-BE49-F238E27FC236}">
                    <a16:creationId xmlns:a16="http://schemas.microsoft.com/office/drawing/2014/main" id="{B02B3E4F-C3E6-47CD-ADCE-DAD970C2D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87"/>
                <a:ext cx="24" cy="4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2" name="Rectangle 161">
                <a:extLst>
                  <a:ext uri="{FF2B5EF4-FFF2-40B4-BE49-F238E27FC236}">
                    <a16:creationId xmlns:a16="http://schemas.microsoft.com/office/drawing/2014/main" id="{03D94352-0B14-4886-B01F-FC37759DB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120"/>
                <a:ext cx="47" cy="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3" name="Rectangle 162">
                <a:extLst>
                  <a:ext uri="{FF2B5EF4-FFF2-40B4-BE49-F238E27FC236}">
                    <a16:creationId xmlns:a16="http://schemas.microsoft.com/office/drawing/2014/main" id="{DD7FD0A5-DD13-496B-A79F-34123ACFA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189"/>
                <a:ext cx="47" cy="3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4" name="Rectangle 163">
                <a:extLst>
                  <a:ext uri="{FF2B5EF4-FFF2-40B4-BE49-F238E27FC236}">
                    <a16:creationId xmlns:a16="http://schemas.microsoft.com/office/drawing/2014/main" id="{463B8A20-F47A-450F-9CF2-D71BCCCC0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257"/>
                <a:ext cx="47" cy="3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5" name="Rectangle 164">
                <a:extLst>
                  <a:ext uri="{FF2B5EF4-FFF2-40B4-BE49-F238E27FC236}">
                    <a16:creationId xmlns:a16="http://schemas.microsoft.com/office/drawing/2014/main" id="{C6650F1D-7504-4D2E-8B4B-812A16148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2" y="1120"/>
                <a:ext cx="134" cy="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6" name="Rectangle 165">
                <a:extLst>
                  <a:ext uri="{FF2B5EF4-FFF2-40B4-BE49-F238E27FC236}">
                    <a16:creationId xmlns:a16="http://schemas.microsoft.com/office/drawing/2014/main" id="{79467BF4-1E17-46AE-A400-C34CBFE0D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" y="1402"/>
                <a:ext cx="5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7" name="Rectangle 166">
                <a:extLst>
                  <a:ext uri="{FF2B5EF4-FFF2-40B4-BE49-F238E27FC236}">
                    <a16:creationId xmlns:a16="http://schemas.microsoft.com/office/drawing/2014/main" id="{2CDAE697-A5ED-43AB-A4EB-35E86065F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1" y="1402"/>
                <a:ext cx="5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8" name="Rectangle 167">
                <a:extLst>
                  <a:ext uri="{FF2B5EF4-FFF2-40B4-BE49-F238E27FC236}">
                    <a16:creationId xmlns:a16="http://schemas.microsoft.com/office/drawing/2014/main" id="{638F45A8-6605-4126-A797-BF219320C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" y="1402"/>
                <a:ext cx="52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39" name="Rectangle 168">
                <a:extLst>
                  <a:ext uri="{FF2B5EF4-FFF2-40B4-BE49-F238E27FC236}">
                    <a16:creationId xmlns:a16="http://schemas.microsoft.com/office/drawing/2014/main" id="{C0A9B03F-043A-449A-B839-B0C709A30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4" y="1402"/>
                <a:ext cx="51" cy="31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0" name="Rectangle 169">
                <a:extLst>
                  <a:ext uri="{FF2B5EF4-FFF2-40B4-BE49-F238E27FC236}">
                    <a16:creationId xmlns:a16="http://schemas.microsoft.com/office/drawing/2014/main" id="{15B22429-83E2-4F92-B0FC-65FA4BEFD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447"/>
                <a:ext cx="329" cy="17"/>
              </a:xfrm>
              <a:prstGeom prst="rect">
                <a:avLst/>
              </a:prstGeom>
              <a:solidFill>
                <a:srgbClr val="192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1" name="Rectangle 170">
                <a:extLst>
                  <a:ext uri="{FF2B5EF4-FFF2-40B4-BE49-F238E27FC236}">
                    <a16:creationId xmlns:a16="http://schemas.microsoft.com/office/drawing/2014/main" id="{8D1A9833-C63B-45B9-9521-BC66ADB53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882"/>
                <a:ext cx="174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2" name="Rectangle 171">
                <a:extLst>
                  <a:ext uri="{FF2B5EF4-FFF2-40B4-BE49-F238E27FC236}">
                    <a16:creationId xmlns:a16="http://schemas.microsoft.com/office/drawing/2014/main" id="{4019546A-40C8-478C-8BCF-FF0DA042F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1069"/>
                <a:ext cx="174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3" name="Rectangle 172">
                <a:extLst>
                  <a:ext uri="{FF2B5EF4-FFF2-40B4-BE49-F238E27FC236}">
                    <a16:creationId xmlns:a16="http://schemas.microsoft.com/office/drawing/2014/main" id="{130A24DA-5EA3-4EC7-B915-E64E4FC95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967"/>
                <a:ext cx="174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4" name="Rectangle 173">
                <a:extLst>
                  <a:ext uri="{FF2B5EF4-FFF2-40B4-BE49-F238E27FC236}">
                    <a16:creationId xmlns:a16="http://schemas.microsoft.com/office/drawing/2014/main" id="{89358141-6D07-4E2A-851F-72A7C280F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1154"/>
                <a:ext cx="174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5" name="Rectangle 174">
                <a:extLst>
                  <a:ext uri="{FF2B5EF4-FFF2-40B4-BE49-F238E27FC236}">
                    <a16:creationId xmlns:a16="http://schemas.microsoft.com/office/drawing/2014/main" id="{9DAF6F2E-AA15-4265-8896-C745F117D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4"/>
                <a:ext cx="67" cy="103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6" name="Rectangle 175">
                <a:extLst>
                  <a:ext uri="{FF2B5EF4-FFF2-40B4-BE49-F238E27FC236}">
                    <a16:creationId xmlns:a16="http://schemas.microsoft.com/office/drawing/2014/main" id="{ED9FF1C7-D946-41DB-8341-D6530DB02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664"/>
                <a:ext cx="67" cy="103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7" name="Rectangle 176">
                <a:extLst>
                  <a:ext uri="{FF2B5EF4-FFF2-40B4-BE49-F238E27FC236}">
                    <a16:creationId xmlns:a16="http://schemas.microsoft.com/office/drawing/2014/main" id="{A069261C-FF00-4103-9609-4062C76C5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664"/>
                <a:ext cx="67" cy="103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8" name="Rectangle 177">
                <a:extLst>
                  <a:ext uri="{FF2B5EF4-FFF2-40B4-BE49-F238E27FC236}">
                    <a16:creationId xmlns:a16="http://schemas.microsoft.com/office/drawing/2014/main" id="{6A485A9A-D09F-4911-A17F-2506FDAA1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664"/>
                <a:ext cx="67" cy="16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49" name="Rectangle 178">
                <a:extLst>
                  <a:ext uri="{FF2B5EF4-FFF2-40B4-BE49-F238E27FC236}">
                    <a16:creationId xmlns:a16="http://schemas.microsoft.com/office/drawing/2014/main" id="{F92ED048-223D-4F3A-AB89-7847F0E2E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98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0" name="Rectangle 179">
                <a:extLst>
                  <a:ext uri="{FF2B5EF4-FFF2-40B4-BE49-F238E27FC236}">
                    <a16:creationId xmlns:a16="http://schemas.microsoft.com/office/drawing/2014/main" id="{731AE77F-92FD-4F60-A321-28490F1EE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98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1" name="Rectangle 180">
                <a:extLst>
                  <a:ext uri="{FF2B5EF4-FFF2-40B4-BE49-F238E27FC236}">
                    <a16:creationId xmlns:a16="http://schemas.microsoft.com/office/drawing/2014/main" id="{1BACAF78-E9E0-43EA-9EBF-8627A8F45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9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2" name="Rectangle 181">
                <a:extLst>
                  <a:ext uri="{FF2B5EF4-FFF2-40B4-BE49-F238E27FC236}">
                    <a16:creationId xmlns:a16="http://schemas.microsoft.com/office/drawing/2014/main" id="{F5194FCA-7410-4E4B-9B66-9811E598F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9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3" name="Rectangle 182">
                <a:extLst>
                  <a:ext uri="{FF2B5EF4-FFF2-40B4-BE49-F238E27FC236}">
                    <a16:creationId xmlns:a16="http://schemas.microsoft.com/office/drawing/2014/main" id="{6A2241B1-0283-4D1C-90BE-7237DADED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149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4" name="Rectangle 183">
                <a:extLst>
                  <a:ext uri="{FF2B5EF4-FFF2-40B4-BE49-F238E27FC236}">
                    <a16:creationId xmlns:a16="http://schemas.microsoft.com/office/drawing/2014/main" id="{BCA99F7C-947C-4C39-8310-DAE625A40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149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5" name="Rectangle 184">
                <a:extLst>
                  <a:ext uri="{FF2B5EF4-FFF2-40B4-BE49-F238E27FC236}">
                    <a16:creationId xmlns:a16="http://schemas.microsoft.com/office/drawing/2014/main" id="{C61E0FBC-5B1A-496C-8C58-E5E8E575A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149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6" name="Rectangle 185">
                <a:extLst>
                  <a:ext uri="{FF2B5EF4-FFF2-40B4-BE49-F238E27FC236}">
                    <a16:creationId xmlns:a16="http://schemas.microsoft.com/office/drawing/2014/main" id="{9DAE2BDA-E809-49E1-8D7D-564639AF1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149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7" name="Rectangle 186">
                <a:extLst>
                  <a:ext uri="{FF2B5EF4-FFF2-40B4-BE49-F238E27FC236}">
                    <a16:creationId xmlns:a16="http://schemas.microsoft.com/office/drawing/2014/main" id="{169F41DB-D008-4A5B-92C6-8A7FED388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200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8" name="Rectangle 187">
                <a:extLst>
                  <a:ext uri="{FF2B5EF4-FFF2-40B4-BE49-F238E27FC236}">
                    <a16:creationId xmlns:a16="http://schemas.microsoft.com/office/drawing/2014/main" id="{F53EA778-3FF1-485B-B4F5-734ED2F1D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200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59" name="Rectangle 188">
                <a:extLst>
                  <a:ext uri="{FF2B5EF4-FFF2-40B4-BE49-F238E27FC236}">
                    <a16:creationId xmlns:a16="http://schemas.microsoft.com/office/drawing/2014/main" id="{9E1D7C0F-8640-4D49-A407-A8D2069B8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200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0" name="Rectangle 189">
                <a:extLst>
                  <a:ext uri="{FF2B5EF4-FFF2-40B4-BE49-F238E27FC236}">
                    <a16:creationId xmlns:a16="http://schemas.microsoft.com/office/drawing/2014/main" id="{E9CE26E9-BF6C-4D79-B979-4579F5727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200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1" name="Rectangle 190">
                <a:extLst>
                  <a:ext uri="{FF2B5EF4-FFF2-40B4-BE49-F238E27FC236}">
                    <a16:creationId xmlns:a16="http://schemas.microsoft.com/office/drawing/2014/main" id="{6A2D076D-9F8C-4D50-8578-AC5C7E72B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285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2" name="Rectangle 191">
                <a:extLst>
                  <a:ext uri="{FF2B5EF4-FFF2-40B4-BE49-F238E27FC236}">
                    <a16:creationId xmlns:a16="http://schemas.microsoft.com/office/drawing/2014/main" id="{B7FD5C0E-B5B8-421D-B117-8FC0F5C38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285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3" name="Rectangle 192">
                <a:extLst>
                  <a:ext uri="{FF2B5EF4-FFF2-40B4-BE49-F238E27FC236}">
                    <a16:creationId xmlns:a16="http://schemas.microsoft.com/office/drawing/2014/main" id="{4C2C8672-5FA1-48E7-99C8-AA93BA933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285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4" name="Rectangle 193">
                <a:extLst>
                  <a:ext uri="{FF2B5EF4-FFF2-40B4-BE49-F238E27FC236}">
                    <a16:creationId xmlns:a16="http://schemas.microsoft.com/office/drawing/2014/main" id="{D66F2E38-137B-4A35-8DF5-AC2477940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285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5" name="Rectangle 194">
                <a:extLst>
                  <a:ext uri="{FF2B5EF4-FFF2-40B4-BE49-F238E27FC236}">
                    <a16:creationId xmlns:a16="http://schemas.microsoft.com/office/drawing/2014/main" id="{569EA8C6-68A3-4A3F-AE93-6259A28F5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336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6" name="Rectangle 195">
                <a:extLst>
                  <a:ext uri="{FF2B5EF4-FFF2-40B4-BE49-F238E27FC236}">
                    <a16:creationId xmlns:a16="http://schemas.microsoft.com/office/drawing/2014/main" id="{B2D2E506-C89F-4E8C-BE94-21C2B2A64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336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7" name="Rectangle 196">
                <a:extLst>
                  <a:ext uri="{FF2B5EF4-FFF2-40B4-BE49-F238E27FC236}">
                    <a16:creationId xmlns:a16="http://schemas.microsoft.com/office/drawing/2014/main" id="{444E0F50-8444-4CB1-A291-03E1737E7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336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8" name="Rectangle 197">
                <a:extLst>
                  <a:ext uri="{FF2B5EF4-FFF2-40B4-BE49-F238E27FC236}">
                    <a16:creationId xmlns:a16="http://schemas.microsoft.com/office/drawing/2014/main" id="{8A89B8FB-2981-4B98-BD85-79D7E0FB5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336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69" name="Rectangle 198">
                <a:extLst>
                  <a:ext uri="{FF2B5EF4-FFF2-40B4-BE49-F238E27FC236}">
                    <a16:creationId xmlns:a16="http://schemas.microsoft.com/office/drawing/2014/main" id="{DEC20CF1-D3B1-4D1C-B8AC-5F5ED44ED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388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0" name="Rectangle 199">
                <a:extLst>
                  <a:ext uri="{FF2B5EF4-FFF2-40B4-BE49-F238E27FC236}">
                    <a16:creationId xmlns:a16="http://schemas.microsoft.com/office/drawing/2014/main" id="{74C1B53C-9B4B-4D48-B6C8-B4C0BD12E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388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1" name="Rectangle 200">
                <a:extLst>
                  <a:ext uri="{FF2B5EF4-FFF2-40B4-BE49-F238E27FC236}">
                    <a16:creationId xmlns:a16="http://schemas.microsoft.com/office/drawing/2014/main" id="{8BEE785E-CF32-43C7-9BB0-7D44A9C42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38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2" name="Rectangle 201">
                <a:extLst>
                  <a:ext uri="{FF2B5EF4-FFF2-40B4-BE49-F238E27FC236}">
                    <a16:creationId xmlns:a16="http://schemas.microsoft.com/office/drawing/2014/main" id="{196E4FDC-0FF7-4695-9E5C-BACECD802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388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3" name="Rectangle 202">
                <a:extLst>
                  <a:ext uri="{FF2B5EF4-FFF2-40B4-BE49-F238E27FC236}">
                    <a16:creationId xmlns:a16="http://schemas.microsoft.com/office/drawing/2014/main" id="{9D62C3F8-D3A5-456B-9C7B-9EFEFFFB8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6" y="473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4" name="Rectangle 203">
                <a:extLst>
                  <a:ext uri="{FF2B5EF4-FFF2-40B4-BE49-F238E27FC236}">
                    <a16:creationId xmlns:a16="http://schemas.microsoft.com/office/drawing/2014/main" id="{E7F9AC7B-545C-4112-8E3C-F3013ADBF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473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5" name="Rectangle 204">
                <a:extLst>
                  <a:ext uri="{FF2B5EF4-FFF2-40B4-BE49-F238E27FC236}">
                    <a16:creationId xmlns:a16="http://schemas.microsoft.com/office/drawing/2014/main" id="{D965CBCD-09C4-46BB-B2D3-104E500A0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9" y="473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276" name="Group 204">
              <a:extLst>
                <a:ext uri="{FF2B5EF4-FFF2-40B4-BE49-F238E27FC236}">
                  <a16:creationId xmlns:a16="http://schemas.microsoft.com/office/drawing/2014/main" id="{A27397B0-DF81-4E83-B08E-D1B164E6CC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1150" y="527050"/>
              <a:ext cx="3817938" cy="2103438"/>
              <a:chOff x="0" y="0"/>
              <a:chExt cx="2405" cy="1325"/>
            </a:xfrm>
          </p:grpSpPr>
          <p:sp>
            <p:nvSpPr>
              <p:cNvPr id="3277" name="Rectangle 206">
                <a:extLst>
                  <a:ext uri="{FF2B5EF4-FFF2-40B4-BE49-F238E27FC236}">
                    <a16:creationId xmlns:a16="http://schemas.microsoft.com/office/drawing/2014/main" id="{FC8EB316-DE32-45DA-91F5-A03B4E22B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141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8" name="Rectangle 207">
                <a:extLst>
                  <a:ext uri="{FF2B5EF4-FFF2-40B4-BE49-F238E27FC236}">
                    <a16:creationId xmlns:a16="http://schemas.microsoft.com/office/drawing/2014/main" id="{66386ABB-7DBA-47E1-8DBC-77085A749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2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79" name="Rectangle 208">
                <a:extLst>
                  <a:ext uri="{FF2B5EF4-FFF2-40B4-BE49-F238E27FC236}">
                    <a16:creationId xmlns:a16="http://schemas.microsoft.com/office/drawing/2014/main" id="{670AE481-91EB-4835-B677-E7E0F05AA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192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0" name="Rectangle 209">
                <a:extLst>
                  <a:ext uri="{FF2B5EF4-FFF2-40B4-BE49-F238E27FC236}">
                    <a16:creationId xmlns:a16="http://schemas.microsoft.com/office/drawing/2014/main" id="{371426B8-E3BF-43C2-BFFF-64C7E5B2D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19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1" name="Rectangle 210">
                <a:extLst>
                  <a:ext uri="{FF2B5EF4-FFF2-40B4-BE49-F238E27FC236}">
                    <a16:creationId xmlns:a16="http://schemas.microsoft.com/office/drawing/2014/main" id="{A4EE27E2-E91D-4516-9976-B9767ECBA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19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2" name="Rectangle 211">
                <a:extLst>
                  <a:ext uri="{FF2B5EF4-FFF2-40B4-BE49-F238E27FC236}">
                    <a16:creationId xmlns:a16="http://schemas.microsoft.com/office/drawing/2014/main" id="{26BE7DD9-C78E-4F59-9D49-494886CFE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3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3" name="Rectangle 212">
                <a:extLst>
                  <a:ext uri="{FF2B5EF4-FFF2-40B4-BE49-F238E27FC236}">
                    <a16:creationId xmlns:a16="http://schemas.microsoft.com/office/drawing/2014/main" id="{B3A71A7C-A798-419C-A436-DEFAE74C0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243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4" name="Rectangle 213">
                <a:extLst>
                  <a:ext uri="{FF2B5EF4-FFF2-40B4-BE49-F238E27FC236}">
                    <a16:creationId xmlns:a16="http://schemas.microsoft.com/office/drawing/2014/main" id="{F37F97F1-5178-4194-A25C-4AE6A58A1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24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5" name="Rectangle 214">
                <a:extLst>
                  <a:ext uri="{FF2B5EF4-FFF2-40B4-BE49-F238E27FC236}">
                    <a16:creationId xmlns:a16="http://schemas.microsoft.com/office/drawing/2014/main" id="{89C561A2-9B63-49DB-A357-99697F0AF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4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6" name="Rectangle 215">
                <a:extLst>
                  <a:ext uri="{FF2B5EF4-FFF2-40B4-BE49-F238E27FC236}">
                    <a16:creationId xmlns:a16="http://schemas.microsoft.com/office/drawing/2014/main" id="{22E9E044-D69F-4636-A759-F29970611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11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7" name="Rectangle 216">
                <a:extLst>
                  <a:ext uri="{FF2B5EF4-FFF2-40B4-BE49-F238E27FC236}">
                    <a16:creationId xmlns:a16="http://schemas.microsoft.com/office/drawing/2014/main" id="{F393BAE7-71EE-46AD-B678-926CD5A84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311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8" name="Rectangle 217">
                <a:extLst>
                  <a:ext uri="{FF2B5EF4-FFF2-40B4-BE49-F238E27FC236}">
                    <a16:creationId xmlns:a16="http://schemas.microsoft.com/office/drawing/2014/main" id="{D3708042-1493-48A8-A279-70091B2AC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311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89" name="Rectangle 218">
                <a:extLst>
                  <a:ext uri="{FF2B5EF4-FFF2-40B4-BE49-F238E27FC236}">
                    <a16:creationId xmlns:a16="http://schemas.microsoft.com/office/drawing/2014/main" id="{8476D91C-594D-4431-9711-6ED7E467E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311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0" name="Rectangle 219">
                <a:extLst>
                  <a:ext uri="{FF2B5EF4-FFF2-40B4-BE49-F238E27FC236}">
                    <a16:creationId xmlns:a16="http://schemas.microsoft.com/office/drawing/2014/main" id="{4B8FEC8E-FA9F-427B-887D-DB259C037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62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1" name="Rectangle 220">
                <a:extLst>
                  <a:ext uri="{FF2B5EF4-FFF2-40B4-BE49-F238E27FC236}">
                    <a16:creationId xmlns:a16="http://schemas.microsoft.com/office/drawing/2014/main" id="{00E90EF6-7F17-4D26-AB10-D3B206F12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362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2" name="Rectangle 221">
                <a:extLst>
                  <a:ext uri="{FF2B5EF4-FFF2-40B4-BE49-F238E27FC236}">
                    <a16:creationId xmlns:a16="http://schemas.microsoft.com/office/drawing/2014/main" id="{D938A8C2-928C-4872-B433-EF8B0CB1F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36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3" name="Rectangle 222">
                <a:extLst>
                  <a:ext uri="{FF2B5EF4-FFF2-40B4-BE49-F238E27FC236}">
                    <a16:creationId xmlns:a16="http://schemas.microsoft.com/office/drawing/2014/main" id="{E028A526-9F7F-4B00-B84A-499036663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36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4" name="Rectangle 223">
                <a:extLst>
                  <a:ext uri="{FF2B5EF4-FFF2-40B4-BE49-F238E27FC236}">
                    <a16:creationId xmlns:a16="http://schemas.microsoft.com/office/drawing/2014/main" id="{6AD9B9D6-918F-40C3-BEBD-4DA4B2F5A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13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5" name="Rectangle 224">
                <a:extLst>
                  <a:ext uri="{FF2B5EF4-FFF2-40B4-BE49-F238E27FC236}">
                    <a16:creationId xmlns:a16="http://schemas.microsoft.com/office/drawing/2014/main" id="{49CC117C-8DF7-451A-9741-34CBAF28C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413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6" name="Rectangle 225">
                <a:extLst>
                  <a:ext uri="{FF2B5EF4-FFF2-40B4-BE49-F238E27FC236}">
                    <a16:creationId xmlns:a16="http://schemas.microsoft.com/office/drawing/2014/main" id="{FA17D1A4-BCF2-48C3-BA06-D5C0E62FD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41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7" name="Rectangle 226">
                <a:extLst>
                  <a:ext uri="{FF2B5EF4-FFF2-40B4-BE49-F238E27FC236}">
                    <a16:creationId xmlns:a16="http://schemas.microsoft.com/office/drawing/2014/main" id="{950C0F95-12B4-4845-A910-FFA566426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413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8" name="Rectangle 227">
                <a:extLst>
                  <a:ext uri="{FF2B5EF4-FFF2-40B4-BE49-F238E27FC236}">
                    <a16:creationId xmlns:a16="http://schemas.microsoft.com/office/drawing/2014/main" id="{0133BC6B-2D51-4DC7-8EA5-BA1BAFE0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82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99" name="Rectangle 228">
                <a:extLst>
                  <a:ext uri="{FF2B5EF4-FFF2-40B4-BE49-F238E27FC236}">
                    <a16:creationId xmlns:a16="http://schemas.microsoft.com/office/drawing/2014/main" id="{3CD3BDDD-F166-4C5C-B39C-6D4E1DE55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482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0" name="Rectangle 229">
                <a:extLst>
                  <a:ext uri="{FF2B5EF4-FFF2-40B4-BE49-F238E27FC236}">
                    <a16:creationId xmlns:a16="http://schemas.microsoft.com/office/drawing/2014/main" id="{783255CF-B7B0-4C83-8604-0AD02AEB1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48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1" name="Rectangle 230">
                <a:extLst>
                  <a:ext uri="{FF2B5EF4-FFF2-40B4-BE49-F238E27FC236}">
                    <a16:creationId xmlns:a16="http://schemas.microsoft.com/office/drawing/2014/main" id="{9BE77C55-BC29-4623-B3C6-3C0652E1A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482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2" name="Rectangle 231">
                <a:extLst>
                  <a:ext uri="{FF2B5EF4-FFF2-40B4-BE49-F238E27FC236}">
                    <a16:creationId xmlns:a16="http://schemas.microsoft.com/office/drawing/2014/main" id="{EE99DF38-DF91-4515-98D8-F86BA423F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33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3" name="Rectangle 232">
                <a:extLst>
                  <a:ext uri="{FF2B5EF4-FFF2-40B4-BE49-F238E27FC236}">
                    <a16:creationId xmlns:a16="http://schemas.microsoft.com/office/drawing/2014/main" id="{7C73413C-76B0-4D16-9BB3-2AE2854E2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533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4" name="Rectangle 233">
                <a:extLst>
                  <a:ext uri="{FF2B5EF4-FFF2-40B4-BE49-F238E27FC236}">
                    <a16:creationId xmlns:a16="http://schemas.microsoft.com/office/drawing/2014/main" id="{996854D1-E631-4A7F-A659-DF8FD9169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533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5" name="Rectangle 234">
                <a:extLst>
                  <a:ext uri="{FF2B5EF4-FFF2-40B4-BE49-F238E27FC236}">
                    <a16:creationId xmlns:a16="http://schemas.microsoft.com/office/drawing/2014/main" id="{9F79F0C4-1815-49C7-BD0C-61C921B83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533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6" name="Rectangle 235">
                <a:extLst>
                  <a:ext uri="{FF2B5EF4-FFF2-40B4-BE49-F238E27FC236}">
                    <a16:creationId xmlns:a16="http://schemas.microsoft.com/office/drawing/2014/main" id="{51B308E4-2444-4281-A0ED-D98FB4419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84"/>
                <a:ext cx="59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7" name="Rectangle 236">
                <a:extLst>
                  <a:ext uri="{FF2B5EF4-FFF2-40B4-BE49-F238E27FC236}">
                    <a16:creationId xmlns:a16="http://schemas.microsoft.com/office/drawing/2014/main" id="{F5BDF6C5-7D32-430B-B487-A9DE2EB80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584"/>
                <a:ext cx="60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8" name="Rectangle 237">
                <a:extLst>
                  <a:ext uri="{FF2B5EF4-FFF2-40B4-BE49-F238E27FC236}">
                    <a16:creationId xmlns:a16="http://schemas.microsoft.com/office/drawing/2014/main" id="{A4B75953-4CF7-49E2-97D9-19F7C43DE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584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09" name="Rectangle 238">
                <a:extLst>
                  <a:ext uri="{FF2B5EF4-FFF2-40B4-BE49-F238E27FC236}">
                    <a16:creationId xmlns:a16="http://schemas.microsoft.com/office/drawing/2014/main" id="{239318BE-27E0-40CE-9322-43D23F89B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584"/>
                <a:ext cx="63" cy="25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0" name="Rectangle 239">
                <a:extLst>
                  <a:ext uri="{FF2B5EF4-FFF2-40B4-BE49-F238E27FC236}">
                    <a16:creationId xmlns:a16="http://schemas.microsoft.com/office/drawing/2014/main" id="{6A579572-1D94-4A35-9970-56CA3C2D7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52"/>
                <a:ext cx="59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1" name="Rectangle 240">
                <a:extLst>
                  <a:ext uri="{FF2B5EF4-FFF2-40B4-BE49-F238E27FC236}">
                    <a16:creationId xmlns:a16="http://schemas.microsoft.com/office/drawing/2014/main" id="{998CB989-8C37-4F4C-97BB-9797D1FF9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" y="652"/>
                <a:ext cx="60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2" name="Rectangle 241">
                <a:extLst>
                  <a:ext uri="{FF2B5EF4-FFF2-40B4-BE49-F238E27FC236}">
                    <a16:creationId xmlns:a16="http://schemas.microsoft.com/office/drawing/2014/main" id="{E49B9177-7B07-47D7-A757-2A00DE0CB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65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3" name="Rectangle 242">
                <a:extLst>
                  <a:ext uri="{FF2B5EF4-FFF2-40B4-BE49-F238E27FC236}">
                    <a16:creationId xmlns:a16="http://schemas.microsoft.com/office/drawing/2014/main" id="{EDCCEC1F-9504-4175-8B22-826920825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652"/>
                <a:ext cx="63" cy="26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4" name="Rectangle 243">
                <a:extLst>
                  <a:ext uri="{FF2B5EF4-FFF2-40B4-BE49-F238E27FC236}">
                    <a16:creationId xmlns:a16="http://schemas.microsoft.com/office/drawing/2014/main" id="{8037402D-0276-4B2D-A664-96FA8793A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" y="149"/>
                <a:ext cx="5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5" name="Rectangle 244">
                <a:extLst>
                  <a:ext uri="{FF2B5EF4-FFF2-40B4-BE49-F238E27FC236}">
                    <a16:creationId xmlns:a16="http://schemas.microsoft.com/office/drawing/2014/main" id="{7E0B7D8D-12DE-4BDC-882A-EBD8CA1ED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149"/>
                <a:ext cx="52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6" name="Rectangle 245">
                <a:extLst>
                  <a:ext uri="{FF2B5EF4-FFF2-40B4-BE49-F238E27FC236}">
                    <a16:creationId xmlns:a16="http://schemas.microsoft.com/office/drawing/2014/main" id="{303CEEC8-B47B-4A20-AB69-B0168E19E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" y="149"/>
                <a:ext cx="52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7" name="Rectangle 246">
                <a:extLst>
                  <a:ext uri="{FF2B5EF4-FFF2-40B4-BE49-F238E27FC236}">
                    <a16:creationId xmlns:a16="http://schemas.microsoft.com/office/drawing/2014/main" id="{36EE6BDB-B8AB-45A8-9BDC-FA7B92D1A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252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8" name="Rectangle 247">
                <a:extLst>
                  <a:ext uri="{FF2B5EF4-FFF2-40B4-BE49-F238E27FC236}">
                    <a16:creationId xmlns:a16="http://schemas.microsoft.com/office/drawing/2014/main" id="{DCD1E800-F6A4-407C-ACB0-7C65C7AE0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286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19" name="Rectangle 248">
                <a:extLst>
                  <a:ext uri="{FF2B5EF4-FFF2-40B4-BE49-F238E27FC236}">
                    <a16:creationId xmlns:a16="http://schemas.microsoft.com/office/drawing/2014/main" id="{41DF2CEB-74BC-4BED-A649-96511D4D1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320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0" name="Rectangle 249">
                <a:extLst>
                  <a:ext uri="{FF2B5EF4-FFF2-40B4-BE49-F238E27FC236}">
                    <a16:creationId xmlns:a16="http://schemas.microsoft.com/office/drawing/2014/main" id="{21EB1A6A-3E81-44E4-9ECE-FDAFBE675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354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1" name="Rectangle 250">
                <a:extLst>
                  <a:ext uri="{FF2B5EF4-FFF2-40B4-BE49-F238E27FC236}">
                    <a16:creationId xmlns:a16="http://schemas.microsoft.com/office/drawing/2014/main" id="{185D6BE1-98F9-4FC5-8680-A34C5AB26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388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2" name="Rectangle 251">
                <a:extLst>
                  <a:ext uri="{FF2B5EF4-FFF2-40B4-BE49-F238E27FC236}">
                    <a16:creationId xmlns:a16="http://schemas.microsoft.com/office/drawing/2014/main" id="{B1D236CC-F60F-4935-B96C-33010CAB8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422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3" name="Rectangle 252">
                <a:extLst>
                  <a:ext uri="{FF2B5EF4-FFF2-40B4-BE49-F238E27FC236}">
                    <a16:creationId xmlns:a16="http://schemas.microsoft.com/office/drawing/2014/main" id="{0FE077AC-AFB3-4E00-BF0C-1BF3555D8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456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4" name="Rectangle 253">
                <a:extLst>
                  <a:ext uri="{FF2B5EF4-FFF2-40B4-BE49-F238E27FC236}">
                    <a16:creationId xmlns:a16="http://schemas.microsoft.com/office/drawing/2014/main" id="{0105F7EB-9E28-47AA-ABD3-30495CFB1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490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5" name="Rectangle 254">
                <a:extLst>
                  <a:ext uri="{FF2B5EF4-FFF2-40B4-BE49-F238E27FC236}">
                    <a16:creationId xmlns:a16="http://schemas.microsoft.com/office/drawing/2014/main" id="{306A6090-D7CA-4D7F-B35B-3A8EE9C85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524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6" name="Rectangle 255">
                <a:extLst>
                  <a:ext uri="{FF2B5EF4-FFF2-40B4-BE49-F238E27FC236}">
                    <a16:creationId xmlns:a16="http://schemas.microsoft.com/office/drawing/2014/main" id="{97EB28BE-F21E-4FFD-9436-9156EEB41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558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7" name="Rectangle 256">
                <a:extLst>
                  <a:ext uri="{FF2B5EF4-FFF2-40B4-BE49-F238E27FC236}">
                    <a16:creationId xmlns:a16="http://schemas.microsoft.com/office/drawing/2014/main" id="{7B6B70C9-F129-4C30-8024-2237FA8AB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626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8" name="Rectangle 257">
                <a:extLst>
                  <a:ext uri="{FF2B5EF4-FFF2-40B4-BE49-F238E27FC236}">
                    <a16:creationId xmlns:a16="http://schemas.microsoft.com/office/drawing/2014/main" id="{F0D3BF5D-0BAD-4D05-86B3-420C8BC85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592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29" name="Rectangle 258">
                <a:extLst>
                  <a:ext uri="{FF2B5EF4-FFF2-40B4-BE49-F238E27FC236}">
                    <a16:creationId xmlns:a16="http://schemas.microsoft.com/office/drawing/2014/main" id="{6A76F22C-B3CF-48BE-A61D-5665479CC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661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0" name="Rectangle 259">
                <a:extLst>
                  <a:ext uri="{FF2B5EF4-FFF2-40B4-BE49-F238E27FC236}">
                    <a16:creationId xmlns:a16="http://schemas.microsoft.com/office/drawing/2014/main" id="{EF623179-55C0-4707-B74A-01D456949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695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1" name="Rectangle 260">
                <a:extLst>
                  <a:ext uri="{FF2B5EF4-FFF2-40B4-BE49-F238E27FC236}">
                    <a16:creationId xmlns:a16="http://schemas.microsoft.com/office/drawing/2014/main" id="{128BA4D3-2082-40C9-B073-5A4D772CE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729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2" name="Rectangle 261">
                <a:extLst>
                  <a:ext uri="{FF2B5EF4-FFF2-40B4-BE49-F238E27FC236}">
                    <a16:creationId xmlns:a16="http://schemas.microsoft.com/office/drawing/2014/main" id="{D308FB79-A15B-4D17-AEBA-54D18DC2B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763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3" name="Rectangle 262">
                <a:extLst>
                  <a:ext uri="{FF2B5EF4-FFF2-40B4-BE49-F238E27FC236}">
                    <a16:creationId xmlns:a16="http://schemas.microsoft.com/office/drawing/2014/main" id="{BAB804BD-D2C1-4985-8162-25E045A0E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831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4" name="Rectangle 263">
                <a:extLst>
                  <a:ext uri="{FF2B5EF4-FFF2-40B4-BE49-F238E27FC236}">
                    <a16:creationId xmlns:a16="http://schemas.microsoft.com/office/drawing/2014/main" id="{F54FBFE0-4B78-4A38-B099-C8C58BC84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797"/>
                <a:ext cx="341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5" name="Rectangle 264">
                <a:extLst>
                  <a:ext uri="{FF2B5EF4-FFF2-40B4-BE49-F238E27FC236}">
                    <a16:creationId xmlns:a16="http://schemas.microsoft.com/office/drawing/2014/main" id="{51AB7A92-FE4B-4814-8A0E-C96F64145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865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6" name="Rectangle 265">
                <a:extLst>
                  <a:ext uri="{FF2B5EF4-FFF2-40B4-BE49-F238E27FC236}">
                    <a16:creationId xmlns:a16="http://schemas.microsoft.com/office/drawing/2014/main" id="{3921A174-A7A1-457B-8DC8-A51D28E82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899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7" name="Rectangle 266">
                <a:extLst>
                  <a:ext uri="{FF2B5EF4-FFF2-40B4-BE49-F238E27FC236}">
                    <a16:creationId xmlns:a16="http://schemas.microsoft.com/office/drawing/2014/main" id="{76A7FFFF-5E4B-480E-9F69-B2B0530B6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933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8" name="Rectangle 267">
                <a:extLst>
                  <a:ext uri="{FF2B5EF4-FFF2-40B4-BE49-F238E27FC236}">
                    <a16:creationId xmlns:a16="http://schemas.microsoft.com/office/drawing/2014/main" id="{69A143BA-B11D-4738-BF53-23BFB9DAC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967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39" name="Rectangle 268">
                <a:extLst>
                  <a:ext uri="{FF2B5EF4-FFF2-40B4-BE49-F238E27FC236}">
                    <a16:creationId xmlns:a16="http://schemas.microsoft.com/office/drawing/2014/main" id="{40F1410C-297D-489A-800E-66543AE52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01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0" name="Rectangle 269">
                <a:extLst>
                  <a:ext uri="{FF2B5EF4-FFF2-40B4-BE49-F238E27FC236}">
                    <a16:creationId xmlns:a16="http://schemas.microsoft.com/office/drawing/2014/main" id="{C6F1E64C-4585-4AD9-9582-42A608727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35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1" name="Rectangle 270">
                <a:extLst>
                  <a:ext uri="{FF2B5EF4-FFF2-40B4-BE49-F238E27FC236}">
                    <a16:creationId xmlns:a16="http://schemas.microsoft.com/office/drawing/2014/main" id="{69931110-3D6A-4670-A346-F74E0F45E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70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2" name="Rectangle 271">
                <a:extLst>
                  <a:ext uri="{FF2B5EF4-FFF2-40B4-BE49-F238E27FC236}">
                    <a16:creationId xmlns:a16="http://schemas.microsoft.com/office/drawing/2014/main" id="{776D9613-0933-4357-BB58-BC0EA9C74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070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3" name="Rectangle 272">
                <a:extLst>
                  <a:ext uri="{FF2B5EF4-FFF2-40B4-BE49-F238E27FC236}">
                    <a16:creationId xmlns:a16="http://schemas.microsoft.com/office/drawing/2014/main" id="{D150113E-F9BB-438C-8436-9DC7862B6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04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4" name="Rectangle 273">
                <a:extLst>
                  <a:ext uri="{FF2B5EF4-FFF2-40B4-BE49-F238E27FC236}">
                    <a16:creationId xmlns:a16="http://schemas.microsoft.com/office/drawing/2014/main" id="{9AF10A7F-3434-44FB-A561-0FCEADC3B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38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5" name="Rectangle 274">
                <a:extLst>
                  <a:ext uri="{FF2B5EF4-FFF2-40B4-BE49-F238E27FC236}">
                    <a16:creationId xmlns:a16="http://schemas.microsoft.com/office/drawing/2014/main" id="{29785C80-6E3F-4671-845C-4C5E21176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172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6" name="Rectangle 275">
                <a:extLst>
                  <a:ext uri="{FF2B5EF4-FFF2-40B4-BE49-F238E27FC236}">
                    <a16:creationId xmlns:a16="http://schemas.microsoft.com/office/drawing/2014/main" id="{E698754F-AB18-4C2D-8ABF-34147C54C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06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7" name="Rectangle 276">
                <a:extLst>
                  <a:ext uri="{FF2B5EF4-FFF2-40B4-BE49-F238E27FC236}">
                    <a16:creationId xmlns:a16="http://schemas.microsoft.com/office/drawing/2014/main" id="{06EDD973-0A9D-4930-9CC1-0702B00F5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40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8" name="Rectangle 277">
                <a:extLst>
                  <a:ext uri="{FF2B5EF4-FFF2-40B4-BE49-F238E27FC236}">
                    <a16:creationId xmlns:a16="http://schemas.microsoft.com/office/drawing/2014/main" id="{C8E4F1CB-82AC-44F9-9BAA-61C5D20ED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274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49" name="Rectangle 278">
                <a:extLst>
                  <a:ext uri="{FF2B5EF4-FFF2-40B4-BE49-F238E27FC236}">
                    <a16:creationId xmlns:a16="http://schemas.microsoft.com/office/drawing/2014/main" id="{14B9C7BB-C0B1-4FC1-A32D-843287C6D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1308"/>
                <a:ext cx="186" cy="17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0" name="Rectangle 279">
                <a:extLst>
                  <a:ext uri="{FF2B5EF4-FFF2-40B4-BE49-F238E27FC236}">
                    <a16:creationId xmlns:a16="http://schemas.microsoft.com/office/drawing/2014/main" id="{D689DF7D-B5B2-4884-895C-96DBE9B23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0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1" name="Rectangle 280">
                <a:extLst>
                  <a:ext uri="{FF2B5EF4-FFF2-40B4-BE49-F238E27FC236}">
                    <a16:creationId xmlns:a16="http://schemas.microsoft.com/office/drawing/2014/main" id="{4A3C2B04-5395-4B64-BC9B-142D7F91E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0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2" name="Rectangle 281">
                <a:extLst>
                  <a:ext uri="{FF2B5EF4-FFF2-40B4-BE49-F238E27FC236}">
                    <a16:creationId xmlns:a16="http://schemas.microsoft.com/office/drawing/2014/main" id="{08A81548-ADA5-4959-BDAB-1922A8A31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3" name="Rectangle 282">
                <a:extLst>
                  <a:ext uri="{FF2B5EF4-FFF2-40B4-BE49-F238E27FC236}">
                    <a16:creationId xmlns:a16="http://schemas.microsoft.com/office/drawing/2014/main" id="{F38B5BA1-96C2-4D34-95D0-374027FE3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4" name="Rectangle 283">
                <a:extLst>
                  <a:ext uri="{FF2B5EF4-FFF2-40B4-BE49-F238E27FC236}">
                    <a16:creationId xmlns:a16="http://schemas.microsoft.com/office/drawing/2014/main" id="{A2EA144F-2898-4CD5-BBDE-F2B505771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5" name="Rectangle 284">
                <a:extLst>
                  <a:ext uri="{FF2B5EF4-FFF2-40B4-BE49-F238E27FC236}">
                    <a16:creationId xmlns:a16="http://schemas.microsoft.com/office/drawing/2014/main" id="{9E718D40-7EE0-479C-967D-69D60AAE0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0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6" name="Rectangle 285">
                <a:extLst>
                  <a:ext uri="{FF2B5EF4-FFF2-40B4-BE49-F238E27FC236}">
                    <a16:creationId xmlns:a16="http://schemas.microsoft.com/office/drawing/2014/main" id="{E5A44565-E085-41C8-84A7-CAED4546D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0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7" name="Rectangle 286">
                <a:extLst>
                  <a:ext uri="{FF2B5EF4-FFF2-40B4-BE49-F238E27FC236}">
                    <a16:creationId xmlns:a16="http://schemas.microsoft.com/office/drawing/2014/main" id="{389C8AB8-23F4-421E-A285-AFE74FCB1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8" name="Rectangle 287">
                <a:extLst>
                  <a:ext uri="{FF2B5EF4-FFF2-40B4-BE49-F238E27FC236}">
                    <a16:creationId xmlns:a16="http://schemas.microsoft.com/office/drawing/2014/main" id="{496A58D6-5EF1-4636-A215-ADFFD79CB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59" name="Rectangle 288">
                <a:extLst>
                  <a:ext uri="{FF2B5EF4-FFF2-40B4-BE49-F238E27FC236}">
                    <a16:creationId xmlns:a16="http://schemas.microsoft.com/office/drawing/2014/main" id="{765C3759-0E63-412C-AF14-E313926D6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0" name="Rectangle 289">
                <a:extLst>
                  <a:ext uri="{FF2B5EF4-FFF2-40B4-BE49-F238E27FC236}">
                    <a16:creationId xmlns:a16="http://schemas.microsoft.com/office/drawing/2014/main" id="{84431095-1A64-473B-B85A-84D07F5FC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02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1" name="Rectangle 290">
                <a:extLst>
                  <a:ext uri="{FF2B5EF4-FFF2-40B4-BE49-F238E27FC236}">
                    <a16:creationId xmlns:a16="http://schemas.microsoft.com/office/drawing/2014/main" id="{20F3D6C0-7016-44FA-B3EA-457E3E4BF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02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2" name="Rectangle 291">
                <a:extLst>
                  <a:ext uri="{FF2B5EF4-FFF2-40B4-BE49-F238E27FC236}">
                    <a16:creationId xmlns:a16="http://schemas.microsoft.com/office/drawing/2014/main" id="{703785DA-B3ED-4AC7-9CE4-F6E9D43CD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3" name="Rectangle 292">
                <a:extLst>
                  <a:ext uri="{FF2B5EF4-FFF2-40B4-BE49-F238E27FC236}">
                    <a16:creationId xmlns:a16="http://schemas.microsoft.com/office/drawing/2014/main" id="{5C70762C-2F94-45EF-90E7-98648B5E8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4" name="Rectangle 293">
                <a:extLst>
                  <a:ext uri="{FF2B5EF4-FFF2-40B4-BE49-F238E27FC236}">
                    <a16:creationId xmlns:a16="http://schemas.microsoft.com/office/drawing/2014/main" id="{11561974-F57A-4112-A101-38C266E27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5" name="Rectangle 294">
                <a:extLst>
                  <a:ext uri="{FF2B5EF4-FFF2-40B4-BE49-F238E27FC236}">
                    <a16:creationId xmlns:a16="http://schemas.microsoft.com/office/drawing/2014/main" id="{C26AE8BD-F8EF-4617-902F-338F6500E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02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6" name="Rectangle 295">
                <a:extLst>
                  <a:ext uri="{FF2B5EF4-FFF2-40B4-BE49-F238E27FC236}">
                    <a16:creationId xmlns:a16="http://schemas.microsoft.com/office/drawing/2014/main" id="{D1966E27-AC49-419D-98C1-A83F69CB2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02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7" name="Rectangle 296">
                <a:extLst>
                  <a:ext uri="{FF2B5EF4-FFF2-40B4-BE49-F238E27FC236}">
                    <a16:creationId xmlns:a16="http://schemas.microsoft.com/office/drawing/2014/main" id="{E09F3FC2-5612-46B6-A4AA-3FA771E0A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8" name="Rectangle 297">
                <a:extLst>
                  <a:ext uri="{FF2B5EF4-FFF2-40B4-BE49-F238E27FC236}">
                    <a16:creationId xmlns:a16="http://schemas.microsoft.com/office/drawing/2014/main" id="{13417FD6-D68A-4C38-907B-DE59B71F0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69" name="Rectangle 298">
                <a:extLst>
                  <a:ext uri="{FF2B5EF4-FFF2-40B4-BE49-F238E27FC236}">
                    <a16:creationId xmlns:a16="http://schemas.microsoft.com/office/drawing/2014/main" id="{B6A49285-C254-4828-B0FC-BC5816243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02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0" name="Rectangle 299">
                <a:extLst>
                  <a:ext uri="{FF2B5EF4-FFF2-40B4-BE49-F238E27FC236}">
                    <a16:creationId xmlns:a16="http://schemas.microsoft.com/office/drawing/2014/main" id="{77220A53-10A0-439F-AE0E-C584B5601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205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1" name="Rectangle 300">
                <a:extLst>
                  <a:ext uri="{FF2B5EF4-FFF2-40B4-BE49-F238E27FC236}">
                    <a16:creationId xmlns:a16="http://schemas.microsoft.com/office/drawing/2014/main" id="{9758F84C-D712-49AF-A8C3-96E8B3BEE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205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2" name="Rectangle 301">
                <a:extLst>
                  <a:ext uri="{FF2B5EF4-FFF2-40B4-BE49-F238E27FC236}">
                    <a16:creationId xmlns:a16="http://schemas.microsoft.com/office/drawing/2014/main" id="{8758043E-ADA7-4B0E-9052-098EF3A76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3" name="Rectangle 302">
                <a:extLst>
                  <a:ext uri="{FF2B5EF4-FFF2-40B4-BE49-F238E27FC236}">
                    <a16:creationId xmlns:a16="http://schemas.microsoft.com/office/drawing/2014/main" id="{71C895B1-C41A-49AD-A6D5-74AE6FEC4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4" name="Rectangle 303">
                <a:extLst>
                  <a:ext uri="{FF2B5EF4-FFF2-40B4-BE49-F238E27FC236}">
                    <a16:creationId xmlns:a16="http://schemas.microsoft.com/office/drawing/2014/main" id="{26752BC4-1650-42A2-8C5C-3ACEDE6AF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5" name="Rectangle 304">
                <a:extLst>
                  <a:ext uri="{FF2B5EF4-FFF2-40B4-BE49-F238E27FC236}">
                    <a16:creationId xmlns:a16="http://schemas.microsoft.com/office/drawing/2014/main" id="{197F9B18-8B5A-4EDC-825F-14E9015C2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205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6" name="Rectangle 305">
                <a:extLst>
                  <a:ext uri="{FF2B5EF4-FFF2-40B4-BE49-F238E27FC236}">
                    <a16:creationId xmlns:a16="http://schemas.microsoft.com/office/drawing/2014/main" id="{4D40D1E9-09AB-4FA0-A4D8-8F6AA81DB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205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7" name="Rectangle 306">
                <a:extLst>
                  <a:ext uri="{FF2B5EF4-FFF2-40B4-BE49-F238E27FC236}">
                    <a16:creationId xmlns:a16="http://schemas.microsoft.com/office/drawing/2014/main" id="{6EC633ED-1630-4175-B007-DC8668D30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8" name="Rectangle 307">
                <a:extLst>
                  <a:ext uri="{FF2B5EF4-FFF2-40B4-BE49-F238E27FC236}">
                    <a16:creationId xmlns:a16="http://schemas.microsoft.com/office/drawing/2014/main" id="{E859F6F0-7CC1-4D57-84FA-3D8F80A44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79" name="Rectangle 308">
                <a:extLst>
                  <a:ext uri="{FF2B5EF4-FFF2-40B4-BE49-F238E27FC236}">
                    <a16:creationId xmlns:a16="http://schemas.microsoft.com/office/drawing/2014/main" id="{DAEDEA7F-8B40-4FDF-89A7-02D4E4F63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0" name="Rectangle 309">
                <a:extLst>
                  <a:ext uri="{FF2B5EF4-FFF2-40B4-BE49-F238E27FC236}">
                    <a16:creationId xmlns:a16="http://schemas.microsoft.com/office/drawing/2014/main" id="{648F566A-E9FE-42CB-9F4D-62B453FBF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307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1" name="Rectangle 310">
                <a:extLst>
                  <a:ext uri="{FF2B5EF4-FFF2-40B4-BE49-F238E27FC236}">
                    <a16:creationId xmlns:a16="http://schemas.microsoft.com/office/drawing/2014/main" id="{82DE8265-33AF-44BC-BD70-09A949D5A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307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2" name="Rectangle 311">
                <a:extLst>
                  <a:ext uri="{FF2B5EF4-FFF2-40B4-BE49-F238E27FC236}">
                    <a16:creationId xmlns:a16="http://schemas.microsoft.com/office/drawing/2014/main" id="{1ED5C594-AA79-470B-BF3C-66FA3E6BF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3" name="Rectangle 312">
                <a:extLst>
                  <a:ext uri="{FF2B5EF4-FFF2-40B4-BE49-F238E27FC236}">
                    <a16:creationId xmlns:a16="http://schemas.microsoft.com/office/drawing/2014/main" id="{96B80B6F-6F26-46F7-8C74-F93C26C76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4" name="Rectangle 313">
                <a:extLst>
                  <a:ext uri="{FF2B5EF4-FFF2-40B4-BE49-F238E27FC236}">
                    <a16:creationId xmlns:a16="http://schemas.microsoft.com/office/drawing/2014/main" id="{183CC3E4-3B20-4F90-BC2C-2DA1E3E24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5" name="Rectangle 314">
                <a:extLst>
                  <a:ext uri="{FF2B5EF4-FFF2-40B4-BE49-F238E27FC236}">
                    <a16:creationId xmlns:a16="http://schemas.microsoft.com/office/drawing/2014/main" id="{89CBE479-0343-44BB-8F12-94F6AAC99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307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6" name="Rectangle 315">
                <a:extLst>
                  <a:ext uri="{FF2B5EF4-FFF2-40B4-BE49-F238E27FC236}">
                    <a16:creationId xmlns:a16="http://schemas.microsoft.com/office/drawing/2014/main" id="{E496DA54-BC54-49AE-B313-C68DB7DAD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307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7" name="Rectangle 316">
                <a:extLst>
                  <a:ext uri="{FF2B5EF4-FFF2-40B4-BE49-F238E27FC236}">
                    <a16:creationId xmlns:a16="http://schemas.microsoft.com/office/drawing/2014/main" id="{8A23FC20-3C90-43F7-8828-0B352F62E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8" name="Rectangle 317">
                <a:extLst>
                  <a:ext uri="{FF2B5EF4-FFF2-40B4-BE49-F238E27FC236}">
                    <a16:creationId xmlns:a16="http://schemas.microsoft.com/office/drawing/2014/main" id="{E48B5AB1-E1A5-4610-B988-72939B073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89" name="Rectangle 318">
                <a:extLst>
                  <a:ext uri="{FF2B5EF4-FFF2-40B4-BE49-F238E27FC236}">
                    <a16:creationId xmlns:a16="http://schemas.microsoft.com/office/drawing/2014/main" id="{055E2FB4-3783-47A7-996A-846719EC0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30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0" name="Rectangle 319">
                <a:extLst>
                  <a:ext uri="{FF2B5EF4-FFF2-40B4-BE49-F238E27FC236}">
                    <a16:creationId xmlns:a16="http://schemas.microsoft.com/office/drawing/2014/main" id="{712978F9-58EB-42C5-8779-5BBFFF7FE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409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1" name="Rectangle 320">
                <a:extLst>
                  <a:ext uri="{FF2B5EF4-FFF2-40B4-BE49-F238E27FC236}">
                    <a16:creationId xmlns:a16="http://schemas.microsoft.com/office/drawing/2014/main" id="{0F47B044-053F-4871-82F8-615493617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409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2" name="Rectangle 321">
                <a:extLst>
                  <a:ext uri="{FF2B5EF4-FFF2-40B4-BE49-F238E27FC236}">
                    <a16:creationId xmlns:a16="http://schemas.microsoft.com/office/drawing/2014/main" id="{40EE4C31-2129-442E-8755-4EBC6C44B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3" name="Rectangle 322">
                <a:extLst>
                  <a:ext uri="{FF2B5EF4-FFF2-40B4-BE49-F238E27FC236}">
                    <a16:creationId xmlns:a16="http://schemas.microsoft.com/office/drawing/2014/main" id="{23E9BC2A-6D3B-454D-9E58-EBAB91BEB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4" name="Rectangle 323">
                <a:extLst>
                  <a:ext uri="{FF2B5EF4-FFF2-40B4-BE49-F238E27FC236}">
                    <a16:creationId xmlns:a16="http://schemas.microsoft.com/office/drawing/2014/main" id="{E9A516F6-3297-4A02-B00A-40298A24A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5" name="Rectangle 324">
                <a:extLst>
                  <a:ext uri="{FF2B5EF4-FFF2-40B4-BE49-F238E27FC236}">
                    <a16:creationId xmlns:a16="http://schemas.microsoft.com/office/drawing/2014/main" id="{4EA5C3F0-8AC4-479D-8650-34005422F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409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6" name="Rectangle 325">
                <a:extLst>
                  <a:ext uri="{FF2B5EF4-FFF2-40B4-BE49-F238E27FC236}">
                    <a16:creationId xmlns:a16="http://schemas.microsoft.com/office/drawing/2014/main" id="{DD5B7C1E-24D2-4BE9-9DFF-921CADE87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409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7" name="Rectangle 326">
                <a:extLst>
                  <a:ext uri="{FF2B5EF4-FFF2-40B4-BE49-F238E27FC236}">
                    <a16:creationId xmlns:a16="http://schemas.microsoft.com/office/drawing/2014/main" id="{46B68914-1A31-423A-8B84-A288EE035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8" name="Rectangle 327">
                <a:extLst>
                  <a:ext uri="{FF2B5EF4-FFF2-40B4-BE49-F238E27FC236}">
                    <a16:creationId xmlns:a16="http://schemas.microsoft.com/office/drawing/2014/main" id="{0CAF84D6-4F80-42BB-B101-4FF963256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99" name="Rectangle 328">
                <a:extLst>
                  <a:ext uri="{FF2B5EF4-FFF2-40B4-BE49-F238E27FC236}">
                    <a16:creationId xmlns:a16="http://schemas.microsoft.com/office/drawing/2014/main" id="{7FCF1A35-4326-4122-99C9-77125A2C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409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0" name="Rectangle 329">
                <a:extLst>
                  <a:ext uri="{FF2B5EF4-FFF2-40B4-BE49-F238E27FC236}">
                    <a16:creationId xmlns:a16="http://schemas.microsoft.com/office/drawing/2014/main" id="{BC37B6F6-5C5B-4FCD-B61A-09CB6AE5D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511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1" name="Rectangle 330">
                <a:extLst>
                  <a:ext uri="{FF2B5EF4-FFF2-40B4-BE49-F238E27FC236}">
                    <a16:creationId xmlns:a16="http://schemas.microsoft.com/office/drawing/2014/main" id="{C3D8FD65-9D14-4859-A77E-0465820EE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511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2" name="Rectangle 331">
                <a:extLst>
                  <a:ext uri="{FF2B5EF4-FFF2-40B4-BE49-F238E27FC236}">
                    <a16:creationId xmlns:a16="http://schemas.microsoft.com/office/drawing/2014/main" id="{E0F1830B-99E7-450C-8290-1A1D078DE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3" name="Rectangle 332">
                <a:extLst>
                  <a:ext uri="{FF2B5EF4-FFF2-40B4-BE49-F238E27FC236}">
                    <a16:creationId xmlns:a16="http://schemas.microsoft.com/office/drawing/2014/main" id="{E26FF97E-4D5D-4053-B536-111AC977E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4" name="Rectangle 333">
                <a:extLst>
                  <a:ext uri="{FF2B5EF4-FFF2-40B4-BE49-F238E27FC236}">
                    <a16:creationId xmlns:a16="http://schemas.microsoft.com/office/drawing/2014/main" id="{5A23988E-5EBD-4E49-AA8B-6B5495D1B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5" name="Rectangle 334">
                <a:extLst>
                  <a:ext uri="{FF2B5EF4-FFF2-40B4-BE49-F238E27FC236}">
                    <a16:creationId xmlns:a16="http://schemas.microsoft.com/office/drawing/2014/main" id="{664E13C3-B767-435A-97BD-ED2DBFBB1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511"/>
                <a:ext cx="63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6" name="Rectangle 335">
                <a:extLst>
                  <a:ext uri="{FF2B5EF4-FFF2-40B4-BE49-F238E27FC236}">
                    <a16:creationId xmlns:a16="http://schemas.microsoft.com/office/drawing/2014/main" id="{E1AA0070-7344-4706-BA7B-2BD7C7FF4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511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7" name="Rectangle 336">
                <a:extLst>
                  <a:ext uri="{FF2B5EF4-FFF2-40B4-BE49-F238E27FC236}">
                    <a16:creationId xmlns:a16="http://schemas.microsoft.com/office/drawing/2014/main" id="{59F4940D-6CA8-400E-81F7-05E704B92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8" name="Rectangle 337">
                <a:extLst>
                  <a:ext uri="{FF2B5EF4-FFF2-40B4-BE49-F238E27FC236}">
                    <a16:creationId xmlns:a16="http://schemas.microsoft.com/office/drawing/2014/main" id="{344A906D-5794-4B57-8EC0-5C060FC25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09" name="Rectangle 338">
                <a:extLst>
                  <a:ext uri="{FF2B5EF4-FFF2-40B4-BE49-F238E27FC236}">
                    <a16:creationId xmlns:a16="http://schemas.microsoft.com/office/drawing/2014/main" id="{95A5CE49-A5B3-48EE-A17F-5788D71D2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511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0" name="Rectangle 339">
                <a:extLst>
                  <a:ext uri="{FF2B5EF4-FFF2-40B4-BE49-F238E27FC236}">
                    <a16:creationId xmlns:a16="http://schemas.microsoft.com/office/drawing/2014/main" id="{862418B3-4208-4A85-B407-E932E9375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614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1" name="Rectangle 340">
                <a:extLst>
                  <a:ext uri="{FF2B5EF4-FFF2-40B4-BE49-F238E27FC236}">
                    <a16:creationId xmlns:a16="http://schemas.microsoft.com/office/drawing/2014/main" id="{D978DC3B-C91A-48DD-9FE0-3EBF5DE0E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614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2" name="Rectangle 341">
                <a:extLst>
                  <a:ext uri="{FF2B5EF4-FFF2-40B4-BE49-F238E27FC236}">
                    <a16:creationId xmlns:a16="http://schemas.microsoft.com/office/drawing/2014/main" id="{D7A9DEF5-D5BD-44E8-8C68-143904A46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614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3" name="Rectangle 342">
                <a:extLst>
                  <a:ext uri="{FF2B5EF4-FFF2-40B4-BE49-F238E27FC236}">
                    <a16:creationId xmlns:a16="http://schemas.microsoft.com/office/drawing/2014/main" id="{AF7403EC-5A8F-4C31-A19B-B68F51BB4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614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4" name="Rectangle 343">
                <a:extLst>
                  <a:ext uri="{FF2B5EF4-FFF2-40B4-BE49-F238E27FC236}">
                    <a16:creationId xmlns:a16="http://schemas.microsoft.com/office/drawing/2014/main" id="{04CC3ED0-D32A-4FE6-A2B1-A62D9C55C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614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5" name="Rectangle 344">
                <a:extLst>
                  <a:ext uri="{FF2B5EF4-FFF2-40B4-BE49-F238E27FC236}">
                    <a16:creationId xmlns:a16="http://schemas.microsoft.com/office/drawing/2014/main" id="{BA63B206-369F-47C2-8B00-751BAEB79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716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6" name="Rectangle 345">
                <a:extLst>
                  <a:ext uri="{FF2B5EF4-FFF2-40B4-BE49-F238E27FC236}">
                    <a16:creationId xmlns:a16="http://schemas.microsoft.com/office/drawing/2014/main" id="{532D71F5-BAC8-45EB-977D-D231BA8B1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716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7" name="Rectangle 346">
                <a:extLst>
                  <a:ext uri="{FF2B5EF4-FFF2-40B4-BE49-F238E27FC236}">
                    <a16:creationId xmlns:a16="http://schemas.microsoft.com/office/drawing/2014/main" id="{3D428CCB-81F4-4310-BE9F-17997E8FF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716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8" name="Rectangle 347">
                <a:extLst>
                  <a:ext uri="{FF2B5EF4-FFF2-40B4-BE49-F238E27FC236}">
                    <a16:creationId xmlns:a16="http://schemas.microsoft.com/office/drawing/2014/main" id="{90973F0C-368B-4D62-8831-9AB69BED5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716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19" name="Rectangle 348">
                <a:extLst>
                  <a:ext uri="{FF2B5EF4-FFF2-40B4-BE49-F238E27FC236}">
                    <a16:creationId xmlns:a16="http://schemas.microsoft.com/office/drawing/2014/main" id="{BB6B183D-9D9B-4860-A4FD-BBE4DF33C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16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0" name="Rectangle 349">
                <a:extLst>
                  <a:ext uri="{FF2B5EF4-FFF2-40B4-BE49-F238E27FC236}">
                    <a16:creationId xmlns:a16="http://schemas.microsoft.com/office/drawing/2014/main" id="{6E9F6A51-75FD-477B-ABCD-D0F066734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818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1" name="Rectangle 350">
                <a:extLst>
                  <a:ext uri="{FF2B5EF4-FFF2-40B4-BE49-F238E27FC236}">
                    <a16:creationId xmlns:a16="http://schemas.microsoft.com/office/drawing/2014/main" id="{6D5F6C88-6E3D-4F9D-9635-CFDB88F39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818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2" name="Rectangle 351">
                <a:extLst>
                  <a:ext uri="{FF2B5EF4-FFF2-40B4-BE49-F238E27FC236}">
                    <a16:creationId xmlns:a16="http://schemas.microsoft.com/office/drawing/2014/main" id="{F045FB14-628B-4AC1-B24B-00C340A3C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818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3" name="Rectangle 352">
                <a:extLst>
                  <a:ext uri="{FF2B5EF4-FFF2-40B4-BE49-F238E27FC236}">
                    <a16:creationId xmlns:a16="http://schemas.microsoft.com/office/drawing/2014/main" id="{5D283820-2630-432A-8099-7FC5BFC5A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818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4" name="Rectangle 353">
                <a:extLst>
                  <a:ext uri="{FF2B5EF4-FFF2-40B4-BE49-F238E27FC236}">
                    <a16:creationId xmlns:a16="http://schemas.microsoft.com/office/drawing/2014/main" id="{3AB857A7-1F2A-4682-AF65-6DC55BD8F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818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5" name="Rectangle 354">
                <a:extLst>
                  <a:ext uri="{FF2B5EF4-FFF2-40B4-BE49-F238E27FC236}">
                    <a16:creationId xmlns:a16="http://schemas.microsoft.com/office/drawing/2014/main" id="{BA1B5795-387D-4C15-BEB7-03B3EA847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920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6" name="Rectangle 355">
                <a:extLst>
                  <a:ext uri="{FF2B5EF4-FFF2-40B4-BE49-F238E27FC236}">
                    <a16:creationId xmlns:a16="http://schemas.microsoft.com/office/drawing/2014/main" id="{F7E95309-558F-47A6-AE39-01A912995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920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7" name="Rectangle 356">
                <a:extLst>
                  <a:ext uri="{FF2B5EF4-FFF2-40B4-BE49-F238E27FC236}">
                    <a16:creationId xmlns:a16="http://schemas.microsoft.com/office/drawing/2014/main" id="{783E73F5-6D30-45A6-B9A0-22F25EC5A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92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8" name="Rectangle 357">
                <a:extLst>
                  <a:ext uri="{FF2B5EF4-FFF2-40B4-BE49-F238E27FC236}">
                    <a16:creationId xmlns:a16="http://schemas.microsoft.com/office/drawing/2014/main" id="{D552FC39-1826-4D46-8308-1A37B652D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92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29" name="Rectangle 358">
                <a:extLst>
                  <a:ext uri="{FF2B5EF4-FFF2-40B4-BE49-F238E27FC236}">
                    <a16:creationId xmlns:a16="http://schemas.microsoft.com/office/drawing/2014/main" id="{E9F7412F-EE8B-4E75-A30A-704E5CBCB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920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0" name="Rectangle 359">
                <a:extLst>
                  <a:ext uri="{FF2B5EF4-FFF2-40B4-BE49-F238E27FC236}">
                    <a16:creationId xmlns:a16="http://schemas.microsoft.com/office/drawing/2014/main" id="{A42E8403-C3C6-4388-A5A2-626EAE10A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023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1" name="Rectangle 360">
                <a:extLst>
                  <a:ext uri="{FF2B5EF4-FFF2-40B4-BE49-F238E27FC236}">
                    <a16:creationId xmlns:a16="http://schemas.microsoft.com/office/drawing/2014/main" id="{BDC07983-265C-4D07-AD62-1B674A093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023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2" name="Rectangle 361">
                <a:extLst>
                  <a:ext uri="{FF2B5EF4-FFF2-40B4-BE49-F238E27FC236}">
                    <a16:creationId xmlns:a16="http://schemas.microsoft.com/office/drawing/2014/main" id="{47DCA3E4-C4B8-442E-AF1E-F34986280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023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3" name="Rectangle 362">
                <a:extLst>
                  <a:ext uri="{FF2B5EF4-FFF2-40B4-BE49-F238E27FC236}">
                    <a16:creationId xmlns:a16="http://schemas.microsoft.com/office/drawing/2014/main" id="{4ED0AF67-C4D4-4C84-B952-D3764AB12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023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4" name="Rectangle 363">
                <a:extLst>
                  <a:ext uri="{FF2B5EF4-FFF2-40B4-BE49-F238E27FC236}">
                    <a16:creationId xmlns:a16="http://schemas.microsoft.com/office/drawing/2014/main" id="{64779E0D-D730-40E2-870E-64C0DEBC6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023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5" name="Rectangle 364">
                <a:extLst>
                  <a:ext uri="{FF2B5EF4-FFF2-40B4-BE49-F238E27FC236}">
                    <a16:creationId xmlns:a16="http://schemas.microsoft.com/office/drawing/2014/main" id="{28DF10FB-2313-4DD1-B35F-3C8264C33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125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6" name="Rectangle 365">
                <a:extLst>
                  <a:ext uri="{FF2B5EF4-FFF2-40B4-BE49-F238E27FC236}">
                    <a16:creationId xmlns:a16="http://schemas.microsoft.com/office/drawing/2014/main" id="{277145CA-D5AF-43FC-B313-572574DBB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125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7" name="Rectangle 366">
                <a:extLst>
                  <a:ext uri="{FF2B5EF4-FFF2-40B4-BE49-F238E27FC236}">
                    <a16:creationId xmlns:a16="http://schemas.microsoft.com/office/drawing/2014/main" id="{2CDF9B39-8017-421F-A946-068737CD8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12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8" name="Rectangle 367">
                <a:extLst>
                  <a:ext uri="{FF2B5EF4-FFF2-40B4-BE49-F238E27FC236}">
                    <a16:creationId xmlns:a16="http://schemas.microsoft.com/office/drawing/2014/main" id="{6D72CEF8-2FEF-40A3-B972-39FADCB73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12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39" name="Rectangle 368">
                <a:extLst>
                  <a:ext uri="{FF2B5EF4-FFF2-40B4-BE49-F238E27FC236}">
                    <a16:creationId xmlns:a16="http://schemas.microsoft.com/office/drawing/2014/main" id="{F0913836-7AD7-47A0-A8EC-DDF7C05C1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125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0" name="Rectangle 369">
                <a:extLst>
                  <a:ext uri="{FF2B5EF4-FFF2-40B4-BE49-F238E27FC236}">
                    <a16:creationId xmlns:a16="http://schemas.microsoft.com/office/drawing/2014/main" id="{048E5149-A0A0-4002-B62B-613145BA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1227"/>
                <a:ext cx="64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1" name="Rectangle 370">
                <a:extLst>
                  <a:ext uri="{FF2B5EF4-FFF2-40B4-BE49-F238E27FC236}">
                    <a16:creationId xmlns:a16="http://schemas.microsoft.com/office/drawing/2014/main" id="{ED9CF1CF-95D3-4589-A703-802E9C0F8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" y="1227"/>
                <a:ext cx="20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2" name="Rectangle 371">
                <a:extLst>
                  <a:ext uri="{FF2B5EF4-FFF2-40B4-BE49-F238E27FC236}">
                    <a16:creationId xmlns:a16="http://schemas.microsoft.com/office/drawing/2014/main" id="{C681E701-311F-40F7-9A11-7A9196808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22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3" name="Rectangle 372">
                <a:extLst>
                  <a:ext uri="{FF2B5EF4-FFF2-40B4-BE49-F238E27FC236}">
                    <a16:creationId xmlns:a16="http://schemas.microsoft.com/office/drawing/2014/main" id="{F3ADC69F-1E73-4A85-9024-73CF3B677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22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4" name="Rectangle 373">
                <a:extLst>
                  <a:ext uri="{FF2B5EF4-FFF2-40B4-BE49-F238E27FC236}">
                    <a16:creationId xmlns:a16="http://schemas.microsoft.com/office/drawing/2014/main" id="{0DFFFF0F-0F3C-4AE7-A427-60A78900A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227"/>
                <a:ext cx="16" cy="81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5" name="Rectangle 374">
                <a:extLst>
                  <a:ext uri="{FF2B5EF4-FFF2-40B4-BE49-F238E27FC236}">
                    <a16:creationId xmlns:a16="http://schemas.microsoft.com/office/drawing/2014/main" id="{00A11C41-3842-4FB2-84D5-203B63C3E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6" name="Rectangle 375">
                <a:extLst>
                  <a:ext uri="{FF2B5EF4-FFF2-40B4-BE49-F238E27FC236}">
                    <a16:creationId xmlns:a16="http://schemas.microsoft.com/office/drawing/2014/main" id="{E94DA708-67F3-489D-8E41-4DBF642E7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7" name="Rectangle 376">
                <a:extLst>
                  <a:ext uri="{FF2B5EF4-FFF2-40B4-BE49-F238E27FC236}">
                    <a16:creationId xmlns:a16="http://schemas.microsoft.com/office/drawing/2014/main" id="{410D5F4A-4F71-4408-97CD-86B2BD197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8" name="Rectangle 377">
                <a:extLst>
                  <a:ext uri="{FF2B5EF4-FFF2-40B4-BE49-F238E27FC236}">
                    <a16:creationId xmlns:a16="http://schemas.microsoft.com/office/drawing/2014/main" id="{C866C423-FA2E-4F4F-8F91-855EF30A1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49" name="Rectangle 378">
                <a:extLst>
                  <a:ext uri="{FF2B5EF4-FFF2-40B4-BE49-F238E27FC236}">
                    <a16:creationId xmlns:a16="http://schemas.microsoft.com/office/drawing/2014/main" id="{D519A500-70AE-4456-9116-A5DA3DC26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0" name="Rectangle 379">
                <a:extLst>
                  <a:ext uri="{FF2B5EF4-FFF2-40B4-BE49-F238E27FC236}">
                    <a16:creationId xmlns:a16="http://schemas.microsoft.com/office/drawing/2014/main" id="{FC75AFCC-7C9F-4FCC-B824-17FA0A9E1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1" name="Rectangle 380">
                <a:extLst>
                  <a:ext uri="{FF2B5EF4-FFF2-40B4-BE49-F238E27FC236}">
                    <a16:creationId xmlns:a16="http://schemas.microsoft.com/office/drawing/2014/main" id="{3DFC027E-64BA-416B-BB02-2B8F3DAC8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2" name="Rectangle 381">
                <a:extLst>
                  <a:ext uri="{FF2B5EF4-FFF2-40B4-BE49-F238E27FC236}">
                    <a16:creationId xmlns:a16="http://schemas.microsoft.com/office/drawing/2014/main" id="{9BB376BA-16A2-4D13-8352-84CB660DF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3" name="Rectangle 382">
                <a:extLst>
                  <a:ext uri="{FF2B5EF4-FFF2-40B4-BE49-F238E27FC236}">
                    <a16:creationId xmlns:a16="http://schemas.microsoft.com/office/drawing/2014/main" id="{61E65862-575C-48FA-961B-1D5F9BDA0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776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4" name="Rectangle 383">
                <a:extLst>
                  <a:ext uri="{FF2B5EF4-FFF2-40B4-BE49-F238E27FC236}">
                    <a16:creationId xmlns:a16="http://schemas.microsoft.com/office/drawing/2014/main" id="{FA446DE1-AB93-42B3-96B7-80C518229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776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5" name="Rectangle 384">
                <a:extLst>
                  <a:ext uri="{FF2B5EF4-FFF2-40B4-BE49-F238E27FC236}">
                    <a16:creationId xmlns:a16="http://schemas.microsoft.com/office/drawing/2014/main" id="{CD23B92F-403C-43B7-953C-099864A78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6" name="Rectangle 385">
                <a:extLst>
                  <a:ext uri="{FF2B5EF4-FFF2-40B4-BE49-F238E27FC236}">
                    <a16:creationId xmlns:a16="http://schemas.microsoft.com/office/drawing/2014/main" id="{9FA1808A-55F5-4750-BE15-C2B792A47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7" name="Rectangle 386">
                <a:extLst>
                  <a:ext uri="{FF2B5EF4-FFF2-40B4-BE49-F238E27FC236}">
                    <a16:creationId xmlns:a16="http://schemas.microsoft.com/office/drawing/2014/main" id="{003C2365-746C-4C6A-AD14-66B3FC444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8" name="Rectangle 387">
                <a:extLst>
                  <a:ext uri="{FF2B5EF4-FFF2-40B4-BE49-F238E27FC236}">
                    <a16:creationId xmlns:a16="http://schemas.microsoft.com/office/drawing/2014/main" id="{FCDCFD3A-6A6C-4130-B184-AF82182AC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59" name="Rectangle 388">
                <a:extLst>
                  <a:ext uri="{FF2B5EF4-FFF2-40B4-BE49-F238E27FC236}">
                    <a16:creationId xmlns:a16="http://schemas.microsoft.com/office/drawing/2014/main" id="{D9C9BD05-98E0-48BF-BA08-EF26A913A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0" name="Rectangle 389">
                <a:extLst>
                  <a:ext uri="{FF2B5EF4-FFF2-40B4-BE49-F238E27FC236}">
                    <a16:creationId xmlns:a16="http://schemas.microsoft.com/office/drawing/2014/main" id="{EAF221E9-02AE-4431-A352-EA0E2532E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1" name="Rectangle 390">
                <a:extLst>
                  <a:ext uri="{FF2B5EF4-FFF2-40B4-BE49-F238E27FC236}">
                    <a16:creationId xmlns:a16="http://schemas.microsoft.com/office/drawing/2014/main" id="{27CC3D81-CE7F-47C9-BEAF-297977B75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2" name="Rectangle 391">
                <a:extLst>
                  <a:ext uri="{FF2B5EF4-FFF2-40B4-BE49-F238E27FC236}">
                    <a16:creationId xmlns:a16="http://schemas.microsoft.com/office/drawing/2014/main" id="{D4723DD6-76B4-4C2B-A8BF-AB4120746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3" name="Rectangle 392">
                <a:extLst>
                  <a:ext uri="{FF2B5EF4-FFF2-40B4-BE49-F238E27FC236}">
                    <a16:creationId xmlns:a16="http://schemas.microsoft.com/office/drawing/2014/main" id="{941F1D44-E133-4701-9F54-A898EE940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844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4" name="Rectangle 393">
                <a:extLst>
                  <a:ext uri="{FF2B5EF4-FFF2-40B4-BE49-F238E27FC236}">
                    <a16:creationId xmlns:a16="http://schemas.microsoft.com/office/drawing/2014/main" id="{7D09DA20-DD94-46EC-B190-A959C54F9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844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5" name="Rectangle 394">
                <a:extLst>
                  <a:ext uri="{FF2B5EF4-FFF2-40B4-BE49-F238E27FC236}">
                    <a16:creationId xmlns:a16="http://schemas.microsoft.com/office/drawing/2014/main" id="{72C0252B-2458-42C2-BF63-E8D085125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6" name="Rectangle 395">
                <a:extLst>
                  <a:ext uri="{FF2B5EF4-FFF2-40B4-BE49-F238E27FC236}">
                    <a16:creationId xmlns:a16="http://schemas.microsoft.com/office/drawing/2014/main" id="{EFB482BB-A56F-47E9-883D-8864B6BCD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7" name="Rectangle 396">
                <a:extLst>
                  <a:ext uri="{FF2B5EF4-FFF2-40B4-BE49-F238E27FC236}">
                    <a16:creationId xmlns:a16="http://schemas.microsoft.com/office/drawing/2014/main" id="{DB620D2B-3269-491C-81D5-C87308085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8" name="Rectangle 397">
                <a:extLst>
                  <a:ext uri="{FF2B5EF4-FFF2-40B4-BE49-F238E27FC236}">
                    <a16:creationId xmlns:a16="http://schemas.microsoft.com/office/drawing/2014/main" id="{94904268-9135-4EED-8630-292C0CBB2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69" name="Rectangle 398">
                <a:extLst>
                  <a:ext uri="{FF2B5EF4-FFF2-40B4-BE49-F238E27FC236}">
                    <a16:creationId xmlns:a16="http://schemas.microsoft.com/office/drawing/2014/main" id="{ED6554DB-3988-4B22-83FE-1B177D657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0" name="Rectangle 399">
                <a:extLst>
                  <a:ext uri="{FF2B5EF4-FFF2-40B4-BE49-F238E27FC236}">
                    <a16:creationId xmlns:a16="http://schemas.microsoft.com/office/drawing/2014/main" id="{02C2F04F-FA29-4673-8E85-EC8A54352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1" name="Rectangle 400">
                <a:extLst>
                  <a:ext uri="{FF2B5EF4-FFF2-40B4-BE49-F238E27FC236}">
                    <a16:creationId xmlns:a16="http://schemas.microsoft.com/office/drawing/2014/main" id="{CC3FABA4-F4FF-47B1-B2F1-521ED19D4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2" name="Rectangle 401">
                <a:extLst>
                  <a:ext uri="{FF2B5EF4-FFF2-40B4-BE49-F238E27FC236}">
                    <a16:creationId xmlns:a16="http://schemas.microsoft.com/office/drawing/2014/main" id="{FFC76F69-22A1-4331-BFB3-F554CD814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3" name="Rectangle 402">
                <a:extLst>
                  <a:ext uri="{FF2B5EF4-FFF2-40B4-BE49-F238E27FC236}">
                    <a16:creationId xmlns:a16="http://schemas.microsoft.com/office/drawing/2014/main" id="{662C6E05-1AAC-4C0C-8F4D-914181F9B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912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4" name="Rectangle 403">
                <a:extLst>
                  <a:ext uri="{FF2B5EF4-FFF2-40B4-BE49-F238E27FC236}">
                    <a16:creationId xmlns:a16="http://schemas.microsoft.com/office/drawing/2014/main" id="{CCBFC7C4-3EFA-45B6-A7C4-A930D8325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912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5" name="Rectangle 404">
                <a:extLst>
                  <a:ext uri="{FF2B5EF4-FFF2-40B4-BE49-F238E27FC236}">
                    <a16:creationId xmlns:a16="http://schemas.microsoft.com/office/drawing/2014/main" id="{59C5C535-B4B4-440A-8F17-F0FBA912F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997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6" name="Rectangle 405">
                <a:extLst>
                  <a:ext uri="{FF2B5EF4-FFF2-40B4-BE49-F238E27FC236}">
                    <a16:creationId xmlns:a16="http://schemas.microsoft.com/office/drawing/2014/main" id="{1FE94D23-EC9F-42BA-8B92-A62F6275A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997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477" name="Group 405">
              <a:extLst>
                <a:ext uri="{FF2B5EF4-FFF2-40B4-BE49-F238E27FC236}">
                  <a16:creationId xmlns:a16="http://schemas.microsoft.com/office/drawing/2014/main" id="{F41E4475-D4FE-4519-A0D0-AFD90CA0DD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3713" y="1454150"/>
              <a:ext cx="5522913" cy="1271588"/>
              <a:chOff x="0" y="0"/>
              <a:chExt cx="3479" cy="801"/>
            </a:xfrm>
          </p:grpSpPr>
          <p:sp>
            <p:nvSpPr>
              <p:cNvPr id="3478" name="Rectangle 407">
                <a:extLst>
                  <a:ext uri="{FF2B5EF4-FFF2-40B4-BE49-F238E27FC236}">
                    <a16:creationId xmlns:a16="http://schemas.microsoft.com/office/drawing/2014/main" id="{8CCE4942-DF50-410E-AB6A-DD9CD23B5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79" name="Rectangle 408">
                <a:extLst>
                  <a:ext uri="{FF2B5EF4-FFF2-40B4-BE49-F238E27FC236}">
                    <a16:creationId xmlns:a16="http://schemas.microsoft.com/office/drawing/2014/main" id="{C442BA67-EC9E-419D-A48F-E87A1F1C4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0" name="Rectangle 409">
                <a:extLst>
                  <a:ext uri="{FF2B5EF4-FFF2-40B4-BE49-F238E27FC236}">
                    <a16:creationId xmlns:a16="http://schemas.microsoft.com/office/drawing/2014/main" id="{7E8CDE21-C429-4E3E-ACC3-FF115DA21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413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1" name="Rectangle 410">
                <a:extLst>
                  <a:ext uri="{FF2B5EF4-FFF2-40B4-BE49-F238E27FC236}">
                    <a16:creationId xmlns:a16="http://schemas.microsoft.com/office/drawing/2014/main" id="{DAA305EE-86CE-4610-944D-8452CFACF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2" name="Rectangle 411">
                <a:extLst>
                  <a:ext uri="{FF2B5EF4-FFF2-40B4-BE49-F238E27FC236}">
                    <a16:creationId xmlns:a16="http://schemas.microsoft.com/office/drawing/2014/main" id="{700C2688-427A-4423-805C-AFD2463C1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413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3" name="Rectangle 412">
                <a:extLst>
                  <a:ext uri="{FF2B5EF4-FFF2-40B4-BE49-F238E27FC236}">
                    <a16:creationId xmlns:a16="http://schemas.microsoft.com/office/drawing/2014/main" id="{29F9D3C5-DE21-4093-A1AD-403515F92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4" name="Rectangle 413">
                <a:extLst>
                  <a:ext uri="{FF2B5EF4-FFF2-40B4-BE49-F238E27FC236}">
                    <a16:creationId xmlns:a16="http://schemas.microsoft.com/office/drawing/2014/main" id="{7F207A6C-E33B-4447-A972-7C604EA95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413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5" name="Rectangle 414">
                <a:extLst>
                  <a:ext uri="{FF2B5EF4-FFF2-40B4-BE49-F238E27FC236}">
                    <a16:creationId xmlns:a16="http://schemas.microsoft.com/office/drawing/2014/main" id="{D4B834A1-BAE0-4B33-9BB4-91F890D53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413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6" name="Rectangle 415">
                <a:extLst>
                  <a:ext uri="{FF2B5EF4-FFF2-40B4-BE49-F238E27FC236}">
                    <a16:creationId xmlns:a16="http://schemas.microsoft.com/office/drawing/2014/main" id="{72313CB0-4CC2-4B37-9CE7-820EF077B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7" name="Rectangle 416">
                <a:extLst>
                  <a:ext uri="{FF2B5EF4-FFF2-40B4-BE49-F238E27FC236}">
                    <a16:creationId xmlns:a16="http://schemas.microsoft.com/office/drawing/2014/main" id="{4F66381A-6936-4842-8A8E-259E515C9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8" name="Rectangle 417">
                <a:extLst>
                  <a:ext uri="{FF2B5EF4-FFF2-40B4-BE49-F238E27FC236}">
                    <a16:creationId xmlns:a16="http://schemas.microsoft.com/office/drawing/2014/main" id="{D269E249-1FCC-4357-A253-85A5F76D9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89" name="Rectangle 418">
                <a:extLst>
                  <a:ext uri="{FF2B5EF4-FFF2-40B4-BE49-F238E27FC236}">
                    <a16:creationId xmlns:a16="http://schemas.microsoft.com/office/drawing/2014/main" id="{0A32E061-955A-4019-B643-610941985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0" name="Rectangle 419">
                <a:extLst>
                  <a:ext uri="{FF2B5EF4-FFF2-40B4-BE49-F238E27FC236}">
                    <a16:creationId xmlns:a16="http://schemas.microsoft.com/office/drawing/2014/main" id="{55C99D95-D9B0-487B-9A92-F72AC6E9A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1" name="Rectangle 420">
                <a:extLst>
                  <a:ext uri="{FF2B5EF4-FFF2-40B4-BE49-F238E27FC236}">
                    <a16:creationId xmlns:a16="http://schemas.microsoft.com/office/drawing/2014/main" id="{CD1C4901-5A0F-4673-8AE3-FEC56D3C8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2" name="Rectangle 421">
                <a:extLst>
                  <a:ext uri="{FF2B5EF4-FFF2-40B4-BE49-F238E27FC236}">
                    <a16:creationId xmlns:a16="http://schemas.microsoft.com/office/drawing/2014/main" id="{953C1B61-4B3A-4A47-AD2D-A85244597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3" name="Rectangle 422">
                <a:extLst>
                  <a:ext uri="{FF2B5EF4-FFF2-40B4-BE49-F238E27FC236}">
                    <a16:creationId xmlns:a16="http://schemas.microsoft.com/office/drawing/2014/main" id="{B994D029-A75D-42CD-A6FD-EF442D9BF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4" name="Rectangle 423">
                <a:extLst>
                  <a:ext uri="{FF2B5EF4-FFF2-40B4-BE49-F238E27FC236}">
                    <a16:creationId xmlns:a16="http://schemas.microsoft.com/office/drawing/2014/main" id="{226BE213-89C8-4082-8544-984DA9173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481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5" name="Rectangle 424">
                <a:extLst>
                  <a:ext uri="{FF2B5EF4-FFF2-40B4-BE49-F238E27FC236}">
                    <a16:creationId xmlns:a16="http://schemas.microsoft.com/office/drawing/2014/main" id="{82AA6B84-8D9B-43D4-BB73-0E7964B92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481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6" name="Rectangle 425">
                <a:extLst>
                  <a:ext uri="{FF2B5EF4-FFF2-40B4-BE49-F238E27FC236}">
                    <a16:creationId xmlns:a16="http://schemas.microsoft.com/office/drawing/2014/main" id="{F43CBE18-4214-47F2-B09E-D0793317C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7" name="Rectangle 426">
                <a:extLst>
                  <a:ext uri="{FF2B5EF4-FFF2-40B4-BE49-F238E27FC236}">
                    <a16:creationId xmlns:a16="http://schemas.microsoft.com/office/drawing/2014/main" id="{8F1BDB30-5CAC-48CF-B23D-BCDC0EFA7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8" name="Rectangle 427">
                <a:extLst>
                  <a:ext uri="{FF2B5EF4-FFF2-40B4-BE49-F238E27FC236}">
                    <a16:creationId xmlns:a16="http://schemas.microsoft.com/office/drawing/2014/main" id="{8B0F77F4-3239-4D28-9985-13247AFA0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499" name="Rectangle 428">
                <a:extLst>
                  <a:ext uri="{FF2B5EF4-FFF2-40B4-BE49-F238E27FC236}">
                    <a16:creationId xmlns:a16="http://schemas.microsoft.com/office/drawing/2014/main" id="{621AB6C7-872E-4BEB-8E81-B073D0E94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0" name="Rectangle 429">
                <a:extLst>
                  <a:ext uri="{FF2B5EF4-FFF2-40B4-BE49-F238E27FC236}">
                    <a16:creationId xmlns:a16="http://schemas.microsoft.com/office/drawing/2014/main" id="{B6267BE7-42CC-4D35-B489-40A5F309A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1" name="Rectangle 430">
                <a:extLst>
                  <a:ext uri="{FF2B5EF4-FFF2-40B4-BE49-F238E27FC236}">
                    <a16:creationId xmlns:a16="http://schemas.microsoft.com/office/drawing/2014/main" id="{1C776D49-9308-412F-91E2-D7FB70AAF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2" name="Rectangle 431">
                <a:extLst>
                  <a:ext uri="{FF2B5EF4-FFF2-40B4-BE49-F238E27FC236}">
                    <a16:creationId xmlns:a16="http://schemas.microsoft.com/office/drawing/2014/main" id="{2468E375-0772-4513-A8C5-A025C51A2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3" name="Rectangle 432">
                <a:extLst>
                  <a:ext uri="{FF2B5EF4-FFF2-40B4-BE49-F238E27FC236}">
                    <a16:creationId xmlns:a16="http://schemas.microsoft.com/office/drawing/2014/main" id="{A0E7E68F-1798-404E-BCD4-835114A94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4" name="Rectangle 433">
                <a:extLst>
                  <a:ext uri="{FF2B5EF4-FFF2-40B4-BE49-F238E27FC236}">
                    <a16:creationId xmlns:a16="http://schemas.microsoft.com/office/drawing/2014/main" id="{F331D480-B979-4D99-966D-360D1A32F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549"/>
                <a:ext cx="44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5" name="Rectangle 434">
                <a:extLst>
                  <a:ext uri="{FF2B5EF4-FFF2-40B4-BE49-F238E27FC236}">
                    <a16:creationId xmlns:a16="http://schemas.microsoft.com/office/drawing/2014/main" id="{95713F36-01A4-4498-8409-FD1896EF4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549"/>
                <a:ext cx="43" cy="6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6" name="Rectangle 435">
                <a:extLst>
                  <a:ext uri="{FF2B5EF4-FFF2-40B4-BE49-F238E27FC236}">
                    <a16:creationId xmlns:a16="http://schemas.microsoft.com/office/drawing/2014/main" id="{8790FDB6-29D2-4FFE-AF22-77F672583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7" name="Rectangle 436">
                <a:extLst>
                  <a:ext uri="{FF2B5EF4-FFF2-40B4-BE49-F238E27FC236}">
                    <a16:creationId xmlns:a16="http://schemas.microsoft.com/office/drawing/2014/main" id="{AC6C75CD-8DA6-451D-8965-8F7595592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8" name="Rectangle 437">
                <a:extLst>
                  <a:ext uri="{FF2B5EF4-FFF2-40B4-BE49-F238E27FC236}">
                    <a16:creationId xmlns:a16="http://schemas.microsoft.com/office/drawing/2014/main" id="{184D5BA3-0419-4E0D-953C-9CBDA8CC8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09" name="Rectangle 438">
                <a:extLst>
                  <a:ext uri="{FF2B5EF4-FFF2-40B4-BE49-F238E27FC236}">
                    <a16:creationId xmlns:a16="http://schemas.microsoft.com/office/drawing/2014/main" id="{7512F39E-DDCB-4A08-BDBD-9AAE52263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0" name="Rectangle 439">
                <a:extLst>
                  <a:ext uri="{FF2B5EF4-FFF2-40B4-BE49-F238E27FC236}">
                    <a16:creationId xmlns:a16="http://schemas.microsoft.com/office/drawing/2014/main" id="{B52486CF-3BE7-4489-A183-DE923C576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1" name="Rectangle 440">
                <a:extLst>
                  <a:ext uri="{FF2B5EF4-FFF2-40B4-BE49-F238E27FC236}">
                    <a16:creationId xmlns:a16="http://schemas.microsoft.com/office/drawing/2014/main" id="{ABC267E0-44A7-410A-9C63-2969C4170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2" name="Rectangle 441">
                <a:extLst>
                  <a:ext uri="{FF2B5EF4-FFF2-40B4-BE49-F238E27FC236}">
                    <a16:creationId xmlns:a16="http://schemas.microsoft.com/office/drawing/2014/main" id="{58E1183C-7D11-42FB-952E-FADF18DA6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3" name="Rectangle 442">
                <a:extLst>
                  <a:ext uri="{FF2B5EF4-FFF2-40B4-BE49-F238E27FC236}">
                    <a16:creationId xmlns:a16="http://schemas.microsoft.com/office/drawing/2014/main" id="{B22FC347-FE66-49D2-9D79-82AD0059B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4" name="Rectangle 443">
                <a:extLst>
                  <a:ext uri="{FF2B5EF4-FFF2-40B4-BE49-F238E27FC236}">
                    <a16:creationId xmlns:a16="http://schemas.microsoft.com/office/drawing/2014/main" id="{A98B928A-7953-45FB-8205-4FAAE6C98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635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5" name="Rectangle 444">
                <a:extLst>
                  <a:ext uri="{FF2B5EF4-FFF2-40B4-BE49-F238E27FC236}">
                    <a16:creationId xmlns:a16="http://schemas.microsoft.com/office/drawing/2014/main" id="{39506496-B134-437E-8277-D26055DC5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635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6" name="Rectangle 445">
                <a:extLst>
                  <a:ext uri="{FF2B5EF4-FFF2-40B4-BE49-F238E27FC236}">
                    <a16:creationId xmlns:a16="http://schemas.microsoft.com/office/drawing/2014/main" id="{895080D6-A0E5-4F72-B4C3-0796569A1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7" name="Rectangle 446">
                <a:extLst>
                  <a:ext uri="{FF2B5EF4-FFF2-40B4-BE49-F238E27FC236}">
                    <a16:creationId xmlns:a16="http://schemas.microsoft.com/office/drawing/2014/main" id="{90F4122E-513A-4B0C-8382-CFE64DDDA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8" name="Rectangle 447">
                <a:extLst>
                  <a:ext uri="{FF2B5EF4-FFF2-40B4-BE49-F238E27FC236}">
                    <a16:creationId xmlns:a16="http://schemas.microsoft.com/office/drawing/2014/main" id="{D348B5A2-02B0-4D86-ACF9-20BD3906F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19" name="Rectangle 448">
                <a:extLst>
                  <a:ext uri="{FF2B5EF4-FFF2-40B4-BE49-F238E27FC236}">
                    <a16:creationId xmlns:a16="http://schemas.microsoft.com/office/drawing/2014/main" id="{D9B75444-7234-4F7D-B904-B2FEF4E70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0" name="Rectangle 449">
                <a:extLst>
                  <a:ext uri="{FF2B5EF4-FFF2-40B4-BE49-F238E27FC236}">
                    <a16:creationId xmlns:a16="http://schemas.microsoft.com/office/drawing/2014/main" id="{100560AA-91A5-4768-A487-10F4299C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1" name="Rectangle 450">
                <a:extLst>
                  <a:ext uri="{FF2B5EF4-FFF2-40B4-BE49-F238E27FC236}">
                    <a16:creationId xmlns:a16="http://schemas.microsoft.com/office/drawing/2014/main" id="{BFBC89C3-03F6-457D-B363-0CFA6198D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2" name="Rectangle 451">
                <a:extLst>
                  <a:ext uri="{FF2B5EF4-FFF2-40B4-BE49-F238E27FC236}">
                    <a16:creationId xmlns:a16="http://schemas.microsoft.com/office/drawing/2014/main" id="{64D16755-2644-489C-A7DF-C23722A69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3" name="Rectangle 452">
                <a:extLst>
                  <a:ext uri="{FF2B5EF4-FFF2-40B4-BE49-F238E27FC236}">
                    <a16:creationId xmlns:a16="http://schemas.microsoft.com/office/drawing/2014/main" id="{F21F130F-AC30-4E99-8597-822EE9761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4" name="Rectangle 453">
                <a:extLst>
                  <a:ext uri="{FF2B5EF4-FFF2-40B4-BE49-F238E27FC236}">
                    <a16:creationId xmlns:a16="http://schemas.microsoft.com/office/drawing/2014/main" id="{07D7EF82-E806-403A-B760-5E34E3AC4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703"/>
                <a:ext cx="44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5" name="Rectangle 454">
                <a:extLst>
                  <a:ext uri="{FF2B5EF4-FFF2-40B4-BE49-F238E27FC236}">
                    <a16:creationId xmlns:a16="http://schemas.microsoft.com/office/drawing/2014/main" id="{D35AAC83-2C46-4576-9AB3-02EAD8F21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703"/>
                <a:ext cx="43" cy="5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6" name="Rectangle 455">
                <a:extLst>
                  <a:ext uri="{FF2B5EF4-FFF2-40B4-BE49-F238E27FC236}">
                    <a16:creationId xmlns:a16="http://schemas.microsoft.com/office/drawing/2014/main" id="{A0DEB2AC-09B8-408A-B791-E18D898C4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7" name="Rectangle 456">
                <a:extLst>
                  <a:ext uri="{FF2B5EF4-FFF2-40B4-BE49-F238E27FC236}">
                    <a16:creationId xmlns:a16="http://schemas.microsoft.com/office/drawing/2014/main" id="{AD19C1BA-FBAD-4554-85B3-F8C5D419A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8" name="Rectangle 457">
                <a:extLst>
                  <a:ext uri="{FF2B5EF4-FFF2-40B4-BE49-F238E27FC236}">
                    <a16:creationId xmlns:a16="http://schemas.microsoft.com/office/drawing/2014/main" id="{6CDD9CA7-A380-401F-89D5-D36C71845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29" name="Rectangle 458">
                <a:extLst>
                  <a:ext uri="{FF2B5EF4-FFF2-40B4-BE49-F238E27FC236}">
                    <a16:creationId xmlns:a16="http://schemas.microsoft.com/office/drawing/2014/main" id="{6EFA7F99-A17B-492F-9A43-35F1FE1B3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0" name="Rectangle 459">
                <a:extLst>
                  <a:ext uri="{FF2B5EF4-FFF2-40B4-BE49-F238E27FC236}">
                    <a16:creationId xmlns:a16="http://schemas.microsoft.com/office/drawing/2014/main" id="{5F17A3CA-F016-4633-BCAA-CCCC6A994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51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1" name="Rectangle 460">
                <a:extLst>
                  <a:ext uri="{FF2B5EF4-FFF2-40B4-BE49-F238E27FC236}">
                    <a16:creationId xmlns:a16="http://schemas.microsoft.com/office/drawing/2014/main" id="{4B1605B5-60CB-4387-A47C-AF9184DA9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2" name="Rectangle 461">
                <a:extLst>
                  <a:ext uri="{FF2B5EF4-FFF2-40B4-BE49-F238E27FC236}">
                    <a16:creationId xmlns:a16="http://schemas.microsoft.com/office/drawing/2014/main" id="{12D30F37-B490-4893-BBF0-AAFA5F16F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3" name="Rectangle 462">
                <a:extLst>
                  <a:ext uri="{FF2B5EF4-FFF2-40B4-BE49-F238E27FC236}">
                    <a16:creationId xmlns:a16="http://schemas.microsoft.com/office/drawing/2014/main" id="{1C5CEA1F-E7DF-4B1E-BA50-F3C149F64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4" name="Rectangle 463">
                <a:extLst>
                  <a:ext uri="{FF2B5EF4-FFF2-40B4-BE49-F238E27FC236}">
                    <a16:creationId xmlns:a16="http://schemas.microsoft.com/office/drawing/2014/main" id="{C2C0DFA5-5F28-4B31-BD4D-E2164ADF6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5" name="Rectangle 464">
                <a:extLst>
                  <a:ext uri="{FF2B5EF4-FFF2-40B4-BE49-F238E27FC236}">
                    <a16:creationId xmlns:a16="http://schemas.microsoft.com/office/drawing/2014/main" id="{74992E86-B517-4EE6-81A8-F066D0C7C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6" name="Rectangle 465">
                <a:extLst>
                  <a:ext uri="{FF2B5EF4-FFF2-40B4-BE49-F238E27FC236}">
                    <a16:creationId xmlns:a16="http://schemas.microsoft.com/office/drawing/2014/main" id="{DAC4BCB4-357A-48CB-B46D-E6AEABA55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187"/>
                <a:ext cx="39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7" name="Rectangle 466">
                <a:extLst>
                  <a:ext uri="{FF2B5EF4-FFF2-40B4-BE49-F238E27FC236}">
                    <a16:creationId xmlns:a16="http://schemas.microsoft.com/office/drawing/2014/main" id="{DCAC9609-D367-4351-AC12-AC440D672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187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8" name="Rectangle 467">
                <a:extLst>
                  <a:ext uri="{FF2B5EF4-FFF2-40B4-BE49-F238E27FC236}">
                    <a16:creationId xmlns:a16="http://schemas.microsoft.com/office/drawing/2014/main" id="{CF0FF713-9450-41EC-8E48-25BA6C8E9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39" name="Rectangle 468">
                <a:extLst>
                  <a:ext uri="{FF2B5EF4-FFF2-40B4-BE49-F238E27FC236}">
                    <a16:creationId xmlns:a16="http://schemas.microsoft.com/office/drawing/2014/main" id="{392F87BD-CA8D-4A31-9FC9-5372C0941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0" name="Rectangle 469">
                <a:extLst>
                  <a:ext uri="{FF2B5EF4-FFF2-40B4-BE49-F238E27FC236}">
                    <a16:creationId xmlns:a16="http://schemas.microsoft.com/office/drawing/2014/main" id="{3E7A54B7-0B37-4927-AA99-E798DF1EC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1" name="Rectangle 470">
                <a:extLst>
                  <a:ext uri="{FF2B5EF4-FFF2-40B4-BE49-F238E27FC236}">
                    <a16:creationId xmlns:a16="http://schemas.microsoft.com/office/drawing/2014/main" id="{DDDC87A4-5BE7-474A-BD4C-A42393006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2" name="Rectangle 471">
                <a:extLst>
                  <a:ext uri="{FF2B5EF4-FFF2-40B4-BE49-F238E27FC236}">
                    <a16:creationId xmlns:a16="http://schemas.microsoft.com/office/drawing/2014/main" id="{AEC967E6-FE2A-4D84-8BDC-ADEE35EB4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324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3" name="Rectangle 472">
                <a:extLst>
                  <a:ext uri="{FF2B5EF4-FFF2-40B4-BE49-F238E27FC236}">
                    <a16:creationId xmlns:a16="http://schemas.microsoft.com/office/drawing/2014/main" id="{D44006AC-985F-47DE-B98F-F2D940646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324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4" name="Rectangle 473">
                <a:extLst>
                  <a:ext uri="{FF2B5EF4-FFF2-40B4-BE49-F238E27FC236}">
                    <a16:creationId xmlns:a16="http://schemas.microsoft.com/office/drawing/2014/main" id="{2A798F91-B671-40DC-BF6E-5738058FD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5" name="Rectangle 474">
                <a:extLst>
                  <a:ext uri="{FF2B5EF4-FFF2-40B4-BE49-F238E27FC236}">
                    <a16:creationId xmlns:a16="http://schemas.microsoft.com/office/drawing/2014/main" id="{60E61D21-2580-414B-ABCA-260BA9141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6" name="Rectangle 475">
                <a:extLst>
                  <a:ext uri="{FF2B5EF4-FFF2-40B4-BE49-F238E27FC236}">
                    <a16:creationId xmlns:a16="http://schemas.microsoft.com/office/drawing/2014/main" id="{CB69C20A-90C6-403A-A306-370C5ED84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7" name="Rectangle 476">
                <a:extLst>
                  <a:ext uri="{FF2B5EF4-FFF2-40B4-BE49-F238E27FC236}">
                    <a16:creationId xmlns:a16="http://schemas.microsoft.com/office/drawing/2014/main" id="{8D261941-33F8-42D0-A549-6B12EC0BF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8" name="Rectangle 477">
                <a:extLst>
                  <a:ext uri="{FF2B5EF4-FFF2-40B4-BE49-F238E27FC236}">
                    <a16:creationId xmlns:a16="http://schemas.microsoft.com/office/drawing/2014/main" id="{756FE6E9-CB58-4FB2-B97A-94D7B4144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460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49" name="Rectangle 478">
                <a:extLst>
                  <a:ext uri="{FF2B5EF4-FFF2-40B4-BE49-F238E27FC236}">
                    <a16:creationId xmlns:a16="http://schemas.microsoft.com/office/drawing/2014/main" id="{E55A5504-18BF-43C6-BF4B-75627DEAD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460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0" name="Rectangle 479">
                <a:extLst>
                  <a:ext uri="{FF2B5EF4-FFF2-40B4-BE49-F238E27FC236}">
                    <a16:creationId xmlns:a16="http://schemas.microsoft.com/office/drawing/2014/main" id="{F3DA86FC-70F0-494F-AA6B-FF28254B3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1" name="Rectangle 480">
                <a:extLst>
                  <a:ext uri="{FF2B5EF4-FFF2-40B4-BE49-F238E27FC236}">
                    <a16:creationId xmlns:a16="http://schemas.microsoft.com/office/drawing/2014/main" id="{471C4237-5306-484B-96EF-40ACB2A8B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2" name="Rectangle 481">
                <a:extLst>
                  <a:ext uri="{FF2B5EF4-FFF2-40B4-BE49-F238E27FC236}">
                    <a16:creationId xmlns:a16="http://schemas.microsoft.com/office/drawing/2014/main" id="{B8206A07-53E8-43EA-A51F-3472792CC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3" name="Rectangle 482">
                <a:extLst>
                  <a:ext uri="{FF2B5EF4-FFF2-40B4-BE49-F238E27FC236}">
                    <a16:creationId xmlns:a16="http://schemas.microsoft.com/office/drawing/2014/main" id="{062B1373-E0BA-4D7B-9E6B-2145AE032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4" name="Rectangle 483">
                <a:extLst>
                  <a:ext uri="{FF2B5EF4-FFF2-40B4-BE49-F238E27FC236}">
                    <a16:creationId xmlns:a16="http://schemas.microsoft.com/office/drawing/2014/main" id="{A8F20E28-36BA-4F36-B771-67A14C2FA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596"/>
                <a:ext cx="39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5" name="Rectangle 484">
                <a:extLst>
                  <a:ext uri="{FF2B5EF4-FFF2-40B4-BE49-F238E27FC236}">
                    <a16:creationId xmlns:a16="http://schemas.microsoft.com/office/drawing/2014/main" id="{B7FC70F2-B1BB-4962-818C-D605E609A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" y="596"/>
                <a:ext cx="40" cy="103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6" name="Rectangle 485">
                <a:extLst>
                  <a:ext uri="{FF2B5EF4-FFF2-40B4-BE49-F238E27FC236}">
                    <a16:creationId xmlns:a16="http://schemas.microsoft.com/office/drawing/2014/main" id="{7DFD590F-B38C-4738-96DE-73DFB64A2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51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7" name="Rectangle 486">
                <a:extLst>
                  <a:ext uri="{FF2B5EF4-FFF2-40B4-BE49-F238E27FC236}">
                    <a16:creationId xmlns:a16="http://schemas.microsoft.com/office/drawing/2014/main" id="{4F4A7441-11FB-4A95-9FDD-FAA8B979F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8" name="Rectangle 487">
                <a:extLst>
                  <a:ext uri="{FF2B5EF4-FFF2-40B4-BE49-F238E27FC236}">
                    <a16:creationId xmlns:a16="http://schemas.microsoft.com/office/drawing/2014/main" id="{994E188D-0B27-4FFC-B7D2-1A4D5D18F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1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59" name="Rectangle 488">
                <a:extLst>
                  <a:ext uri="{FF2B5EF4-FFF2-40B4-BE49-F238E27FC236}">
                    <a16:creationId xmlns:a16="http://schemas.microsoft.com/office/drawing/2014/main" id="{D7A6CC64-CF13-4C3A-B343-35C38507B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" y="51"/>
                <a:ext cx="39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0" name="Rectangle 489">
                <a:extLst>
                  <a:ext uri="{FF2B5EF4-FFF2-40B4-BE49-F238E27FC236}">
                    <a16:creationId xmlns:a16="http://schemas.microsoft.com/office/drawing/2014/main" id="{8EC84E13-99BA-4630-802A-87964E14E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" y="51"/>
                <a:ext cx="40" cy="102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1" name="Rectangle 490">
                <a:extLst>
                  <a:ext uri="{FF2B5EF4-FFF2-40B4-BE49-F238E27FC236}">
                    <a16:creationId xmlns:a16="http://schemas.microsoft.com/office/drawing/2014/main" id="{CE4A4A95-F30F-4513-A640-9203F632A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2" name="Rectangle 491">
                <a:extLst>
                  <a:ext uri="{FF2B5EF4-FFF2-40B4-BE49-F238E27FC236}">
                    <a16:creationId xmlns:a16="http://schemas.microsoft.com/office/drawing/2014/main" id="{63A17DF8-6D8E-42C5-891F-F726D3D12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3" name="Rectangle 492">
                <a:extLst>
                  <a:ext uri="{FF2B5EF4-FFF2-40B4-BE49-F238E27FC236}">
                    <a16:creationId xmlns:a16="http://schemas.microsoft.com/office/drawing/2014/main" id="{3C95B5CD-2460-4887-B9A4-4B15CF7DB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4" name="Rectangle 493">
                <a:extLst>
                  <a:ext uri="{FF2B5EF4-FFF2-40B4-BE49-F238E27FC236}">
                    <a16:creationId xmlns:a16="http://schemas.microsoft.com/office/drawing/2014/main" id="{18218463-DC40-48BF-B400-2DD433102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5" name="Rectangle 494">
                <a:extLst>
                  <a:ext uri="{FF2B5EF4-FFF2-40B4-BE49-F238E27FC236}">
                    <a16:creationId xmlns:a16="http://schemas.microsoft.com/office/drawing/2014/main" id="{C8CFBE87-5323-43F0-9965-F52B734E6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6" name="Rectangle 495">
                <a:extLst>
                  <a:ext uri="{FF2B5EF4-FFF2-40B4-BE49-F238E27FC236}">
                    <a16:creationId xmlns:a16="http://schemas.microsoft.com/office/drawing/2014/main" id="{BC1E0774-E11B-4677-A9EE-43F94D20A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7" name="Rectangle 496">
                <a:extLst>
                  <a:ext uri="{FF2B5EF4-FFF2-40B4-BE49-F238E27FC236}">
                    <a16:creationId xmlns:a16="http://schemas.microsoft.com/office/drawing/2014/main" id="{E614D14D-7F46-4D23-82A6-35174B7B8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8" name="Rectangle 497">
                <a:extLst>
                  <a:ext uri="{FF2B5EF4-FFF2-40B4-BE49-F238E27FC236}">
                    <a16:creationId xmlns:a16="http://schemas.microsoft.com/office/drawing/2014/main" id="{85467ECA-307A-481A-953E-17DC7D9A5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69" name="Rectangle 498">
                <a:extLst>
                  <a:ext uri="{FF2B5EF4-FFF2-40B4-BE49-F238E27FC236}">
                    <a16:creationId xmlns:a16="http://schemas.microsoft.com/office/drawing/2014/main" id="{8DFC1566-D93F-477A-8F2D-DD7DDAC5A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0" name="Rectangle 499">
                <a:extLst>
                  <a:ext uri="{FF2B5EF4-FFF2-40B4-BE49-F238E27FC236}">
                    <a16:creationId xmlns:a16="http://schemas.microsoft.com/office/drawing/2014/main" id="{7CBA666E-F410-4EF0-A2DD-5BBBDF171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456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1" name="Rectangle 500">
                <a:extLst>
                  <a:ext uri="{FF2B5EF4-FFF2-40B4-BE49-F238E27FC236}">
                    <a16:creationId xmlns:a16="http://schemas.microsoft.com/office/drawing/2014/main" id="{B94B7EA6-C93C-439B-B7A5-81D9F746B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2" name="Rectangle 501">
                <a:extLst>
                  <a:ext uri="{FF2B5EF4-FFF2-40B4-BE49-F238E27FC236}">
                    <a16:creationId xmlns:a16="http://schemas.microsoft.com/office/drawing/2014/main" id="{CF00DADB-7A4C-4652-89B4-D997260B4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3" name="Rectangle 502">
                <a:extLst>
                  <a:ext uri="{FF2B5EF4-FFF2-40B4-BE49-F238E27FC236}">
                    <a16:creationId xmlns:a16="http://schemas.microsoft.com/office/drawing/2014/main" id="{5D1FE869-0CAD-4200-A90E-7622C1657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4" name="Rectangle 503">
                <a:extLst>
                  <a:ext uri="{FF2B5EF4-FFF2-40B4-BE49-F238E27FC236}">
                    <a16:creationId xmlns:a16="http://schemas.microsoft.com/office/drawing/2014/main" id="{26F8EB15-EA5A-45D6-A66B-A1F7D03A1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5" name="Rectangle 504">
                <a:extLst>
                  <a:ext uri="{FF2B5EF4-FFF2-40B4-BE49-F238E27FC236}">
                    <a16:creationId xmlns:a16="http://schemas.microsoft.com/office/drawing/2014/main" id="{24064417-4E7A-4BC8-AE82-C384AFB92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6" name="Rectangle 505">
                <a:extLst>
                  <a:ext uri="{FF2B5EF4-FFF2-40B4-BE49-F238E27FC236}">
                    <a16:creationId xmlns:a16="http://schemas.microsoft.com/office/drawing/2014/main" id="{499CB687-F247-48AD-822B-7AF98FA07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7" name="Rectangle 506">
                <a:extLst>
                  <a:ext uri="{FF2B5EF4-FFF2-40B4-BE49-F238E27FC236}">
                    <a16:creationId xmlns:a16="http://schemas.microsoft.com/office/drawing/2014/main" id="{0A3D4BFA-D5A9-4B7E-96D9-0ABFBE38B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8" name="Rectangle 507">
                <a:extLst>
                  <a:ext uri="{FF2B5EF4-FFF2-40B4-BE49-F238E27FC236}">
                    <a16:creationId xmlns:a16="http://schemas.microsoft.com/office/drawing/2014/main" id="{8A1EDEF4-C3CA-497D-B556-2218ACD55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79" name="Rectangle 508">
                <a:extLst>
                  <a:ext uri="{FF2B5EF4-FFF2-40B4-BE49-F238E27FC236}">
                    <a16:creationId xmlns:a16="http://schemas.microsoft.com/office/drawing/2014/main" id="{DEA463E7-0C9A-4BCA-87BC-3E2B7B98A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456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0" name="Rectangle 509">
                <a:extLst>
                  <a:ext uri="{FF2B5EF4-FFF2-40B4-BE49-F238E27FC236}">
                    <a16:creationId xmlns:a16="http://schemas.microsoft.com/office/drawing/2014/main" id="{89A8E013-4F56-4020-8363-334ABCDC1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456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1" name="Rectangle 510">
                <a:extLst>
                  <a:ext uri="{FF2B5EF4-FFF2-40B4-BE49-F238E27FC236}">
                    <a16:creationId xmlns:a16="http://schemas.microsoft.com/office/drawing/2014/main" id="{33DEAC72-27E5-46B2-99A4-14C10F645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2" name="Rectangle 511">
                <a:extLst>
                  <a:ext uri="{FF2B5EF4-FFF2-40B4-BE49-F238E27FC236}">
                    <a16:creationId xmlns:a16="http://schemas.microsoft.com/office/drawing/2014/main" id="{C58D51CF-A105-4AF6-AADF-42AEF68A2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3" name="Rectangle 512">
                <a:extLst>
                  <a:ext uri="{FF2B5EF4-FFF2-40B4-BE49-F238E27FC236}">
                    <a16:creationId xmlns:a16="http://schemas.microsoft.com/office/drawing/2014/main" id="{5342C6BD-A3AC-4AD5-81E4-C2C94F80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4" name="Rectangle 513">
                <a:extLst>
                  <a:ext uri="{FF2B5EF4-FFF2-40B4-BE49-F238E27FC236}">
                    <a16:creationId xmlns:a16="http://schemas.microsoft.com/office/drawing/2014/main" id="{225EFFBB-DDD7-4AED-B2CF-0BDD1E026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5" name="Rectangle 514">
                <a:extLst>
                  <a:ext uri="{FF2B5EF4-FFF2-40B4-BE49-F238E27FC236}">
                    <a16:creationId xmlns:a16="http://schemas.microsoft.com/office/drawing/2014/main" id="{03193CAB-9D06-40FE-8053-6759F5A38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6" name="Rectangle 515">
                <a:extLst>
                  <a:ext uri="{FF2B5EF4-FFF2-40B4-BE49-F238E27FC236}">
                    <a16:creationId xmlns:a16="http://schemas.microsoft.com/office/drawing/2014/main" id="{5B1A7F1F-DD1D-4E5A-AF4E-A539F8352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7" name="Rectangle 516">
                <a:extLst>
                  <a:ext uri="{FF2B5EF4-FFF2-40B4-BE49-F238E27FC236}">
                    <a16:creationId xmlns:a16="http://schemas.microsoft.com/office/drawing/2014/main" id="{D38CDC22-7FF4-49B5-AF6F-2BE48C479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8" name="Rectangle 517">
                <a:extLst>
                  <a:ext uri="{FF2B5EF4-FFF2-40B4-BE49-F238E27FC236}">
                    <a16:creationId xmlns:a16="http://schemas.microsoft.com/office/drawing/2014/main" id="{82A57874-5283-4ADF-9EEF-3C1429DB0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89" name="Rectangle 518">
                <a:extLst>
                  <a:ext uri="{FF2B5EF4-FFF2-40B4-BE49-F238E27FC236}">
                    <a16:creationId xmlns:a16="http://schemas.microsoft.com/office/drawing/2014/main" id="{EFAE9BE1-C1AB-4122-B4F5-426CA7578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0" name="Rectangle 519">
                <a:extLst>
                  <a:ext uri="{FF2B5EF4-FFF2-40B4-BE49-F238E27FC236}">
                    <a16:creationId xmlns:a16="http://schemas.microsoft.com/office/drawing/2014/main" id="{883DE829-0A33-41DF-8BE6-2374EF207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524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1" name="Rectangle 520">
                <a:extLst>
                  <a:ext uri="{FF2B5EF4-FFF2-40B4-BE49-F238E27FC236}">
                    <a16:creationId xmlns:a16="http://schemas.microsoft.com/office/drawing/2014/main" id="{DEE8849F-7725-43D1-B4FD-C104EF69B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2" name="Rectangle 521">
                <a:extLst>
                  <a:ext uri="{FF2B5EF4-FFF2-40B4-BE49-F238E27FC236}">
                    <a16:creationId xmlns:a16="http://schemas.microsoft.com/office/drawing/2014/main" id="{6CCA351C-71F9-4ECF-8863-9562403B0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3" name="Rectangle 522">
                <a:extLst>
                  <a:ext uri="{FF2B5EF4-FFF2-40B4-BE49-F238E27FC236}">
                    <a16:creationId xmlns:a16="http://schemas.microsoft.com/office/drawing/2014/main" id="{4F6E330B-F6EB-481E-85E9-668ED0BE8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4" name="Rectangle 523">
                <a:extLst>
                  <a:ext uri="{FF2B5EF4-FFF2-40B4-BE49-F238E27FC236}">
                    <a16:creationId xmlns:a16="http://schemas.microsoft.com/office/drawing/2014/main" id="{4E81796F-792A-4FDB-A620-53E56A4DD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5" name="Rectangle 524">
                <a:extLst>
                  <a:ext uri="{FF2B5EF4-FFF2-40B4-BE49-F238E27FC236}">
                    <a16:creationId xmlns:a16="http://schemas.microsoft.com/office/drawing/2014/main" id="{826DE372-F038-42DC-8DFA-4173A35F4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6" name="Rectangle 525">
                <a:extLst>
                  <a:ext uri="{FF2B5EF4-FFF2-40B4-BE49-F238E27FC236}">
                    <a16:creationId xmlns:a16="http://schemas.microsoft.com/office/drawing/2014/main" id="{F5AB576E-15FA-419C-A4D6-2977D7CB0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7" name="Rectangle 526">
                <a:extLst>
                  <a:ext uri="{FF2B5EF4-FFF2-40B4-BE49-F238E27FC236}">
                    <a16:creationId xmlns:a16="http://schemas.microsoft.com/office/drawing/2014/main" id="{CA5C13F8-6FE5-4737-8F8C-A3F4340AE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8" name="Rectangle 527">
                <a:extLst>
                  <a:ext uri="{FF2B5EF4-FFF2-40B4-BE49-F238E27FC236}">
                    <a16:creationId xmlns:a16="http://schemas.microsoft.com/office/drawing/2014/main" id="{5F48A00A-4070-4644-A7E6-7109D14FB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599" name="Rectangle 528">
                <a:extLst>
                  <a:ext uri="{FF2B5EF4-FFF2-40B4-BE49-F238E27FC236}">
                    <a16:creationId xmlns:a16="http://schemas.microsoft.com/office/drawing/2014/main" id="{0FE82D76-941A-40EA-ADA7-C27EEF5D7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524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0" name="Rectangle 529">
                <a:extLst>
                  <a:ext uri="{FF2B5EF4-FFF2-40B4-BE49-F238E27FC236}">
                    <a16:creationId xmlns:a16="http://schemas.microsoft.com/office/drawing/2014/main" id="{450BD92A-FC3D-4FED-984A-BCB643C25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524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1" name="Rectangle 530">
                <a:extLst>
                  <a:ext uri="{FF2B5EF4-FFF2-40B4-BE49-F238E27FC236}">
                    <a16:creationId xmlns:a16="http://schemas.microsoft.com/office/drawing/2014/main" id="{92B0E433-3C9E-4619-B806-38F3162E9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2" name="Rectangle 531">
                <a:extLst>
                  <a:ext uri="{FF2B5EF4-FFF2-40B4-BE49-F238E27FC236}">
                    <a16:creationId xmlns:a16="http://schemas.microsoft.com/office/drawing/2014/main" id="{84A18860-226A-4C4F-888F-B99743C5B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3" name="Rectangle 532">
                <a:extLst>
                  <a:ext uri="{FF2B5EF4-FFF2-40B4-BE49-F238E27FC236}">
                    <a16:creationId xmlns:a16="http://schemas.microsoft.com/office/drawing/2014/main" id="{8D52D6C2-885D-455C-8240-74BEDC886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4" name="Rectangle 533">
                <a:extLst>
                  <a:ext uri="{FF2B5EF4-FFF2-40B4-BE49-F238E27FC236}">
                    <a16:creationId xmlns:a16="http://schemas.microsoft.com/office/drawing/2014/main" id="{801A34CD-E643-4AC2-A2C9-0A088BC6E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5" name="Rectangle 534">
                <a:extLst>
                  <a:ext uri="{FF2B5EF4-FFF2-40B4-BE49-F238E27FC236}">
                    <a16:creationId xmlns:a16="http://schemas.microsoft.com/office/drawing/2014/main" id="{A3EA4F17-2EF6-403F-B7DD-85EDA7C4A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6" name="Rectangle 535">
                <a:extLst>
                  <a:ext uri="{FF2B5EF4-FFF2-40B4-BE49-F238E27FC236}">
                    <a16:creationId xmlns:a16="http://schemas.microsoft.com/office/drawing/2014/main" id="{651C5315-79A1-42AD-B786-6BFAA1075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7" name="Rectangle 536">
                <a:extLst>
                  <a:ext uri="{FF2B5EF4-FFF2-40B4-BE49-F238E27FC236}">
                    <a16:creationId xmlns:a16="http://schemas.microsoft.com/office/drawing/2014/main" id="{887E9D93-C37B-4B7A-BEDE-D6DBA268B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8" name="Rectangle 537">
                <a:extLst>
                  <a:ext uri="{FF2B5EF4-FFF2-40B4-BE49-F238E27FC236}">
                    <a16:creationId xmlns:a16="http://schemas.microsoft.com/office/drawing/2014/main" id="{6EACCF31-BD8F-4DCB-80E8-567DE5BE3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09" name="Rectangle 538">
                <a:extLst>
                  <a:ext uri="{FF2B5EF4-FFF2-40B4-BE49-F238E27FC236}">
                    <a16:creationId xmlns:a16="http://schemas.microsoft.com/office/drawing/2014/main" id="{2C9E104D-BE35-4A20-8FB1-C05CFA343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0" name="Rectangle 539">
                <a:extLst>
                  <a:ext uri="{FF2B5EF4-FFF2-40B4-BE49-F238E27FC236}">
                    <a16:creationId xmlns:a16="http://schemas.microsoft.com/office/drawing/2014/main" id="{62CBA64B-07EB-478C-B6D9-5D911481B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592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1" name="Rectangle 540">
                <a:extLst>
                  <a:ext uri="{FF2B5EF4-FFF2-40B4-BE49-F238E27FC236}">
                    <a16:creationId xmlns:a16="http://schemas.microsoft.com/office/drawing/2014/main" id="{A2BC7EB2-9C8A-4DCD-BE9E-B9EC6A7F6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2" name="Rectangle 541">
                <a:extLst>
                  <a:ext uri="{FF2B5EF4-FFF2-40B4-BE49-F238E27FC236}">
                    <a16:creationId xmlns:a16="http://schemas.microsoft.com/office/drawing/2014/main" id="{3D9A9B46-F582-439F-8E12-81328B6E1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3" name="Rectangle 542">
                <a:extLst>
                  <a:ext uri="{FF2B5EF4-FFF2-40B4-BE49-F238E27FC236}">
                    <a16:creationId xmlns:a16="http://schemas.microsoft.com/office/drawing/2014/main" id="{A61700C0-3A9B-4D9D-9262-83E3F577F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4" name="Rectangle 543">
                <a:extLst>
                  <a:ext uri="{FF2B5EF4-FFF2-40B4-BE49-F238E27FC236}">
                    <a16:creationId xmlns:a16="http://schemas.microsoft.com/office/drawing/2014/main" id="{E4535FCE-40B3-40DC-9C31-3605D5C5A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5" name="Rectangle 544">
                <a:extLst>
                  <a:ext uri="{FF2B5EF4-FFF2-40B4-BE49-F238E27FC236}">
                    <a16:creationId xmlns:a16="http://schemas.microsoft.com/office/drawing/2014/main" id="{F74DBE6F-74B2-433C-A929-BAB59A339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6" name="Rectangle 545">
                <a:extLst>
                  <a:ext uri="{FF2B5EF4-FFF2-40B4-BE49-F238E27FC236}">
                    <a16:creationId xmlns:a16="http://schemas.microsoft.com/office/drawing/2014/main" id="{63AF7FAE-27BA-4560-9986-B879A52B9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7" name="Rectangle 546">
                <a:extLst>
                  <a:ext uri="{FF2B5EF4-FFF2-40B4-BE49-F238E27FC236}">
                    <a16:creationId xmlns:a16="http://schemas.microsoft.com/office/drawing/2014/main" id="{8E849F1B-647F-4ED3-98C6-1D8901C59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8" name="Rectangle 547">
                <a:extLst>
                  <a:ext uri="{FF2B5EF4-FFF2-40B4-BE49-F238E27FC236}">
                    <a16:creationId xmlns:a16="http://schemas.microsoft.com/office/drawing/2014/main" id="{0EE8001B-55B6-4352-AD79-5376DD214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19" name="Rectangle 548">
                <a:extLst>
                  <a:ext uri="{FF2B5EF4-FFF2-40B4-BE49-F238E27FC236}">
                    <a16:creationId xmlns:a16="http://schemas.microsoft.com/office/drawing/2014/main" id="{37E09B23-9A42-4462-B316-B3564BBEC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592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0" name="Rectangle 549">
                <a:extLst>
                  <a:ext uri="{FF2B5EF4-FFF2-40B4-BE49-F238E27FC236}">
                    <a16:creationId xmlns:a16="http://schemas.microsoft.com/office/drawing/2014/main" id="{804CFF71-2741-445E-8C5E-55876F3E9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592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1" name="Rectangle 550">
                <a:extLst>
                  <a:ext uri="{FF2B5EF4-FFF2-40B4-BE49-F238E27FC236}">
                    <a16:creationId xmlns:a16="http://schemas.microsoft.com/office/drawing/2014/main" id="{621BE2F3-F2E1-46EF-962C-FFF4AF9A9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2" name="Rectangle 551">
                <a:extLst>
                  <a:ext uri="{FF2B5EF4-FFF2-40B4-BE49-F238E27FC236}">
                    <a16:creationId xmlns:a16="http://schemas.microsoft.com/office/drawing/2014/main" id="{142D29C0-35D8-4A9F-B2E1-B2D9D96D1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3" name="Rectangle 552">
                <a:extLst>
                  <a:ext uri="{FF2B5EF4-FFF2-40B4-BE49-F238E27FC236}">
                    <a16:creationId xmlns:a16="http://schemas.microsoft.com/office/drawing/2014/main" id="{95C76904-4D23-4124-8473-74EB3D816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4" name="Rectangle 553">
                <a:extLst>
                  <a:ext uri="{FF2B5EF4-FFF2-40B4-BE49-F238E27FC236}">
                    <a16:creationId xmlns:a16="http://schemas.microsoft.com/office/drawing/2014/main" id="{DBD1F5B6-979B-4E42-853C-F480F9B2B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5" name="Rectangle 554">
                <a:extLst>
                  <a:ext uri="{FF2B5EF4-FFF2-40B4-BE49-F238E27FC236}">
                    <a16:creationId xmlns:a16="http://schemas.microsoft.com/office/drawing/2014/main" id="{5B0108A8-C3E7-430C-96A6-4D72947E2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6" name="Rectangle 555">
                <a:extLst>
                  <a:ext uri="{FF2B5EF4-FFF2-40B4-BE49-F238E27FC236}">
                    <a16:creationId xmlns:a16="http://schemas.microsoft.com/office/drawing/2014/main" id="{FF54DC3F-D72B-4FD5-90C7-B3813729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7" name="Rectangle 556">
                <a:extLst>
                  <a:ext uri="{FF2B5EF4-FFF2-40B4-BE49-F238E27FC236}">
                    <a16:creationId xmlns:a16="http://schemas.microsoft.com/office/drawing/2014/main" id="{07A6F38C-19BD-487E-8E72-802A21CFE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8" name="Rectangle 557">
                <a:extLst>
                  <a:ext uri="{FF2B5EF4-FFF2-40B4-BE49-F238E27FC236}">
                    <a16:creationId xmlns:a16="http://schemas.microsoft.com/office/drawing/2014/main" id="{78481F22-E830-42E4-BD7D-D3F4577D8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29" name="Rectangle 558">
                <a:extLst>
                  <a:ext uri="{FF2B5EF4-FFF2-40B4-BE49-F238E27FC236}">
                    <a16:creationId xmlns:a16="http://schemas.microsoft.com/office/drawing/2014/main" id="{17DA4A46-998C-4630-8980-777539510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0" name="Rectangle 559">
                <a:extLst>
                  <a:ext uri="{FF2B5EF4-FFF2-40B4-BE49-F238E27FC236}">
                    <a16:creationId xmlns:a16="http://schemas.microsoft.com/office/drawing/2014/main" id="{20FC1CA0-957E-4DF0-B993-EF265CDD6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660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1" name="Rectangle 560">
                <a:extLst>
                  <a:ext uri="{FF2B5EF4-FFF2-40B4-BE49-F238E27FC236}">
                    <a16:creationId xmlns:a16="http://schemas.microsoft.com/office/drawing/2014/main" id="{FD39A947-EA4C-4553-B247-AF1974A3B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2" name="Rectangle 561">
                <a:extLst>
                  <a:ext uri="{FF2B5EF4-FFF2-40B4-BE49-F238E27FC236}">
                    <a16:creationId xmlns:a16="http://schemas.microsoft.com/office/drawing/2014/main" id="{3FDD2C8B-DC91-4C91-B269-953B3CE2D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3" name="Rectangle 562">
                <a:extLst>
                  <a:ext uri="{FF2B5EF4-FFF2-40B4-BE49-F238E27FC236}">
                    <a16:creationId xmlns:a16="http://schemas.microsoft.com/office/drawing/2014/main" id="{9324C0E2-E6FB-4E79-9269-DEF2B0C23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4" name="Rectangle 563">
                <a:extLst>
                  <a:ext uri="{FF2B5EF4-FFF2-40B4-BE49-F238E27FC236}">
                    <a16:creationId xmlns:a16="http://schemas.microsoft.com/office/drawing/2014/main" id="{5C828FAC-9A9D-490D-846F-55F9CEAE9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5" name="Rectangle 564">
                <a:extLst>
                  <a:ext uri="{FF2B5EF4-FFF2-40B4-BE49-F238E27FC236}">
                    <a16:creationId xmlns:a16="http://schemas.microsoft.com/office/drawing/2014/main" id="{AEEFE522-BCBD-404D-8FE0-B650E25BC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6" name="Rectangle 565">
                <a:extLst>
                  <a:ext uri="{FF2B5EF4-FFF2-40B4-BE49-F238E27FC236}">
                    <a16:creationId xmlns:a16="http://schemas.microsoft.com/office/drawing/2014/main" id="{2BF460B4-68D5-4BA9-9A61-6798F9630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7" name="Rectangle 566">
                <a:extLst>
                  <a:ext uri="{FF2B5EF4-FFF2-40B4-BE49-F238E27FC236}">
                    <a16:creationId xmlns:a16="http://schemas.microsoft.com/office/drawing/2014/main" id="{80A729B9-54D6-448C-B826-4D06408C2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8" name="Rectangle 567">
                <a:extLst>
                  <a:ext uri="{FF2B5EF4-FFF2-40B4-BE49-F238E27FC236}">
                    <a16:creationId xmlns:a16="http://schemas.microsoft.com/office/drawing/2014/main" id="{F8DD183E-382F-4BFC-8AAC-046B6E4B7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39" name="Rectangle 568">
                <a:extLst>
                  <a:ext uri="{FF2B5EF4-FFF2-40B4-BE49-F238E27FC236}">
                    <a16:creationId xmlns:a16="http://schemas.microsoft.com/office/drawing/2014/main" id="{0C6C1190-26C4-4F29-893F-F9AC3F304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660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0" name="Rectangle 569">
                <a:extLst>
                  <a:ext uri="{FF2B5EF4-FFF2-40B4-BE49-F238E27FC236}">
                    <a16:creationId xmlns:a16="http://schemas.microsoft.com/office/drawing/2014/main" id="{B97FCEE2-04C6-41A6-80E2-2FF8BDF19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660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1" name="Rectangle 570">
                <a:extLst>
                  <a:ext uri="{FF2B5EF4-FFF2-40B4-BE49-F238E27FC236}">
                    <a16:creationId xmlns:a16="http://schemas.microsoft.com/office/drawing/2014/main" id="{A7AEF377-FFA1-43F3-AA6D-77D8A7731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2" name="Rectangle 571">
                <a:extLst>
                  <a:ext uri="{FF2B5EF4-FFF2-40B4-BE49-F238E27FC236}">
                    <a16:creationId xmlns:a16="http://schemas.microsoft.com/office/drawing/2014/main" id="{E6628C9D-4EA7-4009-89A1-C950B87F2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3" name="Rectangle 572">
                <a:extLst>
                  <a:ext uri="{FF2B5EF4-FFF2-40B4-BE49-F238E27FC236}">
                    <a16:creationId xmlns:a16="http://schemas.microsoft.com/office/drawing/2014/main" id="{E728B26C-66A9-4476-951C-0D3AC1E0C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4" name="Rectangle 573">
                <a:extLst>
                  <a:ext uri="{FF2B5EF4-FFF2-40B4-BE49-F238E27FC236}">
                    <a16:creationId xmlns:a16="http://schemas.microsoft.com/office/drawing/2014/main" id="{E65AC62C-8709-45C2-AE92-16B1C4968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5" name="Rectangle 574">
                <a:extLst>
                  <a:ext uri="{FF2B5EF4-FFF2-40B4-BE49-F238E27FC236}">
                    <a16:creationId xmlns:a16="http://schemas.microsoft.com/office/drawing/2014/main" id="{AC37E418-DCD7-4B3A-B1FC-FFC0F6F47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6" name="Rectangle 575">
                <a:extLst>
                  <a:ext uri="{FF2B5EF4-FFF2-40B4-BE49-F238E27FC236}">
                    <a16:creationId xmlns:a16="http://schemas.microsoft.com/office/drawing/2014/main" id="{DB7D135C-392E-4F66-8172-0BD8CD9FA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7" name="Rectangle 576">
                <a:extLst>
                  <a:ext uri="{FF2B5EF4-FFF2-40B4-BE49-F238E27FC236}">
                    <a16:creationId xmlns:a16="http://schemas.microsoft.com/office/drawing/2014/main" id="{8468A15D-3390-4138-97FE-1F5CEABA6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8" name="Rectangle 577">
                <a:extLst>
                  <a:ext uri="{FF2B5EF4-FFF2-40B4-BE49-F238E27FC236}">
                    <a16:creationId xmlns:a16="http://schemas.microsoft.com/office/drawing/2014/main" id="{F30A3D62-F98E-4614-B721-DA9F3CE2F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49" name="Rectangle 578">
                <a:extLst>
                  <a:ext uri="{FF2B5EF4-FFF2-40B4-BE49-F238E27FC236}">
                    <a16:creationId xmlns:a16="http://schemas.microsoft.com/office/drawing/2014/main" id="{012D1B1B-B743-4AD3-9AE7-B05A62EAF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0" name="Rectangle 579">
                <a:extLst>
                  <a:ext uri="{FF2B5EF4-FFF2-40B4-BE49-F238E27FC236}">
                    <a16:creationId xmlns:a16="http://schemas.microsoft.com/office/drawing/2014/main" id="{C06315D3-53EA-4B52-9D01-47498CC3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28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1" name="Rectangle 580">
                <a:extLst>
                  <a:ext uri="{FF2B5EF4-FFF2-40B4-BE49-F238E27FC236}">
                    <a16:creationId xmlns:a16="http://schemas.microsoft.com/office/drawing/2014/main" id="{AB467F4F-C738-438B-AA2B-7B46673E9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2" name="Rectangle 581">
                <a:extLst>
                  <a:ext uri="{FF2B5EF4-FFF2-40B4-BE49-F238E27FC236}">
                    <a16:creationId xmlns:a16="http://schemas.microsoft.com/office/drawing/2014/main" id="{D785EE50-EEBF-4658-96E2-EC1FAAFCE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3" name="Rectangle 582">
                <a:extLst>
                  <a:ext uri="{FF2B5EF4-FFF2-40B4-BE49-F238E27FC236}">
                    <a16:creationId xmlns:a16="http://schemas.microsoft.com/office/drawing/2014/main" id="{17C37A50-3F7B-440E-807B-D66CDB703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4" name="Rectangle 583">
                <a:extLst>
                  <a:ext uri="{FF2B5EF4-FFF2-40B4-BE49-F238E27FC236}">
                    <a16:creationId xmlns:a16="http://schemas.microsoft.com/office/drawing/2014/main" id="{9DFF5C17-780F-4850-B2B8-93DEB585A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5" name="Rectangle 584">
                <a:extLst>
                  <a:ext uri="{FF2B5EF4-FFF2-40B4-BE49-F238E27FC236}">
                    <a16:creationId xmlns:a16="http://schemas.microsoft.com/office/drawing/2014/main" id="{F4FA7530-1022-4C05-8D31-EB6C3DD40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6" name="Rectangle 585">
                <a:extLst>
                  <a:ext uri="{FF2B5EF4-FFF2-40B4-BE49-F238E27FC236}">
                    <a16:creationId xmlns:a16="http://schemas.microsoft.com/office/drawing/2014/main" id="{545A9611-FC72-4DF7-AB7A-FFBD4F4DF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7" name="Rectangle 586">
                <a:extLst>
                  <a:ext uri="{FF2B5EF4-FFF2-40B4-BE49-F238E27FC236}">
                    <a16:creationId xmlns:a16="http://schemas.microsoft.com/office/drawing/2014/main" id="{308505D5-8750-4E8E-8A9B-F0DBB3F3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8" name="Rectangle 587">
                <a:extLst>
                  <a:ext uri="{FF2B5EF4-FFF2-40B4-BE49-F238E27FC236}">
                    <a16:creationId xmlns:a16="http://schemas.microsoft.com/office/drawing/2014/main" id="{7B1D06EE-87D9-4EA4-8295-C3040E51B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3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59" name="Rectangle 588">
                <a:extLst>
                  <a:ext uri="{FF2B5EF4-FFF2-40B4-BE49-F238E27FC236}">
                    <a16:creationId xmlns:a16="http://schemas.microsoft.com/office/drawing/2014/main" id="{5D6A0AA5-2FEF-4DA0-8F84-6A0AB3B0E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728"/>
                <a:ext cx="16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0" name="Rectangle 589">
                <a:extLst>
                  <a:ext uri="{FF2B5EF4-FFF2-40B4-BE49-F238E27FC236}">
                    <a16:creationId xmlns:a16="http://schemas.microsoft.com/office/drawing/2014/main" id="{447A7E9D-41D0-47C9-A324-06D501BDE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7" y="728"/>
                <a:ext cx="15" cy="3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1" name="Rectangle 590">
                <a:extLst>
                  <a:ext uri="{FF2B5EF4-FFF2-40B4-BE49-F238E27FC236}">
                    <a16:creationId xmlns:a16="http://schemas.microsoft.com/office/drawing/2014/main" id="{D4BB77CA-BB18-446E-A042-4A9C013AA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2" name="Rectangle 591">
                <a:extLst>
                  <a:ext uri="{FF2B5EF4-FFF2-40B4-BE49-F238E27FC236}">
                    <a16:creationId xmlns:a16="http://schemas.microsoft.com/office/drawing/2014/main" id="{92ACD479-6770-4B8C-926E-53CACACFE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3" name="Rectangle 592">
                <a:extLst>
                  <a:ext uri="{FF2B5EF4-FFF2-40B4-BE49-F238E27FC236}">
                    <a16:creationId xmlns:a16="http://schemas.microsoft.com/office/drawing/2014/main" id="{36A8BCD2-2470-44BF-9AE7-87DC0E3B8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4" name="Rectangle 593">
                <a:extLst>
                  <a:ext uri="{FF2B5EF4-FFF2-40B4-BE49-F238E27FC236}">
                    <a16:creationId xmlns:a16="http://schemas.microsoft.com/office/drawing/2014/main" id="{B800416E-8F08-4910-9BB4-23A703363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5" name="Rectangle 594">
                <a:extLst>
                  <a:ext uri="{FF2B5EF4-FFF2-40B4-BE49-F238E27FC236}">
                    <a16:creationId xmlns:a16="http://schemas.microsoft.com/office/drawing/2014/main" id="{58EFD7DB-AF77-465F-B91F-C8B3321F2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" y="273"/>
                <a:ext cx="16" cy="52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6" name="Rectangle 595">
                <a:extLst>
                  <a:ext uri="{FF2B5EF4-FFF2-40B4-BE49-F238E27FC236}">
                    <a16:creationId xmlns:a16="http://schemas.microsoft.com/office/drawing/2014/main" id="{ECF9D794-CB5D-4916-9B55-DF3FEF563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34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7" name="Rectangle 596">
                <a:extLst>
                  <a:ext uri="{FF2B5EF4-FFF2-40B4-BE49-F238E27FC236}">
                    <a16:creationId xmlns:a16="http://schemas.microsoft.com/office/drawing/2014/main" id="{8754EC50-0BF6-42C3-803F-A3CAD1094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6"/>
                <a:ext cx="63" cy="6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8" name="Rectangle 597">
                <a:extLst>
                  <a:ext uri="{FF2B5EF4-FFF2-40B4-BE49-F238E27FC236}">
                    <a16:creationId xmlns:a16="http://schemas.microsoft.com/office/drawing/2014/main" id="{BA089DF4-E37D-45EA-8188-5CBEF5AFD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39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69" name="Rectangle 598">
                <a:extLst>
                  <a:ext uri="{FF2B5EF4-FFF2-40B4-BE49-F238E27FC236}">
                    <a16:creationId xmlns:a16="http://schemas.microsoft.com/office/drawing/2014/main" id="{91E522F9-1901-4D21-B276-AA4A6BB4D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41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0" name="Rectangle 599">
                <a:extLst>
                  <a:ext uri="{FF2B5EF4-FFF2-40B4-BE49-F238E27FC236}">
                    <a16:creationId xmlns:a16="http://schemas.microsoft.com/office/drawing/2014/main" id="{3D710B52-DC4D-4F65-BEF7-E0F66DB38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43"/>
                <a:ext cx="63" cy="68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1" name="Rectangle 600">
                <a:extLst>
                  <a:ext uri="{FF2B5EF4-FFF2-40B4-BE49-F238E27FC236}">
                    <a16:creationId xmlns:a16="http://schemas.microsoft.com/office/drawing/2014/main" id="{EDE93282-1967-4754-ABBF-006FE4084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0"/>
                <a:ext cx="32" cy="6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2" name="Rectangle 601">
                <a:extLst>
                  <a:ext uri="{FF2B5EF4-FFF2-40B4-BE49-F238E27FC236}">
                    <a16:creationId xmlns:a16="http://schemas.microsoft.com/office/drawing/2014/main" id="{668C7BE7-D857-4DD0-BF02-CA87A75A6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" y="0"/>
                <a:ext cx="32" cy="639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3" name="Rectangle 602">
                <a:extLst>
                  <a:ext uri="{FF2B5EF4-FFF2-40B4-BE49-F238E27FC236}">
                    <a16:creationId xmlns:a16="http://schemas.microsoft.com/office/drawing/2014/main" id="{2B2442FF-269D-46B4-AA91-867B12621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0"/>
                <a:ext cx="31" cy="14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4" name="Rectangle 603">
                <a:extLst>
                  <a:ext uri="{FF2B5EF4-FFF2-40B4-BE49-F238E27FC236}">
                    <a16:creationId xmlns:a16="http://schemas.microsoft.com/office/drawing/2014/main" id="{338396A6-6A2D-472C-BDD7-A9688078D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1" y="0"/>
                <a:ext cx="32" cy="140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5" name="Rectangle 604">
                <a:extLst>
                  <a:ext uri="{FF2B5EF4-FFF2-40B4-BE49-F238E27FC236}">
                    <a16:creationId xmlns:a16="http://schemas.microsoft.com/office/drawing/2014/main" id="{76F3F8A7-F0DF-42B7-B4AA-20CECB61D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7" y="277"/>
                <a:ext cx="12" cy="4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6" name="Rectangle 605">
                <a:extLst>
                  <a:ext uri="{FF2B5EF4-FFF2-40B4-BE49-F238E27FC236}">
                    <a16:creationId xmlns:a16="http://schemas.microsoft.com/office/drawing/2014/main" id="{3F6687CC-22B4-4A9C-B4BD-1656E79A3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77"/>
                <a:ext cx="11" cy="4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677" name="Rectangle 606">
                <a:extLst>
                  <a:ext uri="{FF2B5EF4-FFF2-40B4-BE49-F238E27FC236}">
                    <a16:creationId xmlns:a16="http://schemas.microsoft.com/office/drawing/2014/main" id="{6B0B7119-9A9D-4417-9F85-B44DA4F47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8" y="277"/>
                <a:ext cx="12" cy="494"/>
              </a:xfrm>
              <a:prstGeom prst="rect">
                <a:avLst/>
              </a:pr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678" name="Rectangle 608">
              <a:extLst>
                <a:ext uri="{FF2B5EF4-FFF2-40B4-BE49-F238E27FC236}">
                  <a16:creationId xmlns:a16="http://schemas.microsoft.com/office/drawing/2014/main" id="{5F8A15C7-1810-42AB-8FDF-65341BF3F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6763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79" name="Rectangle 609">
              <a:extLst>
                <a:ext uri="{FF2B5EF4-FFF2-40B4-BE49-F238E27FC236}">
                  <a16:creationId xmlns:a16="http://schemas.microsoft.com/office/drawing/2014/main" id="{E78F2DF4-6FA9-40BE-84F3-88B790B34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6750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0" name="Rectangle 610">
              <a:extLst>
                <a:ext uri="{FF2B5EF4-FFF2-40B4-BE49-F238E27FC236}">
                  <a16:creationId xmlns:a16="http://schemas.microsoft.com/office/drawing/2014/main" id="{8DAC6F1C-D06A-447A-A463-932D76E8F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1350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1" name="Rectangle 611">
              <a:extLst>
                <a:ext uri="{FF2B5EF4-FFF2-40B4-BE49-F238E27FC236}">
                  <a16:creationId xmlns:a16="http://schemas.microsoft.com/office/drawing/2014/main" id="{9D22468E-5028-41EB-8E74-A5E86AB2F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1338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2" name="Rectangle 612">
              <a:extLst>
                <a:ext uri="{FF2B5EF4-FFF2-40B4-BE49-F238E27FC236}">
                  <a16:creationId xmlns:a16="http://schemas.microsoft.com/office/drawing/2014/main" id="{61B23F5A-C33C-47CF-ACF4-75D00DA5F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5938" y="1893888"/>
              <a:ext cx="19050" cy="7842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3" name="Rectangle 613">
              <a:extLst>
                <a:ext uri="{FF2B5EF4-FFF2-40B4-BE49-F238E27FC236}">
                  <a16:creationId xmlns:a16="http://schemas.microsoft.com/office/drawing/2014/main" id="{FBF98863-FE1E-4FD0-A4F7-5E693EC59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4338" y="1893888"/>
              <a:ext cx="19050" cy="2428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4" name="Rectangle 614">
              <a:extLst>
                <a:ext uri="{FF2B5EF4-FFF2-40B4-BE49-F238E27FC236}">
                  <a16:creationId xmlns:a16="http://schemas.microsoft.com/office/drawing/2014/main" id="{F9A65021-8D74-4511-B4D0-5379898B0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0525" y="1893888"/>
              <a:ext cx="17463" cy="2428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5" name="Rectangle 615">
              <a:extLst>
                <a:ext uri="{FF2B5EF4-FFF2-40B4-BE49-F238E27FC236}">
                  <a16:creationId xmlns:a16="http://schemas.microsoft.com/office/drawing/2014/main" id="{B5580558-ED8A-44EE-860B-F925CD048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6" name="Rectangle 616">
              <a:extLst>
                <a:ext uri="{FF2B5EF4-FFF2-40B4-BE49-F238E27FC236}">
                  <a16:creationId xmlns:a16="http://schemas.microsoft.com/office/drawing/2014/main" id="{934B66AE-3F84-4E2A-9590-8FCC25F3A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7" name="Rectangle 617">
              <a:extLst>
                <a:ext uri="{FF2B5EF4-FFF2-40B4-BE49-F238E27FC236}">
                  <a16:creationId xmlns:a16="http://schemas.microsoft.com/office/drawing/2014/main" id="{0CB8608B-DE91-47A6-A5C6-3F5546B9D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8" name="Rectangle 618">
              <a:extLst>
                <a:ext uri="{FF2B5EF4-FFF2-40B4-BE49-F238E27FC236}">
                  <a16:creationId xmlns:a16="http://schemas.microsoft.com/office/drawing/2014/main" id="{EA2D158B-4925-4C22-B5BD-C8286DEFB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190658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9" name="Rectangle 619">
              <a:extLst>
                <a:ext uri="{FF2B5EF4-FFF2-40B4-BE49-F238E27FC236}">
                  <a16:creationId xmlns:a16="http://schemas.microsoft.com/office/drawing/2014/main" id="{6579D819-7E31-4644-864E-1157F718A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0" name="Rectangle 620">
              <a:extLst>
                <a:ext uri="{FF2B5EF4-FFF2-40B4-BE49-F238E27FC236}">
                  <a16:creationId xmlns:a16="http://schemas.microsoft.com/office/drawing/2014/main" id="{C9E18729-67C0-462E-BD35-BEB5FB62C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1" name="Rectangle 621">
              <a:extLst>
                <a:ext uri="{FF2B5EF4-FFF2-40B4-BE49-F238E27FC236}">
                  <a16:creationId xmlns:a16="http://schemas.microsoft.com/office/drawing/2014/main" id="{82797AE3-C7B6-4120-B311-10E0D73C3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2" name="Rectangle 622">
              <a:extLst>
                <a:ext uri="{FF2B5EF4-FFF2-40B4-BE49-F238E27FC236}">
                  <a16:creationId xmlns:a16="http://schemas.microsoft.com/office/drawing/2014/main" id="{AB5E858A-FFB6-4135-B5B4-8E4EC6298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014538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3" name="Rectangle 623">
              <a:extLst>
                <a:ext uri="{FF2B5EF4-FFF2-40B4-BE49-F238E27FC236}">
                  <a16:creationId xmlns:a16="http://schemas.microsoft.com/office/drawing/2014/main" id="{0309A696-B13E-4D8A-A683-DAB364EF7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4" name="Rectangle 624">
              <a:extLst>
                <a:ext uri="{FF2B5EF4-FFF2-40B4-BE49-F238E27FC236}">
                  <a16:creationId xmlns:a16="http://schemas.microsoft.com/office/drawing/2014/main" id="{73E069FF-B619-41B6-A9D9-D98A5D257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5" name="Rectangle 625">
              <a:extLst>
                <a:ext uri="{FF2B5EF4-FFF2-40B4-BE49-F238E27FC236}">
                  <a16:creationId xmlns:a16="http://schemas.microsoft.com/office/drawing/2014/main" id="{80DA7052-D902-45CB-A803-E91CA28C8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6" name="Rectangle 626">
              <a:extLst>
                <a:ext uri="{FF2B5EF4-FFF2-40B4-BE49-F238E27FC236}">
                  <a16:creationId xmlns:a16="http://schemas.microsoft.com/office/drawing/2014/main" id="{5C0909AB-9652-4351-A64A-3EB4B270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12407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7" name="Rectangle 627">
              <a:extLst>
                <a:ext uri="{FF2B5EF4-FFF2-40B4-BE49-F238E27FC236}">
                  <a16:creationId xmlns:a16="http://schemas.microsoft.com/office/drawing/2014/main" id="{47A1EE50-65A0-401C-8793-E498D3B16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8" name="Rectangle 628">
              <a:extLst>
                <a:ext uri="{FF2B5EF4-FFF2-40B4-BE49-F238E27FC236}">
                  <a16:creationId xmlns:a16="http://schemas.microsoft.com/office/drawing/2014/main" id="{50656675-753B-419F-9C6A-DB0C702C3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9" name="Rectangle 629">
              <a:extLst>
                <a:ext uri="{FF2B5EF4-FFF2-40B4-BE49-F238E27FC236}">
                  <a16:creationId xmlns:a16="http://schemas.microsoft.com/office/drawing/2014/main" id="{1C3993A5-6374-4E24-935B-257745902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0" name="Rectangle 630">
              <a:extLst>
                <a:ext uri="{FF2B5EF4-FFF2-40B4-BE49-F238E27FC236}">
                  <a16:creationId xmlns:a16="http://schemas.microsoft.com/office/drawing/2014/main" id="{46ADB986-EDC6-4284-A8B2-130CF930F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232025"/>
              <a:ext cx="14446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1" name="Rectangle 631">
              <a:extLst>
                <a:ext uri="{FF2B5EF4-FFF2-40B4-BE49-F238E27FC236}">
                  <a16:creationId xmlns:a16="http://schemas.microsoft.com/office/drawing/2014/main" id="{61271F16-9735-473F-9100-D82B62C66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2" name="Rectangle 632">
              <a:extLst>
                <a:ext uri="{FF2B5EF4-FFF2-40B4-BE49-F238E27FC236}">
                  <a16:creationId xmlns:a16="http://schemas.microsoft.com/office/drawing/2014/main" id="{65F4838C-51CD-45A5-8C6F-CFFCCB426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3" name="Rectangle 633">
              <a:extLst>
                <a:ext uri="{FF2B5EF4-FFF2-40B4-BE49-F238E27FC236}">
                  <a16:creationId xmlns:a16="http://schemas.microsoft.com/office/drawing/2014/main" id="{9B79710E-FA1E-44A7-9173-61AC50113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4" name="Rectangle 634">
              <a:extLst>
                <a:ext uri="{FF2B5EF4-FFF2-40B4-BE49-F238E27FC236}">
                  <a16:creationId xmlns:a16="http://schemas.microsoft.com/office/drawing/2014/main" id="{F075802F-7AE5-438A-BF18-E5EF86EFF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3399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5" name="Rectangle 635">
              <a:extLst>
                <a:ext uri="{FF2B5EF4-FFF2-40B4-BE49-F238E27FC236}">
                  <a16:creationId xmlns:a16="http://schemas.microsoft.com/office/drawing/2014/main" id="{756F3422-DAF5-4836-9140-C984AA306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6" name="Rectangle 636">
              <a:extLst>
                <a:ext uri="{FF2B5EF4-FFF2-40B4-BE49-F238E27FC236}">
                  <a16:creationId xmlns:a16="http://schemas.microsoft.com/office/drawing/2014/main" id="{C7C1DED5-41DA-44D3-9FF2-B7D2DEE7B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7" name="Rectangle 637">
              <a:extLst>
                <a:ext uri="{FF2B5EF4-FFF2-40B4-BE49-F238E27FC236}">
                  <a16:creationId xmlns:a16="http://schemas.microsoft.com/office/drawing/2014/main" id="{DBEC31FA-575B-42DB-BBBB-75BDDBC9B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8" name="Rectangle 638">
              <a:extLst>
                <a:ext uri="{FF2B5EF4-FFF2-40B4-BE49-F238E27FC236}">
                  <a16:creationId xmlns:a16="http://schemas.microsoft.com/office/drawing/2014/main" id="{7CF52CDC-1590-4759-B4AE-5CD2A0836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44792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9" name="Rectangle 639">
              <a:extLst>
                <a:ext uri="{FF2B5EF4-FFF2-40B4-BE49-F238E27FC236}">
                  <a16:creationId xmlns:a16="http://schemas.microsoft.com/office/drawing/2014/main" id="{7B3F82FE-7F1E-496D-B607-1EC7C5C2F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6350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0" name="Rectangle 640">
              <a:extLst>
                <a:ext uri="{FF2B5EF4-FFF2-40B4-BE49-F238E27FC236}">
                  <a16:creationId xmlns:a16="http://schemas.microsoft.com/office/drawing/2014/main" id="{B2F1460D-6FF3-4FE8-9931-3899CC213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1" name="Rectangle 641">
              <a:extLst>
                <a:ext uri="{FF2B5EF4-FFF2-40B4-BE49-F238E27FC236}">
                  <a16:creationId xmlns:a16="http://schemas.microsoft.com/office/drawing/2014/main" id="{97A3D620-6BC9-484F-97E5-054BA9888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8775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2" name="Rectangle 642">
              <a:extLst>
                <a:ext uri="{FF2B5EF4-FFF2-40B4-BE49-F238E27FC236}">
                  <a16:creationId xmlns:a16="http://schemas.microsoft.com/office/drawing/2014/main" id="{C9C0007B-BB40-4C64-A1FA-2513C3CC3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4988" y="2555875"/>
              <a:ext cx="144463" cy="412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3" name="Rectangle 643">
              <a:extLst>
                <a:ext uri="{FF2B5EF4-FFF2-40B4-BE49-F238E27FC236}">
                  <a16:creationId xmlns:a16="http://schemas.microsoft.com/office/drawing/2014/main" id="{A9B60137-DFE8-42EA-8619-97226BF0B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236538"/>
              <a:ext cx="50800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4" name="Rectangle 644">
              <a:extLst>
                <a:ext uri="{FF2B5EF4-FFF2-40B4-BE49-F238E27FC236}">
                  <a16:creationId xmlns:a16="http://schemas.microsoft.com/office/drawing/2014/main" id="{B8B28C9B-2A9D-465D-9B51-44F542CBE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950" y="236538"/>
              <a:ext cx="49213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5" name="Rectangle 645">
              <a:extLst>
                <a:ext uri="{FF2B5EF4-FFF2-40B4-BE49-F238E27FC236}">
                  <a16:creationId xmlns:a16="http://schemas.microsoft.com/office/drawing/2014/main" id="{164D2510-80A7-4F3B-A491-ECB12CF44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3963" y="236538"/>
              <a:ext cx="50800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6" name="Rectangle 646">
              <a:extLst>
                <a:ext uri="{FF2B5EF4-FFF2-40B4-BE49-F238E27FC236}">
                  <a16:creationId xmlns:a16="http://schemas.microsoft.com/office/drawing/2014/main" id="{8AB0EE1D-01A6-4818-9ADE-4D9C93DDE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9375" y="236538"/>
              <a:ext cx="50800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7" name="Rectangle 647">
              <a:extLst>
                <a:ext uri="{FF2B5EF4-FFF2-40B4-BE49-F238E27FC236}">
                  <a16:creationId xmlns:a16="http://schemas.microsoft.com/office/drawing/2014/main" id="{E8C15F17-094E-48AB-A405-DD0E8DB5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6375" y="236538"/>
              <a:ext cx="49213" cy="3333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8" name="Rectangle 648">
              <a:extLst>
                <a:ext uri="{FF2B5EF4-FFF2-40B4-BE49-F238E27FC236}">
                  <a16:creationId xmlns:a16="http://schemas.microsoft.com/office/drawing/2014/main" id="{899A5C95-2EC5-4E39-839E-BE887D772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4213" y="1265238"/>
              <a:ext cx="106363" cy="5397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9" name="Rectangle 649">
              <a:extLst>
                <a:ext uri="{FF2B5EF4-FFF2-40B4-BE49-F238E27FC236}">
                  <a16:creationId xmlns:a16="http://schemas.microsoft.com/office/drawing/2014/main" id="{60C3740F-C4C9-4098-978C-7A79B4923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5425" y="1238250"/>
              <a:ext cx="25400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0" name="Rectangle 650">
              <a:extLst>
                <a:ext uri="{FF2B5EF4-FFF2-40B4-BE49-F238E27FC236}">
                  <a16:creationId xmlns:a16="http://schemas.microsoft.com/office/drawing/2014/main" id="{78D7CC09-CD2E-45BF-9901-65C65F9CC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25" y="1238250"/>
              <a:ext cx="23813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1" name="Rectangle 651">
              <a:extLst>
                <a:ext uri="{FF2B5EF4-FFF2-40B4-BE49-F238E27FC236}">
                  <a16:creationId xmlns:a16="http://schemas.microsoft.com/office/drawing/2014/main" id="{5E496CF2-0395-4F82-832F-51412BFBD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6238" y="1238250"/>
              <a:ext cx="25400" cy="39688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2" name="Rectangle 652">
              <a:extLst>
                <a:ext uri="{FF2B5EF4-FFF2-40B4-BE49-F238E27FC236}">
                  <a16:creationId xmlns:a16="http://schemas.microsoft.com/office/drawing/2014/main" id="{C1A66382-667F-4F1C-ACEC-7D4CDF14F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3" name="Rectangle 653">
              <a:extLst>
                <a:ext uri="{FF2B5EF4-FFF2-40B4-BE49-F238E27FC236}">
                  <a16:creationId xmlns:a16="http://schemas.microsoft.com/office/drawing/2014/main" id="{EDB2F293-42C3-4DF1-A3D7-ED9E8819D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4" name="Rectangle 654">
              <a:extLst>
                <a:ext uri="{FF2B5EF4-FFF2-40B4-BE49-F238E27FC236}">
                  <a16:creationId xmlns:a16="http://schemas.microsoft.com/office/drawing/2014/main" id="{1D0B8C12-34F3-45D0-845B-65533E9E1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5" name="Rectangle 655">
              <a:extLst>
                <a:ext uri="{FF2B5EF4-FFF2-40B4-BE49-F238E27FC236}">
                  <a16:creationId xmlns:a16="http://schemas.microsoft.com/office/drawing/2014/main" id="{7A0064E2-0D9E-4CCC-BD2D-E142371CD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6" name="Rectangle 656">
              <a:extLst>
                <a:ext uri="{FF2B5EF4-FFF2-40B4-BE49-F238E27FC236}">
                  <a16:creationId xmlns:a16="http://schemas.microsoft.com/office/drawing/2014/main" id="{26536E2B-C50D-4372-8C4C-9F7A86B92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2150" y="1190625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7" name="Rectangle 657">
              <a:extLst>
                <a:ext uri="{FF2B5EF4-FFF2-40B4-BE49-F238E27FC236}">
                  <a16:creationId xmlns:a16="http://schemas.microsoft.com/office/drawing/2014/main" id="{3E006F5C-57C4-43C5-ACDC-8A1D79B9F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1363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8" name="Rectangle 658">
              <a:extLst>
                <a:ext uri="{FF2B5EF4-FFF2-40B4-BE49-F238E27FC236}">
                  <a16:creationId xmlns:a16="http://schemas.microsoft.com/office/drawing/2014/main" id="{8A2F03A4-ED83-4D19-8662-CED95D036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7563" y="1190625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9" name="Rectangle 659">
              <a:extLst>
                <a:ext uri="{FF2B5EF4-FFF2-40B4-BE49-F238E27FC236}">
                  <a16:creationId xmlns:a16="http://schemas.microsoft.com/office/drawing/2014/main" id="{6F42DF42-612E-43AA-84DD-11A754735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8363" y="1190625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0" name="Rectangle 660">
              <a:extLst>
                <a:ext uri="{FF2B5EF4-FFF2-40B4-BE49-F238E27FC236}">
                  <a16:creationId xmlns:a16="http://schemas.microsoft.com/office/drawing/2014/main" id="{3C375606-458F-4CA2-A155-EF9FED80D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1" name="Rectangle 661">
              <a:extLst>
                <a:ext uri="{FF2B5EF4-FFF2-40B4-BE49-F238E27FC236}">
                  <a16:creationId xmlns:a16="http://schemas.microsoft.com/office/drawing/2014/main" id="{330E489C-536F-4F15-9A82-7F81D74AE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2" name="Rectangle 662">
              <a:extLst>
                <a:ext uri="{FF2B5EF4-FFF2-40B4-BE49-F238E27FC236}">
                  <a16:creationId xmlns:a16="http://schemas.microsoft.com/office/drawing/2014/main" id="{ADED05AB-CBAA-4AE4-A702-B48535E52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3" name="Rectangle 663">
              <a:extLst>
                <a:ext uri="{FF2B5EF4-FFF2-40B4-BE49-F238E27FC236}">
                  <a16:creationId xmlns:a16="http://schemas.microsoft.com/office/drawing/2014/main" id="{0681B238-329D-4101-8CA8-0DB8B2E9E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4" name="Rectangle 664">
              <a:extLst>
                <a:ext uri="{FF2B5EF4-FFF2-40B4-BE49-F238E27FC236}">
                  <a16:creationId xmlns:a16="http://schemas.microsoft.com/office/drawing/2014/main" id="{32DDDF46-4E92-43B7-9BC0-5188895AB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2150" y="1325563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5" name="Rectangle 665">
              <a:extLst>
                <a:ext uri="{FF2B5EF4-FFF2-40B4-BE49-F238E27FC236}">
                  <a16:creationId xmlns:a16="http://schemas.microsoft.com/office/drawing/2014/main" id="{833674BD-9389-47C1-B3D2-0638F3B2E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1363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6" name="Rectangle 666">
              <a:extLst>
                <a:ext uri="{FF2B5EF4-FFF2-40B4-BE49-F238E27FC236}">
                  <a16:creationId xmlns:a16="http://schemas.microsoft.com/office/drawing/2014/main" id="{72519991-55B0-4227-A919-1832F7FD8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7563" y="1325563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7" name="Rectangle 667">
              <a:extLst>
                <a:ext uri="{FF2B5EF4-FFF2-40B4-BE49-F238E27FC236}">
                  <a16:creationId xmlns:a16="http://schemas.microsoft.com/office/drawing/2014/main" id="{AFF0D809-5D4B-4554-B51B-DBD9E98E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8363" y="1325563"/>
              <a:ext cx="36513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8" name="Rectangle 668">
              <a:extLst>
                <a:ext uri="{FF2B5EF4-FFF2-40B4-BE49-F238E27FC236}">
                  <a16:creationId xmlns:a16="http://schemas.microsoft.com/office/drawing/2014/main" id="{2AC1BB21-8965-4493-B130-54C2AC415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9" name="Rectangle 669">
              <a:extLst>
                <a:ext uri="{FF2B5EF4-FFF2-40B4-BE49-F238E27FC236}">
                  <a16:creationId xmlns:a16="http://schemas.microsoft.com/office/drawing/2014/main" id="{C5C61002-5520-4CD8-99C4-2DB545E7B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0" name="Rectangle 670">
              <a:extLst>
                <a:ext uri="{FF2B5EF4-FFF2-40B4-BE49-F238E27FC236}">
                  <a16:creationId xmlns:a16="http://schemas.microsoft.com/office/drawing/2014/main" id="{DA8B6935-01FF-44B0-AF24-77345B7AC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1" name="Rectangle 671">
              <a:extLst>
                <a:ext uri="{FF2B5EF4-FFF2-40B4-BE49-F238E27FC236}">
                  <a16:creationId xmlns:a16="http://schemas.microsoft.com/office/drawing/2014/main" id="{C9DA2A27-1D4D-4EB6-9557-A7CA4AF1F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460500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2" name="Rectangle 672">
              <a:extLst>
                <a:ext uri="{FF2B5EF4-FFF2-40B4-BE49-F238E27FC236}">
                  <a16:creationId xmlns:a16="http://schemas.microsoft.com/office/drawing/2014/main" id="{FB96F7B4-A848-4F72-BEAF-FC62089A9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3" name="Rectangle 673">
              <a:extLst>
                <a:ext uri="{FF2B5EF4-FFF2-40B4-BE49-F238E27FC236}">
                  <a16:creationId xmlns:a16="http://schemas.microsoft.com/office/drawing/2014/main" id="{CD30E000-07FB-4DB5-869D-A3A5B14E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4" name="Rectangle 674">
              <a:extLst>
                <a:ext uri="{FF2B5EF4-FFF2-40B4-BE49-F238E27FC236}">
                  <a16:creationId xmlns:a16="http://schemas.microsoft.com/office/drawing/2014/main" id="{363A6E4C-48DC-46C5-8828-335475801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5" name="Rectangle 675">
              <a:extLst>
                <a:ext uri="{FF2B5EF4-FFF2-40B4-BE49-F238E27FC236}">
                  <a16:creationId xmlns:a16="http://schemas.microsoft.com/office/drawing/2014/main" id="{B5D65B88-F837-415D-A6C4-0E8ADE8BC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595438"/>
              <a:ext cx="38100" cy="74613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6" name="Rectangle 676">
              <a:extLst>
                <a:ext uri="{FF2B5EF4-FFF2-40B4-BE49-F238E27FC236}">
                  <a16:creationId xmlns:a16="http://schemas.microsoft.com/office/drawing/2014/main" id="{EFEBFA3F-BB27-42FB-B035-AFCA79E7F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9738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7" name="Rectangle 677">
              <a:extLst>
                <a:ext uri="{FF2B5EF4-FFF2-40B4-BE49-F238E27FC236}">
                  <a16:creationId xmlns:a16="http://schemas.microsoft.com/office/drawing/2014/main" id="{AC1E7294-34EA-4B79-8EC0-C76BF1942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538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8" name="Rectangle 678">
              <a:extLst>
                <a:ext uri="{FF2B5EF4-FFF2-40B4-BE49-F238E27FC236}">
                  <a16:creationId xmlns:a16="http://schemas.microsoft.com/office/drawing/2014/main" id="{0D76162F-F559-440C-A48A-E19D55CF6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5150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9" name="Rectangle 679">
              <a:extLst>
                <a:ext uri="{FF2B5EF4-FFF2-40B4-BE49-F238E27FC236}">
                  <a16:creationId xmlns:a16="http://schemas.microsoft.com/office/drawing/2014/main" id="{BA7C53F7-F776-4BF9-91B5-EA8886895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1731963"/>
              <a:ext cx="38100" cy="73025"/>
            </a:xfrm>
            <a:prstGeom prst="rect">
              <a:avLst/>
            </a:pr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3750" name="五边形 3">
            <a:extLst>
              <a:ext uri="{FF2B5EF4-FFF2-40B4-BE49-F238E27FC236}">
                <a16:creationId xmlns:a16="http://schemas.microsoft.com/office/drawing/2014/main" id="{4A0A1708-F1C0-48EC-B76D-86ACB7EE5EA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47206" y="-3182144"/>
            <a:ext cx="6075363" cy="12214225"/>
          </a:xfrm>
          <a:prstGeom prst="homePlate">
            <a:avLst>
              <a:gd name="adj" fmla="val 7912"/>
            </a:avLst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3751" name="文本框 2">
            <a:extLst>
              <a:ext uri="{FF2B5EF4-FFF2-40B4-BE49-F238E27FC236}">
                <a16:creationId xmlns:a16="http://schemas.microsoft.com/office/drawing/2014/main" id="{7859DB68-6D90-4FAE-AE99-D6EE63F26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3051175"/>
            <a:ext cx="9401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康俪金黑W8" pitchFamily="1" charset="-122"/>
                <a:ea typeface="华康俪金黑W8" pitchFamily="1" charset="-122"/>
                <a:sym typeface="华康俪金黑W8" pitchFamily="1" charset="-122"/>
              </a:rPr>
              <a:t>Corporate publicity </a:t>
            </a:r>
            <a:r>
              <a:rPr lang="en-US" altLang="zh-CN" sz="3600" dirty="0" err="1">
                <a:solidFill>
                  <a:schemeClr val="bg1"/>
                </a:solidFill>
                <a:latin typeface="华康俪金黑W8" pitchFamily="1" charset="-122"/>
                <a:ea typeface="华康俪金黑W8" pitchFamily="1" charset="-122"/>
                <a:sym typeface="华康俪金黑W8" pitchFamily="1" charset="-122"/>
              </a:rPr>
              <a:t>Powerpoint</a:t>
            </a:r>
            <a:r>
              <a:rPr lang="en-US" altLang="zh-CN" sz="3600" dirty="0">
                <a:solidFill>
                  <a:schemeClr val="bg1"/>
                </a:solidFill>
                <a:latin typeface="华康俪金黑W8" pitchFamily="1" charset="-122"/>
                <a:ea typeface="华康俪金黑W8" pitchFamily="1" charset="-122"/>
                <a:sym typeface="华康俪金黑W8" pitchFamily="1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华康俪金黑W8" pitchFamily="1" charset="-122"/>
                <a:ea typeface="华康俪金黑W8" pitchFamily="1" charset="-122"/>
                <a:sym typeface="华康俪金黑W8" pitchFamily="1" charset="-122"/>
              </a:rPr>
              <a:t>Template</a:t>
            </a:r>
          </a:p>
        </p:txBody>
      </p:sp>
      <p:grpSp>
        <p:nvGrpSpPr>
          <p:cNvPr id="3752" name="Group 680">
            <a:extLst>
              <a:ext uri="{FF2B5EF4-FFF2-40B4-BE49-F238E27FC236}">
                <a16:creationId xmlns:a16="http://schemas.microsoft.com/office/drawing/2014/main" id="{B621D4A3-DAEB-4342-BFB0-BE25EB1B8C4C}"/>
              </a:ext>
            </a:extLst>
          </p:cNvPr>
          <p:cNvGrpSpPr>
            <a:grpSpLocks/>
          </p:cNvGrpSpPr>
          <p:nvPr/>
        </p:nvGrpSpPr>
        <p:grpSpPr bwMode="auto">
          <a:xfrm>
            <a:off x="4476750" y="4365625"/>
            <a:ext cx="3243263" cy="369888"/>
            <a:chOff x="0" y="0"/>
            <a:chExt cx="3243479" cy="369332"/>
          </a:xfrm>
        </p:grpSpPr>
        <p:sp>
          <p:nvSpPr>
            <p:cNvPr id="3753" name="文本框 682">
              <a:extLst>
                <a:ext uri="{FF2B5EF4-FFF2-40B4-BE49-F238E27FC236}">
                  <a16:creationId xmlns:a16="http://schemas.microsoft.com/office/drawing/2014/main" id="{DD0FD2BE-74B4-4007-B7FC-62D2C51E4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975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ea typeface="微软雅黑" panose="020B0503020204020204" pitchFamily="34" charset="-122"/>
                  <a:sym typeface="Aparajita" panose="02020603050405020304" pitchFamily="18" charset="0"/>
                </a:rPr>
                <a:t>Introduction</a:t>
              </a:r>
              <a:endParaRPr lang="zh-CN" altLang="en-US"/>
            </a:p>
          </p:txBody>
        </p:sp>
        <p:sp>
          <p:nvSpPr>
            <p:cNvPr id="3754" name="文本框 683">
              <a:extLst>
                <a:ext uri="{FF2B5EF4-FFF2-40B4-BE49-F238E27FC236}">
                  <a16:creationId xmlns:a16="http://schemas.microsoft.com/office/drawing/2014/main" id="{13A45A54-A479-4FC0-9503-A488A4763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787" y="0"/>
              <a:ext cx="10975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ea typeface="微软雅黑" panose="020B0503020204020204" pitchFamily="34" charset="-122"/>
                  <a:sym typeface="Aparajita" panose="02020603050405020304" pitchFamily="18" charset="0"/>
                </a:rPr>
                <a:t>Production</a:t>
              </a:r>
              <a:endParaRPr lang="zh-CN" altLang="en-US"/>
            </a:p>
          </p:txBody>
        </p:sp>
        <p:sp>
          <p:nvSpPr>
            <p:cNvPr id="3755" name="文本框 684">
              <a:extLst>
                <a:ext uri="{FF2B5EF4-FFF2-40B4-BE49-F238E27FC236}">
                  <a16:creationId xmlns:a16="http://schemas.microsoft.com/office/drawing/2014/main" id="{8534327B-C2A0-4139-BE0F-02843FC77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974" y="0"/>
              <a:ext cx="10975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ea typeface="微软雅黑" panose="020B0503020204020204" pitchFamily="34" charset="-122"/>
                  <a:sym typeface="Aparajita" panose="02020603050405020304" pitchFamily="18" charset="0"/>
                </a:rPr>
                <a:t>Market</a:t>
              </a:r>
              <a:endParaRPr lang="zh-CN" altLang="en-US"/>
            </a:p>
          </p:txBody>
        </p:sp>
      </p:grpSp>
      <p:grpSp>
        <p:nvGrpSpPr>
          <p:cNvPr id="3756" name="Group 684">
            <a:extLst>
              <a:ext uri="{FF2B5EF4-FFF2-40B4-BE49-F238E27FC236}">
                <a16:creationId xmlns:a16="http://schemas.microsoft.com/office/drawing/2014/main" id="{FBCA3A9A-8118-4209-8652-52E51C4BDE22}"/>
              </a:ext>
            </a:extLst>
          </p:cNvPr>
          <p:cNvGrpSpPr>
            <a:grpSpLocks/>
          </p:cNvGrpSpPr>
          <p:nvPr/>
        </p:nvGrpSpPr>
        <p:grpSpPr bwMode="auto">
          <a:xfrm>
            <a:off x="5057775" y="4970463"/>
            <a:ext cx="2082800" cy="0"/>
            <a:chOff x="0" y="0"/>
            <a:chExt cx="2082006" cy="1"/>
          </a:xfrm>
        </p:grpSpPr>
        <p:sp>
          <p:nvSpPr>
            <p:cNvPr id="3757" name="直接连接符 686">
              <a:extLst>
                <a:ext uri="{FF2B5EF4-FFF2-40B4-BE49-F238E27FC236}">
                  <a16:creationId xmlns:a16="http://schemas.microsoft.com/office/drawing/2014/main" id="{7E8DCB02-5DA6-4C41-89F0-3314B121D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601662" cy="1"/>
            </a:xfrm>
            <a:prstGeom prst="line">
              <a:avLst/>
            </a:prstGeom>
            <a:noFill/>
            <a:ln w="28575" cap="flat" cmpd="sng">
              <a:solidFill>
                <a:srgbClr val="0CEEC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58" name="直接连接符 688">
              <a:extLst>
                <a:ext uri="{FF2B5EF4-FFF2-40B4-BE49-F238E27FC236}">
                  <a16:creationId xmlns:a16="http://schemas.microsoft.com/office/drawing/2014/main" id="{DF726AB5-397F-4523-BBED-3CB6B0534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172" y="0"/>
              <a:ext cx="601662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59" name="直接连接符 689">
              <a:extLst>
                <a:ext uri="{FF2B5EF4-FFF2-40B4-BE49-F238E27FC236}">
                  <a16:creationId xmlns:a16="http://schemas.microsoft.com/office/drawing/2014/main" id="{83E820E1-AB5D-4D38-9084-970EC020E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344" y="0"/>
              <a:ext cx="601662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60" name="椭圆 4">
            <a:extLst>
              <a:ext uri="{FF2B5EF4-FFF2-40B4-BE49-F238E27FC236}">
                <a16:creationId xmlns:a16="http://schemas.microsoft.com/office/drawing/2014/main" id="{16F3FAF1-A7DF-4176-BDA6-50273312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524375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3761" name="椭圆 691">
            <a:extLst>
              <a:ext uri="{FF2B5EF4-FFF2-40B4-BE49-F238E27FC236}">
                <a16:creationId xmlns:a16="http://schemas.microsoft.com/office/drawing/2014/main" id="{40039B05-0657-42DF-A60D-22A2E80B4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050" y="4524375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3762" name="椭圆 692">
            <a:extLst>
              <a:ext uri="{FF2B5EF4-FFF2-40B4-BE49-F238E27FC236}">
                <a16:creationId xmlns:a16="http://schemas.microsoft.com/office/drawing/2014/main" id="{F5908AD9-C800-4834-8A39-326BEFEB3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5524500"/>
            <a:ext cx="295275" cy="295275"/>
          </a:xfrm>
          <a:prstGeom prst="ellipse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63" name="L 形 693">
            <a:extLst>
              <a:ext uri="{FF2B5EF4-FFF2-40B4-BE49-F238E27FC236}">
                <a16:creationId xmlns:a16="http://schemas.microsoft.com/office/drawing/2014/main" id="{DB26FB85-1FE6-4EDD-82D0-ACA4A8F8CB5F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6035675" y="5588000"/>
            <a:ext cx="130175" cy="130175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64" name="文本框 5">
            <a:hlinkClick r:id="rId3"/>
            <a:extLst>
              <a:ext uri="{FF2B5EF4-FFF2-40B4-BE49-F238E27FC236}">
                <a16:creationId xmlns:a16="http://schemas.microsoft.com/office/drawing/2014/main" id="{78AA50F0-CF20-4349-8B78-FD62D6170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6105525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parajita" panose="02020603050405020304" pitchFamily="18" charset="0"/>
                <a:sym typeface="Aparajita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3765" name="Freeform 5">
            <a:extLst>
              <a:ext uri="{FF2B5EF4-FFF2-40B4-BE49-F238E27FC236}">
                <a16:creationId xmlns:a16="http://schemas.microsoft.com/office/drawing/2014/main" id="{CC298FF2-4DCF-499E-ACC7-0FE087E10BC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6700" y="1219200"/>
            <a:ext cx="1509713" cy="1470025"/>
          </a:xfrm>
          <a:custGeom>
            <a:avLst/>
            <a:gdLst>
              <a:gd name="T0" fmla="*/ 374 w 441"/>
              <a:gd name="T1" fmla="*/ 304 h 472"/>
              <a:gd name="T2" fmla="*/ 275 w 441"/>
              <a:gd name="T3" fmla="*/ 261 h 472"/>
              <a:gd name="T4" fmla="*/ 252 w 441"/>
              <a:gd name="T5" fmla="*/ 117 h 472"/>
              <a:gd name="T6" fmla="*/ 228 w 441"/>
              <a:gd name="T7" fmla="*/ 22 h 472"/>
              <a:gd name="T8" fmla="*/ 204 w 441"/>
              <a:gd name="T9" fmla="*/ 17 h 472"/>
              <a:gd name="T10" fmla="*/ 161 w 441"/>
              <a:gd name="T11" fmla="*/ 146 h 472"/>
              <a:gd name="T12" fmla="*/ 109 w 441"/>
              <a:gd name="T13" fmla="*/ 340 h 472"/>
              <a:gd name="T14" fmla="*/ 67 w 441"/>
              <a:gd name="T15" fmla="*/ 239 h 472"/>
              <a:gd name="T16" fmla="*/ 39 w 441"/>
              <a:gd name="T17" fmla="*/ 331 h 472"/>
              <a:gd name="T18" fmla="*/ 98 w 441"/>
              <a:gd name="T19" fmla="*/ 442 h 472"/>
              <a:gd name="T20" fmla="*/ 164 w 441"/>
              <a:gd name="T21" fmla="*/ 462 h 472"/>
              <a:gd name="T22" fmla="*/ 237 w 441"/>
              <a:gd name="T23" fmla="*/ 442 h 472"/>
              <a:gd name="T24" fmla="*/ 311 w 441"/>
              <a:gd name="T25" fmla="*/ 466 h 472"/>
              <a:gd name="T26" fmla="*/ 369 w 441"/>
              <a:gd name="T27" fmla="*/ 401 h 472"/>
              <a:gd name="T28" fmla="*/ 394 w 441"/>
              <a:gd name="T29" fmla="*/ 170 h 472"/>
              <a:gd name="T30" fmla="*/ 401 w 441"/>
              <a:gd name="T31" fmla="*/ 243 h 472"/>
              <a:gd name="T32" fmla="*/ 218 w 441"/>
              <a:gd name="T33" fmla="*/ 7 h 472"/>
              <a:gd name="T34" fmla="*/ 223 w 441"/>
              <a:gd name="T35" fmla="*/ 109 h 472"/>
              <a:gd name="T36" fmla="*/ 213 w 441"/>
              <a:gd name="T37" fmla="*/ 102 h 472"/>
              <a:gd name="T38" fmla="*/ 213 w 441"/>
              <a:gd name="T39" fmla="*/ 83 h 472"/>
              <a:gd name="T40" fmla="*/ 247 w 441"/>
              <a:gd name="T41" fmla="*/ 117 h 472"/>
              <a:gd name="T42" fmla="*/ 272 w 441"/>
              <a:gd name="T43" fmla="*/ 362 h 472"/>
              <a:gd name="T44" fmla="*/ 34 w 441"/>
              <a:gd name="T45" fmla="*/ 217 h 472"/>
              <a:gd name="T46" fmla="*/ 12 w 441"/>
              <a:gd name="T47" fmla="*/ 310 h 472"/>
              <a:gd name="T48" fmla="*/ 115 w 441"/>
              <a:gd name="T49" fmla="*/ 342 h 472"/>
              <a:gd name="T50" fmla="*/ 185 w 441"/>
              <a:gd name="T51" fmla="*/ 306 h 472"/>
              <a:gd name="T52" fmla="*/ 58 w 441"/>
              <a:gd name="T53" fmla="*/ 386 h 472"/>
              <a:gd name="T54" fmla="*/ 86 w 441"/>
              <a:gd name="T55" fmla="*/ 432 h 472"/>
              <a:gd name="T56" fmla="*/ 109 w 441"/>
              <a:gd name="T57" fmla="*/ 453 h 472"/>
              <a:gd name="T58" fmla="*/ 122 w 441"/>
              <a:gd name="T59" fmla="*/ 454 h 472"/>
              <a:gd name="T60" fmla="*/ 160 w 441"/>
              <a:gd name="T61" fmla="*/ 461 h 472"/>
              <a:gd name="T62" fmla="*/ 183 w 441"/>
              <a:gd name="T63" fmla="*/ 455 h 472"/>
              <a:gd name="T64" fmla="*/ 130 w 441"/>
              <a:gd name="T65" fmla="*/ 441 h 472"/>
              <a:gd name="T66" fmla="*/ 96 w 441"/>
              <a:gd name="T67" fmla="*/ 411 h 472"/>
              <a:gd name="T68" fmla="*/ 179 w 441"/>
              <a:gd name="T69" fmla="*/ 306 h 472"/>
              <a:gd name="T70" fmla="*/ 210 w 441"/>
              <a:gd name="T71" fmla="*/ 404 h 472"/>
              <a:gd name="T72" fmla="*/ 209 w 441"/>
              <a:gd name="T73" fmla="*/ 412 h 472"/>
              <a:gd name="T74" fmla="*/ 198 w 441"/>
              <a:gd name="T75" fmla="*/ 429 h 472"/>
              <a:gd name="T76" fmla="*/ 199 w 441"/>
              <a:gd name="T77" fmla="*/ 438 h 472"/>
              <a:gd name="T78" fmla="*/ 222 w 441"/>
              <a:gd name="T79" fmla="*/ 419 h 472"/>
              <a:gd name="T80" fmla="*/ 215 w 441"/>
              <a:gd name="T81" fmla="*/ 416 h 472"/>
              <a:gd name="T82" fmla="*/ 215 w 441"/>
              <a:gd name="T83" fmla="*/ 405 h 472"/>
              <a:gd name="T84" fmla="*/ 223 w 441"/>
              <a:gd name="T85" fmla="*/ 402 h 472"/>
              <a:gd name="T86" fmla="*/ 229 w 441"/>
              <a:gd name="T87" fmla="*/ 407 h 472"/>
              <a:gd name="T88" fmla="*/ 229 w 441"/>
              <a:gd name="T89" fmla="*/ 415 h 472"/>
              <a:gd name="T90" fmla="*/ 229 w 441"/>
              <a:gd name="T91" fmla="*/ 437 h 472"/>
              <a:gd name="T92" fmla="*/ 251 w 441"/>
              <a:gd name="T93" fmla="*/ 436 h 472"/>
              <a:gd name="T94" fmla="*/ 275 w 441"/>
              <a:gd name="T95" fmla="*/ 447 h 472"/>
              <a:gd name="T96" fmla="*/ 294 w 441"/>
              <a:gd name="T97" fmla="*/ 449 h 472"/>
              <a:gd name="T98" fmla="*/ 319 w 441"/>
              <a:gd name="T99" fmla="*/ 449 h 472"/>
              <a:gd name="T100" fmla="*/ 278 w 441"/>
              <a:gd name="T101" fmla="*/ 444 h 472"/>
              <a:gd name="T102" fmla="*/ 233 w 441"/>
              <a:gd name="T103" fmla="*/ 416 h 472"/>
              <a:gd name="T104" fmla="*/ 234 w 441"/>
              <a:gd name="T105" fmla="*/ 410 h 472"/>
              <a:gd name="T106" fmla="*/ 232 w 441"/>
              <a:gd name="T107" fmla="*/ 403 h 472"/>
              <a:gd name="T108" fmla="*/ 278 w 441"/>
              <a:gd name="T109" fmla="*/ 359 h 472"/>
              <a:gd name="T110" fmla="*/ 352 w 441"/>
              <a:gd name="T111" fmla="*/ 400 h 472"/>
              <a:gd name="T112" fmla="*/ 322 w 441"/>
              <a:gd name="T113" fmla="*/ 436 h 472"/>
              <a:gd name="T114" fmla="*/ 357 w 441"/>
              <a:gd name="T115" fmla="*/ 432 h 472"/>
              <a:gd name="T116" fmla="*/ 352 w 441"/>
              <a:gd name="T117" fmla="*/ 410 h 472"/>
              <a:gd name="T118" fmla="*/ 316 w 441"/>
              <a:gd name="T119" fmla="*/ 345 h 472"/>
              <a:gd name="T120" fmla="*/ 246 w 441"/>
              <a:gd name="T121" fmla="*/ 302 h 472"/>
              <a:gd name="T122" fmla="*/ 391 w 441"/>
              <a:gd name="T123" fmla="*/ 332 h 47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41"/>
              <a:gd name="T187" fmla="*/ 0 h 472"/>
              <a:gd name="T188" fmla="*/ 441 w 441"/>
              <a:gd name="T189" fmla="*/ 472 h 47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41" h="472">
                <a:moveTo>
                  <a:pt x="435" y="304"/>
                </a:moveTo>
                <a:cubicBezTo>
                  <a:pt x="407" y="304"/>
                  <a:pt x="407" y="304"/>
                  <a:pt x="407" y="304"/>
                </a:cubicBezTo>
                <a:cubicBezTo>
                  <a:pt x="407" y="239"/>
                  <a:pt x="407" y="239"/>
                  <a:pt x="407" y="239"/>
                </a:cubicBezTo>
                <a:cubicBezTo>
                  <a:pt x="410" y="234"/>
                  <a:pt x="413" y="227"/>
                  <a:pt x="413" y="217"/>
                </a:cubicBezTo>
                <a:cubicBezTo>
                  <a:pt x="414" y="198"/>
                  <a:pt x="407" y="175"/>
                  <a:pt x="398" y="166"/>
                </a:cubicBezTo>
                <a:cubicBezTo>
                  <a:pt x="396" y="164"/>
                  <a:pt x="393" y="162"/>
                  <a:pt x="390" y="162"/>
                </a:cubicBezTo>
                <a:cubicBezTo>
                  <a:pt x="388" y="162"/>
                  <a:pt x="385" y="164"/>
                  <a:pt x="382" y="166"/>
                </a:cubicBezTo>
                <a:cubicBezTo>
                  <a:pt x="374" y="175"/>
                  <a:pt x="367" y="198"/>
                  <a:pt x="368" y="217"/>
                </a:cubicBezTo>
                <a:cubicBezTo>
                  <a:pt x="368" y="227"/>
                  <a:pt x="371" y="234"/>
                  <a:pt x="374" y="239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40" y="304"/>
                  <a:pt x="340" y="304"/>
                  <a:pt x="340" y="304"/>
                </a:cubicBezTo>
                <a:cubicBezTo>
                  <a:pt x="343" y="309"/>
                  <a:pt x="343" y="309"/>
                  <a:pt x="343" y="309"/>
                </a:cubicBezTo>
                <a:cubicBezTo>
                  <a:pt x="344" y="310"/>
                  <a:pt x="355" y="327"/>
                  <a:pt x="379" y="331"/>
                </a:cubicBezTo>
                <a:cubicBezTo>
                  <a:pt x="379" y="349"/>
                  <a:pt x="379" y="349"/>
                  <a:pt x="379" y="349"/>
                </a:cubicBezTo>
                <a:cubicBezTo>
                  <a:pt x="379" y="360"/>
                  <a:pt x="376" y="368"/>
                  <a:pt x="372" y="373"/>
                </a:cubicBezTo>
                <a:cubicBezTo>
                  <a:pt x="367" y="378"/>
                  <a:pt x="360" y="378"/>
                  <a:pt x="360" y="378"/>
                </a:cubicBezTo>
                <a:cubicBezTo>
                  <a:pt x="346" y="377"/>
                  <a:pt x="342" y="365"/>
                  <a:pt x="334" y="345"/>
                </a:cubicBezTo>
                <a:cubicBezTo>
                  <a:pt x="332" y="340"/>
                  <a:pt x="332" y="340"/>
                  <a:pt x="332" y="340"/>
                </a:cubicBezTo>
                <a:cubicBezTo>
                  <a:pt x="332" y="340"/>
                  <a:pt x="324" y="320"/>
                  <a:pt x="324" y="320"/>
                </a:cubicBezTo>
                <a:cubicBezTo>
                  <a:pt x="310" y="281"/>
                  <a:pt x="299" y="262"/>
                  <a:pt x="275" y="261"/>
                </a:cubicBezTo>
                <a:cubicBezTo>
                  <a:pt x="264" y="261"/>
                  <a:pt x="256" y="264"/>
                  <a:pt x="250" y="270"/>
                </a:cubicBezTo>
                <a:cubicBezTo>
                  <a:pt x="243" y="277"/>
                  <a:pt x="240" y="288"/>
                  <a:pt x="240" y="302"/>
                </a:cubicBezTo>
                <a:cubicBezTo>
                  <a:pt x="240" y="302"/>
                  <a:pt x="240" y="302"/>
                  <a:pt x="240" y="302"/>
                </a:cubicBezTo>
                <a:cubicBezTo>
                  <a:pt x="240" y="356"/>
                  <a:pt x="240" y="356"/>
                  <a:pt x="240" y="356"/>
                </a:cubicBezTo>
                <a:cubicBezTo>
                  <a:pt x="234" y="356"/>
                  <a:pt x="234" y="356"/>
                  <a:pt x="234" y="356"/>
                </a:cubicBezTo>
                <a:cubicBezTo>
                  <a:pt x="234" y="307"/>
                  <a:pt x="234" y="190"/>
                  <a:pt x="234" y="187"/>
                </a:cubicBezTo>
                <a:cubicBezTo>
                  <a:pt x="236" y="186"/>
                  <a:pt x="281" y="146"/>
                  <a:pt x="281" y="146"/>
                </a:cubicBezTo>
                <a:cubicBezTo>
                  <a:pt x="273" y="146"/>
                  <a:pt x="273" y="146"/>
                  <a:pt x="273" y="146"/>
                </a:cubicBezTo>
                <a:cubicBezTo>
                  <a:pt x="232" y="146"/>
                  <a:pt x="232" y="146"/>
                  <a:pt x="232" y="146"/>
                </a:cubicBezTo>
                <a:cubicBezTo>
                  <a:pt x="244" y="142"/>
                  <a:pt x="252" y="130"/>
                  <a:pt x="252" y="117"/>
                </a:cubicBezTo>
                <a:cubicBezTo>
                  <a:pt x="252" y="103"/>
                  <a:pt x="242" y="91"/>
                  <a:pt x="229" y="87"/>
                </a:cubicBezTo>
                <a:cubicBezTo>
                  <a:pt x="236" y="85"/>
                  <a:pt x="241" y="79"/>
                  <a:pt x="241" y="72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1" y="38"/>
                  <a:pt x="237" y="33"/>
                  <a:pt x="232" y="30"/>
                </a:cubicBezTo>
                <a:cubicBezTo>
                  <a:pt x="237" y="27"/>
                  <a:pt x="241" y="22"/>
                  <a:pt x="241" y="17"/>
                </a:cubicBezTo>
                <a:cubicBezTo>
                  <a:pt x="241" y="0"/>
                  <a:pt x="241" y="0"/>
                  <a:pt x="241" y="0"/>
                </a:cubicBezTo>
                <a:cubicBezTo>
                  <a:pt x="236" y="0"/>
                  <a:pt x="236" y="0"/>
                  <a:pt x="236" y="0"/>
                </a:cubicBezTo>
                <a:cubicBezTo>
                  <a:pt x="236" y="17"/>
                  <a:pt x="236" y="17"/>
                  <a:pt x="236" y="17"/>
                </a:cubicBezTo>
                <a:cubicBezTo>
                  <a:pt x="236" y="21"/>
                  <a:pt x="233" y="26"/>
                  <a:pt x="228" y="27"/>
                </a:cubicBezTo>
                <a:cubicBezTo>
                  <a:pt x="228" y="22"/>
                  <a:pt x="228" y="22"/>
                  <a:pt x="228" y="22"/>
                </a:cubicBezTo>
                <a:cubicBezTo>
                  <a:pt x="230" y="21"/>
                  <a:pt x="231" y="19"/>
                  <a:pt x="231" y="17"/>
                </a:cubicBezTo>
                <a:cubicBezTo>
                  <a:pt x="231" y="0"/>
                  <a:pt x="231" y="0"/>
                  <a:pt x="231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22" y="0"/>
                  <a:pt x="221" y="1"/>
                  <a:pt x="220" y="1"/>
                </a:cubicBezTo>
                <a:cubicBezTo>
                  <a:pt x="220" y="1"/>
                  <a:pt x="219" y="0"/>
                  <a:pt x="218" y="0"/>
                </a:cubicBezTo>
                <a:cubicBezTo>
                  <a:pt x="210" y="0"/>
                  <a:pt x="210" y="0"/>
                  <a:pt x="210" y="0"/>
                </a:cubicBezTo>
                <a:cubicBezTo>
                  <a:pt x="210" y="17"/>
                  <a:pt x="210" y="17"/>
                  <a:pt x="210" y="17"/>
                </a:cubicBezTo>
                <a:cubicBezTo>
                  <a:pt x="210" y="19"/>
                  <a:pt x="211" y="21"/>
                  <a:pt x="213" y="22"/>
                </a:cubicBezTo>
                <a:cubicBezTo>
                  <a:pt x="213" y="27"/>
                  <a:pt x="213" y="27"/>
                  <a:pt x="213" y="27"/>
                </a:cubicBezTo>
                <a:cubicBezTo>
                  <a:pt x="208" y="26"/>
                  <a:pt x="204" y="21"/>
                  <a:pt x="204" y="17"/>
                </a:cubicBezTo>
                <a:cubicBezTo>
                  <a:pt x="204" y="0"/>
                  <a:pt x="204" y="0"/>
                  <a:pt x="204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200" y="17"/>
                  <a:pt x="200" y="17"/>
                  <a:pt x="200" y="17"/>
                </a:cubicBezTo>
                <a:cubicBezTo>
                  <a:pt x="200" y="22"/>
                  <a:pt x="204" y="27"/>
                  <a:pt x="209" y="30"/>
                </a:cubicBezTo>
                <a:cubicBezTo>
                  <a:pt x="204" y="33"/>
                  <a:pt x="200" y="38"/>
                  <a:pt x="200" y="44"/>
                </a:cubicBezTo>
                <a:cubicBezTo>
                  <a:pt x="200" y="72"/>
                  <a:pt x="200" y="72"/>
                  <a:pt x="200" y="72"/>
                </a:cubicBezTo>
                <a:cubicBezTo>
                  <a:pt x="200" y="79"/>
                  <a:pt x="205" y="85"/>
                  <a:pt x="212" y="87"/>
                </a:cubicBezTo>
                <a:cubicBezTo>
                  <a:pt x="199" y="91"/>
                  <a:pt x="189" y="103"/>
                  <a:pt x="189" y="117"/>
                </a:cubicBezTo>
                <a:cubicBezTo>
                  <a:pt x="189" y="130"/>
                  <a:pt x="197" y="142"/>
                  <a:pt x="209" y="146"/>
                </a:cubicBezTo>
                <a:cubicBezTo>
                  <a:pt x="161" y="146"/>
                  <a:pt x="161" y="146"/>
                  <a:pt x="161" y="146"/>
                </a:cubicBezTo>
                <a:cubicBezTo>
                  <a:pt x="161" y="146"/>
                  <a:pt x="207" y="186"/>
                  <a:pt x="209" y="188"/>
                </a:cubicBezTo>
                <a:cubicBezTo>
                  <a:pt x="209" y="190"/>
                  <a:pt x="209" y="307"/>
                  <a:pt x="209" y="356"/>
                </a:cubicBezTo>
                <a:cubicBezTo>
                  <a:pt x="202" y="356"/>
                  <a:pt x="202" y="356"/>
                  <a:pt x="202" y="356"/>
                </a:cubicBezTo>
                <a:cubicBezTo>
                  <a:pt x="202" y="302"/>
                  <a:pt x="202" y="302"/>
                  <a:pt x="202" y="302"/>
                </a:cubicBezTo>
                <a:cubicBezTo>
                  <a:pt x="202" y="302"/>
                  <a:pt x="202" y="302"/>
                  <a:pt x="202" y="302"/>
                </a:cubicBezTo>
                <a:cubicBezTo>
                  <a:pt x="201" y="289"/>
                  <a:pt x="197" y="277"/>
                  <a:pt x="189" y="270"/>
                </a:cubicBezTo>
                <a:cubicBezTo>
                  <a:pt x="182" y="264"/>
                  <a:pt x="173" y="261"/>
                  <a:pt x="163" y="262"/>
                </a:cubicBezTo>
                <a:cubicBezTo>
                  <a:pt x="139" y="264"/>
                  <a:pt x="132" y="283"/>
                  <a:pt x="120" y="312"/>
                </a:cubicBezTo>
                <a:cubicBezTo>
                  <a:pt x="117" y="320"/>
                  <a:pt x="117" y="320"/>
                  <a:pt x="117" y="320"/>
                </a:cubicBezTo>
                <a:cubicBezTo>
                  <a:pt x="117" y="320"/>
                  <a:pt x="109" y="340"/>
                  <a:pt x="109" y="340"/>
                </a:cubicBezTo>
                <a:cubicBezTo>
                  <a:pt x="109" y="340"/>
                  <a:pt x="107" y="345"/>
                  <a:pt x="107" y="345"/>
                </a:cubicBezTo>
                <a:cubicBezTo>
                  <a:pt x="100" y="365"/>
                  <a:pt x="95" y="377"/>
                  <a:pt x="81" y="378"/>
                </a:cubicBezTo>
                <a:cubicBezTo>
                  <a:pt x="81" y="378"/>
                  <a:pt x="75" y="378"/>
                  <a:pt x="70" y="373"/>
                </a:cubicBezTo>
                <a:cubicBezTo>
                  <a:pt x="65" y="368"/>
                  <a:pt x="62" y="360"/>
                  <a:pt x="62" y="349"/>
                </a:cubicBezTo>
                <a:cubicBezTo>
                  <a:pt x="62" y="331"/>
                  <a:pt x="62" y="331"/>
                  <a:pt x="62" y="331"/>
                </a:cubicBezTo>
                <a:cubicBezTo>
                  <a:pt x="87" y="327"/>
                  <a:pt x="98" y="310"/>
                  <a:pt x="98" y="309"/>
                </a:cubicBezTo>
                <a:cubicBezTo>
                  <a:pt x="101" y="304"/>
                  <a:pt x="101" y="304"/>
                  <a:pt x="101" y="304"/>
                </a:cubicBezTo>
                <a:cubicBezTo>
                  <a:pt x="96" y="304"/>
                  <a:pt x="96" y="304"/>
                  <a:pt x="96" y="304"/>
                </a:cubicBezTo>
                <a:cubicBezTo>
                  <a:pt x="67" y="304"/>
                  <a:pt x="67" y="304"/>
                  <a:pt x="67" y="30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70" y="234"/>
                  <a:pt x="73" y="227"/>
                  <a:pt x="73" y="217"/>
                </a:cubicBezTo>
                <a:cubicBezTo>
                  <a:pt x="74" y="198"/>
                  <a:pt x="67" y="175"/>
                  <a:pt x="59" y="166"/>
                </a:cubicBezTo>
                <a:cubicBezTo>
                  <a:pt x="56" y="164"/>
                  <a:pt x="53" y="162"/>
                  <a:pt x="51" y="162"/>
                </a:cubicBezTo>
                <a:cubicBezTo>
                  <a:pt x="48" y="162"/>
                  <a:pt x="45" y="164"/>
                  <a:pt x="43" y="166"/>
                </a:cubicBezTo>
                <a:cubicBezTo>
                  <a:pt x="34" y="175"/>
                  <a:pt x="28" y="198"/>
                  <a:pt x="28" y="217"/>
                </a:cubicBezTo>
                <a:cubicBezTo>
                  <a:pt x="29" y="227"/>
                  <a:pt x="31" y="234"/>
                  <a:pt x="34" y="239"/>
                </a:cubicBezTo>
                <a:cubicBezTo>
                  <a:pt x="34" y="304"/>
                  <a:pt x="34" y="304"/>
                  <a:pt x="34" y="304"/>
                </a:cubicBezTo>
                <a:cubicBezTo>
                  <a:pt x="0" y="304"/>
                  <a:pt x="0" y="304"/>
                  <a:pt x="0" y="304"/>
                </a:cubicBezTo>
                <a:cubicBezTo>
                  <a:pt x="3" y="309"/>
                  <a:pt x="3" y="309"/>
                  <a:pt x="3" y="309"/>
                </a:cubicBezTo>
                <a:cubicBezTo>
                  <a:pt x="4" y="310"/>
                  <a:pt x="15" y="327"/>
                  <a:pt x="39" y="331"/>
                </a:cubicBezTo>
                <a:cubicBezTo>
                  <a:pt x="39" y="349"/>
                  <a:pt x="39" y="349"/>
                  <a:pt x="39" y="349"/>
                </a:cubicBezTo>
                <a:cubicBezTo>
                  <a:pt x="39" y="367"/>
                  <a:pt x="44" y="381"/>
                  <a:pt x="54" y="390"/>
                </a:cubicBezTo>
                <a:cubicBezTo>
                  <a:pt x="61" y="397"/>
                  <a:pt x="70" y="400"/>
                  <a:pt x="76" y="400"/>
                </a:cubicBezTo>
                <a:cubicBezTo>
                  <a:pt x="75" y="401"/>
                  <a:pt x="75" y="401"/>
                  <a:pt x="75" y="401"/>
                </a:cubicBezTo>
                <a:cubicBezTo>
                  <a:pt x="69" y="406"/>
                  <a:pt x="69" y="414"/>
                  <a:pt x="74" y="419"/>
                </a:cubicBezTo>
                <a:cubicBezTo>
                  <a:pt x="76" y="422"/>
                  <a:pt x="80" y="424"/>
                  <a:pt x="83" y="424"/>
                </a:cubicBezTo>
                <a:cubicBezTo>
                  <a:pt x="82" y="427"/>
                  <a:pt x="81" y="430"/>
                  <a:pt x="82" y="433"/>
                </a:cubicBezTo>
                <a:cubicBezTo>
                  <a:pt x="83" y="436"/>
                  <a:pt x="85" y="439"/>
                  <a:pt x="88" y="441"/>
                </a:cubicBezTo>
                <a:cubicBezTo>
                  <a:pt x="91" y="443"/>
                  <a:pt x="94" y="443"/>
                  <a:pt x="98" y="442"/>
                </a:cubicBezTo>
                <a:cubicBezTo>
                  <a:pt x="98" y="442"/>
                  <a:pt x="98" y="442"/>
                  <a:pt x="98" y="442"/>
                </a:cubicBezTo>
                <a:cubicBezTo>
                  <a:pt x="97" y="449"/>
                  <a:pt x="101" y="456"/>
                  <a:pt x="108" y="457"/>
                </a:cubicBezTo>
                <a:cubicBezTo>
                  <a:pt x="111" y="458"/>
                  <a:pt x="114" y="457"/>
                  <a:pt x="117" y="456"/>
                </a:cubicBezTo>
                <a:cubicBezTo>
                  <a:pt x="118" y="456"/>
                  <a:pt x="118" y="455"/>
                  <a:pt x="118" y="455"/>
                </a:cubicBezTo>
                <a:cubicBezTo>
                  <a:pt x="118" y="459"/>
                  <a:pt x="120" y="462"/>
                  <a:pt x="122" y="464"/>
                </a:cubicBezTo>
                <a:cubicBezTo>
                  <a:pt x="125" y="466"/>
                  <a:pt x="128" y="467"/>
                  <a:pt x="131" y="467"/>
                </a:cubicBezTo>
                <a:cubicBezTo>
                  <a:pt x="135" y="467"/>
                  <a:pt x="138" y="465"/>
                  <a:pt x="140" y="463"/>
                </a:cubicBezTo>
                <a:cubicBezTo>
                  <a:pt x="140" y="463"/>
                  <a:pt x="141" y="462"/>
                  <a:pt x="141" y="462"/>
                </a:cubicBezTo>
                <a:cubicBezTo>
                  <a:pt x="143" y="469"/>
                  <a:pt x="150" y="472"/>
                  <a:pt x="157" y="469"/>
                </a:cubicBezTo>
                <a:cubicBezTo>
                  <a:pt x="160" y="468"/>
                  <a:pt x="163" y="466"/>
                  <a:pt x="164" y="463"/>
                </a:cubicBezTo>
                <a:cubicBezTo>
                  <a:pt x="164" y="463"/>
                  <a:pt x="164" y="462"/>
                  <a:pt x="164" y="462"/>
                </a:cubicBezTo>
                <a:cubicBezTo>
                  <a:pt x="166" y="465"/>
                  <a:pt x="169" y="466"/>
                  <a:pt x="173" y="467"/>
                </a:cubicBezTo>
                <a:cubicBezTo>
                  <a:pt x="176" y="467"/>
                  <a:pt x="179" y="466"/>
                  <a:pt x="182" y="464"/>
                </a:cubicBezTo>
                <a:cubicBezTo>
                  <a:pt x="185" y="462"/>
                  <a:pt x="187" y="459"/>
                  <a:pt x="187" y="456"/>
                </a:cubicBezTo>
                <a:cubicBezTo>
                  <a:pt x="187" y="456"/>
                  <a:pt x="187" y="455"/>
                  <a:pt x="187" y="455"/>
                </a:cubicBezTo>
                <a:cubicBezTo>
                  <a:pt x="193" y="459"/>
                  <a:pt x="201" y="458"/>
                  <a:pt x="205" y="452"/>
                </a:cubicBezTo>
                <a:cubicBezTo>
                  <a:pt x="207" y="449"/>
                  <a:pt x="207" y="445"/>
                  <a:pt x="207" y="442"/>
                </a:cubicBezTo>
                <a:cubicBezTo>
                  <a:pt x="213" y="444"/>
                  <a:pt x="219" y="441"/>
                  <a:pt x="222" y="436"/>
                </a:cubicBezTo>
                <a:cubicBezTo>
                  <a:pt x="223" y="438"/>
                  <a:pt x="224" y="439"/>
                  <a:pt x="226" y="440"/>
                </a:cubicBezTo>
                <a:cubicBezTo>
                  <a:pt x="229" y="442"/>
                  <a:pt x="233" y="443"/>
                  <a:pt x="236" y="442"/>
                </a:cubicBezTo>
                <a:cubicBezTo>
                  <a:pt x="236" y="442"/>
                  <a:pt x="236" y="442"/>
                  <a:pt x="237" y="442"/>
                </a:cubicBezTo>
                <a:cubicBezTo>
                  <a:pt x="235" y="448"/>
                  <a:pt x="239" y="455"/>
                  <a:pt x="246" y="457"/>
                </a:cubicBezTo>
                <a:cubicBezTo>
                  <a:pt x="250" y="458"/>
                  <a:pt x="253" y="457"/>
                  <a:pt x="256" y="455"/>
                </a:cubicBezTo>
                <a:cubicBezTo>
                  <a:pt x="257" y="462"/>
                  <a:pt x="263" y="467"/>
                  <a:pt x="270" y="467"/>
                </a:cubicBezTo>
                <a:cubicBezTo>
                  <a:pt x="273" y="466"/>
                  <a:pt x="276" y="465"/>
                  <a:pt x="279" y="462"/>
                </a:cubicBezTo>
                <a:cubicBezTo>
                  <a:pt x="279" y="462"/>
                  <a:pt x="279" y="462"/>
                  <a:pt x="279" y="462"/>
                </a:cubicBezTo>
                <a:cubicBezTo>
                  <a:pt x="280" y="465"/>
                  <a:pt x="283" y="467"/>
                  <a:pt x="285" y="469"/>
                </a:cubicBezTo>
                <a:cubicBezTo>
                  <a:pt x="289" y="470"/>
                  <a:pt x="292" y="470"/>
                  <a:pt x="295" y="469"/>
                </a:cubicBezTo>
                <a:cubicBezTo>
                  <a:pt x="299" y="468"/>
                  <a:pt x="301" y="465"/>
                  <a:pt x="303" y="462"/>
                </a:cubicBezTo>
                <a:cubicBezTo>
                  <a:pt x="303" y="462"/>
                  <a:pt x="303" y="462"/>
                  <a:pt x="303" y="462"/>
                </a:cubicBezTo>
                <a:cubicBezTo>
                  <a:pt x="305" y="464"/>
                  <a:pt x="308" y="466"/>
                  <a:pt x="311" y="466"/>
                </a:cubicBezTo>
                <a:cubicBezTo>
                  <a:pt x="314" y="467"/>
                  <a:pt x="318" y="466"/>
                  <a:pt x="320" y="464"/>
                </a:cubicBezTo>
                <a:cubicBezTo>
                  <a:pt x="323" y="462"/>
                  <a:pt x="325" y="458"/>
                  <a:pt x="325" y="455"/>
                </a:cubicBezTo>
                <a:cubicBezTo>
                  <a:pt x="331" y="459"/>
                  <a:pt x="339" y="457"/>
                  <a:pt x="343" y="452"/>
                </a:cubicBezTo>
                <a:cubicBezTo>
                  <a:pt x="345" y="449"/>
                  <a:pt x="346" y="445"/>
                  <a:pt x="345" y="442"/>
                </a:cubicBezTo>
                <a:cubicBezTo>
                  <a:pt x="345" y="442"/>
                  <a:pt x="345" y="442"/>
                  <a:pt x="345" y="441"/>
                </a:cubicBezTo>
                <a:cubicBezTo>
                  <a:pt x="352" y="443"/>
                  <a:pt x="359" y="440"/>
                  <a:pt x="361" y="433"/>
                </a:cubicBezTo>
                <a:cubicBezTo>
                  <a:pt x="362" y="430"/>
                  <a:pt x="362" y="426"/>
                  <a:pt x="360" y="423"/>
                </a:cubicBezTo>
                <a:cubicBezTo>
                  <a:pt x="360" y="423"/>
                  <a:pt x="360" y="423"/>
                  <a:pt x="360" y="423"/>
                </a:cubicBezTo>
                <a:cubicBezTo>
                  <a:pt x="367" y="423"/>
                  <a:pt x="373" y="417"/>
                  <a:pt x="373" y="410"/>
                </a:cubicBezTo>
                <a:cubicBezTo>
                  <a:pt x="373" y="407"/>
                  <a:pt x="372" y="404"/>
                  <a:pt x="369" y="401"/>
                </a:cubicBezTo>
                <a:cubicBezTo>
                  <a:pt x="369" y="401"/>
                  <a:pt x="368" y="400"/>
                  <a:pt x="368" y="400"/>
                </a:cubicBezTo>
                <a:cubicBezTo>
                  <a:pt x="374" y="399"/>
                  <a:pt x="381" y="396"/>
                  <a:pt x="387" y="390"/>
                </a:cubicBezTo>
                <a:cubicBezTo>
                  <a:pt x="397" y="381"/>
                  <a:pt x="402" y="367"/>
                  <a:pt x="402" y="349"/>
                </a:cubicBezTo>
                <a:cubicBezTo>
                  <a:pt x="402" y="331"/>
                  <a:pt x="402" y="331"/>
                  <a:pt x="402" y="331"/>
                </a:cubicBezTo>
                <a:cubicBezTo>
                  <a:pt x="426" y="327"/>
                  <a:pt x="437" y="310"/>
                  <a:pt x="438" y="309"/>
                </a:cubicBezTo>
                <a:cubicBezTo>
                  <a:pt x="441" y="304"/>
                  <a:pt x="441" y="304"/>
                  <a:pt x="441" y="304"/>
                </a:cubicBezTo>
                <a:lnTo>
                  <a:pt x="435" y="304"/>
                </a:lnTo>
                <a:close/>
                <a:moveTo>
                  <a:pt x="387" y="170"/>
                </a:moveTo>
                <a:cubicBezTo>
                  <a:pt x="388" y="169"/>
                  <a:pt x="389" y="168"/>
                  <a:pt x="390" y="168"/>
                </a:cubicBezTo>
                <a:cubicBezTo>
                  <a:pt x="392" y="168"/>
                  <a:pt x="393" y="169"/>
                  <a:pt x="394" y="170"/>
                </a:cubicBezTo>
                <a:cubicBezTo>
                  <a:pt x="401" y="177"/>
                  <a:pt x="408" y="198"/>
                  <a:pt x="407" y="217"/>
                </a:cubicBezTo>
                <a:cubicBezTo>
                  <a:pt x="407" y="226"/>
                  <a:pt x="404" y="233"/>
                  <a:pt x="401" y="237"/>
                </a:cubicBezTo>
                <a:cubicBezTo>
                  <a:pt x="380" y="237"/>
                  <a:pt x="380" y="237"/>
                  <a:pt x="380" y="237"/>
                </a:cubicBezTo>
                <a:cubicBezTo>
                  <a:pt x="377" y="233"/>
                  <a:pt x="374" y="226"/>
                  <a:pt x="374" y="217"/>
                </a:cubicBezTo>
                <a:cubicBezTo>
                  <a:pt x="373" y="198"/>
                  <a:pt x="380" y="177"/>
                  <a:pt x="387" y="170"/>
                </a:cubicBezTo>
                <a:close/>
                <a:moveTo>
                  <a:pt x="401" y="243"/>
                </a:moveTo>
                <a:cubicBezTo>
                  <a:pt x="401" y="247"/>
                  <a:pt x="401" y="290"/>
                  <a:pt x="401" y="304"/>
                </a:cubicBezTo>
                <a:cubicBezTo>
                  <a:pt x="380" y="304"/>
                  <a:pt x="380" y="304"/>
                  <a:pt x="380" y="304"/>
                </a:cubicBezTo>
                <a:cubicBezTo>
                  <a:pt x="380" y="290"/>
                  <a:pt x="380" y="247"/>
                  <a:pt x="380" y="243"/>
                </a:cubicBezTo>
                <a:cubicBezTo>
                  <a:pt x="384" y="243"/>
                  <a:pt x="397" y="243"/>
                  <a:pt x="401" y="243"/>
                </a:cubicBezTo>
                <a:close/>
                <a:moveTo>
                  <a:pt x="228" y="78"/>
                </a:moveTo>
                <a:cubicBezTo>
                  <a:pt x="230" y="76"/>
                  <a:pt x="231" y="74"/>
                  <a:pt x="231" y="72"/>
                </a:cubicBezTo>
                <a:cubicBezTo>
                  <a:pt x="231" y="44"/>
                  <a:pt x="231" y="44"/>
                  <a:pt x="231" y="44"/>
                </a:cubicBezTo>
                <a:cubicBezTo>
                  <a:pt x="231" y="42"/>
                  <a:pt x="230" y="40"/>
                  <a:pt x="228" y="38"/>
                </a:cubicBezTo>
                <a:cubicBezTo>
                  <a:pt x="228" y="33"/>
                  <a:pt x="228" y="33"/>
                  <a:pt x="228" y="33"/>
                </a:cubicBezTo>
                <a:cubicBezTo>
                  <a:pt x="233" y="35"/>
                  <a:pt x="236" y="39"/>
                  <a:pt x="236" y="44"/>
                </a:cubicBezTo>
                <a:cubicBezTo>
                  <a:pt x="236" y="72"/>
                  <a:pt x="236" y="72"/>
                  <a:pt x="236" y="72"/>
                </a:cubicBezTo>
                <a:cubicBezTo>
                  <a:pt x="236" y="77"/>
                  <a:pt x="233" y="81"/>
                  <a:pt x="228" y="83"/>
                </a:cubicBezTo>
                <a:lnTo>
                  <a:pt x="228" y="78"/>
                </a:lnTo>
                <a:close/>
                <a:moveTo>
                  <a:pt x="218" y="7"/>
                </a:moveTo>
                <a:cubicBezTo>
                  <a:pt x="218" y="6"/>
                  <a:pt x="219" y="5"/>
                  <a:pt x="220" y="5"/>
                </a:cubicBezTo>
                <a:cubicBezTo>
                  <a:pt x="222" y="5"/>
                  <a:pt x="223" y="6"/>
                  <a:pt x="223" y="7"/>
                </a:cubicBezTo>
                <a:cubicBezTo>
                  <a:pt x="223" y="54"/>
                  <a:pt x="223" y="54"/>
                  <a:pt x="223" y="54"/>
                </a:cubicBezTo>
                <a:cubicBezTo>
                  <a:pt x="223" y="55"/>
                  <a:pt x="222" y="56"/>
                  <a:pt x="220" y="56"/>
                </a:cubicBezTo>
                <a:cubicBezTo>
                  <a:pt x="219" y="56"/>
                  <a:pt x="218" y="55"/>
                  <a:pt x="218" y="54"/>
                </a:cubicBezTo>
                <a:lnTo>
                  <a:pt x="218" y="7"/>
                </a:lnTo>
                <a:close/>
                <a:moveTo>
                  <a:pt x="218" y="63"/>
                </a:moveTo>
                <a:cubicBezTo>
                  <a:pt x="218" y="61"/>
                  <a:pt x="219" y="61"/>
                  <a:pt x="220" y="61"/>
                </a:cubicBezTo>
                <a:cubicBezTo>
                  <a:pt x="222" y="61"/>
                  <a:pt x="223" y="61"/>
                  <a:pt x="223" y="63"/>
                </a:cubicBezTo>
                <a:cubicBezTo>
                  <a:pt x="223" y="109"/>
                  <a:pt x="223" y="109"/>
                  <a:pt x="223" y="109"/>
                </a:cubicBezTo>
                <a:cubicBezTo>
                  <a:pt x="223" y="111"/>
                  <a:pt x="222" y="112"/>
                  <a:pt x="220" y="112"/>
                </a:cubicBezTo>
                <a:cubicBezTo>
                  <a:pt x="219" y="112"/>
                  <a:pt x="218" y="111"/>
                  <a:pt x="218" y="109"/>
                </a:cubicBezTo>
                <a:lnTo>
                  <a:pt x="218" y="63"/>
                </a:lnTo>
                <a:close/>
                <a:moveTo>
                  <a:pt x="220" y="116"/>
                </a:moveTo>
                <a:cubicBezTo>
                  <a:pt x="224" y="116"/>
                  <a:pt x="228" y="113"/>
                  <a:pt x="228" y="109"/>
                </a:cubicBezTo>
                <a:cubicBezTo>
                  <a:pt x="228" y="102"/>
                  <a:pt x="228" y="102"/>
                  <a:pt x="228" y="102"/>
                </a:cubicBezTo>
                <a:cubicBezTo>
                  <a:pt x="233" y="105"/>
                  <a:pt x="237" y="111"/>
                  <a:pt x="237" y="117"/>
                </a:cubicBezTo>
                <a:cubicBezTo>
                  <a:pt x="237" y="126"/>
                  <a:pt x="229" y="134"/>
                  <a:pt x="220" y="134"/>
                </a:cubicBezTo>
                <a:cubicBezTo>
                  <a:pt x="211" y="134"/>
                  <a:pt x="204" y="126"/>
                  <a:pt x="204" y="117"/>
                </a:cubicBezTo>
                <a:cubicBezTo>
                  <a:pt x="204" y="111"/>
                  <a:pt x="208" y="105"/>
                  <a:pt x="213" y="102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13"/>
                  <a:pt x="216" y="116"/>
                  <a:pt x="220" y="116"/>
                </a:cubicBezTo>
                <a:close/>
                <a:moveTo>
                  <a:pt x="204" y="72"/>
                </a:moveTo>
                <a:cubicBezTo>
                  <a:pt x="204" y="44"/>
                  <a:pt x="204" y="44"/>
                  <a:pt x="204" y="44"/>
                </a:cubicBezTo>
                <a:cubicBezTo>
                  <a:pt x="204" y="39"/>
                  <a:pt x="208" y="35"/>
                  <a:pt x="213" y="33"/>
                </a:cubicBezTo>
                <a:cubicBezTo>
                  <a:pt x="213" y="38"/>
                  <a:pt x="213" y="38"/>
                  <a:pt x="213" y="38"/>
                </a:cubicBezTo>
                <a:cubicBezTo>
                  <a:pt x="211" y="40"/>
                  <a:pt x="210" y="42"/>
                  <a:pt x="210" y="44"/>
                </a:cubicBezTo>
                <a:cubicBezTo>
                  <a:pt x="210" y="72"/>
                  <a:pt x="210" y="72"/>
                  <a:pt x="210" y="72"/>
                </a:cubicBezTo>
                <a:cubicBezTo>
                  <a:pt x="210" y="74"/>
                  <a:pt x="211" y="76"/>
                  <a:pt x="213" y="78"/>
                </a:cubicBezTo>
                <a:cubicBezTo>
                  <a:pt x="213" y="83"/>
                  <a:pt x="213" y="83"/>
                  <a:pt x="213" y="83"/>
                </a:cubicBezTo>
                <a:cubicBezTo>
                  <a:pt x="208" y="81"/>
                  <a:pt x="204" y="77"/>
                  <a:pt x="204" y="72"/>
                </a:cubicBezTo>
                <a:close/>
                <a:moveTo>
                  <a:pt x="194" y="117"/>
                </a:moveTo>
                <a:cubicBezTo>
                  <a:pt x="194" y="105"/>
                  <a:pt x="202" y="95"/>
                  <a:pt x="213" y="91"/>
                </a:cubicBezTo>
                <a:cubicBezTo>
                  <a:pt x="213" y="98"/>
                  <a:pt x="213" y="98"/>
                  <a:pt x="213" y="98"/>
                </a:cubicBezTo>
                <a:cubicBezTo>
                  <a:pt x="205" y="101"/>
                  <a:pt x="200" y="108"/>
                  <a:pt x="200" y="117"/>
                </a:cubicBezTo>
                <a:cubicBezTo>
                  <a:pt x="200" y="129"/>
                  <a:pt x="209" y="138"/>
                  <a:pt x="220" y="138"/>
                </a:cubicBezTo>
                <a:cubicBezTo>
                  <a:pt x="232" y="138"/>
                  <a:pt x="241" y="129"/>
                  <a:pt x="241" y="117"/>
                </a:cubicBezTo>
                <a:cubicBezTo>
                  <a:pt x="241" y="108"/>
                  <a:pt x="236" y="101"/>
                  <a:pt x="228" y="98"/>
                </a:cubicBezTo>
                <a:cubicBezTo>
                  <a:pt x="228" y="91"/>
                  <a:pt x="228" y="91"/>
                  <a:pt x="228" y="91"/>
                </a:cubicBezTo>
                <a:cubicBezTo>
                  <a:pt x="239" y="95"/>
                  <a:pt x="247" y="105"/>
                  <a:pt x="247" y="117"/>
                </a:cubicBezTo>
                <a:cubicBezTo>
                  <a:pt x="247" y="132"/>
                  <a:pt x="235" y="144"/>
                  <a:pt x="220" y="144"/>
                </a:cubicBezTo>
                <a:cubicBezTo>
                  <a:pt x="206" y="144"/>
                  <a:pt x="194" y="132"/>
                  <a:pt x="194" y="117"/>
                </a:cubicBezTo>
                <a:close/>
                <a:moveTo>
                  <a:pt x="177" y="152"/>
                </a:moveTo>
                <a:cubicBezTo>
                  <a:pt x="189" y="152"/>
                  <a:pt x="253" y="152"/>
                  <a:pt x="265" y="152"/>
                </a:cubicBezTo>
                <a:cubicBezTo>
                  <a:pt x="256" y="160"/>
                  <a:pt x="228" y="185"/>
                  <a:pt x="228" y="185"/>
                </a:cubicBezTo>
                <a:cubicBezTo>
                  <a:pt x="228" y="185"/>
                  <a:pt x="228" y="312"/>
                  <a:pt x="228" y="356"/>
                </a:cubicBezTo>
                <a:cubicBezTo>
                  <a:pt x="215" y="356"/>
                  <a:pt x="215" y="356"/>
                  <a:pt x="215" y="356"/>
                </a:cubicBezTo>
                <a:cubicBezTo>
                  <a:pt x="215" y="312"/>
                  <a:pt x="215" y="185"/>
                  <a:pt x="215" y="185"/>
                </a:cubicBezTo>
                <a:cubicBezTo>
                  <a:pt x="215" y="185"/>
                  <a:pt x="186" y="160"/>
                  <a:pt x="177" y="152"/>
                </a:cubicBezTo>
                <a:close/>
                <a:moveTo>
                  <a:pt x="272" y="362"/>
                </a:moveTo>
                <a:cubicBezTo>
                  <a:pt x="269" y="371"/>
                  <a:pt x="260" y="394"/>
                  <a:pt x="221" y="394"/>
                </a:cubicBezTo>
                <a:cubicBezTo>
                  <a:pt x="183" y="394"/>
                  <a:pt x="173" y="371"/>
                  <a:pt x="170" y="362"/>
                </a:cubicBezTo>
                <a:cubicBezTo>
                  <a:pt x="177" y="362"/>
                  <a:pt x="265" y="362"/>
                  <a:pt x="272" y="362"/>
                </a:cubicBezTo>
                <a:close/>
                <a:moveTo>
                  <a:pt x="47" y="170"/>
                </a:moveTo>
                <a:cubicBezTo>
                  <a:pt x="48" y="169"/>
                  <a:pt x="50" y="168"/>
                  <a:pt x="51" y="168"/>
                </a:cubicBezTo>
                <a:cubicBezTo>
                  <a:pt x="52" y="168"/>
                  <a:pt x="53" y="169"/>
                  <a:pt x="54" y="170"/>
                </a:cubicBezTo>
                <a:cubicBezTo>
                  <a:pt x="61" y="177"/>
                  <a:pt x="68" y="198"/>
                  <a:pt x="67" y="217"/>
                </a:cubicBezTo>
                <a:cubicBezTo>
                  <a:pt x="67" y="226"/>
                  <a:pt x="64" y="233"/>
                  <a:pt x="61" y="237"/>
                </a:cubicBezTo>
                <a:cubicBezTo>
                  <a:pt x="40" y="237"/>
                  <a:pt x="40" y="237"/>
                  <a:pt x="40" y="237"/>
                </a:cubicBezTo>
                <a:cubicBezTo>
                  <a:pt x="37" y="233"/>
                  <a:pt x="35" y="226"/>
                  <a:pt x="34" y="217"/>
                </a:cubicBezTo>
                <a:cubicBezTo>
                  <a:pt x="34" y="198"/>
                  <a:pt x="40" y="177"/>
                  <a:pt x="47" y="170"/>
                </a:cubicBezTo>
                <a:close/>
                <a:moveTo>
                  <a:pt x="61" y="243"/>
                </a:moveTo>
                <a:cubicBezTo>
                  <a:pt x="61" y="247"/>
                  <a:pt x="61" y="290"/>
                  <a:pt x="61" y="304"/>
                </a:cubicBezTo>
                <a:cubicBezTo>
                  <a:pt x="40" y="304"/>
                  <a:pt x="40" y="304"/>
                  <a:pt x="40" y="304"/>
                </a:cubicBezTo>
                <a:cubicBezTo>
                  <a:pt x="40" y="290"/>
                  <a:pt x="40" y="247"/>
                  <a:pt x="40" y="243"/>
                </a:cubicBezTo>
                <a:cubicBezTo>
                  <a:pt x="44" y="243"/>
                  <a:pt x="57" y="243"/>
                  <a:pt x="61" y="243"/>
                </a:cubicBezTo>
                <a:close/>
                <a:moveTo>
                  <a:pt x="12" y="310"/>
                </a:moveTo>
                <a:cubicBezTo>
                  <a:pt x="22" y="310"/>
                  <a:pt x="79" y="310"/>
                  <a:pt x="89" y="310"/>
                </a:cubicBezTo>
                <a:cubicBezTo>
                  <a:pt x="84" y="316"/>
                  <a:pt x="71" y="326"/>
                  <a:pt x="51" y="326"/>
                </a:cubicBezTo>
                <a:cubicBezTo>
                  <a:pt x="30" y="326"/>
                  <a:pt x="18" y="316"/>
                  <a:pt x="12" y="310"/>
                </a:cubicBezTo>
                <a:close/>
                <a:moveTo>
                  <a:pt x="58" y="386"/>
                </a:moveTo>
                <a:cubicBezTo>
                  <a:pt x="50" y="378"/>
                  <a:pt x="45" y="365"/>
                  <a:pt x="45" y="349"/>
                </a:cubicBezTo>
                <a:cubicBezTo>
                  <a:pt x="45" y="349"/>
                  <a:pt x="45" y="339"/>
                  <a:pt x="45" y="332"/>
                </a:cubicBezTo>
                <a:cubicBezTo>
                  <a:pt x="47" y="332"/>
                  <a:pt x="49" y="332"/>
                  <a:pt x="51" y="332"/>
                </a:cubicBezTo>
                <a:cubicBezTo>
                  <a:pt x="53" y="332"/>
                  <a:pt x="54" y="332"/>
                  <a:pt x="56" y="332"/>
                </a:cubicBezTo>
                <a:cubicBezTo>
                  <a:pt x="56" y="339"/>
                  <a:pt x="56" y="349"/>
                  <a:pt x="56" y="349"/>
                </a:cubicBezTo>
                <a:cubicBezTo>
                  <a:pt x="56" y="362"/>
                  <a:pt x="59" y="372"/>
                  <a:pt x="66" y="378"/>
                </a:cubicBezTo>
                <a:cubicBezTo>
                  <a:pt x="72" y="384"/>
                  <a:pt x="80" y="384"/>
                  <a:pt x="81" y="384"/>
                </a:cubicBezTo>
                <a:cubicBezTo>
                  <a:pt x="99" y="383"/>
                  <a:pt x="105" y="368"/>
                  <a:pt x="113" y="347"/>
                </a:cubicBezTo>
                <a:cubicBezTo>
                  <a:pt x="115" y="342"/>
                  <a:pt x="115" y="342"/>
                  <a:pt x="115" y="342"/>
                </a:cubicBezTo>
                <a:cubicBezTo>
                  <a:pt x="115" y="342"/>
                  <a:pt x="122" y="322"/>
                  <a:pt x="122" y="322"/>
                </a:cubicBezTo>
                <a:cubicBezTo>
                  <a:pt x="122" y="322"/>
                  <a:pt x="126" y="314"/>
                  <a:pt x="126" y="314"/>
                </a:cubicBezTo>
                <a:cubicBezTo>
                  <a:pt x="137" y="286"/>
                  <a:pt x="143" y="270"/>
                  <a:pt x="163" y="268"/>
                </a:cubicBezTo>
                <a:cubicBezTo>
                  <a:pt x="172" y="267"/>
                  <a:pt x="179" y="269"/>
                  <a:pt x="185" y="275"/>
                </a:cubicBezTo>
                <a:cubicBezTo>
                  <a:pt x="192" y="281"/>
                  <a:pt x="196" y="291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6" y="302"/>
                  <a:pt x="196" y="302"/>
                  <a:pt x="196" y="302"/>
                </a:cubicBezTo>
                <a:cubicBezTo>
                  <a:pt x="196" y="303"/>
                  <a:pt x="196" y="338"/>
                  <a:pt x="196" y="356"/>
                </a:cubicBezTo>
                <a:cubicBezTo>
                  <a:pt x="185" y="356"/>
                  <a:pt x="185" y="356"/>
                  <a:pt x="185" y="356"/>
                </a:cubicBezTo>
                <a:cubicBezTo>
                  <a:pt x="185" y="339"/>
                  <a:pt x="185" y="306"/>
                  <a:pt x="185" y="306"/>
                </a:cubicBezTo>
                <a:cubicBezTo>
                  <a:pt x="185" y="306"/>
                  <a:pt x="185" y="306"/>
                  <a:pt x="185" y="306"/>
                </a:cubicBezTo>
                <a:cubicBezTo>
                  <a:pt x="184" y="300"/>
                  <a:pt x="184" y="290"/>
                  <a:pt x="178" y="284"/>
                </a:cubicBezTo>
                <a:cubicBezTo>
                  <a:pt x="175" y="280"/>
                  <a:pt x="170" y="279"/>
                  <a:pt x="164" y="279"/>
                </a:cubicBezTo>
                <a:cubicBezTo>
                  <a:pt x="150" y="280"/>
                  <a:pt x="146" y="293"/>
                  <a:pt x="133" y="326"/>
                </a:cubicBezTo>
                <a:cubicBezTo>
                  <a:pt x="129" y="336"/>
                  <a:pt x="129" y="336"/>
                  <a:pt x="129" y="336"/>
                </a:cubicBezTo>
                <a:cubicBezTo>
                  <a:pt x="129" y="336"/>
                  <a:pt x="129" y="336"/>
                  <a:pt x="129" y="335"/>
                </a:cubicBezTo>
                <a:cubicBezTo>
                  <a:pt x="129" y="336"/>
                  <a:pt x="129" y="337"/>
                  <a:pt x="126" y="345"/>
                </a:cubicBezTo>
                <a:cubicBezTo>
                  <a:pt x="124" y="350"/>
                  <a:pt x="124" y="350"/>
                  <a:pt x="124" y="350"/>
                </a:cubicBezTo>
                <a:cubicBezTo>
                  <a:pt x="116" y="372"/>
                  <a:pt x="108" y="393"/>
                  <a:pt x="82" y="395"/>
                </a:cubicBezTo>
                <a:cubicBezTo>
                  <a:pt x="81" y="395"/>
                  <a:pt x="68" y="395"/>
                  <a:pt x="58" y="386"/>
                </a:cubicBezTo>
                <a:close/>
                <a:moveTo>
                  <a:pt x="77" y="416"/>
                </a:moveTo>
                <a:cubicBezTo>
                  <a:pt x="74" y="413"/>
                  <a:pt x="74" y="408"/>
                  <a:pt x="78" y="405"/>
                </a:cubicBezTo>
                <a:cubicBezTo>
                  <a:pt x="81" y="402"/>
                  <a:pt x="86" y="402"/>
                  <a:pt x="89" y="405"/>
                </a:cubicBezTo>
                <a:cubicBezTo>
                  <a:pt x="89" y="405"/>
                  <a:pt x="89" y="405"/>
                  <a:pt x="89" y="405"/>
                </a:cubicBezTo>
                <a:cubicBezTo>
                  <a:pt x="91" y="407"/>
                  <a:pt x="92" y="409"/>
                  <a:pt x="92" y="411"/>
                </a:cubicBezTo>
                <a:cubicBezTo>
                  <a:pt x="91" y="414"/>
                  <a:pt x="90" y="416"/>
                  <a:pt x="89" y="417"/>
                </a:cubicBezTo>
                <a:cubicBezTo>
                  <a:pt x="85" y="420"/>
                  <a:pt x="80" y="420"/>
                  <a:pt x="77" y="416"/>
                </a:cubicBezTo>
                <a:close/>
                <a:moveTo>
                  <a:pt x="96" y="438"/>
                </a:moveTo>
                <a:cubicBezTo>
                  <a:pt x="94" y="439"/>
                  <a:pt x="92" y="438"/>
                  <a:pt x="90" y="437"/>
                </a:cubicBezTo>
                <a:cubicBezTo>
                  <a:pt x="88" y="436"/>
                  <a:pt x="87" y="434"/>
                  <a:pt x="86" y="432"/>
                </a:cubicBezTo>
                <a:cubicBezTo>
                  <a:pt x="86" y="430"/>
                  <a:pt x="86" y="427"/>
                  <a:pt x="87" y="426"/>
                </a:cubicBezTo>
                <a:cubicBezTo>
                  <a:pt x="88" y="424"/>
                  <a:pt x="90" y="422"/>
                  <a:pt x="92" y="422"/>
                </a:cubicBezTo>
                <a:cubicBezTo>
                  <a:pt x="95" y="421"/>
                  <a:pt x="97" y="421"/>
                  <a:pt x="99" y="423"/>
                </a:cubicBezTo>
                <a:cubicBezTo>
                  <a:pt x="99" y="423"/>
                  <a:pt x="99" y="423"/>
                  <a:pt x="99" y="423"/>
                </a:cubicBezTo>
                <a:cubicBezTo>
                  <a:pt x="101" y="424"/>
                  <a:pt x="102" y="426"/>
                  <a:pt x="103" y="428"/>
                </a:cubicBezTo>
                <a:cubicBezTo>
                  <a:pt x="103" y="430"/>
                  <a:pt x="103" y="432"/>
                  <a:pt x="102" y="434"/>
                </a:cubicBezTo>
                <a:cubicBezTo>
                  <a:pt x="100" y="436"/>
                  <a:pt x="99" y="437"/>
                  <a:pt x="96" y="438"/>
                </a:cubicBezTo>
                <a:close/>
                <a:moveTo>
                  <a:pt x="119" y="447"/>
                </a:moveTo>
                <a:cubicBezTo>
                  <a:pt x="118" y="449"/>
                  <a:pt x="117" y="451"/>
                  <a:pt x="115" y="452"/>
                </a:cubicBezTo>
                <a:cubicBezTo>
                  <a:pt x="113" y="453"/>
                  <a:pt x="111" y="453"/>
                  <a:pt x="109" y="453"/>
                </a:cubicBezTo>
                <a:cubicBezTo>
                  <a:pt x="104" y="452"/>
                  <a:pt x="101" y="447"/>
                  <a:pt x="103" y="443"/>
                </a:cubicBezTo>
                <a:cubicBezTo>
                  <a:pt x="104" y="438"/>
                  <a:pt x="108" y="435"/>
                  <a:pt x="113" y="437"/>
                </a:cubicBezTo>
                <a:cubicBezTo>
                  <a:pt x="113" y="437"/>
                  <a:pt x="113" y="437"/>
                  <a:pt x="113" y="437"/>
                </a:cubicBezTo>
                <a:cubicBezTo>
                  <a:pt x="115" y="437"/>
                  <a:pt x="117" y="438"/>
                  <a:pt x="118" y="440"/>
                </a:cubicBezTo>
                <a:cubicBezTo>
                  <a:pt x="119" y="442"/>
                  <a:pt x="119" y="445"/>
                  <a:pt x="119" y="447"/>
                </a:cubicBezTo>
                <a:close/>
                <a:moveTo>
                  <a:pt x="137" y="460"/>
                </a:moveTo>
                <a:cubicBezTo>
                  <a:pt x="135" y="461"/>
                  <a:pt x="133" y="462"/>
                  <a:pt x="131" y="462"/>
                </a:cubicBezTo>
                <a:cubicBezTo>
                  <a:pt x="129" y="463"/>
                  <a:pt x="127" y="462"/>
                  <a:pt x="125" y="460"/>
                </a:cubicBezTo>
                <a:cubicBezTo>
                  <a:pt x="123" y="459"/>
                  <a:pt x="122" y="457"/>
                  <a:pt x="122" y="455"/>
                </a:cubicBezTo>
                <a:cubicBezTo>
                  <a:pt x="122" y="454"/>
                  <a:pt x="122" y="454"/>
                  <a:pt x="122" y="454"/>
                </a:cubicBezTo>
                <a:cubicBezTo>
                  <a:pt x="122" y="450"/>
                  <a:pt x="126" y="446"/>
                  <a:pt x="130" y="446"/>
                </a:cubicBezTo>
                <a:cubicBezTo>
                  <a:pt x="135" y="445"/>
                  <a:pt x="139" y="449"/>
                  <a:pt x="139" y="454"/>
                </a:cubicBezTo>
                <a:cubicBezTo>
                  <a:pt x="139" y="456"/>
                  <a:pt x="138" y="458"/>
                  <a:pt x="137" y="460"/>
                </a:cubicBezTo>
                <a:close/>
                <a:moveTo>
                  <a:pt x="160" y="461"/>
                </a:moveTo>
                <a:cubicBezTo>
                  <a:pt x="159" y="463"/>
                  <a:pt x="157" y="464"/>
                  <a:pt x="155" y="465"/>
                </a:cubicBezTo>
                <a:cubicBezTo>
                  <a:pt x="151" y="467"/>
                  <a:pt x="146" y="465"/>
                  <a:pt x="145" y="460"/>
                </a:cubicBezTo>
                <a:cubicBezTo>
                  <a:pt x="143" y="456"/>
                  <a:pt x="145" y="451"/>
                  <a:pt x="150" y="449"/>
                </a:cubicBezTo>
                <a:cubicBezTo>
                  <a:pt x="152" y="449"/>
                  <a:pt x="154" y="449"/>
                  <a:pt x="156" y="450"/>
                </a:cubicBezTo>
                <a:cubicBezTo>
                  <a:pt x="158" y="451"/>
                  <a:pt x="160" y="452"/>
                  <a:pt x="160" y="454"/>
                </a:cubicBezTo>
                <a:cubicBezTo>
                  <a:pt x="161" y="457"/>
                  <a:pt x="161" y="459"/>
                  <a:pt x="160" y="461"/>
                </a:cubicBezTo>
                <a:close/>
                <a:moveTo>
                  <a:pt x="183" y="455"/>
                </a:moveTo>
                <a:cubicBezTo>
                  <a:pt x="182" y="457"/>
                  <a:pt x="181" y="459"/>
                  <a:pt x="179" y="461"/>
                </a:cubicBezTo>
                <a:cubicBezTo>
                  <a:pt x="178" y="462"/>
                  <a:pt x="175" y="463"/>
                  <a:pt x="173" y="462"/>
                </a:cubicBezTo>
                <a:cubicBezTo>
                  <a:pt x="171" y="462"/>
                  <a:pt x="169" y="461"/>
                  <a:pt x="168" y="459"/>
                </a:cubicBezTo>
                <a:cubicBezTo>
                  <a:pt x="166" y="457"/>
                  <a:pt x="166" y="455"/>
                  <a:pt x="166" y="453"/>
                </a:cubicBezTo>
                <a:cubicBezTo>
                  <a:pt x="166" y="451"/>
                  <a:pt x="167" y="449"/>
                  <a:pt x="169" y="447"/>
                </a:cubicBezTo>
                <a:cubicBezTo>
                  <a:pt x="169" y="447"/>
                  <a:pt x="169" y="447"/>
                  <a:pt x="169" y="447"/>
                </a:cubicBezTo>
                <a:cubicBezTo>
                  <a:pt x="171" y="446"/>
                  <a:pt x="173" y="445"/>
                  <a:pt x="175" y="446"/>
                </a:cubicBezTo>
                <a:cubicBezTo>
                  <a:pt x="178" y="446"/>
                  <a:pt x="180" y="447"/>
                  <a:pt x="181" y="449"/>
                </a:cubicBezTo>
                <a:cubicBezTo>
                  <a:pt x="182" y="451"/>
                  <a:pt x="183" y="453"/>
                  <a:pt x="183" y="455"/>
                </a:cubicBezTo>
                <a:close/>
                <a:moveTo>
                  <a:pt x="184" y="437"/>
                </a:moveTo>
                <a:cubicBezTo>
                  <a:pt x="182" y="439"/>
                  <a:pt x="182" y="441"/>
                  <a:pt x="181" y="443"/>
                </a:cubicBezTo>
                <a:cubicBezTo>
                  <a:pt x="180" y="442"/>
                  <a:pt x="178" y="442"/>
                  <a:pt x="176" y="441"/>
                </a:cubicBezTo>
                <a:cubicBezTo>
                  <a:pt x="173" y="441"/>
                  <a:pt x="169" y="442"/>
                  <a:pt x="167" y="444"/>
                </a:cubicBezTo>
                <a:cubicBezTo>
                  <a:pt x="165" y="445"/>
                  <a:pt x="163" y="447"/>
                  <a:pt x="162" y="449"/>
                </a:cubicBezTo>
                <a:cubicBezTo>
                  <a:pt x="161" y="448"/>
                  <a:pt x="160" y="446"/>
                  <a:pt x="158" y="446"/>
                </a:cubicBezTo>
                <a:cubicBezTo>
                  <a:pt x="155" y="444"/>
                  <a:pt x="151" y="444"/>
                  <a:pt x="148" y="445"/>
                </a:cubicBezTo>
                <a:cubicBezTo>
                  <a:pt x="146" y="446"/>
                  <a:pt x="144" y="447"/>
                  <a:pt x="143" y="449"/>
                </a:cubicBezTo>
                <a:cubicBezTo>
                  <a:pt x="141" y="444"/>
                  <a:pt x="136" y="441"/>
                  <a:pt x="130" y="441"/>
                </a:cubicBezTo>
                <a:cubicBezTo>
                  <a:pt x="130" y="441"/>
                  <a:pt x="130" y="441"/>
                  <a:pt x="130" y="441"/>
                </a:cubicBezTo>
                <a:cubicBezTo>
                  <a:pt x="128" y="441"/>
                  <a:pt x="125" y="442"/>
                  <a:pt x="124" y="443"/>
                </a:cubicBezTo>
                <a:cubicBezTo>
                  <a:pt x="123" y="442"/>
                  <a:pt x="123" y="440"/>
                  <a:pt x="122" y="438"/>
                </a:cubicBezTo>
                <a:cubicBezTo>
                  <a:pt x="120" y="435"/>
                  <a:pt x="117" y="433"/>
                  <a:pt x="114" y="432"/>
                </a:cubicBezTo>
                <a:cubicBezTo>
                  <a:pt x="111" y="432"/>
                  <a:pt x="109" y="432"/>
                  <a:pt x="107" y="432"/>
                </a:cubicBezTo>
                <a:cubicBezTo>
                  <a:pt x="107" y="432"/>
                  <a:pt x="107" y="431"/>
                  <a:pt x="107" y="430"/>
                </a:cubicBezTo>
                <a:cubicBezTo>
                  <a:pt x="107" y="429"/>
                  <a:pt x="107" y="428"/>
                  <a:pt x="107" y="427"/>
                </a:cubicBezTo>
                <a:cubicBezTo>
                  <a:pt x="106" y="423"/>
                  <a:pt x="104" y="421"/>
                  <a:pt x="101" y="419"/>
                </a:cubicBezTo>
                <a:cubicBezTo>
                  <a:pt x="99" y="418"/>
                  <a:pt x="97" y="417"/>
                  <a:pt x="94" y="417"/>
                </a:cubicBezTo>
                <a:cubicBezTo>
                  <a:pt x="95" y="415"/>
                  <a:pt x="96" y="413"/>
                  <a:pt x="96" y="411"/>
                </a:cubicBezTo>
                <a:cubicBezTo>
                  <a:pt x="96" y="411"/>
                  <a:pt x="96" y="411"/>
                  <a:pt x="96" y="411"/>
                </a:cubicBezTo>
                <a:cubicBezTo>
                  <a:pt x="96" y="408"/>
                  <a:pt x="95" y="405"/>
                  <a:pt x="93" y="402"/>
                </a:cubicBezTo>
                <a:cubicBezTo>
                  <a:pt x="92" y="401"/>
                  <a:pt x="91" y="400"/>
                  <a:pt x="90" y="400"/>
                </a:cubicBezTo>
                <a:cubicBezTo>
                  <a:pt x="114" y="395"/>
                  <a:pt x="122" y="373"/>
                  <a:pt x="129" y="352"/>
                </a:cubicBezTo>
                <a:cubicBezTo>
                  <a:pt x="131" y="347"/>
                  <a:pt x="131" y="347"/>
                  <a:pt x="131" y="347"/>
                </a:cubicBezTo>
                <a:cubicBezTo>
                  <a:pt x="131" y="347"/>
                  <a:pt x="135" y="338"/>
                  <a:pt x="135" y="338"/>
                </a:cubicBezTo>
                <a:cubicBezTo>
                  <a:pt x="135" y="338"/>
                  <a:pt x="138" y="328"/>
                  <a:pt x="138" y="328"/>
                </a:cubicBezTo>
                <a:cubicBezTo>
                  <a:pt x="150" y="297"/>
                  <a:pt x="155" y="286"/>
                  <a:pt x="164" y="285"/>
                </a:cubicBezTo>
                <a:cubicBezTo>
                  <a:pt x="168" y="285"/>
                  <a:pt x="172" y="286"/>
                  <a:pt x="174" y="288"/>
                </a:cubicBezTo>
                <a:cubicBezTo>
                  <a:pt x="178" y="292"/>
                  <a:pt x="178" y="300"/>
                  <a:pt x="179" y="306"/>
                </a:cubicBezTo>
                <a:cubicBezTo>
                  <a:pt x="179" y="306"/>
                  <a:pt x="179" y="306"/>
                  <a:pt x="179" y="306"/>
                </a:cubicBezTo>
                <a:cubicBezTo>
                  <a:pt x="179" y="356"/>
                  <a:pt x="179" y="356"/>
                  <a:pt x="179" y="356"/>
                </a:cubicBezTo>
                <a:cubicBezTo>
                  <a:pt x="163" y="356"/>
                  <a:pt x="163" y="356"/>
                  <a:pt x="163" y="356"/>
                </a:cubicBezTo>
                <a:cubicBezTo>
                  <a:pt x="164" y="359"/>
                  <a:pt x="164" y="359"/>
                  <a:pt x="164" y="359"/>
                </a:cubicBezTo>
                <a:cubicBezTo>
                  <a:pt x="164" y="360"/>
                  <a:pt x="169" y="396"/>
                  <a:pt x="214" y="400"/>
                </a:cubicBezTo>
                <a:cubicBezTo>
                  <a:pt x="214" y="400"/>
                  <a:pt x="214" y="400"/>
                  <a:pt x="214" y="400"/>
                </a:cubicBezTo>
                <a:cubicBezTo>
                  <a:pt x="214" y="400"/>
                  <a:pt x="214" y="400"/>
                  <a:pt x="214" y="400"/>
                </a:cubicBezTo>
                <a:cubicBezTo>
                  <a:pt x="213" y="401"/>
                  <a:pt x="213" y="401"/>
                  <a:pt x="213" y="401"/>
                </a:cubicBezTo>
                <a:cubicBezTo>
                  <a:pt x="213" y="401"/>
                  <a:pt x="213" y="401"/>
                  <a:pt x="213" y="401"/>
                </a:cubicBezTo>
                <a:cubicBezTo>
                  <a:pt x="213" y="401"/>
                  <a:pt x="213" y="401"/>
                  <a:pt x="213" y="401"/>
                </a:cubicBezTo>
                <a:cubicBezTo>
                  <a:pt x="212" y="402"/>
                  <a:pt x="211" y="403"/>
                  <a:pt x="210" y="404"/>
                </a:cubicBezTo>
                <a:cubicBezTo>
                  <a:pt x="210" y="404"/>
                  <a:pt x="210" y="404"/>
                  <a:pt x="210" y="404"/>
                </a:cubicBezTo>
                <a:cubicBezTo>
                  <a:pt x="210" y="404"/>
                  <a:pt x="210" y="405"/>
                  <a:pt x="210" y="405"/>
                </a:cubicBezTo>
                <a:cubicBezTo>
                  <a:pt x="209" y="406"/>
                  <a:pt x="209" y="408"/>
                  <a:pt x="209" y="410"/>
                </a:cubicBezTo>
                <a:cubicBezTo>
                  <a:pt x="209" y="410"/>
                  <a:pt x="209" y="410"/>
                  <a:pt x="209" y="410"/>
                </a:cubicBezTo>
                <a:cubicBezTo>
                  <a:pt x="209" y="410"/>
                  <a:pt x="209" y="410"/>
                  <a:pt x="209" y="410"/>
                </a:cubicBezTo>
                <a:cubicBezTo>
                  <a:pt x="209" y="410"/>
                  <a:pt x="209" y="410"/>
                  <a:pt x="209" y="410"/>
                </a:cubicBezTo>
                <a:cubicBezTo>
                  <a:pt x="209" y="410"/>
                  <a:pt x="209" y="411"/>
                  <a:pt x="209" y="411"/>
                </a:cubicBezTo>
                <a:cubicBezTo>
                  <a:pt x="209" y="411"/>
                  <a:pt x="209" y="411"/>
                  <a:pt x="209" y="411"/>
                </a:cubicBezTo>
                <a:cubicBezTo>
                  <a:pt x="209" y="411"/>
                  <a:pt x="209" y="412"/>
                  <a:pt x="209" y="412"/>
                </a:cubicBezTo>
                <a:cubicBezTo>
                  <a:pt x="209" y="412"/>
                  <a:pt x="209" y="412"/>
                  <a:pt x="209" y="412"/>
                </a:cubicBezTo>
                <a:cubicBezTo>
                  <a:pt x="209" y="413"/>
                  <a:pt x="209" y="413"/>
                  <a:pt x="209" y="413"/>
                </a:cubicBezTo>
                <a:cubicBezTo>
                  <a:pt x="209" y="413"/>
                  <a:pt x="209" y="413"/>
                  <a:pt x="209" y="414"/>
                </a:cubicBezTo>
                <a:cubicBezTo>
                  <a:pt x="209" y="414"/>
                  <a:pt x="209" y="414"/>
                  <a:pt x="209" y="414"/>
                </a:cubicBezTo>
                <a:cubicBezTo>
                  <a:pt x="209" y="415"/>
                  <a:pt x="209" y="415"/>
                  <a:pt x="209" y="415"/>
                </a:cubicBezTo>
                <a:cubicBezTo>
                  <a:pt x="210" y="415"/>
                  <a:pt x="210" y="415"/>
                  <a:pt x="210" y="415"/>
                </a:cubicBezTo>
                <a:cubicBezTo>
                  <a:pt x="210" y="416"/>
                  <a:pt x="210" y="416"/>
                  <a:pt x="210" y="416"/>
                </a:cubicBezTo>
                <a:cubicBezTo>
                  <a:pt x="210" y="416"/>
                  <a:pt x="210" y="416"/>
                  <a:pt x="210" y="417"/>
                </a:cubicBezTo>
                <a:cubicBezTo>
                  <a:pt x="210" y="417"/>
                  <a:pt x="210" y="417"/>
                  <a:pt x="210" y="417"/>
                </a:cubicBezTo>
                <a:cubicBezTo>
                  <a:pt x="205" y="417"/>
                  <a:pt x="200" y="420"/>
                  <a:pt x="198" y="425"/>
                </a:cubicBezTo>
                <a:cubicBezTo>
                  <a:pt x="198" y="427"/>
                  <a:pt x="198" y="428"/>
                  <a:pt x="198" y="429"/>
                </a:cubicBezTo>
                <a:cubicBezTo>
                  <a:pt x="198" y="430"/>
                  <a:pt x="198" y="431"/>
                  <a:pt x="198" y="432"/>
                </a:cubicBezTo>
                <a:cubicBezTo>
                  <a:pt x="196" y="432"/>
                  <a:pt x="194" y="431"/>
                  <a:pt x="192" y="432"/>
                </a:cubicBezTo>
                <a:cubicBezTo>
                  <a:pt x="189" y="432"/>
                  <a:pt x="186" y="434"/>
                  <a:pt x="184" y="437"/>
                </a:cubicBezTo>
                <a:close/>
                <a:moveTo>
                  <a:pt x="201" y="449"/>
                </a:moveTo>
                <a:cubicBezTo>
                  <a:pt x="198" y="453"/>
                  <a:pt x="193" y="454"/>
                  <a:pt x="189" y="451"/>
                </a:cubicBezTo>
                <a:cubicBezTo>
                  <a:pt x="187" y="450"/>
                  <a:pt x="186" y="448"/>
                  <a:pt x="186" y="446"/>
                </a:cubicBezTo>
                <a:cubicBezTo>
                  <a:pt x="186" y="444"/>
                  <a:pt x="186" y="441"/>
                  <a:pt x="187" y="440"/>
                </a:cubicBezTo>
                <a:cubicBezTo>
                  <a:pt x="187" y="440"/>
                  <a:pt x="187" y="440"/>
                  <a:pt x="187" y="440"/>
                </a:cubicBezTo>
                <a:cubicBezTo>
                  <a:pt x="189" y="438"/>
                  <a:pt x="191" y="437"/>
                  <a:pt x="193" y="436"/>
                </a:cubicBezTo>
                <a:cubicBezTo>
                  <a:pt x="195" y="436"/>
                  <a:pt x="197" y="436"/>
                  <a:pt x="199" y="438"/>
                </a:cubicBezTo>
                <a:cubicBezTo>
                  <a:pt x="203" y="440"/>
                  <a:pt x="204" y="446"/>
                  <a:pt x="201" y="449"/>
                </a:cubicBezTo>
                <a:close/>
                <a:moveTo>
                  <a:pt x="218" y="432"/>
                </a:moveTo>
                <a:cubicBezTo>
                  <a:pt x="217" y="437"/>
                  <a:pt x="212" y="439"/>
                  <a:pt x="208" y="437"/>
                </a:cubicBezTo>
                <a:cubicBezTo>
                  <a:pt x="206" y="437"/>
                  <a:pt x="204" y="435"/>
                  <a:pt x="203" y="433"/>
                </a:cubicBezTo>
                <a:cubicBezTo>
                  <a:pt x="202" y="431"/>
                  <a:pt x="202" y="429"/>
                  <a:pt x="202" y="427"/>
                </a:cubicBezTo>
                <a:cubicBezTo>
                  <a:pt x="204" y="422"/>
                  <a:pt x="209" y="420"/>
                  <a:pt x="213" y="422"/>
                </a:cubicBezTo>
                <a:cubicBezTo>
                  <a:pt x="218" y="423"/>
                  <a:pt x="220" y="428"/>
                  <a:pt x="218" y="432"/>
                </a:cubicBezTo>
                <a:close/>
                <a:moveTo>
                  <a:pt x="224" y="418"/>
                </a:moveTo>
                <a:cubicBezTo>
                  <a:pt x="223" y="419"/>
                  <a:pt x="223" y="419"/>
                  <a:pt x="223" y="419"/>
                </a:cubicBezTo>
                <a:cubicBezTo>
                  <a:pt x="223" y="419"/>
                  <a:pt x="222" y="419"/>
                  <a:pt x="222" y="419"/>
                </a:cubicBezTo>
                <a:cubicBezTo>
                  <a:pt x="222" y="419"/>
                  <a:pt x="222" y="419"/>
                  <a:pt x="221" y="419"/>
                </a:cubicBezTo>
                <a:cubicBezTo>
                  <a:pt x="221" y="419"/>
                  <a:pt x="221" y="419"/>
                  <a:pt x="221" y="419"/>
                </a:cubicBezTo>
                <a:cubicBezTo>
                  <a:pt x="220" y="419"/>
                  <a:pt x="220" y="419"/>
                  <a:pt x="220" y="419"/>
                </a:cubicBezTo>
                <a:cubicBezTo>
                  <a:pt x="219" y="419"/>
                  <a:pt x="219" y="419"/>
                  <a:pt x="219" y="419"/>
                </a:cubicBezTo>
                <a:cubicBezTo>
                  <a:pt x="219" y="418"/>
                  <a:pt x="218" y="418"/>
                  <a:pt x="218" y="418"/>
                </a:cubicBezTo>
                <a:cubicBezTo>
                  <a:pt x="218" y="418"/>
                  <a:pt x="218" y="418"/>
                  <a:pt x="218" y="418"/>
                </a:cubicBezTo>
                <a:cubicBezTo>
                  <a:pt x="217" y="418"/>
                  <a:pt x="217" y="417"/>
                  <a:pt x="217" y="417"/>
                </a:cubicBezTo>
                <a:cubicBezTo>
                  <a:pt x="216" y="417"/>
                  <a:pt x="216" y="417"/>
                  <a:pt x="216" y="417"/>
                </a:cubicBezTo>
                <a:cubicBezTo>
                  <a:pt x="216" y="417"/>
                  <a:pt x="216" y="416"/>
                  <a:pt x="215" y="416"/>
                </a:cubicBezTo>
                <a:cubicBezTo>
                  <a:pt x="215" y="416"/>
                  <a:pt x="215" y="416"/>
                  <a:pt x="215" y="416"/>
                </a:cubicBezTo>
                <a:cubicBezTo>
                  <a:pt x="215" y="415"/>
                  <a:pt x="215" y="415"/>
                  <a:pt x="214" y="415"/>
                </a:cubicBezTo>
                <a:cubicBezTo>
                  <a:pt x="214" y="415"/>
                  <a:pt x="214" y="414"/>
                  <a:pt x="214" y="414"/>
                </a:cubicBezTo>
                <a:cubicBezTo>
                  <a:pt x="214" y="414"/>
                  <a:pt x="214" y="414"/>
                  <a:pt x="214" y="413"/>
                </a:cubicBezTo>
                <a:cubicBezTo>
                  <a:pt x="214" y="413"/>
                  <a:pt x="214" y="413"/>
                  <a:pt x="214" y="413"/>
                </a:cubicBezTo>
                <a:cubicBezTo>
                  <a:pt x="213" y="412"/>
                  <a:pt x="213" y="412"/>
                  <a:pt x="213" y="412"/>
                </a:cubicBezTo>
                <a:cubicBezTo>
                  <a:pt x="213" y="412"/>
                  <a:pt x="213" y="411"/>
                  <a:pt x="213" y="411"/>
                </a:cubicBezTo>
                <a:cubicBezTo>
                  <a:pt x="213" y="410"/>
                  <a:pt x="213" y="408"/>
                  <a:pt x="214" y="407"/>
                </a:cubicBezTo>
                <a:cubicBezTo>
                  <a:pt x="214" y="407"/>
                  <a:pt x="214" y="407"/>
                  <a:pt x="214" y="407"/>
                </a:cubicBezTo>
                <a:cubicBezTo>
                  <a:pt x="214" y="406"/>
                  <a:pt x="214" y="406"/>
                  <a:pt x="215" y="406"/>
                </a:cubicBezTo>
                <a:cubicBezTo>
                  <a:pt x="215" y="405"/>
                  <a:pt x="215" y="405"/>
                  <a:pt x="215" y="405"/>
                </a:cubicBezTo>
                <a:cubicBezTo>
                  <a:pt x="215" y="405"/>
                  <a:pt x="215" y="405"/>
                  <a:pt x="216" y="404"/>
                </a:cubicBezTo>
                <a:cubicBezTo>
                  <a:pt x="216" y="404"/>
                  <a:pt x="216" y="404"/>
                  <a:pt x="216" y="404"/>
                </a:cubicBezTo>
                <a:cubicBezTo>
                  <a:pt x="216" y="404"/>
                  <a:pt x="217" y="404"/>
                  <a:pt x="217" y="403"/>
                </a:cubicBezTo>
                <a:cubicBezTo>
                  <a:pt x="217" y="403"/>
                  <a:pt x="217" y="403"/>
                  <a:pt x="217" y="403"/>
                </a:cubicBezTo>
                <a:cubicBezTo>
                  <a:pt x="218" y="403"/>
                  <a:pt x="218" y="403"/>
                  <a:pt x="219" y="403"/>
                </a:cubicBezTo>
                <a:cubicBezTo>
                  <a:pt x="219" y="403"/>
                  <a:pt x="219" y="403"/>
                  <a:pt x="219" y="402"/>
                </a:cubicBezTo>
                <a:cubicBezTo>
                  <a:pt x="219" y="402"/>
                  <a:pt x="220" y="402"/>
                  <a:pt x="220" y="402"/>
                </a:cubicBezTo>
                <a:cubicBezTo>
                  <a:pt x="220" y="402"/>
                  <a:pt x="220" y="402"/>
                  <a:pt x="220" y="402"/>
                </a:cubicBezTo>
                <a:cubicBezTo>
                  <a:pt x="221" y="402"/>
                  <a:pt x="221" y="402"/>
                  <a:pt x="222" y="402"/>
                </a:cubicBezTo>
                <a:cubicBezTo>
                  <a:pt x="222" y="402"/>
                  <a:pt x="222" y="402"/>
                  <a:pt x="223" y="402"/>
                </a:cubicBezTo>
                <a:cubicBezTo>
                  <a:pt x="223" y="402"/>
                  <a:pt x="223" y="402"/>
                  <a:pt x="224" y="402"/>
                </a:cubicBezTo>
                <a:cubicBezTo>
                  <a:pt x="224" y="402"/>
                  <a:pt x="224" y="402"/>
                  <a:pt x="224" y="403"/>
                </a:cubicBezTo>
                <a:cubicBezTo>
                  <a:pt x="225" y="403"/>
                  <a:pt x="225" y="403"/>
                  <a:pt x="225" y="403"/>
                </a:cubicBezTo>
                <a:cubicBezTo>
                  <a:pt x="225" y="403"/>
                  <a:pt x="226" y="403"/>
                  <a:pt x="226" y="403"/>
                </a:cubicBezTo>
                <a:cubicBezTo>
                  <a:pt x="226" y="403"/>
                  <a:pt x="226" y="403"/>
                  <a:pt x="226" y="404"/>
                </a:cubicBezTo>
                <a:cubicBezTo>
                  <a:pt x="227" y="404"/>
                  <a:pt x="227" y="404"/>
                  <a:pt x="227" y="404"/>
                </a:cubicBezTo>
                <a:cubicBezTo>
                  <a:pt x="227" y="404"/>
                  <a:pt x="228" y="405"/>
                  <a:pt x="228" y="405"/>
                </a:cubicBezTo>
                <a:cubicBezTo>
                  <a:pt x="228" y="405"/>
                  <a:pt x="228" y="405"/>
                  <a:pt x="228" y="405"/>
                </a:cubicBezTo>
                <a:cubicBezTo>
                  <a:pt x="228" y="406"/>
                  <a:pt x="229" y="406"/>
                  <a:pt x="229" y="406"/>
                </a:cubicBezTo>
                <a:cubicBezTo>
                  <a:pt x="229" y="406"/>
                  <a:pt x="229" y="407"/>
                  <a:pt x="229" y="407"/>
                </a:cubicBezTo>
                <a:cubicBezTo>
                  <a:pt x="229" y="407"/>
                  <a:pt x="229" y="407"/>
                  <a:pt x="229" y="408"/>
                </a:cubicBezTo>
                <a:cubicBezTo>
                  <a:pt x="230" y="408"/>
                  <a:pt x="230" y="408"/>
                  <a:pt x="230" y="409"/>
                </a:cubicBezTo>
                <a:cubicBezTo>
                  <a:pt x="230" y="409"/>
                  <a:pt x="230" y="409"/>
                  <a:pt x="230" y="409"/>
                </a:cubicBezTo>
                <a:cubicBezTo>
                  <a:pt x="230" y="409"/>
                  <a:pt x="230" y="410"/>
                  <a:pt x="230" y="410"/>
                </a:cubicBezTo>
                <a:cubicBezTo>
                  <a:pt x="230" y="410"/>
                  <a:pt x="230" y="411"/>
                  <a:pt x="230" y="411"/>
                </a:cubicBezTo>
                <a:cubicBezTo>
                  <a:pt x="230" y="411"/>
                  <a:pt x="230" y="411"/>
                  <a:pt x="230" y="412"/>
                </a:cubicBezTo>
                <a:cubicBezTo>
                  <a:pt x="230" y="412"/>
                  <a:pt x="230" y="412"/>
                  <a:pt x="230" y="412"/>
                </a:cubicBezTo>
                <a:cubicBezTo>
                  <a:pt x="230" y="413"/>
                  <a:pt x="229" y="413"/>
                  <a:pt x="229" y="413"/>
                </a:cubicBezTo>
                <a:cubicBezTo>
                  <a:pt x="229" y="414"/>
                  <a:pt x="229" y="414"/>
                  <a:pt x="229" y="414"/>
                </a:cubicBezTo>
                <a:cubicBezTo>
                  <a:pt x="229" y="414"/>
                  <a:pt x="229" y="415"/>
                  <a:pt x="229" y="415"/>
                </a:cubicBezTo>
                <a:cubicBezTo>
                  <a:pt x="229" y="415"/>
                  <a:pt x="228" y="415"/>
                  <a:pt x="228" y="415"/>
                </a:cubicBezTo>
                <a:cubicBezTo>
                  <a:pt x="228" y="416"/>
                  <a:pt x="228" y="416"/>
                  <a:pt x="228" y="416"/>
                </a:cubicBezTo>
                <a:cubicBezTo>
                  <a:pt x="228" y="416"/>
                  <a:pt x="227" y="416"/>
                  <a:pt x="227" y="417"/>
                </a:cubicBezTo>
                <a:cubicBezTo>
                  <a:pt x="227" y="417"/>
                  <a:pt x="227" y="417"/>
                  <a:pt x="227" y="417"/>
                </a:cubicBezTo>
                <a:cubicBezTo>
                  <a:pt x="226" y="417"/>
                  <a:pt x="226" y="417"/>
                  <a:pt x="226" y="418"/>
                </a:cubicBezTo>
                <a:cubicBezTo>
                  <a:pt x="226" y="418"/>
                  <a:pt x="225" y="418"/>
                  <a:pt x="225" y="418"/>
                </a:cubicBezTo>
                <a:cubicBezTo>
                  <a:pt x="225" y="418"/>
                  <a:pt x="225" y="418"/>
                  <a:pt x="224" y="418"/>
                </a:cubicBezTo>
                <a:cubicBezTo>
                  <a:pt x="224" y="418"/>
                  <a:pt x="224" y="418"/>
                  <a:pt x="224" y="418"/>
                </a:cubicBezTo>
                <a:close/>
                <a:moveTo>
                  <a:pt x="235" y="438"/>
                </a:moveTo>
                <a:cubicBezTo>
                  <a:pt x="233" y="438"/>
                  <a:pt x="230" y="438"/>
                  <a:pt x="229" y="437"/>
                </a:cubicBezTo>
                <a:cubicBezTo>
                  <a:pt x="225" y="434"/>
                  <a:pt x="223" y="429"/>
                  <a:pt x="226" y="425"/>
                </a:cubicBezTo>
                <a:cubicBezTo>
                  <a:pt x="228" y="421"/>
                  <a:pt x="233" y="420"/>
                  <a:pt x="237" y="422"/>
                </a:cubicBezTo>
                <a:cubicBezTo>
                  <a:pt x="237" y="422"/>
                  <a:pt x="237" y="422"/>
                  <a:pt x="237" y="422"/>
                </a:cubicBezTo>
                <a:cubicBezTo>
                  <a:pt x="239" y="423"/>
                  <a:pt x="240" y="425"/>
                  <a:pt x="241" y="427"/>
                </a:cubicBezTo>
                <a:cubicBezTo>
                  <a:pt x="241" y="430"/>
                  <a:pt x="241" y="432"/>
                  <a:pt x="240" y="434"/>
                </a:cubicBezTo>
                <a:cubicBezTo>
                  <a:pt x="239" y="436"/>
                  <a:pt x="237" y="437"/>
                  <a:pt x="235" y="438"/>
                </a:cubicBezTo>
                <a:close/>
                <a:moveTo>
                  <a:pt x="257" y="446"/>
                </a:moveTo>
                <a:cubicBezTo>
                  <a:pt x="256" y="451"/>
                  <a:pt x="252" y="454"/>
                  <a:pt x="247" y="452"/>
                </a:cubicBezTo>
                <a:cubicBezTo>
                  <a:pt x="243" y="451"/>
                  <a:pt x="240" y="447"/>
                  <a:pt x="241" y="442"/>
                </a:cubicBezTo>
                <a:cubicBezTo>
                  <a:pt x="242" y="438"/>
                  <a:pt x="247" y="435"/>
                  <a:pt x="251" y="436"/>
                </a:cubicBezTo>
                <a:cubicBezTo>
                  <a:pt x="251" y="436"/>
                  <a:pt x="251" y="436"/>
                  <a:pt x="251" y="436"/>
                </a:cubicBezTo>
                <a:cubicBezTo>
                  <a:pt x="253" y="437"/>
                  <a:pt x="255" y="438"/>
                  <a:pt x="256" y="440"/>
                </a:cubicBezTo>
                <a:cubicBezTo>
                  <a:pt x="257" y="442"/>
                  <a:pt x="258" y="444"/>
                  <a:pt x="257" y="446"/>
                </a:cubicBezTo>
                <a:close/>
                <a:moveTo>
                  <a:pt x="275" y="459"/>
                </a:moveTo>
                <a:cubicBezTo>
                  <a:pt x="274" y="461"/>
                  <a:pt x="272" y="462"/>
                  <a:pt x="270" y="462"/>
                </a:cubicBezTo>
                <a:cubicBezTo>
                  <a:pt x="265" y="462"/>
                  <a:pt x="261" y="459"/>
                  <a:pt x="261" y="454"/>
                </a:cubicBezTo>
                <a:cubicBezTo>
                  <a:pt x="261" y="452"/>
                  <a:pt x="261" y="450"/>
                  <a:pt x="263" y="448"/>
                </a:cubicBezTo>
                <a:cubicBezTo>
                  <a:pt x="264" y="446"/>
                  <a:pt x="266" y="445"/>
                  <a:pt x="269" y="445"/>
                </a:cubicBezTo>
                <a:cubicBezTo>
                  <a:pt x="269" y="445"/>
                  <a:pt x="269" y="445"/>
                  <a:pt x="269" y="445"/>
                </a:cubicBezTo>
                <a:cubicBezTo>
                  <a:pt x="271" y="445"/>
                  <a:pt x="273" y="446"/>
                  <a:pt x="275" y="447"/>
                </a:cubicBezTo>
                <a:cubicBezTo>
                  <a:pt x="276" y="449"/>
                  <a:pt x="277" y="451"/>
                  <a:pt x="277" y="453"/>
                </a:cubicBezTo>
                <a:cubicBezTo>
                  <a:pt x="278" y="455"/>
                  <a:pt x="277" y="458"/>
                  <a:pt x="275" y="459"/>
                </a:cubicBezTo>
                <a:close/>
                <a:moveTo>
                  <a:pt x="299" y="460"/>
                </a:moveTo>
                <a:cubicBezTo>
                  <a:pt x="298" y="462"/>
                  <a:pt x="296" y="464"/>
                  <a:pt x="294" y="465"/>
                </a:cubicBezTo>
                <a:cubicBezTo>
                  <a:pt x="292" y="466"/>
                  <a:pt x="289" y="465"/>
                  <a:pt x="287" y="465"/>
                </a:cubicBezTo>
                <a:cubicBezTo>
                  <a:pt x="285" y="464"/>
                  <a:pt x="284" y="462"/>
                  <a:pt x="283" y="460"/>
                </a:cubicBezTo>
                <a:cubicBezTo>
                  <a:pt x="282" y="458"/>
                  <a:pt x="282" y="455"/>
                  <a:pt x="283" y="453"/>
                </a:cubicBezTo>
                <a:cubicBezTo>
                  <a:pt x="284" y="451"/>
                  <a:pt x="286" y="450"/>
                  <a:pt x="288" y="449"/>
                </a:cubicBezTo>
                <a:cubicBezTo>
                  <a:pt x="288" y="449"/>
                  <a:pt x="288" y="449"/>
                  <a:pt x="288" y="449"/>
                </a:cubicBezTo>
                <a:cubicBezTo>
                  <a:pt x="290" y="448"/>
                  <a:pt x="292" y="448"/>
                  <a:pt x="294" y="449"/>
                </a:cubicBezTo>
                <a:cubicBezTo>
                  <a:pt x="296" y="450"/>
                  <a:pt x="298" y="452"/>
                  <a:pt x="299" y="454"/>
                </a:cubicBezTo>
                <a:cubicBezTo>
                  <a:pt x="300" y="456"/>
                  <a:pt x="299" y="458"/>
                  <a:pt x="299" y="460"/>
                </a:cubicBezTo>
                <a:close/>
                <a:moveTo>
                  <a:pt x="318" y="460"/>
                </a:moveTo>
                <a:cubicBezTo>
                  <a:pt x="316" y="462"/>
                  <a:pt x="314" y="462"/>
                  <a:pt x="312" y="462"/>
                </a:cubicBezTo>
                <a:cubicBezTo>
                  <a:pt x="309" y="462"/>
                  <a:pt x="307" y="460"/>
                  <a:pt x="306" y="459"/>
                </a:cubicBezTo>
                <a:cubicBezTo>
                  <a:pt x="305" y="457"/>
                  <a:pt x="304" y="455"/>
                  <a:pt x="304" y="452"/>
                </a:cubicBezTo>
                <a:cubicBezTo>
                  <a:pt x="305" y="450"/>
                  <a:pt x="306" y="448"/>
                  <a:pt x="308" y="447"/>
                </a:cubicBezTo>
                <a:cubicBezTo>
                  <a:pt x="308" y="447"/>
                  <a:pt x="308" y="447"/>
                  <a:pt x="308" y="447"/>
                </a:cubicBezTo>
                <a:cubicBezTo>
                  <a:pt x="309" y="446"/>
                  <a:pt x="312" y="445"/>
                  <a:pt x="314" y="445"/>
                </a:cubicBezTo>
                <a:cubicBezTo>
                  <a:pt x="316" y="446"/>
                  <a:pt x="318" y="447"/>
                  <a:pt x="319" y="449"/>
                </a:cubicBezTo>
                <a:cubicBezTo>
                  <a:pt x="322" y="452"/>
                  <a:pt x="321" y="457"/>
                  <a:pt x="318" y="460"/>
                </a:cubicBezTo>
                <a:close/>
                <a:moveTo>
                  <a:pt x="322" y="436"/>
                </a:moveTo>
                <a:cubicBezTo>
                  <a:pt x="321" y="438"/>
                  <a:pt x="320" y="441"/>
                  <a:pt x="320" y="443"/>
                </a:cubicBezTo>
                <a:cubicBezTo>
                  <a:pt x="318" y="442"/>
                  <a:pt x="316" y="441"/>
                  <a:pt x="314" y="441"/>
                </a:cubicBezTo>
                <a:cubicBezTo>
                  <a:pt x="311" y="440"/>
                  <a:pt x="308" y="441"/>
                  <a:pt x="305" y="443"/>
                </a:cubicBezTo>
                <a:cubicBezTo>
                  <a:pt x="303" y="445"/>
                  <a:pt x="302" y="447"/>
                  <a:pt x="301" y="449"/>
                </a:cubicBezTo>
                <a:cubicBezTo>
                  <a:pt x="300" y="447"/>
                  <a:pt x="298" y="446"/>
                  <a:pt x="296" y="445"/>
                </a:cubicBezTo>
                <a:cubicBezTo>
                  <a:pt x="293" y="444"/>
                  <a:pt x="290" y="444"/>
                  <a:pt x="286" y="445"/>
                </a:cubicBezTo>
                <a:cubicBezTo>
                  <a:pt x="284" y="446"/>
                  <a:pt x="282" y="447"/>
                  <a:pt x="281" y="449"/>
                </a:cubicBezTo>
                <a:cubicBezTo>
                  <a:pt x="280" y="447"/>
                  <a:pt x="279" y="445"/>
                  <a:pt x="278" y="444"/>
                </a:cubicBezTo>
                <a:cubicBezTo>
                  <a:pt x="275" y="442"/>
                  <a:pt x="272" y="441"/>
                  <a:pt x="268" y="441"/>
                </a:cubicBezTo>
                <a:cubicBezTo>
                  <a:pt x="266" y="441"/>
                  <a:pt x="264" y="442"/>
                  <a:pt x="262" y="443"/>
                </a:cubicBezTo>
                <a:cubicBezTo>
                  <a:pt x="262" y="441"/>
                  <a:pt x="261" y="439"/>
                  <a:pt x="260" y="438"/>
                </a:cubicBezTo>
                <a:cubicBezTo>
                  <a:pt x="258" y="435"/>
                  <a:pt x="256" y="433"/>
                  <a:pt x="252" y="432"/>
                </a:cubicBezTo>
                <a:cubicBezTo>
                  <a:pt x="250" y="431"/>
                  <a:pt x="248" y="431"/>
                  <a:pt x="245" y="432"/>
                </a:cubicBezTo>
                <a:cubicBezTo>
                  <a:pt x="246" y="431"/>
                  <a:pt x="246" y="430"/>
                  <a:pt x="246" y="429"/>
                </a:cubicBezTo>
                <a:cubicBezTo>
                  <a:pt x="246" y="428"/>
                  <a:pt x="246" y="427"/>
                  <a:pt x="245" y="426"/>
                </a:cubicBezTo>
                <a:cubicBezTo>
                  <a:pt x="244" y="423"/>
                  <a:pt x="242" y="420"/>
                  <a:pt x="239" y="418"/>
                </a:cubicBezTo>
                <a:cubicBezTo>
                  <a:pt x="237" y="417"/>
                  <a:pt x="235" y="417"/>
                  <a:pt x="233" y="417"/>
                </a:cubicBezTo>
                <a:cubicBezTo>
                  <a:pt x="233" y="416"/>
                  <a:pt x="233" y="416"/>
                  <a:pt x="233" y="416"/>
                </a:cubicBezTo>
                <a:cubicBezTo>
                  <a:pt x="233" y="416"/>
                  <a:pt x="233" y="416"/>
                  <a:pt x="233" y="415"/>
                </a:cubicBezTo>
                <a:cubicBezTo>
                  <a:pt x="234" y="415"/>
                  <a:pt x="234" y="415"/>
                  <a:pt x="234" y="415"/>
                </a:cubicBezTo>
                <a:cubicBezTo>
                  <a:pt x="234" y="415"/>
                  <a:pt x="234" y="414"/>
                  <a:pt x="234" y="414"/>
                </a:cubicBezTo>
                <a:cubicBezTo>
                  <a:pt x="234" y="414"/>
                  <a:pt x="234" y="414"/>
                  <a:pt x="234" y="413"/>
                </a:cubicBezTo>
                <a:cubicBezTo>
                  <a:pt x="234" y="413"/>
                  <a:pt x="234" y="413"/>
                  <a:pt x="234" y="413"/>
                </a:cubicBezTo>
                <a:cubicBezTo>
                  <a:pt x="234" y="413"/>
                  <a:pt x="234" y="412"/>
                  <a:pt x="234" y="412"/>
                </a:cubicBezTo>
                <a:cubicBezTo>
                  <a:pt x="234" y="412"/>
                  <a:pt x="234" y="412"/>
                  <a:pt x="234" y="412"/>
                </a:cubicBezTo>
                <a:cubicBezTo>
                  <a:pt x="234" y="412"/>
                  <a:pt x="234" y="411"/>
                  <a:pt x="234" y="411"/>
                </a:cubicBezTo>
                <a:cubicBezTo>
                  <a:pt x="234" y="411"/>
                  <a:pt x="234" y="411"/>
                  <a:pt x="234" y="410"/>
                </a:cubicBezTo>
                <a:cubicBezTo>
                  <a:pt x="234" y="410"/>
                  <a:pt x="234" y="410"/>
                  <a:pt x="234" y="410"/>
                </a:cubicBezTo>
                <a:cubicBezTo>
                  <a:pt x="234" y="410"/>
                  <a:pt x="234" y="410"/>
                  <a:pt x="234" y="409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34" y="408"/>
                  <a:pt x="234" y="408"/>
                  <a:pt x="234" y="408"/>
                </a:cubicBezTo>
                <a:cubicBezTo>
                  <a:pt x="234" y="408"/>
                  <a:pt x="234" y="408"/>
                  <a:pt x="234" y="407"/>
                </a:cubicBezTo>
                <a:cubicBezTo>
                  <a:pt x="234" y="407"/>
                  <a:pt x="234" y="407"/>
                  <a:pt x="234" y="407"/>
                </a:cubicBezTo>
                <a:cubicBezTo>
                  <a:pt x="234" y="407"/>
                  <a:pt x="234" y="406"/>
                  <a:pt x="234" y="406"/>
                </a:cubicBezTo>
                <a:cubicBezTo>
                  <a:pt x="234" y="406"/>
                  <a:pt x="234" y="406"/>
                  <a:pt x="234" y="406"/>
                </a:cubicBezTo>
                <a:cubicBezTo>
                  <a:pt x="233" y="405"/>
                  <a:pt x="233" y="404"/>
                  <a:pt x="232" y="404"/>
                </a:cubicBezTo>
                <a:cubicBezTo>
                  <a:pt x="232" y="404"/>
                  <a:pt x="232" y="404"/>
                  <a:pt x="232" y="403"/>
                </a:cubicBezTo>
                <a:cubicBezTo>
                  <a:pt x="232" y="403"/>
                  <a:pt x="232" y="403"/>
                  <a:pt x="232" y="403"/>
                </a:cubicBezTo>
                <a:cubicBezTo>
                  <a:pt x="232" y="403"/>
                  <a:pt x="232" y="402"/>
                  <a:pt x="231" y="402"/>
                </a:cubicBezTo>
                <a:cubicBezTo>
                  <a:pt x="231" y="402"/>
                  <a:pt x="231" y="402"/>
                  <a:pt x="231" y="402"/>
                </a:cubicBezTo>
                <a:cubicBezTo>
                  <a:pt x="231" y="402"/>
                  <a:pt x="231" y="402"/>
                  <a:pt x="231" y="402"/>
                </a:cubicBezTo>
                <a:cubicBezTo>
                  <a:pt x="231" y="402"/>
                  <a:pt x="231" y="402"/>
                  <a:pt x="231" y="402"/>
                </a:cubicBezTo>
                <a:cubicBezTo>
                  <a:pt x="231" y="402"/>
                  <a:pt x="231" y="401"/>
                  <a:pt x="231" y="401"/>
                </a:cubicBezTo>
                <a:cubicBezTo>
                  <a:pt x="230" y="401"/>
                  <a:pt x="230" y="401"/>
                  <a:pt x="230" y="401"/>
                </a:cubicBezTo>
                <a:cubicBezTo>
                  <a:pt x="230" y="401"/>
                  <a:pt x="230" y="401"/>
                  <a:pt x="230" y="400"/>
                </a:cubicBezTo>
                <a:cubicBezTo>
                  <a:pt x="229" y="400"/>
                  <a:pt x="229" y="400"/>
                  <a:pt x="229" y="400"/>
                </a:cubicBezTo>
                <a:cubicBezTo>
                  <a:pt x="229" y="400"/>
                  <a:pt x="230" y="400"/>
                  <a:pt x="230" y="400"/>
                </a:cubicBezTo>
                <a:cubicBezTo>
                  <a:pt x="274" y="395"/>
                  <a:pt x="278" y="360"/>
                  <a:pt x="278" y="359"/>
                </a:cubicBezTo>
                <a:cubicBezTo>
                  <a:pt x="279" y="356"/>
                  <a:pt x="279" y="356"/>
                  <a:pt x="279" y="356"/>
                </a:cubicBezTo>
                <a:cubicBezTo>
                  <a:pt x="275" y="356"/>
                  <a:pt x="275" y="356"/>
                  <a:pt x="275" y="356"/>
                </a:cubicBezTo>
                <a:cubicBezTo>
                  <a:pt x="263" y="356"/>
                  <a:pt x="263" y="356"/>
                  <a:pt x="263" y="356"/>
                </a:cubicBezTo>
                <a:cubicBezTo>
                  <a:pt x="263" y="306"/>
                  <a:pt x="263" y="306"/>
                  <a:pt x="263" y="306"/>
                </a:cubicBezTo>
                <a:cubicBezTo>
                  <a:pt x="263" y="302"/>
                  <a:pt x="263" y="292"/>
                  <a:pt x="267" y="288"/>
                </a:cubicBezTo>
                <a:cubicBezTo>
                  <a:pt x="269" y="286"/>
                  <a:pt x="272" y="285"/>
                  <a:pt x="275" y="285"/>
                </a:cubicBezTo>
                <a:cubicBezTo>
                  <a:pt x="285" y="285"/>
                  <a:pt x="290" y="296"/>
                  <a:pt x="305" y="336"/>
                </a:cubicBezTo>
                <a:cubicBezTo>
                  <a:pt x="305" y="336"/>
                  <a:pt x="310" y="347"/>
                  <a:pt x="310" y="347"/>
                </a:cubicBezTo>
                <a:cubicBezTo>
                  <a:pt x="310" y="347"/>
                  <a:pt x="312" y="352"/>
                  <a:pt x="312" y="352"/>
                </a:cubicBezTo>
                <a:cubicBezTo>
                  <a:pt x="320" y="373"/>
                  <a:pt x="327" y="395"/>
                  <a:pt x="352" y="400"/>
                </a:cubicBezTo>
                <a:cubicBezTo>
                  <a:pt x="352" y="400"/>
                  <a:pt x="351" y="400"/>
                  <a:pt x="351" y="401"/>
                </a:cubicBezTo>
                <a:cubicBezTo>
                  <a:pt x="349" y="403"/>
                  <a:pt x="347" y="406"/>
                  <a:pt x="347" y="410"/>
                </a:cubicBezTo>
                <a:cubicBezTo>
                  <a:pt x="347" y="410"/>
                  <a:pt x="347" y="410"/>
                  <a:pt x="347" y="410"/>
                </a:cubicBezTo>
                <a:cubicBezTo>
                  <a:pt x="347" y="412"/>
                  <a:pt x="348" y="414"/>
                  <a:pt x="349" y="416"/>
                </a:cubicBezTo>
                <a:cubicBezTo>
                  <a:pt x="347" y="416"/>
                  <a:pt x="345" y="417"/>
                  <a:pt x="343" y="418"/>
                </a:cubicBezTo>
                <a:cubicBezTo>
                  <a:pt x="340" y="419"/>
                  <a:pt x="338" y="422"/>
                  <a:pt x="337" y="425"/>
                </a:cubicBezTo>
                <a:cubicBezTo>
                  <a:pt x="336" y="426"/>
                  <a:pt x="336" y="428"/>
                  <a:pt x="336" y="429"/>
                </a:cubicBezTo>
                <a:cubicBezTo>
                  <a:pt x="336" y="430"/>
                  <a:pt x="336" y="431"/>
                  <a:pt x="336" y="432"/>
                </a:cubicBezTo>
                <a:cubicBezTo>
                  <a:pt x="334" y="431"/>
                  <a:pt x="332" y="431"/>
                  <a:pt x="331" y="431"/>
                </a:cubicBezTo>
                <a:cubicBezTo>
                  <a:pt x="327" y="432"/>
                  <a:pt x="324" y="434"/>
                  <a:pt x="322" y="436"/>
                </a:cubicBezTo>
                <a:close/>
                <a:moveTo>
                  <a:pt x="339" y="449"/>
                </a:moveTo>
                <a:cubicBezTo>
                  <a:pt x="337" y="453"/>
                  <a:pt x="331" y="454"/>
                  <a:pt x="328" y="451"/>
                </a:cubicBezTo>
                <a:cubicBezTo>
                  <a:pt x="326" y="450"/>
                  <a:pt x="325" y="448"/>
                  <a:pt x="324" y="445"/>
                </a:cubicBezTo>
                <a:cubicBezTo>
                  <a:pt x="324" y="443"/>
                  <a:pt x="324" y="441"/>
                  <a:pt x="326" y="439"/>
                </a:cubicBezTo>
                <a:cubicBezTo>
                  <a:pt x="326" y="439"/>
                  <a:pt x="326" y="439"/>
                  <a:pt x="326" y="439"/>
                </a:cubicBezTo>
                <a:cubicBezTo>
                  <a:pt x="327" y="437"/>
                  <a:pt x="329" y="436"/>
                  <a:pt x="331" y="436"/>
                </a:cubicBezTo>
                <a:cubicBezTo>
                  <a:pt x="333" y="435"/>
                  <a:pt x="336" y="436"/>
                  <a:pt x="337" y="437"/>
                </a:cubicBezTo>
                <a:cubicBezTo>
                  <a:pt x="339" y="439"/>
                  <a:pt x="341" y="440"/>
                  <a:pt x="341" y="443"/>
                </a:cubicBezTo>
                <a:cubicBezTo>
                  <a:pt x="341" y="445"/>
                  <a:pt x="341" y="447"/>
                  <a:pt x="339" y="449"/>
                </a:cubicBezTo>
                <a:close/>
                <a:moveTo>
                  <a:pt x="357" y="432"/>
                </a:moveTo>
                <a:cubicBezTo>
                  <a:pt x="355" y="436"/>
                  <a:pt x="350" y="438"/>
                  <a:pt x="346" y="437"/>
                </a:cubicBezTo>
                <a:cubicBezTo>
                  <a:pt x="344" y="436"/>
                  <a:pt x="342" y="435"/>
                  <a:pt x="341" y="433"/>
                </a:cubicBezTo>
                <a:cubicBezTo>
                  <a:pt x="340" y="431"/>
                  <a:pt x="340" y="428"/>
                  <a:pt x="341" y="426"/>
                </a:cubicBezTo>
                <a:cubicBezTo>
                  <a:pt x="342" y="424"/>
                  <a:pt x="343" y="423"/>
                  <a:pt x="345" y="422"/>
                </a:cubicBezTo>
                <a:cubicBezTo>
                  <a:pt x="347" y="421"/>
                  <a:pt x="349" y="420"/>
                  <a:pt x="352" y="421"/>
                </a:cubicBezTo>
                <a:cubicBezTo>
                  <a:pt x="354" y="422"/>
                  <a:pt x="355" y="423"/>
                  <a:pt x="356" y="425"/>
                </a:cubicBezTo>
                <a:cubicBezTo>
                  <a:pt x="357" y="427"/>
                  <a:pt x="357" y="430"/>
                  <a:pt x="357" y="432"/>
                </a:cubicBezTo>
                <a:close/>
                <a:moveTo>
                  <a:pt x="368" y="410"/>
                </a:moveTo>
                <a:cubicBezTo>
                  <a:pt x="368" y="415"/>
                  <a:pt x="364" y="419"/>
                  <a:pt x="360" y="418"/>
                </a:cubicBezTo>
                <a:cubicBezTo>
                  <a:pt x="355" y="418"/>
                  <a:pt x="351" y="414"/>
                  <a:pt x="352" y="410"/>
                </a:cubicBezTo>
                <a:cubicBezTo>
                  <a:pt x="352" y="410"/>
                  <a:pt x="352" y="410"/>
                  <a:pt x="352" y="410"/>
                </a:cubicBezTo>
                <a:cubicBezTo>
                  <a:pt x="352" y="408"/>
                  <a:pt x="353" y="405"/>
                  <a:pt x="354" y="404"/>
                </a:cubicBezTo>
                <a:cubicBezTo>
                  <a:pt x="356" y="402"/>
                  <a:pt x="358" y="402"/>
                  <a:pt x="360" y="402"/>
                </a:cubicBezTo>
                <a:cubicBezTo>
                  <a:pt x="362" y="402"/>
                  <a:pt x="365" y="403"/>
                  <a:pt x="366" y="404"/>
                </a:cubicBezTo>
                <a:cubicBezTo>
                  <a:pt x="368" y="406"/>
                  <a:pt x="368" y="408"/>
                  <a:pt x="368" y="410"/>
                </a:cubicBezTo>
                <a:close/>
                <a:moveTo>
                  <a:pt x="396" y="349"/>
                </a:moveTo>
                <a:cubicBezTo>
                  <a:pt x="396" y="365"/>
                  <a:pt x="392" y="378"/>
                  <a:pt x="383" y="386"/>
                </a:cubicBezTo>
                <a:cubicBezTo>
                  <a:pt x="373" y="395"/>
                  <a:pt x="360" y="395"/>
                  <a:pt x="359" y="395"/>
                </a:cubicBezTo>
                <a:cubicBezTo>
                  <a:pt x="333" y="393"/>
                  <a:pt x="326" y="372"/>
                  <a:pt x="318" y="350"/>
                </a:cubicBezTo>
                <a:cubicBezTo>
                  <a:pt x="316" y="345"/>
                  <a:pt x="316" y="345"/>
                  <a:pt x="316" y="345"/>
                </a:cubicBezTo>
                <a:cubicBezTo>
                  <a:pt x="312" y="337"/>
                  <a:pt x="311" y="335"/>
                  <a:pt x="311" y="334"/>
                </a:cubicBezTo>
                <a:cubicBezTo>
                  <a:pt x="296" y="294"/>
                  <a:pt x="290" y="280"/>
                  <a:pt x="275" y="279"/>
                </a:cubicBezTo>
                <a:cubicBezTo>
                  <a:pt x="270" y="279"/>
                  <a:pt x="266" y="280"/>
                  <a:pt x="263" y="283"/>
                </a:cubicBezTo>
                <a:cubicBezTo>
                  <a:pt x="257" y="290"/>
                  <a:pt x="257" y="301"/>
                  <a:pt x="257" y="306"/>
                </a:cubicBezTo>
                <a:cubicBezTo>
                  <a:pt x="257" y="306"/>
                  <a:pt x="257" y="339"/>
                  <a:pt x="257" y="356"/>
                </a:cubicBezTo>
                <a:cubicBezTo>
                  <a:pt x="246" y="356"/>
                  <a:pt x="246" y="356"/>
                  <a:pt x="246" y="356"/>
                </a:cubicBezTo>
                <a:cubicBezTo>
                  <a:pt x="246" y="338"/>
                  <a:pt x="246" y="303"/>
                  <a:pt x="246" y="302"/>
                </a:cubicBezTo>
                <a:cubicBezTo>
                  <a:pt x="246" y="302"/>
                  <a:pt x="246" y="302"/>
                  <a:pt x="246" y="302"/>
                </a:cubicBezTo>
                <a:cubicBezTo>
                  <a:pt x="246" y="302"/>
                  <a:pt x="246" y="302"/>
                  <a:pt x="246" y="302"/>
                </a:cubicBezTo>
                <a:cubicBezTo>
                  <a:pt x="246" y="302"/>
                  <a:pt x="246" y="302"/>
                  <a:pt x="246" y="302"/>
                </a:cubicBezTo>
                <a:cubicBezTo>
                  <a:pt x="246" y="289"/>
                  <a:pt x="249" y="280"/>
                  <a:pt x="254" y="274"/>
                </a:cubicBezTo>
                <a:cubicBezTo>
                  <a:pt x="259" y="270"/>
                  <a:pt x="266" y="267"/>
                  <a:pt x="275" y="267"/>
                </a:cubicBezTo>
                <a:cubicBezTo>
                  <a:pt x="296" y="268"/>
                  <a:pt x="305" y="285"/>
                  <a:pt x="319" y="322"/>
                </a:cubicBezTo>
                <a:cubicBezTo>
                  <a:pt x="319" y="322"/>
                  <a:pt x="326" y="342"/>
                  <a:pt x="326" y="342"/>
                </a:cubicBezTo>
                <a:cubicBezTo>
                  <a:pt x="326" y="342"/>
                  <a:pt x="328" y="347"/>
                  <a:pt x="328" y="347"/>
                </a:cubicBezTo>
                <a:cubicBezTo>
                  <a:pt x="336" y="368"/>
                  <a:pt x="342" y="383"/>
                  <a:pt x="360" y="384"/>
                </a:cubicBezTo>
                <a:cubicBezTo>
                  <a:pt x="361" y="384"/>
                  <a:pt x="369" y="384"/>
                  <a:pt x="376" y="378"/>
                </a:cubicBezTo>
                <a:cubicBezTo>
                  <a:pt x="382" y="372"/>
                  <a:pt x="385" y="362"/>
                  <a:pt x="385" y="349"/>
                </a:cubicBezTo>
                <a:cubicBezTo>
                  <a:pt x="385" y="349"/>
                  <a:pt x="385" y="339"/>
                  <a:pt x="385" y="332"/>
                </a:cubicBezTo>
                <a:cubicBezTo>
                  <a:pt x="387" y="332"/>
                  <a:pt x="389" y="332"/>
                  <a:pt x="391" y="332"/>
                </a:cubicBezTo>
                <a:cubicBezTo>
                  <a:pt x="392" y="332"/>
                  <a:pt x="394" y="332"/>
                  <a:pt x="396" y="332"/>
                </a:cubicBezTo>
                <a:cubicBezTo>
                  <a:pt x="396" y="339"/>
                  <a:pt x="396" y="349"/>
                  <a:pt x="396" y="349"/>
                </a:cubicBezTo>
                <a:close/>
                <a:moveTo>
                  <a:pt x="391" y="326"/>
                </a:moveTo>
                <a:cubicBezTo>
                  <a:pt x="370" y="326"/>
                  <a:pt x="358" y="316"/>
                  <a:pt x="352" y="310"/>
                </a:cubicBezTo>
                <a:cubicBezTo>
                  <a:pt x="362" y="310"/>
                  <a:pt x="419" y="310"/>
                  <a:pt x="429" y="310"/>
                </a:cubicBezTo>
                <a:cubicBezTo>
                  <a:pt x="424" y="316"/>
                  <a:pt x="411" y="326"/>
                  <a:pt x="391" y="3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3766" name="Group 694">
            <a:extLst>
              <a:ext uri="{FF2B5EF4-FFF2-40B4-BE49-F238E27FC236}">
                <a16:creationId xmlns:a16="http://schemas.microsoft.com/office/drawing/2014/main" id="{1DFBDDBE-B72F-4E3D-80E7-A10E16C2C67B}"/>
              </a:ext>
            </a:extLst>
          </p:cNvPr>
          <p:cNvGrpSpPr>
            <a:grpSpLocks/>
          </p:cNvGrpSpPr>
          <p:nvPr/>
        </p:nvGrpSpPr>
        <p:grpSpPr bwMode="auto">
          <a:xfrm>
            <a:off x="206375" y="234950"/>
            <a:ext cx="3281363" cy="400050"/>
            <a:chOff x="0" y="0"/>
            <a:chExt cx="3280587" cy="400110"/>
          </a:xfrm>
        </p:grpSpPr>
        <p:sp>
          <p:nvSpPr>
            <p:cNvPr id="3767" name="直接连接符 1373">
              <a:extLst>
                <a:ext uri="{FF2B5EF4-FFF2-40B4-BE49-F238E27FC236}">
                  <a16:creationId xmlns:a16="http://schemas.microsoft.com/office/drawing/2014/main" id="{577D640E-7321-428F-AA4F-FE8336624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68" name="直接连接符 1374">
              <a:extLst>
                <a:ext uri="{FF2B5EF4-FFF2-40B4-BE49-F238E27FC236}">
                  <a16:creationId xmlns:a16="http://schemas.microsoft.com/office/drawing/2014/main" id="{F59F03E2-200A-4F9C-91A3-5129A7900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69" name="直接连接符 1375">
              <a:extLst>
                <a:ext uri="{FF2B5EF4-FFF2-40B4-BE49-F238E27FC236}">
                  <a16:creationId xmlns:a16="http://schemas.microsoft.com/office/drawing/2014/main" id="{1080F0BF-9764-4AB2-AD39-0C4B958D3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70" name="文本框 1376">
              <a:extLst>
                <a:ext uri="{FF2B5EF4-FFF2-40B4-BE49-F238E27FC236}">
                  <a16:creationId xmlns:a16="http://schemas.microsoft.com/office/drawing/2014/main" id="{B977D57F-F089-49DF-9A20-2376DB570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 b="1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灯片编号占位符 4">
            <a:extLst>
              <a:ext uri="{FF2B5EF4-FFF2-40B4-BE49-F238E27FC236}">
                <a16:creationId xmlns:a16="http://schemas.microsoft.com/office/drawing/2014/main" id="{BB3B99F5-5D9C-4352-9F50-385CEBE5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36C6-3DD6-4051-BE09-D081648B85B9}" type="slidenum">
              <a:rPr lang="zh-CN" altLang="en-US"/>
              <a:pPr/>
              <a:t>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6386" name="椭圆 13">
            <a:extLst>
              <a:ext uri="{FF2B5EF4-FFF2-40B4-BE49-F238E27FC236}">
                <a16:creationId xmlns:a16="http://schemas.microsoft.com/office/drawing/2014/main" id="{A1FBE0B9-621C-427B-8C95-3B652433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2214563"/>
            <a:ext cx="1400175" cy="1400175"/>
          </a:xfrm>
          <a:prstGeom prst="ellipse">
            <a:avLst/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6387" name="Freeform 5">
            <a:extLst>
              <a:ext uri="{FF2B5EF4-FFF2-40B4-BE49-F238E27FC236}">
                <a16:creationId xmlns:a16="http://schemas.microsoft.com/office/drawing/2014/main" id="{EFC6CAA0-4D42-4FEB-ACF3-657C0E70870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387475" y="2486025"/>
            <a:ext cx="777875" cy="857250"/>
          </a:xfrm>
          <a:custGeom>
            <a:avLst/>
            <a:gdLst>
              <a:gd name="T0" fmla="*/ 59 w 111"/>
              <a:gd name="T1" fmla="*/ 0 h 123"/>
              <a:gd name="T2" fmla="*/ 53 w 111"/>
              <a:gd name="T3" fmla="*/ 18 h 123"/>
              <a:gd name="T4" fmla="*/ 111 w 111"/>
              <a:gd name="T5" fmla="*/ 52 h 123"/>
              <a:gd name="T6" fmla="*/ 93 w 111"/>
              <a:gd name="T7" fmla="*/ 59 h 123"/>
              <a:gd name="T8" fmla="*/ 111 w 111"/>
              <a:gd name="T9" fmla="*/ 52 h 123"/>
              <a:gd name="T10" fmla="*/ 106 w 111"/>
              <a:gd name="T11" fmla="*/ 30 h 123"/>
              <a:gd name="T12" fmla="*/ 86 w 111"/>
              <a:gd name="T13" fmla="*/ 34 h 123"/>
              <a:gd name="T14" fmla="*/ 81 w 111"/>
              <a:gd name="T15" fmla="*/ 5 h 123"/>
              <a:gd name="T16" fmla="*/ 78 w 111"/>
              <a:gd name="T17" fmla="*/ 25 h 123"/>
              <a:gd name="T18" fmla="*/ 81 w 111"/>
              <a:gd name="T19" fmla="*/ 5 h 123"/>
              <a:gd name="T20" fmla="*/ 0 w 111"/>
              <a:gd name="T21" fmla="*/ 52 h 123"/>
              <a:gd name="T22" fmla="*/ 19 w 111"/>
              <a:gd name="T23" fmla="*/ 59 h 123"/>
              <a:gd name="T24" fmla="*/ 6 w 111"/>
              <a:gd name="T25" fmla="*/ 30 h 123"/>
              <a:gd name="T26" fmla="*/ 26 w 111"/>
              <a:gd name="T27" fmla="*/ 34 h 123"/>
              <a:gd name="T28" fmla="*/ 6 w 111"/>
              <a:gd name="T29" fmla="*/ 30 h 123"/>
              <a:gd name="T30" fmla="*/ 35 w 111"/>
              <a:gd name="T31" fmla="*/ 25 h 123"/>
              <a:gd name="T32" fmla="*/ 31 w 111"/>
              <a:gd name="T33" fmla="*/ 5 h 123"/>
              <a:gd name="T34" fmla="*/ 56 w 111"/>
              <a:gd name="T35" fmla="*/ 27 h 123"/>
              <a:gd name="T36" fmla="*/ 86 w 111"/>
              <a:gd name="T37" fmla="*/ 56 h 123"/>
              <a:gd name="T38" fmla="*/ 72 w 111"/>
              <a:gd name="T39" fmla="*/ 81 h 123"/>
              <a:gd name="T40" fmla="*/ 73 w 111"/>
              <a:gd name="T41" fmla="*/ 84 h 123"/>
              <a:gd name="T42" fmla="*/ 76 w 111"/>
              <a:gd name="T43" fmla="*/ 86 h 123"/>
              <a:gd name="T44" fmla="*/ 76 w 111"/>
              <a:gd name="T45" fmla="*/ 96 h 123"/>
              <a:gd name="T46" fmla="*/ 76 w 111"/>
              <a:gd name="T47" fmla="*/ 97 h 123"/>
              <a:gd name="T48" fmla="*/ 76 w 111"/>
              <a:gd name="T49" fmla="*/ 107 h 123"/>
              <a:gd name="T50" fmla="*/ 74 w 111"/>
              <a:gd name="T51" fmla="*/ 109 h 123"/>
              <a:gd name="T52" fmla="*/ 38 w 111"/>
              <a:gd name="T53" fmla="*/ 112 h 123"/>
              <a:gd name="T54" fmla="*/ 36 w 111"/>
              <a:gd name="T55" fmla="*/ 105 h 123"/>
              <a:gd name="T56" fmla="*/ 37 w 111"/>
              <a:gd name="T57" fmla="*/ 99 h 123"/>
              <a:gd name="T58" fmla="*/ 36 w 111"/>
              <a:gd name="T59" fmla="*/ 94 h 123"/>
              <a:gd name="T60" fmla="*/ 38 w 111"/>
              <a:gd name="T61" fmla="*/ 87 h 123"/>
              <a:gd name="T62" fmla="*/ 41 w 111"/>
              <a:gd name="T63" fmla="*/ 87 h 123"/>
              <a:gd name="T64" fmla="*/ 31 w 111"/>
              <a:gd name="T65" fmla="*/ 71 h 123"/>
              <a:gd name="T66" fmla="*/ 35 w 111"/>
              <a:gd name="T67" fmla="*/ 35 h 123"/>
              <a:gd name="T68" fmla="*/ 65 w 111"/>
              <a:gd name="T69" fmla="*/ 114 h 123"/>
              <a:gd name="T70" fmla="*/ 56 w 111"/>
              <a:gd name="T71" fmla="*/ 123 h 123"/>
              <a:gd name="T72" fmla="*/ 65 w 111"/>
              <a:gd name="T73" fmla="*/ 114 h 123"/>
              <a:gd name="T74" fmla="*/ 42 w 111"/>
              <a:gd name="T75" fmla="*/ 104 h 123"/>
              <a:gd name="T76" fmla="*/ 42 w 111"/>
              <a:gd name="T77" fmla="*/ 105 h 123"/>
              <a:gd name="T78" fmla="*/ 71 w 111"/>
              <a:gd name="T79" fmla="*/ 102 h 123"/>
              <a:gd name="T80" fmla="*/ 71 w 111"/>
              <a:gd name="T81" fmla="*/ 90 h 123"/>
              <a:gd name="T82" fmla="*/ 42 w 111"/>
              <a:gd name="T83" fmla="*/ 94 h 123"/>
              <a:gd name="T84" fmla="*/ 71 w 111"/>
              <a:gd name="T85" fmla="*/ 92 h 123"/>
              <a:gd name="T86" fmla="*/ 71 w 111"/>
              <a:gd name="T87" fmla="*/ 90 h 1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1"/>
              <a:gd name="T133" fmla="*/ 0 h 123"/>
              <a:gd name="T134" fmla="*/ 111 w 111"/>
              <a:gd name="T135" fmla="*/ 123 h 12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1" h="123">
                <a:moveTo>
                  <a:pt x="53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18"/>
                  <a:pt x="59" y="18"/>
                  <a:pt x="59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111" y="52"/>
                </a:moveTo>
                <a:cubicBezTo>
                  <a:pt x="111" y="59"/>
                  <a:pt x="111" y="59"/>
                  <a:pt x="111" y="59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2"/>
                  <a:pt x="93" y="52"/>
                  <a:pt x="93" y="52"/>
                </a:cubicBezTo>
                <a:cubicBezTo>
                  <a:pt x="111" y="52"/>
                  <a:pt x="111" y="52"/>
                  <a:pt x="111" y="52"/>
                </a:cubicBezTo>
                <a:close/>
                <a:moveTo>
                  <a:pt x="102" y="25"/>
                </a:moveTo>
                <a:cubicBezTo>
                  <a:pt x="106" y="30"/>
                  <a:pt x="106" y="30"/>
                  <a:pt x="10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86" y="34"/>
                  <a:pt x="86" y="34"/>
                  <a:pt x="86" y="34"/>
                </a:cubicBezTo>
                <a:cubicBezTo>
                  <a:pt x="102" y="25"/>
                  <a:pt x="102" y="25"/>
                  <a:pt x="102" y="25"/>
                </a:cubicBezTo>
                <a:close/>
                <a:moveTo>
                  <a:pt x="81" y="5"/>
                </a:moveTo>
                <a:cubicBezTo>
                  <a:pt x="72" y="21"/>
                  <a:pt x="72" y="21"/>
                  <a:pt x="72" y="21"/>
                </a:cubicBezTo>
                <a:cubicBezTo>
                  <a:pt x="78" y="25"/>
                  <a:pt x="78" y="25"/>
                  <a:pt x="78" y="25"/>
                </a:cubicBezTo>
                <a:cubicBezTo>
                  <a:pt x="87" y="9"/>
                  <a:pt x="87" y="9"/>
                  <a:pt x="87" y="9"/>
                </a:cubicBezTo>
                <a:cubicBezTo>
                  <a:pt x="81" y="5"/>
                  <a:pt x="81" y="5"/>
                  <a:pt x="81" y="5"/>
                </a:cubicBezTo>
                <a:close/>
                <a:moveTo>
                  <a:pt x="0" y="59"/>
                </a:moveTo>
                <a:cubicBezTo>
                  <a:pt x="0" y="52"/>
                  <a:pt x="0" y="52"/>
                  <a:pt x="0" y="52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9"/>
                  <a:pt x="19" y="59"/>
                  <a:pt x="19" y="59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6" y="30"/>
                </a:moveTo>
                <a:cubicBezTo>
                  <a:pt x="10" y="24"/>
                  <a:pt x="10" y="24"/>
                  <a:pt x="10" y="24"/>
                </a:cubicBezTo>
                <a:cubicBezTo>
                  <a:pt x="26" y="34"/>
                  <a:pt x="26" y="34"/>
                  <a:pt x="26" y="34"/>
                </a:cubicBezTo>
                <a:cubicBezTo>
                  <a:pt x="22" y="40"/>
                  <a:pt x="22" y="40"/>
                  <a:pt x="22" y="40"/>
                </a:cubicBezTo>
                <a:cubicBezTo>
                  <a:pt x="6" y="30"/>
                  <a:pt x="6" y="30"/>
                  <a:pt x="6" y="30"/>
                </a:cubicBezTo>
                <a:close/>
                <a:moveTo>
                  <a:pt x="25" y="9"/>
                </a:moveTo>
                <a:cubicBezTo>
                  <a:pt x="35" y="25"/>
                  <a:pt x="35" y="25"/>
                  <a:pt x="35" y="25"/>
                </a:cubicBezTo>
                <a:cubicBezTo>
                  <a:pt x="40" y="21"/>
                  <a:pt x="40" y="21"/>
                  <a:pt x="40" y="21"/>
                </a:cubicBezTo>
                <a:cubicBezTo>
                  <a:pt x="31" y="5"/>
                  <a:pt x="31" y="5"/>
                  <a:pt x="31" y="5"/>
                </a:cubicBezTo>
                <a:cubicBezTo>
                  <a:pt x="25" y="9"/>
                  <a:pt x="25" y="9"/>
                  <a:pt x="25" y="9"/>
                </a:cubicBezTo>
                <a:close/>
                <a:moveTo>
                  <a:pt x="56" y="27"/>
                </a:moveTo>
                <a:cubicBezTo>
                  <a:pt x="63" y="27"/>
                  <a:pt x="72" y="30"/>
                  <a:pt x="77" y="35"/>
                </a:cubicBezTo>
                <a:cubicBezTo>
                  <a:pt x="82" y="41"/>
                  <a:pt x="86" y="48"/>
                  <a:pt x="86" y="56"/>
                </a:cubicBezTo>
                <a:cubicBezTo>
                  <a:pt x="86" y="62"/>
                  <a:pt x="84" y="67"/>
                  <a:pt x="82" y="71"/>
                </a:cubicBezTo>
                <a:cubicBezTo>
                  <a:pt x="79" y="75"/>
                  <a:pt x="76" y="79"/>
                  <a:pt x="72" y="81"/>
                </a:cubicBezTo>
                <a:cubicBezTo>
                  <a:pt x="72" y="84"/>
                  <a:pt x="72" y="84"/>
                  <a:pt x="72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6" y="86"/>
                  <a:pt x="76" y="86"/>
                  <a:pt x="76" y="86"/>
                </a:cubicBezTo>
                <a:cubicBezTo>
                  <a:pt x="77" y="88"/>
                  <a:pt x="77" y="89"/>
                  <a:pt x="77" y="91"/>
                </a:cubicBezTo>
                <a:cubicBezTo>
                  <a:pt x="77" y="93"/>
                  <a:pt x="77" y="94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7"/>
                  <a:pt x="76" y="97"/>
                  <a:pt x="76" y="97"/>
                </a:cubicBezTo>
                <a:cubicBezTo>
                  <a:pt x="77" y="99"/>
                  <a:pt x="77" y="100"/>
                  <a:pt x="77" y="102"/>
                </a:cubicBezTo>
                <a:cubicBezTo>
                  <a:pt x="77" y="104"/>
                  <a:pt x="77" y="105"/>
                  <a:pt x="76" y="107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36" y="108"/>
                  <a:pt x="36" y="107"/>
                  <a:pt x="36" y="105"/>
                </a:cubicBezTo>
                <a:cubicBezTo>
                  <a:pt x="36" y="103"/>
                  <a:pt x="36" y="102"/>
                  <a:pt x="37" y="100"/>
                </a:cubicBezTo>
                <a:cubicBezTo>
                  <a:pt x="37" y="99"/>
                  <a:pt x="37" y="99"/>
                  <a:pt x="37" y="99"/>
                </a:cubicBezTo>
                <a:cubicBezTo>
                  <a:pt x="37" y="99"/>
                  <a:pt x="37" y="99"/>
                  <a:pt x="37" y="99"/>
                </a:cubicBezTo>
                <a:cubicBezTo>
                  <a:pt x="36" y="97"/>
                  <a:pt x="36" y="96"/>
                  <a:pt x="36" y="94"/>
                </a:cubicBezTo>
                <a:cubicBezTo>
                  <a:pt x="36" y="92"/>
                  <a:pt x="36" y="91"/>
                  <a:pt x="37" y="89"/>
                </a:cubicBezTo>
                <a:cubicBezTo>
                  <a:pt x="38" y="87"/>
                  <a:pt x="38" y="87"/>
                  <a:pt x="38" y="87"/>
                </a:cubicBezTo>
                <a:cubicBezTo>
                  <a:pt x="40" y="87"/>
                  <a:pt x="40" y="87"/>
                  <a:pt x="40" y="87"/>
                </a:cubicBezTo>
                <a:cubicBezTo>
                  <a:pt x="41" y="87"/>
                  <a:pt x="41" y="87"/>
                  <a:pt x="41" y="87"/>
                </a:cubicBezTo>
                <a:cubicBezTo>
                  <a:pt x="41" y="81"/>
                  <a:pt x="41" y="81"/>
                  <a:pt x="41" y="81"/>
                </a:cubicBezTo>
                <a:cubicBezTo>
                  <a:pt x="37" y="79"/>
                  <a:pt x="33" y="76"/>
                  <a:pt x="31" y="71"/>
                </a:cubicBezTo>
                <a:cubicBezTo>
                  <a:pt x="28" y="67"/>
                  <a:pt x="27" y="62"/>
                  <a:pt x="27" y="56"/>
                </a:cubicBezTo>
                <a:cubicBezTo>
                  <a:pt x="27" y="48"/>
                  <a:pt x="30" y="41"/>
                  <a:pt x="35" y="35"/>
                </a:cubicBezTo>
                <a:cubicBezTo>
                  <a:pt x="41" y="30"/>
                  <a:pt x="48" y="27"/>
                  <a:pt x="56" y="27"/>
                </a:cubicBezTo>
                <a:close/>
                <a:moveTo>
                  <a:pt x="65" y="114"/>
                </a:moveTo>
                <a:cubicBezTo>
                  <a:pt x="65" y="114"/>
                  <a:pt x="65" y="114"/>
                  <a:pt x="65" y="114"/>
                </a:cubicBezTo>
                <a:cubicBezTo>
                  <a:pt x="65" y="119"/>
                  <a:pt x="61" y="123"/>
                  <a:pt x="56" y="123"/>
                </a:cubicBezTo>
                <a:cubicBezTo>
                  <a:pt x="52" y="123"/>
                  <a:pt x="49" y="120"/>
                  <a:pt x="48" y="115"/>
                </a:cubicBezTo>
                <a:cubicBezTo>
                  <a:pt x="65" y="114"/>
                  <a:pt x="65" y="114"/>
                  <a:pt x="65" y="114"/>
                </a:cubicBezTo>
                <a:close/>
                <a:moveTo>
                  <a:pt x="71" y="101"/>
                </a:move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5"/>
                  <a:pt x="42" y="105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71" y="103"/>
                  <a:pt x="71" y="102"/>
                  <a:pt x="71" y="102"/>
                </a:cubicBezTo>
                <a:cubicBezTo>
                  <a:pt x="71" y="102"/>
                  <a:pt x="71" y="102"/>
                  <a:pt x="71" y="101"/>
                </a:cubicBezTo>
                <a:close/>
                <a:moveTo>
                  <a:pt x="71" y="90"/>
                </a:moveTo>
                <a:cubicBezTo>
                  <a:pt x="42" y="93"/>
                  <a:pt x="42" y="93"/>
                  <a:pt x="42" y="93"/>
                </a:cubicBezTo>
                <a:cubicBezTo>
                  <a:pt x="42" y="93"/>
                  <a:pt x="42" y="94"/>
                  <a:pt x="42" y="94"/>
                </a:cubicBezTo>
                <a:cubicBezTo>
                  <a:pt x="42" y="94"/>
                  <a:pt x="42" y="94"/>
                  <a:pt x="42" y="94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0BCF580F-C671-45E8-A9FB-BFAE4026AD23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3971925"/>
            <a:ext cx="2589213" cy="1041400"/>
            <a:chOff x="0" y="0"/>
            <a:chExt cx="2589716" cy="1041671"/>
          </a:xfrm>
        </p:grpSpPr>
        <p:sp>
          <p:nvSpPr>
            <p:cNvPr id="16389" name="文本框 35">
              <a:extLst>
                <a:ext uri="{FF2B5EF4-FFF2-40B4-BE49-F238E27FC236}">
                  <a16:creationId xmlns:a16="http://schemas.microsoft.com/office/drawing/2014/main" id="{46891145-F0A5-4DE4-8AA6-75CA469AF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6390" name="文本框 36">
              <a:extLst>
                <a:ext uri="{FF2B5EF4-FFF2-40B4-BE49-F238E27FC236}">
                  <a16:creationId xmlns:a16="http://schemas.microsoft.com/office/drawing/2014/main" id="{37D76290-D183-4BD6-BB54-C666A3DBE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sp>
        <p:nvSpPr>
          <p:cNvPr id="16391" name="椭圆 15">
            <a:extLst>
              <a:ext uri="{FF2B5EF4-FFF2-40B4-BE49-F238E27FC236}">
                <a16:creationId xmlns:a16="http://schemas.microsoft.com/office/drawing/2014/main" id="{D4C1C0D7-FDED-493B-ACE5-1FCEE5FAE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2220913"/>
            <a:ext cx="1400175" cy="1401762"/>
          </a:xfrm>
          <a:prstGeom prst="ellipse">
            <a:avLst/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6392" name="Freeform 9">
            <a:extLst>
              <a:ext uri="{FF2B5EF4-FFF2-40B4-BE49-F238E27FC236}">
                <a16:creationId xmlns:a16="http://schemas.microsoft.com/office/drawing/2014/main" id="{26CFC05C-C972-46F4-922E-5BCE948025B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87838" y="2516188"/>
            <a:ext cx="742950" cy="809625"/>
          </a:xfrm>
          <a:custGeom>
            <a:avLst/>
            <a:gdLst>
              <a:gd name="T0" fmla="*/ 55 w 109"/>
              <a:gd name="T1" fmla="*/ 0 h 119"/>
              <a:gd name="T2" fmla="*/ 109 w 109"/>
              <a:gd name="T3" fmla="*/ 55 h 119"/>
              <a:gd name="T4" fmla="*/ 92 w 109"/>
              <a:gd name="T5" fmla="*/ 95 h 119"/>
              <a:gd name="T6" fmla="*/ 104 w 109"/>
              <a:gd name="T7" fmla="*/ 63 h 119"/>
              <a:gd name="T8" fmla="*/ 55 w 109"/>
              <a:gd name="T9" fmla="*/ 14 h 119"/>
              <a:gd name="T10" fmla="*/ 6 w 109"/>
              <a:gd name="T11" fmla="*/ 63 h 119"/>
              <a:gd name="T12" fmla="*/ 17 w 109"/>
              <a:gd name="T13" fmla="*/ 95 h 119"/>
              <a:gd name="T14" fmla="*/ 0 w 109"/>
              <a:gd name="T15" fmla="*/ 55 h 119"/>
              <a:gd name="T16" fmla="*/ 55 w 109"/>
              <a:gd name="T17" fmla="*/ 0 h 119"/>
              <a:gd name="T18" fmla="*/ 66 w 109"/>
              <a:gd name="T19" fmla="*/ 88 h 119"/>
              <a:gd name="T20" fmla="*/ 76 w 109"/>
              <a:gd name="T21" fmla="*/ 69 h 119"/>
              <a:gd name="T22" fmla="*/ 54 w 109"/>
              <a:gd name="T23" fmla="*/ 48 h 119"/>
              <a:gd name="T24" fmla="*/ 33 w 109"/>
              <a:gd name="T25" fmla="*/ 69 h 119"/>
              <a:gd name="T26" fmla="*/ 44 w 109"/>
              <a:gd name="T27" fmla="*/ 88 h 119"/>
              <a:gd name="T28" fmla="*/ 44 w 109"/>
              <a:gd name="T29" fmla="*/ 119 h 119"/>
              <a:gd name="T30" fmla="*/ 66 w 109"/>
              <a:gd name="T31" fmla="*/ 119 h 119"/>
              <a:gd name="T32" fmla="*/ 66 w 109"/>
              <a:gd name="T33" fmla="*/ 88 h 119"/>
              <a:gd name="T34" fmla="*/ 55 w 109"/>
              <a:gd name="T35" fmla="*/ 26 h 119"/>
              <a:gd name="T36" fmla="*/ 17 w 109"/>
              <a:gd name="T37" fmla="*/ 64 h 119"/>
              <a:gd name="T38" fmla="*/ 33 w 109"/>
              <a:gd name="T39" fmla="*/ 95 h 119"/>
              <a:gd name="T40" fmla="*/ 22 w 109"/>
              <a:gd name="T41" fmla="*/ 70 h 119"/>
              <a:gd name="T42" fmla="*/ 55 w 109"/>
              <a:gd name="T43" fmla="*/ 37 h 119"/>
              <a:gd name="T44" fmla="*/ 88 w 109"/>
              <a:gd name="T45" fmla="*/ 70 h 119"/>
              <a:gd name="T46" fmla="*/ 76 w 109"/>
              <a:gd name="T47" fmla="*/ 95 h 119"/>
              <a:gd name="T48" fmla="*/ 92 w 109"/>
              <a:gd name="T49" fmla="*/ 64 h 119"/>
              <a:gd name="T50" fmla="*/ 55 w 109"/>
              <a:gd name="T51" fmla="*/ 26 h 1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9"/>
              <a:gd name="T79" fmla="*/ 0 h 119"/>
              <a:gd name="T80" fmla="*/ 109 w 109"/>
              <a:gd name="T81" fmla="*/ 119 h 11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9" h="119">
                <a:moveTo>
                  <a:pt x="55" y="0"/>
                </a:moveTo>
                <a:cubicBezTo>
                  <a:pt x="85" y="0"/>
                  <a:pt x="109" y="25"/>
                  <a:pt x="109" y="55"/>
                </a:cubicBezTo>
                <a:cubicBezTo>
                  <a:pt x="109" y="71"/>
                  <a:pt x="103" y="85"/>
                  <a:pt x="92" y="95"/>
                </a:cubicBezTo>
                <a:cubicBezTo>
                  <a:pt x="99" y="86"/>
                  <a:pt x="104" y="75"/>
                  <a:pt x="104" y="63"/>
                </a:cubicBezTo>
                <a:cubicBezTo>
                  <a:pt x="104" y="36"/>
                  <a:pt x="82" y="14"/>
                  <a:pt x="55" y="14"/>
                </a:cubicBezTo>
                <a:cubicBezTo>
                  <a:pt x="28" y="14"/>
                  <a:pt x="6" y="36"/>
                  <a:pt x="6" y="63"/>
                </a:cubicBezTo>
                <a:cubicBezTo>
                  <a:pt x="6" y="75"/>
                  <a:pt x="10" y="86"/>
                  <a:pt x="17" y="95"/>
                </a:cubicBezTo>
                <a:cubicBezTo>
                  <a:pt x="7" y="85"/>
                  <a:pt x="0" y="71"/>
                  <a:pt x="0" y="55"/>
                </a:cubicBezTo>
                <a:cubicBezTo>
                  <a:pt x="0" y="25"/>
                  <a:pt x="24" y="0"/>
                  <a:pt x="55" y="0"/>
                </a:cubicBezTo>
                <a:close/>
                <a:moveTo>
                  <a:pt x="66" y="88"/>
                </a:moveTo>
                <a:cubicBezTo>
                  <a:pt x="72" y="84"/>
                  <a:pt x="76" y="77"/>
                  <a:pt x="76" y="69"/>
                </a:cubicBezTo>
                <a:cubicBezTo>
                  <a:pt x="76" y="57"/>
                  <a:pt x="66" y="48"/>
                  <a:pt x="54" y="48"/>
                </a:cubicBezTo>
                <a:cubicBezTo>
                  <a:pt x="42" y="48"/>
                  <a:pt x="33" y="57"/>
                  <a:pt x="33" y="69"/>
                </a:cubicBezTo>
                <a:cubicBezTo>
                  <a:pt x="33" y="77"/>
                  <a:pt x="37" y="84"/>
                  <a:pt x="44" y="88"/>
                </a:cubicBezTo>
                <a:cubicBezTo>
                  <a:pt x="44" y="119"/>
                  <a:pt x="44" y="119"/>
                  <a:pt x="44" y="119"/>
                </a:cubicBezTo>
                <a:cubicBezTo>
                  <a:pt x="66" y="119"/>
                  <a:pt x="66" y="119"/>
                  <a:pt x="66" y="119"/>
                </a:cubicBezTo>
                <a:cubicBezTo>
                  <a:pt x="66" y="88"/>
                  <a:pt x="66" y="88"/>
                  <a:pt x="66" y="88"/>
                </a:cubicBezTo>
                <a:close/>
                <a:moveTo>
                  <a:pt x="55" y="26"/>
                </a:moveTo>
                <a:cubicBezTo>
                  <a:pt x="34" y="26"/>
                  <a:pt x="17" y="43"/>
                  <a:pt x="17" y="64"/>
                </a:cubicBezTo>
                <a:cubicBezTo>
                  <a:pt x="17" y="77"/>
                  <a:pt x="23" y="88"/>
                  <a:pt x="33" y="95"/>
                </a:cubicBezTo>
                <a:cubicBezTo>
                  <a:pt x="26" y="89"/>
                  <a:pt x="22" y="80"/>
                  <a:pt x="22" y="70"/>
                </a:cubicBezTo>
                <a:cubicBezTo>
                  <a:pt x="22" y="52"/>
                  <a:pt x="36" y="37"/>
                  <a:pt x="55" y="37"/>
                </a:cubicBezTo>
                <a:cubicBezTo>
                  <a:pt x="73" y="37"/>
                  <a:pt x="88" y="52"/>
                  <a:pt x="88" y="70"/>
                </a:cubicBezTo>
                <a:cubicBezTo>
                  <a:pt x="88" y="80"/>
                  <a:pt x="83" y="89"/>
                  <a:pt x="76" y="95"/>
                </a:cubicBezTo>
                <a:cubicBezTo>
                  <a:pt x="86" y="88"/>
                  <a:pt x="92" y="77"/>
                  <a:pt x="92" y="64"/>
                </a:cubicBezTo>
                <a:cubicBezTo>
                  <a:pt x="92" y="43"/>
                  <a:pt x="75" y="26"/>
                  <a:pt x="55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6393" name="Group 9">
            <a:extLst>
              <a:ext uri="{FF2B5EF4-FFF2-40B4-BE49-F238E27FC236}">
                <a16:creationId xmlns:a16="http://schemas.microsoft.com/office/drawing/2014/main" id="{3C30CCBE-3FD4-4D58-9B36-FDC929891D4C}"/>
              </a:ext>
            </a:extLst>
          </p:cNvPr>
          <p:cNvGrpSpPr>
            <a:grpSpLocks/>
          </p:cNvGrpSpPr>
          <p:nvPr/>
        </p:nvGrpSpPr>
        <p:grpSpPr bwMode="auto">
          <a:xfrm>
            <a:off x="3363913" y="3965575"/>
            <a:ext cx="2589212" cy="1041400"/>
            <a:chOff x="0" y="0"/>
            <a:chExt cx="2589716" cy="1041671"/>
          </a:xfrm>
        </p:grpSpPr>
        <p:sp>
          <p:nvSpPr>
            <p:cNvPr id="16394" name="文本框 39">
              <a:extLst>
                <a:ext uri="{FF2B5EF4-FFF2-40B4-BE49-F238E27FC236}">
                  <a16:creationId xmlns:a16="http://schemas.microsoft.com/office/drawing/2014/main" id="{0D8EE999-F4E2-476A-849D-72020015F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6395" name="文本框 40">
              <a:extLst>
                <a:ext uri="{FF2B5EF4-FFF2-40B4-BE49-F238E27FC236}">
                  <a16:creationId xmlns:a16="http://schemas.microsoft.com/office/drawing/2014/main" id="{1FB03F51-A774-423D-AF09-7CCA27E94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16396" name="Group 12">
            <a:extLst>
              <a:ext uri="{FF2B5EF4-FFF2-40B4-BE49-F238E27FC236}">
                <a16:creationId xmlns:a16="http://schemas.microsoft.com/office/drawing/2014/main" id="{08D6BC5D-3DB4-4BEE-B48F-765691C7DB2C}"/>
              </a:ext>
            </a:extLst>
          </p:cNvPr>
          <p:cNvGrpSpPr>
            <a:grpSpLocks/>
          </p:cNvGrpSpPr>
          <p:nvPr/>
        </p:nvGrpSpPr>
        <p:grpSpPr bwMode="auto">
          <a:xfrm>
            <a:off x="6840538" y="2222500"/>
            <a:ext cx="1401762" cy="1400175"/>
            <a:chOff x="0" y="0"/>
            <a:chExt cx="1400536" cy="1400536"/>
          </a:xfrm>
        </p:grpSpPr>
        <p:sp>
          <p:nvSpPr>
            <p:cNvPr id="16397" name="椭圆 16">
              <a:extLst>
                <a:ext uri="{FF2B5EF4-FFF2-40B4-BE49-F238E27FC236}">
                  <a16:creationId xmlns:a16="http://schemas.microsoft.com/office/drawing/2014/main" id="{01A6283D-C7C1-47C8-8518-D1AB1E672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0536" cy="1400536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6398" name="Freeform 13">
              <a:extLst>
                <a:ext uri="{FF2B5EF4-FFF2-40B4-BE49-F238E27FC236}">
                  <a16:creationId xmlns:a16="http://schemas.microsoft.com/office/drawing/2014/main" id="{560E2269-1542-4CFE-915C-C04E7118199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60243" y="327398"/>
              <a:ext cx="923926" cy="715963"/>
            </a:xfrm>
            <a:custGeom>
              <a:avLst/>
              <a:gdLst>
                <a:gd name="T0" fmla="*/ 96 w 134"/>
                <a:gd name="T1" fmla="*/ 25 h 103"/>
                <a:gd name="T2" fmla="*/ 6 w 134"/>
                <a:gd name="T3" fmla="*/ 32 h 103"/>
                <a:gd name="T4" fmla="*/ 113 w 134"/>
                <a:gd name="T5" fmla="*/ 97 h 103"/>
                <a:gd name="T6" fmla="*/ 117 w 134"/>
                <a:gd name="T7" fmla="*/ 60 h 103"/>
                <a:gd name="T8" fmla="*/ 119 w 134"/>
                <a:gd name="T9" fmla="*/ 55 h 103"/>
                <a:gd name="T10" fmla="*/ 119 w 134"/>
                <a:gd name="T11" fmla="*/ 55 h 103"/>
                <a:gd name="T12" fmla="*/ 119 w 134"/>
                <a:gd name="T13" fmla="*/ 103 h 103"/>
                <a:gd name="T14" fmla="*/ 3 w 134"/>
                <a:gd name="T15" fmla="*/ 103 h 103"/>
                <a:gd name="T16" fmla="*/ 0 w 134"/>
                <a:gd name="T17" fmla="*/ 100 h 103"/>
                <a:gd name="T18" fmla="*/ 0 w 134"/>
                <a:gd name="T19" fmla="*/ 25 h 103"/>
                <a:gd name="T20" fmla="*/ 17 w 134"/>
                <a:gd name="T21" fmla="*/ 66 h 103"/>
                <a:gd name="T22" fmla="*/ 51 w 134"/>
                <a:gd name="T23" fmla="*/ 71 h 103"/>
                <a:gd name="T24" fmla="*/ 17 w 134"/>
                <a:gd name="T25" fmla="*/ 66 h 103"/>
                <a:gd name="T26" fmla="*/ 17 w 134"/>
                <a:gd name="T27" fmla="*/ 57 h 103"/>
                <a:gd name="T28" fmla="*/ 75 w 134"/>
                <a:gd name="T29" fmla="*/ 52 h 103"/>
                <a:gd name="T30" fmla="*/ 17 w 134"/>
                <a:gd name="T31" fmla="*/ 38 h 103"/>
                <a:gd name="T32" fmla="*/ 75 w 134"/>
                <a:gd name="T33" fmla="*/ 43 h 103"/>
                <a:gd name="T34" fmla="*/ 17 w 134"/>
                <a:gd name="T35" fmla="*/ 38 h 103"/>
                <a:gd name="T36" fmla="*/ 124 w 134"/>
                <a:gd name="T37" fmla="*/ 16 h 103"/>
                <a:gd name="T38" fmla="*/ 117 w 134"/>
                <a:gd name="T39" fmla="*/ 43 h 103"/>
                <a:gd name="T40" fmla="*/ 122 w 134"/>
                <a:gd name="T41" fmla="*/ 42 h 103"/>
                <a:gd name="T42" fmla="*/ 133 w 134"/>
                <a:gd name="T43" fmla="*/ 17 h 103"/>
                <a:gd name="T44" fmla="*/ 132 w 134"/>
                <a:gd name="T45" fmla="*/ 14 h 103"/>
                <a:gd name="T46" fmla="*/ 107 w 134"/>
                <a:gd name="T47" fmla="*/ 16 h 103"/>
                <a:gd name="T48" fmla="*/ 113 w 134"/>
                <a:gd name="T49" fmla="*/ 50 h 103"/>
                <a:gd name="T50" fmla="*/ 90 w 134"/>
                <a:gd name="T51" fmla="*/ 69 h 103"/>
                <a:gd name="T52" fmla="*/ 88 w 134"/>
                <a:gd name="T53" fmla="*/ 85 h 103"/>
                <a:gd name="T54" fmla="*/ 92 w 134"/>
                <a:gd name="T55" fmla="*/ 79 h 103"/>
                <a:gd name="T56" fmla="*/ 95 w 134"/>
                <a:gd name="T57" fmla="*/ 74 h 103"/>
                <a:gd name="T58" fmla="*/ 94 w 134"/>
                <a:gd name="T59" fmla="*/ 79 h 103"/>
                <a:gd name="T60" fmla="*/ 93 w 134"/>
                <a:gd name="T61" fmla="*/ 87 h 103"/>
                <a:gd name="T62" fmla="*/ 102 w 134"/>
                <a:gd name="T63" fmla="*/ 73 h 103"/>
                <a:gd name="T64" fmla="*/ 112 w 134"/>
                <a:gd name="T65" fmla="*/ 52 h 103"/>
                <a:gd name="T66" fmla="*/ 90 w 134"/>
                <a:gd name="T67" fmla="*/ 67 h 103"/>
                <a:gd name="T68" fmla="*/ 112 w 134"/>
                <a:gd name="T69" fmla="*/ 52 h 103"/>
                <a:gd name="T70" fmla="*/ 42 w 134"/>
                <a:gd name="T71" fmla="*/ 91 h 103"/>
                <a:gd name="T72" fmla="*/ 51 w 134"/>
                <a:gd name="T73" fmla="*/ 84 h 103"/>
                <a:gd name="T74" fmla="*/ 52 w 134"/>
                <a:gd name="T75" fmla="*/ 90 h 103"/>
                <a:gd name="T76" fmla="*/ 64 w 134"/>
                <a:gd name="T77" fmla="*/ 88 h 103"/>
                <a:gd name="T78" fmla="*/ 69 w 134"/>
                <a:gd name="T79" fmla="*/ 89 h 103"/>
                <a:gd name="T80" fmla="*/ 70 w 134"/>
                <a:gd name="T81" fmla="*/ 89 h 103"/>
                <a:gd name="T82" fmla="*/ 70 w 134"/>
                <a:gd name="T83" fmla="*/ 94 h 103"/>
                <a:gd name="T84" fmla="*/ 80 w 134"/>
                <a:gd name="T85" fmla="*/ 95 h 103"/>
                <a:gd name="T86" fmla="*/ 74 w 134"/>
                <a:gd name="T87" fmla="*/ 91 h 103"/>
                <a:gd name="T88" fmla="*/ 74 w 134"/>
                <a:gd name="T89" fmla="*/ 90 h 103"/>
                <a:gd name="T90" fmla="*/ 72 w 134"/>
                <a:gd name="T91" fmla="*/ 84 h 103"/>
                <a:gd name="T92" fmla="*/ 67 w 134"/>
                <a:gd name="T93" fmla="*/ 85 h 103"/>
                <a:gd name="T94" fmla="*/ 55 w 134"/>
                <a:gd name="T95" fmla="*/ 86 h 103"/>
                <a:gd name="T96" fmla="*/ 39 w 134"/>
                <a:gd name="T97" fmla="*/ 87 h 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4"/>
                <a:gd name="T148" fmla="*/ 0 h 103"/>
                <a:gd name="T149" fmla="*/ 134 w 134"/>
                <a:gd name="T150" fmla="*/ 103 h 1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4" h="103">
                  <a:moveTo>
                    <a:pt x="3" y="2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7"/>
                    <a:pt x="95" y="30"/>
                    <a:pt x="94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4" y="66"/>
                    <a:pt x="115" y="63"/>
                    <a:pt x="117" y="60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9" y="54"/>
                    <a:pt x="119" y="54"/>
                    <a:pt x="119" y="55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lose/>
                  <a:moveTo>
                    <a:pt x="17" y="66"/>
                  </a:moveTo>
                  <a:cubicBezTo>
                    <a:pt x="17" y="71"/>
                    <a:pt x="17" y="71"/>
                    <a:pt x="17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17" y="66"/>
                    <a:pt x="17" y="66"/>
                    <a:pt x="17" y="66"/>
                  </a:cubicBezTo>
                  <a:close/>
                  <a:moveTo>
                    <a:pt x="17" y="52"/>
                  </a:moveTo>
                  <a:cubicBezTo>
                    <a:pt x="17" y="57"/>
                    <a:pt x="17" y="57"/>
                    <a:pt x="17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38"/>
                  </a:moveTo>
                  <a:cubicBezTo>
                    <a:pt x="17" y="43"/>
                    <a:pt x="17" y="43"/>
                    <a:pt x="17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17" y="38"/>
                    <a:pt x="17" y="38"/>
                    <a:pt x="17" y="38"/>
                  </a:cubicBezTo>
                  <a:close/>
                  <a:moveTo>
                    <a:pt x="123" y="21"/>
                  </a:moveTo>
                  <a:cubicBezTo>
                    <a:pt x="123" y="19"/>
                    <a:pt x="124" y="18"/>
                    <a:pt x="124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5" y="23"/>
                    <a:pt x="116" y="41"/>
                    <a:pt x="117" y="43"/>
                  </a:cubicBezTo>
                  <a:cubicBezTo>
                    <a:pt x="118" y="46"/>
                    <a:pt x="121" y="46"/>
                    <a:pt x="121" y="46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1" y="43"/>
                    <a:pt x="121" y="42"/>
                  </a:cubicBezTo>
                  <a:cubicBezTo>
                    <a:pt x="120" y="41"/>
                    <a:pt x="133" y="17"/>
                    <a:pt x="133" y="17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4" y="0"/>
                    <a:pt x="114" y="0"/>
                    <a:pt x="107" y="16"/>
                  </a:cubicBezTo>
                  <a:cubicBezTo>
                    <a:pt x="103" y="25"/>
                    <a:pt x="99" y="35"/>
                    <a:pt x="96" y="44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7" y="41"/>
                    <a:pt x="120" y="31"/>
                    <a:pt x="123" y="21"/>
                  </a:cubicBezTo>
                  <a:close/>
                  <a:moveTo>
                    <a:pt x="90" y="69"/>
                  </a:moveTo>
                  <a:cubicBezTo>
                    <a:pt x="86" y="74"/>
                    <a:pt x="86" y="74"/>
                    <a:pt x="86" y="74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1" y="77"/>
                    <a:pt x="91" y="76"/>
                  </a:cubicBezTo>
                  <a:cubicBezTo>
                    <a:pt x="92" y="75"/>
                    <a:pt x="93" y="74"/>
                    <a:pt x="95" y="74"/>
                  </a:cubicBezTo>
                  <a:cubicBezTo>
                    <a:pt x="96" y="75"/>
                    <a:pt x="97" y="76"/>
                    <a:pt x="96" y="78"/>
                  </a:cubicBezTo>
                  <a:cubicBezTo>
                    <a:pt x="96" y="79"/>
                    <a:pt x="95" y="79"/>
                    <a:pt x="94" y="79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90" y="69"/>
                    <a:pt x="90" y="69"/>
                    <a:pt x="90" y="69"/>
                  </a:cubicBezTo>
                  <a:close/>
                  <a:moveTo>
                    <a:pt x="112" y="52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93" y="53"/>
                    <a:pt x="92" y="60"/>
                    <a:pt x="90" y="67"/>
                  </a:cubicBezTo>
                  <a:cubicBezTo>
                    <a:pt x="94" y="69"/>
                    <a:pt x="99" y="70"/>
                    <a:pt x="103" y="72"/>
                  </a:cubicBezTo>
                  <a:cubicBezTo>
                    <a:pt x="107" y="65"/>
                    <a:pt x="109" y="59"/>
                    <a:pt x="112" y="52"/>
                  </a:cubicBezTo>
                  <a:close/>
                  <a:moveTo>
                    <a:pt x="39" y="87"/>
                  </a:move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53" y="80"/>
                    <a:pt x="53" y="81"/>
                  </a:cubicBezTo>
                  <a:cubicBezTo>
                    <a:pt x="53" y="82"/>
                    <a:pt x="51" y="83"/>
                    <a:pt x="51" y="84"/>
                  </a:cubicBezTo>
                  <a:cubicBezTo>
                    <a:pt x="49" y="85"/>
                    <a:pt x="48" y="86"/>
                    <a:pt x="48" y="87"/>
                  </a:cubicBezTo>
                  <a:cubicBezTo>
                    <a:pt x="48" y="89"/>
                    <a:pt x="49" y="90"/>
                    <a:pt x="52" y="90"/>
                  </a:cubicBezTo>
                  <a:cubicBezTo>
                    <a:pt x="55" y="91"/>
                    <a:pt x="57" y="90"/>
                    <a:pt x="60" y="89"/>
                  </a:cubicBezTo>
                  <a:cubicBezTo>
                    <a:pt x="61" y="88"/>
                    <a:pt x="63" y="88"/>
                    <a:pt x="64" y="88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8" y="89"/>
                    <a:pt x="69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9" y="91"/>
                    <a:pt x="69" y="93"/>
                    <a:pt x="70" y="94"/>
                  </a:cubicBezTo>
                  <a:cubicBezTo>
                    <a:pt x="70" y="96"/>
                    <a:pt x="72" y="96"/>
                    <a:pt x="74" y="95"/>
                  </a:cubicBezTo>
                  <a:cubicBezTo>
                    <a:pt x="76" y="95"/>
                    <a:pt x="80" y="95"/>
                    <a:pt x="80" y="95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77" y="90"/>
                    <a:pt x="74" y="91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89"/>
                    <a:pt x="75" y="89"/>
                    <a:pt x="75" y="88"/>
                  </a:cubicBezTo>
                  <a:cubicBezTo>
                    <a:pt x="75" y="85"/>
                    <a:pt x="74" y="84"/>
                    <a:pt x="72" y="84"/>
                  </a:cubicBezTo>
                  <a:cubicBezTo>
                    <a:pt x="71" y="83"/>
                    <a:pt x="69" y="84"/>
                    <a:pt x="68" y="85"/>
                  </a:cubicBezTo>
                  <a:cubicBezTo>
                    <a:pt x="68" y="85"/>
                    <a:pt x="67" y="85"/>
                    <a:pt x="67" y="85"/>
                  </a:cubicBezTo>
                  <a:cubicBezTo>
                    <a:pt x="65" y="83"/>
                    <a:pt x="62" y="84"/>
                    <a:pt x="58" y="85"/>
                  </a:cubicBezTo>
                  <a:cubicBezTo>
                    <a:pt x="57" y="85"/>
                    <a:pt x="56" y="86"/>
                    <a:pt x="55" y="86"/>
                  </a:cubicBezTo>
                  <a:cubicBezTo>
                    <a:pt x="56" y="85"/>
                    <a:pt x="57" y="83"/>
                    <a:pt x="57" y="81"/>
                  </a:cubicBezTo>
                  <a:cubicBezTo>
                    <a:pt x="57" y="73"/>
                    <a:pt x="39" y="87"/>
                    <a:pt x="39" y="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6399" name="Group 15">
            <a:extLst>
              <a:ext uri="{FF2B5EF4-FFF2-40B4-BE49-F238E27FC236}">
                <a16:creationId xmlns:a16="http://schemas.microsoft.com/office/drawing/2014/main" id="{5268D3DB-E37B-49A4-9BB9-D845C7D14D4A}"/>
              </a:ext>
            </a:extLst>
          </p:cNvPr>
          <p:cNvGrpSpPr>
            <a:grpSpLocks/>
          </p:cNvGrpSpPr>
          <p:nvPr/>
        </p:nvGrpSpPr>
        <p:grpSpPr bwMode="auto">
          <a:xfrm>
            <a:off x="6245225" y="3965575"/>
            <a:ext cx="2590800" cy="1041400"/>
            <a:chOff x="0" y="0"/>
            <a:chExt cx="2589716" cy="1041671"/>
          </a:xfrm>
        </p:grpSpPr>
        <p:sp>
          <p:nvSpPr>
            <p:cNvPr id="16400" name="文本框 42">
              <a:extLst>
                <a:ext uri="{FF2B5EF4-FFF2-40B4-BE49-F238E27FC236}">
                  <a16:creationId xmlns:a16="http://schemas.microsoft.com/office/drawing/2014/main" id="{B192A531-9EF2-46E3-93E1-37F462B91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6401" name="文本框 43">
              <a:extLst>
                <a:ext uri="{FF2B5EF4-FFF2-40B4-BE49-F238E27FC236}">
                  <a16:creationId xmlns:a16="http://schemas.microsoft.com/office/drawing/2014/main" id="{5C98A37E-712C-47B0-BAF6-3EB2295AD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16402" name="Group 18">
            <a:extLst>
              <a:ext uri="{FF2B5EF4-FFF2-40B4-BE49-F238E27FC236}">
                <a16:creationId xmlns:a16="http://schemas.microsoft.com/office/drawing/2014/main" id="{78B8EF4D-99B3-4B06-B3F9-FEBD6174A2E1}"/>
              </a:ext>
            </a:extLst>
          </p:cNvPr>
          <p:cNvGrpSpPr>
            <a:grpSpLocks/>
          </p:cNvGrpSpPr>
          <p:nvPr/>
        </p:nvGrpSpPr>
        <p:grpSpPr bwMode="auto">
          <a:xfrm>
            <a:off x="9723438" y="2222500"/>
            <a:ext cx="1400175" cy="1400175"/>
            <a:chOff x="0" y="0"/>
            <a:chExt cx="1400536" cy="1400536"/>
          </a:xfrm>
        </p:grpSpPr>
        <p:sp>
          <p:nvSpPr>
            <p:cNvPr id="16403" name="椭圆 17">
              <a:extLst>
                <a:ext uri="{FF2B5EF4-FFF2-40B4-BE49-F238E27FC236}">
                  <a16:creationId xmlns:a16="http://schemas.microsoft.com/office/drawing/2014/main" id="{04FB5960-6932-446A-8D40-4062F7BF2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0536" cy="1400536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6404" name="Freeform 17">
              <a:extLst>
                <a:ext uri="{FF2B5EF4-FFF2-40B4-BE49-F238E27FC236}">
                  <a16:creationId xmlns:a16="http://schemas.microsoft.com/office/drawing/2014/main" id="{90317211-C2EF-4207-8E6E-83D7890E057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23386" y="367086"/>
              <a:ext cx="973137" cy="696913"/>
            </a:xfrm>
            <a:custGeom>
              <a:avLst/>
              <a:gdLst>
                <a:gd name="T0" fmla="*/ 14 w 148"/>
                <a:gd name="T1" fmla="*/ 75 h 105"/>
                <a:gd name="T2" fmla="*/ 20 w 148"/>
                <a:gd name="T3" fmla="*/ 69 h 105"/>
                <a:gd name="T4" fmla="*/ 14 w 148"/>
                <a:gd name="T5" fmla="*/ 61 h 105"/>
                <a:gd name="T6" fmla="*/ 13 w 148"/>
                <a:gd name="T7" fmla="*/ 56 h 105"/>
                <a:gd name="T8" fmla="*/ 14 w 148"/>
                <a:gd name="T9" fmla="*/ 56 h 105"/>
                <a:gd name="T10" fmla="*/ 37 w 148"/>
                <a:gd name="T11" fmla="*/ 42 h 105"/>
                <a:gd name="T12" fmla="*/ 41 w 148"/>
                <a:gd name="T13" fmla="*/ 56 h 105"/>
                <a:gd name="T14" fmla="*/ 42 w 148"/>
                <a:gd name="T15" fmla="*/ 57 h 105"/>
                <a:gd name="T16" fmla="*/ 39 w 148"/>
                <a:gd name="T17" fmla="*/ 63 h 105"/>
                <a:gd name="T18" fmla="*/ 38 w 148"/>
                <a:gd name="T19" fmla="*/ 74 h 105"/>
                <a:gd name="T20" fmla="*/ 48 w 148"/>
                <a:gd name="T21" fmla="*/ 75 h 105"/>
                <a:gd name="T22" fmla="*/ 0 w 148"/>
                <a:gd name="T23" fmla="*/ 99 h 105"/>
                <a:gd name="T24" fmla="*/ 70 w 148"/>
                <a:gd name="T25" fmla="*/ 84 h 105"/>
                <a:gd name="T26" fmla="*/ 76 w 148"/>
                <a:gd name="T27" fmla="*/ 84 h 105"/>
                <a:gd name="T28" fmla="*/ 75 w 148"/>
                <a:gd name="T29" fmla="*/ 78 h 105"/>
                <a:gd name="T30" fmla="*/ 73 w 148"/>
                <a:gd name="T31" fmla="*/ 75 h 105"/>
                <a:gd name="T32" fmla="*/ 74 w 148"/>
                <a:gd name="T33" fmla="*/ 74 h 105"/>
                <a:gd name="T34" fmla="*/ 75 w 148"/>
                <a:gd name="T35" fmla="*/ 67 h 105"/>
                <a:gd name="T36" fmla="*/ 88 w 148"/>
                <a:gd name="T37" fmla="*/ 74 h 105"/>
                <a:gd name="T38" fmla="*/ 88 w 148"/>
                <a:gd name="T39" fmla="*/ 74 h 105"/>
                <a:gd name="T40" fmla="*/ 88 w 148"/>
                <a:gd name="T41" fmla="*/ 77 h 105"/>
                <a:gd name="T42" fmla="*/ 85 w 148"/>
                <a:gd name="T43" fmla="*/ 81 h 105"/>
                <a:gd name="T44" fmla="*/ 89 w 148"/>
                <a:gd name="T45" fmla="*/ 84 h 105"/>
                <a:gd name="T46" fmla="*/ 94 w 148"/>
                <a:gd name="T47" fmla="*/ 87 h 105"/>
                <a:gd name="T48" fmla="*/ 100 w 148"/>
                <a:gd name="T49" fmla="*/ 84 h 105"/>
                <a:gd name="T50" fmla="*/ 93 w 148"/>
                <a:gd name="T51" fmla="*/ 80 h 105"/>
                <a:gd name="T52" fmla="*/ 111 w 148"/>
                <a:gd name="T53" fmla="*/ 64 h 105"/>
                <a:gd name="T54" fmla="*/ 111 w 148"/>
                <a:gd name="T55" fmla="*/ 80 h 105"/>
                <a:gd name="T56" fmla="*/ 108 w 148"/>
                <a:gd name="T57" fmla="*/ 87 h 105"/>
                <a:gd name="T58" fmla="*/ 114 w 148"/>
                <a:gd name="T59" fmla="*/ 83 h 105"/>
                <a:gd name="T60" fmla="*/ 121 w 148"/>
                <a:gd name="T61" fmla="*/ 82 h 105"/>
                <a:gd name="T62" fmla="*/ 120 w 148"/>
                <a:gd name="T63" fmla="*/ 75 h 105"/>
                <a:gd name="T64" fmla="*/ 118 w 148"/>
                <a:gd name="T65" fmla="*/ 70 h 105"/>
                <a:gd name="T66" fmla="*/ 119 w 148"/>
                <a:gd name="T67" fmla="*/ 70 h 105"/>
                <a:gd name="T68" fmla="*/ 121 w 148"/>
                <a:gd name="T69" fmla="*/ 60 h 105"/>
                <a:gd name="T70" fmla="*/ 137 w 148"/>
                <a:gd name="T71" fmla="*/ 69 h 105"/>
                <a:gd name="T72" fmla="*/ 138 w 148"/>
                <a:gd name="T73" fmla="*/ 70 h 105"/>
                <a:gd name="T74" fmla="*/ 137 w 148"/>
                <a:gd name="T75" fmla="*/ 73 h 105"/>
                <a:gd name="T76" fmla="*/ 134 w 148"/>
                <a:gd name="T77" fmla="*/ 79 h 105"/>
                <a:gd name="T78" fmla="*/ 138 w 148"/>
                <a:gd name="T79" fmla="*/ 83 h 105"/>
                <a:gd name="T80" fmla="*/ 147 w 148"/>
                <a:gd name="T81" fmla="*/ 99 h 105"/>
                <a:gd name="T82" fmla="*/ 90 w 148"/>
                <a:gd name="T83" fmla="*/ 99 h 105"/>
                <a:gd name="T84" fmla="*/ 70 w 148"/>
                <a:gd name="T85" fmla="*/ 84 h 105"/>
                <a:gd name="T86" fmla="*/ 33 w 148"/>
                <a:gd name="T87" fmla="*/ 26 h 105"/>
                <a:gd name="T88" fmla="*/ 50 w 148"/>
                <a:gd name="T89" fmla="*/ 54 h 105"/>
                <a:gd name="T90" fmla="*/ 45 w 148"/>
                <a:gd name="T91" fmla="*/ 64 h 105"/>
                <a:gd name="T92" fmla="*/ 62 w 148"/>
                <a:gd name="T93" fmla="*/ 53 h 105"/>
                <a:gd name="T94" fmla="*/ 70 w 148"/>
                <a:gd name="T95" fmla="*/ 51 h 105"/>
                <a:gd name="T96" fmla="*/ 70 w 148"/>
                <a:gd name="T97" fmla="*/ 0 h 105"/>
                <a:gd name="T98" fmla="*/ 25 w 148"/>
                <a:gd name="T99" fmla="*/ 79 h 105"/>
                <a:gd name="T100" fmla="*/ 23 w 148"/>
                <a:gd name="T101" fmla="*/ 95 h 105"/>
                <a:gd name="T102" fmla="*/ 28 w 148"/>
                <a:gd name="T103" fmla="*/ 99 h 105"/>
                <a:gd name="T104" fmla="*/ 29 w 148"/>
                <a:gd name="T105" fmla="*/ 99 h 105"/>
                <a:gd name="T106" fmla="*/ 34 w 148"/>
                <a:gd name="T107" fmla="*/ 95 h 105"/>
                <a:gd name="T108" fmla="*/ 32 w 148"/>
                <a:gd name="T109" fmla="*/ 79 h 105"/>
                <a:gd name="T110" fmla="*/ 28 w 148"/>
                <a:gd name="T111" fmla="*/ 75 h 1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8"/>
                <a:gd name="T169" fmla="*/ 0 h 105"/>
                <a:gd name="T170" fmla="*/ 148 w 148"/>
                <a:gd name="T171" fmla="*/ 105 h 1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8" h="105">
                  <a:moveTo>
                    <a:pt x="8" y="75"/>
                  </a:moveTo>
                  <a:cubicBezTo>
                    <a:pt x="10" y="75"/>
                    <a:pt x="12" y="75"/>
                    <a:pt x="14" y="75"/>
                  </a:cubicBezTo>
                  <a:cubicBezTo>
                    <a:pt x="16" y="75"/>
                    <a:pt x="17" y="75"/>
                    <a:pt x="18" y="74"/>
                  </a:cubicBezTo>
                  <a:cubicBezTo>
                    <a:pt x="19" y="73"/>
                    <a:pt x="19" y="71"/>
                    <a:pt x="20" y="69"/>
                  </a:cubicBezTo>
                  <a:cubicBezTo>
                    <a:pt x="18" y="68"/>
                    <a:pt x="17" y="66"/>
                    <a:pt x="16" y="64"/>
                  </a:cubicBezTo>
                  <a:cubicBezTo>
                    <a:pt x="15" y="63"/>
                    <a:pt x="15" y="62"/>
                    <a:pt x="14" y="61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3" y="48"/>
                    <a:pt x="14" y="45"/>
                    <a:pt x="17" y="42"/>
                  </a:cubicBezTo>
                  <a:cubicBezTo>
                    <a:pt x="22" y="38"/>
                    <a:pt x="32" y="38"/>
                    <a:pt x="37" y="42"/>
                  </a:cubicBezTo>
                  <a:cubicBezTo>
                    <a:pt x="40" y="45"/>
                    <a:pt x="42" y="49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2" y="59"/>
                    <a:pt x="41" y="60"/>
                    <a:pt x="41" y="61"/>
                  </a:cubicBezTo>
                  <a:cubicBezTo>
                    <a:pt x="41" y="62"/>
                    <a:pt x="40" y="63"/>
                    <a:pt x="39" y="63"/>
                  </a:cubicBezTo>
                  <a:cubicBezTo>
                    <a:pt x="39" y="66"/>
                    <a:pt x="37" y="68"/>
                    <a:pt x="36" y="69"/>
                  </a:cubicBezTo>
                  <a:cubicBezTo>
                    <a:pt x="36" y="71"/>
                    <a:pt x="37" y="73"/>
                    <a:pt x="38" y="74"/>
                  </a:cubicBezTo>
                  <a:cubicBezTo>
                    <a:pt x="39" y="75"/>
                    <a:pt x="41" y="75"/>
                    <a:pt x="42" y="75"/>
                  </a:cubicBezTo>
                  <a:cubicBezTo>
                    <a:pt x="44" y="75"/>
                    <a:pt x="46" y="75"/>
                    <a:pt x="48" y="75"/>
                  </a:cubicBezTo>
                  <a:cubicBezTo>
                    <a:pt x="53" y="80"/>
                    <a:pt x="56" y="91"/>
                    <a:pt x="55" y="99"/>
                  </a:cubicBezTo>
                  <a:cubicBezTo>
                    <a:pt x="47" y="104"/>
                    <a:pt x="6" y="105"/>
                    <a:pt x="0" y="99"/>
                  </a:cubicBezTo>
                  <a:cubicBezTo>
                    <a:pt x="0" y="92"/>
                    <a:pt x="1" y="81"/>
                    <a:pt x="8" y="75"/>
                  </a:cubicBezTo>
                  <a:close/>
                  <a:moveTo>
                    <a:pt x="70" y="84"/>
                  </a:moveTo>
                  <a:cubicBezTo>
                    <a:pt x="72" y="84"/>
                    <a:pt x="73" y="84"/>
                    <a:pt x="74" y="84"/>
                  </a:cubicBezTo>
                  <a:cubicBezTo>
                    <a:pt x="75" y="84"/>
                    <a:pt x="75" y="84"/>
                    <a:pt x="76" y="84"/>
                  </a:cubicBezTo>
                  <a:cubicBezTo>
                    <a:pt x="76" y="83"/>
                    <a:pt x="76" y="82"/>
                    <a:pt x="77" y="81"/>
                  </a:cubicBezTo>
                  <a:cubicBezTo>
                    <a:pt x="76" y="80"/>
                    <a:pt x="75" y="79"/>
                    <a:pt x="75" y="78"/>
                  </a:cubicBezTo>
                  <a:cubicBezTo>
                    <a:pt x="74" y="78"/>
                    <a:pt x="74" y="77"/>
                    <a:pt x="74" y="77"/>
                  </a:cubicBezTo>
                  <a:cubicBezTo>
                    <a:pt x="74" y="76"/>
                    <a:pt x="73" y="75"/>
                    <a:pt x="73" y="75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3" y="70"/>
                    <a:pt x="74" y="68"/>
                    <a:pt x="75" y="67"/>
                  </a:cubicBezTo>
                  <a:cubicBezTo>
                    <a:pt x="78" y="65"/>
                    <a:pt x="83" y="65"/>
                    <a:pt x="86" y="67"/>
                  </a:cubicBezTo>
                  <a:cubicBezTo>
                    <a:pt x="88" y="68"/>
                    <a:pt x="88" y="70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6"/>
                    <a:pt x="88" y="77"/>
                  </a:cubicBezTo>
                  <a:cubicBezTo>
                    <a:pt x="88" y="77"/>
                    <a:pt x="88" y="78"/>
                    <a:pt x="87" y="78"/>
                  </a:cubicBezTo>
                  <a:cubicBezTo>
                    <a:pt x="87" y="79"/>
                    <a:pt x="86" y="80"/>
                    <a:pt x="85" y="81"/>
                  </a:cubicBezTo>
                  <a:cubicBezTo>
                    <a:pt x="86" y="82"/>
                    <a:pt x="86" y="83"/>
                    <a:pt x="87" y="84"/>
                  </a:cubicBezTo>
                  <a:cubicBezTo>
                    <a:pt x="87" y="84"/>
                    <a:pt x="88" y="84"/>
                    <a:pt x="89" y="84"/>
                  </a:cubicBezTo>
                  <a:cubicBezTo>
                    <a:pt x="90" y="84"/>
                    <a:pt x="91" y="84"/>
                    <a:pt x="92" y="84"/>
                  </a:cubicBezTo>
                  <a:cubicBezTo>
                    <a:pt x="92" y="85"/>
                    <a:pt x="93" y="86"/>
                    <a:pt x="94" y="87"/>
                  </a:cubicBezTo>
                  <a:cubicBezTo>
                    <a:pt x="96" y="87"/>
                    <a:pt x="98" y="87"/>
                    <a:pt x="99" y="87"/>
                  </a:cubicBezTo>
                  <a:cubicBezTo>
                    <a:pt x="99" y="86"/>
                    <a:pt x="100" y="85"/>
                    <a:pt x="100" y="84"/>
                  </a:cubicBezTo>
                  <a:cubicBezTo>
                    <a:pt x="98" y="83"/>
                    <a:pt x="97" y="81"/>
                    <a:pt x="97" y="80"/>
                  </a:cubicBezTo>
                  <a:cubicBezTo>
                    <a:pt x="96" y="80"/>
                    <a:pt x="94" y="80"/>
                    <a:pt x="93" y="80"/>
                  </a:cubicBezTo>
                  <a:cubicBezTo>
                    <a:pt x="93" y="74"/>
                    <a:pt x="94" y="66"/>
                    <a:pt x="96" y="64"/>
                  </a:cubicBezTo>
                  <a:cubicBezTo>
                    <a:pt x="99" y="62"/>
                    <a:pt x="107" y="62"/>
                    <a:pt x="111" y="64"/>
                  </a:cubicBezTo>
                  <a:cubicBezTo>
                    <a:pt x="113" y="66"/>
                    <a:pt x="115" y="74"/>
                    <a:pt x="114" y="79"/>
                  </a:cubicBezTo>
                  <a:cubicBezTo>
                    <a:pt x="113" y="80"/>
                    <a:pt x="111" y="79"/>
                    <a:pt x="111" y="80"/>
                  </a:cubicBezTo>
                  <a:cubicBezTo>
                    <a:pt x="110" y="81"/>
                    <a:pt x="109" y="83"/>
                    <a:pt x="107" y="84"/>
                  </a:cubicBezTo>
                  <a:cubicBezTo>
                    <a:pt x="108" y="85"/>
                    <a:pt x="108" y="86"/>
                    <a:pt x="108" y="87"/>
                  </a:cubicBezTo>
                  <a:cubicBezTo>
                    <a:pt x="109" y="87"/>
                    <a:pt x="110" y="87"/>
                    <a:pt x="111" y="87"/>
                  </a:cubicBezTo>
                  <a:cubicBezTo>
                    <a:pt x="112" y="85"/>
                    <a:pt x="113" y="84"/>
                    <a:pt x="114" y="83"/>
                  </a:cubicBezTo>
                  <a:cubicBezTo>
                    <a:pt x="116" y="83"/>
                    <a:pt x="117" y="83"/>
                    <a:pt x="118" y="83"/>
                  </a:cubicBezTo>
                  <a:cubicBezTo>
                    <a:pt x="120" y="83"/>
                    <a:pt x="121" y="83"/>
                    <a:pt x="121" y="82"/>
                  </a:cubicBezTo>
                  <a:cubicBezTo>
                    <a:pt x="122" y="81"/>
                    <a:pt x="122" y="80"/>
                    <a:pt x="122" y="79"/>
                  </a:cubicBezTo>
                  <a:cubicBezTo>
                    <a:pt x="121" y="78"/>
                    <a:pt x="121" y="76"/>
                    <a:pt x="120" y="75"/>
                  </a:cubicBezTo>
                  <a:cubicBezTo>
                    <a:pt x="119" y="74"/>
                    <a:pt x="119" y="74"/>
                    <a:pt x="119" y="73"/>
                  </a:cubicBezTo>
                  <a:cubicBezTo>
                    <a:pt x="118" y="72"/>
                    <a:pt x="118" y="71"/>
                    <a:pt x="118" y="70"/>
                  </a:cubicBezTo>
                  <a:cubicBezTo>
                    <a:pt x="118" y="70"/>
                    <a:pt x="118" y="70"/>
                    <a:pt x="118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8" y="64"/>
                    <a:pt x="119" y="62"/>
                    <a:pt x="121" y="60"/>
                  </a:cubicBezTo>
                  <a:cubicBezTo>
                    <a:pt x="124" y="57"/>
                    <a:pt x="131" y="57"/>
                    <a:pt x="135" y="60"/>
                  </a:cubicBezTo>
                  <a:cubicBezTo>
                    <a:pt x="137" y="61"/>
                    <a:pt x="138" y="65"/>
                    <a:pt x="137" y="69"/>
                  </a:cubicBezTo>
                  <a:cubicBezTo>
                    <a:pt x="137" y="69"/>
                    <a:pt x="137" y="69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1"/>
                    <a:pt x="138" y="72"/>
                    <a:pt x="137" y="73"/>
                  </a:cubicBezTo>
                  <a:cubicBezTo>
                    <a:pt x="137" y="74"/>
                    <a:pt x="137" y="74"/>
                    <a:pt x="136" y="75"/>
                  </a:cubicBezTo>
                  <a:cubicBezTo>
                    <a:pt x="136" y="76"/>
                    <a:pt x="135" y="77"/>
                    <a:pt x="134" y="79"/>
                  </a:cubicBezTo>
                  <a:cubicBezTo>
                    <a:pt x="134" y="80"/>
                    <a:pt x="135" y="82"/>
                    <a:pt x="135" y="82"/>
                  </a:cubicBezTo>
                  <a:cubicBezTo>
                    <a:pt x="136" y="83"/>
                    <a:pt x="137" y="83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5" y="86"/>
                    <a:pt x="148" y="94"/>
                    <a:pt x="147" y="99"/>
                  </a:cubicBezTo>
                  <a:cubicBezTo>
                    <a:pt x="143" y="103"/>
                    <a:pt x="119" y="105"/>
                    <a:pt x="110" y="100"/>
                  </a:cubicBezTo>
                  <a:cubicBezTo>
                    <a:pt x="104" y="101"/>
                    <a:pt x="95" y="101"/>
                    <a:pt x="90" y="99"/>
                  </a:cubicBezTo>
                  <a:cubicBezTo>
                    <a:pt x="83" y="101"/>
                    <a:pt x="70" y="100"/>
                    <a:pt x="66" y="97"/>
                  </a:cubicBezTo>
                  <a:cubicBezTo>
                    <a:pt x="66" y="93"/>
                    <a:pt x="67" y="87"/>
                    <a:pt x="70" y="84"/>
                  </a:cubicBezTo>
                  <a:close/>
                  <a:moveTo>
                    <a:pt x="70" y="0"/>
                  </a:moveTo>
                  <a:cubicBezTo>
                    <a:pt x="49" y="0"/>
                    <a:pt x="33" y="12"/>
                    <a:pt x="33" y="26"/>
                  </a:cubicBezTo>
                  <a:cubicBezTo>
                    <a:pt x="33" y="36"/>
                    <a:pt x="41" y="44"/>
                    <a:pt x="54" y="48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51"/>
                    <a:pt x="69" y="51"/>
                    <a:pt x="70" y="51"/>
                  </a:cubicBezTo>
                  <a:cubicBezTo>
                    <a:pt x="90" y="51"/>
                    <a:pt x="107" y="39"/>
                    <a:pt x="107" y="26"/>
                  </a:cubicBezTo>
                  <a:cubicBezTo>
                    <a:pt x="107" y="12"/>
                    <a:pt x="90" y="0"/>
                    <a:pt x="70" y="0"/>
                  </a:cubicBezTo>
                  <a:close/>
                  <a:moveTo>
                    <a:pt x="27" y="75"/>
                  </a:moveTo>
                  <a:cubicBezTo>
                    <a:pt x="25" y="79"/>
                    <a:pt x="25" y="79"/>
                    <a:pt x="25" y="79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28" y="75"/>
                    <a:pt x="28" y="75"/>
                    <a:pt x="28" y="75"/>
                  </a:cubicBezTo>
                  <a:lnTo>
                    <a:pt x="27" y="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6405" name="Group 21">
            <a:extLst>
              <a:ext uri="{FF2B5EF4-FFF2-40B4-BE49-F238E27FC236}">
                <a16:creationId xmlns:a16="http://schemas.microsoft.com/office/drawing/2014/main" id="{D713CFE0-4C9B-4AC6-BA25-6D7EBF50DDB2}"/>
              </a:ext>
            </a:extLst>
          </p:cNvPr>
          <p:cNvGrpSpPr>
            <a:grpSpLocks/>
          </p:cNvGrpSpPr>
          <p:nvPr/>
        </p:nvGrpSpPr>
        <p:grpSpPr bwMode="auto">
          <a:xfrm>
            <a:off x="9128125" y="3965575"/>
            <a:ext cx="2589213" cy="1041400"/>
            <a:chOff x="0" y="0"/>
            <a:chExt cx="2589716" cy="1041671"/>
          </a:xfrm>
        </p:grpSpPr>
        <p:sp>
          <p:nvSpPr>
            <p:cNvPr id="16406" name="文本框 45">
              <a:extLst>
                <a:ext uri="{FF2B5EF4-FFF2-40B4-BE49-F238E27FC236}">
                  <a16:creationId xmlns:a16="http://schemas.microsoft.com/office/drawing/2014/main" id="{AD843A59-8EEE-4DBA-8425-9D764173A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6407" name="文本框 46">
              <a:extLst>
                <a:ext uri="{FF2B5EF4-FFF2-40B4-BE49-F238E27FC236}">
                  <a16:creationId xmlns:a16="http://schemas.microsoft.com/office/drawing/2014/main" id="{4AAFA09C-7DC6-4540-808C-8643DE888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16408" name="Group 24">
            <a:extLst>
              <a:ext uri="{FF2B5EF4-FFF2-40B4-BE49-F238E27FC236}">
                <a16:creationId xmlns:a16="http://schemas.microsoft.com/office/drawing/2014/main" id="{6F573E7A-3505-4A22-8089-9631047048D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6409" name="文本框 54">
              <a:extLst>
                <a:ext uri="{FF2B5EF4-FFF2-40B4-BE49-F238E27FC236}">
                  <a16:creationId xmlns:a16="http://schemas.microsoft.com/office/drawing/2014/main" id="{61B2047C-087C-4F0A-A70F-F0C167385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6410" name="直接连接符 55">
              <a:extLst>
                <a:ext uri="{FF2B5EF4-FFF2-40B4-BE49-F238E27FC236}">
                  <a16:creationId xmlns:a16="http://schemas.microsoft.com/office/drawing/2014/main" id="{BF90B6AB-EF06-4DDC-AC5E-AF7FCFDBDC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1" name="文本框 56">
              <a:extLst>
                <a:ext uri="{FF2B5EF4-FFF2-40B4-BE49-F238E27FC236}">
                  <a16:creationId xmlns:a16="http://schemas.microsoft.com/office/drawing/2014/main" id="{7EEF4676-A904-46F9-B161-81799D940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16412" name="Group 28">
            <a:extLst>
              <a:ext uri="{FF2B5EF4-FFF2-40B4-BE49-F238E27FC236}">
                <a16:creationId xmlns:a16="http://schemas.microsoft.com/office/drawing/2014/main" id="{67343B0B-6524-4555-8C57-6CE1A5F08783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6413" name="直接连接符 58">
              <a:extLst>
                <a:ext uri="{FF2B5EF4-FFF2-40B4-BE49-F238E27FC236}">
                  <a16:creationId xmlns:a16="http://schemas.microsoft.com/office/drawing/2014/main" id="{20FFB459-EF85-46A1-836E-72CBCB731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4" name="直接连接符 59">
              <a:extLst>
                <a:ext uri="{FF2B5EF4-FFF2-40B4-BE49-F238E27FC236}">
                  <a16:creationId xmlns:a16="http://schemas.microsoft.com/office/drawing/2014/main" id="{E0E3C473-0908-4F8E-8CD4-26B10ECCCA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5" name="直接连接符 60">
              <a:extLst>
                <a:ext uri="{FF2B5EF4-FFF2-40B4-BE49-F238E27FC236}">
                  <a16:creationId xmlns:a16="http://schemas.microsoft.com/office/drawing/2014/main" id="{B299667D-49B5-456C-8D1E-6A355CAC9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6" name="文本框 61">
              <a:extLst>
                <a:ext uri="{FF2B5EF4-FFF2-40B4-BE49-F238E27FC236}">
                  <a16:creationId xmlns:a16="http://schemas.microsoft.com/office/drawing/2014/main" id="{8FEFF279-6947-466D-A407-330AA0A0C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>
            <a:extLst>
              <a:ext uri="{FF2B5EF4-FFF2-40B4-BE49-F238E27FC236}">
                <a16:creationId xmlns:a16="http://schemas.microsoft.com/office/drawing/2014/main" id="{EC054194-5336-41FC-85D4-4AE3A45165D4}"/>
              </a:ext>
            </a:extLst>
          </p:cNvPr>
          <p:cNvGrpSpPr>
            <a:grpSpLocks/>
          </p:cNvGrpSpPr>
          <p:nvPr/>
        </p:nvGrpSpPr>
        <p:grpSpPr bwMode="auto">
          <a:xfrm>
            <a:off x="1512888" y="1976438"/>
            <a:ext cx="9121775" cy="3709987"/>
            <a:chOff x="0" y="0"/>
            <a:chExt cx="9122511" cy="3708879"/>
          </a:xfrm>
        </p:grpSpPr>
        <p:sp>
          <p:nvSpPr>
            <p:cNvPr id="17411" name="直接连接符 2117">
              <a:extLst>
                <a:ext uri="{FF2B5EF4-FFF2-40B4-BE49-F238E27FC236}">
                  <a16:creationId xmlns:a16="http://schemas.microsoft.com/office/drawing/2014/main" id="{068EC7E4-CBD4-4783-98BB-9D859959C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948" y="968751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2" name="Freeform 12">
              <a:extLst>
                <a:ext uri="{FF2B5EF4-FFF2-40B4-BE49-F238E27FC236}">
                  <a16:creationId xmlns:a16="http://schemas.microsoft.com/office/drawing/2014/main" id="{9600D28E-E3F0-44FE-B7F3-23F5E28E4D7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48336" y="0"/>
              <a:ext cx="940870" cy="866197"/>
            </a:xfrm>
            <a:custGeom>
              <a:avLst/>
              <a:gdLst>
                <a:gd name="T0" fmla="*/ 43 w 53"/>
                <a:gd name="T1" fmla="*/ 35 h 49"/>
                <a:gd name="T2" fmla="*/ 33 w 53"/>
                <a:gd name="T3" fmla="*/ 35 h 49"/>
                <a:gd name="T4" fmla="*/ 33 w 53"/>
                <a:gd name="T5" fmla="*/ 31 h 49"/>
                <a:gd name="T6" fmla="*/ 27 w 53"/>
                <a:gd name="T7" fmla="*/ 40 h 49"/>
                <a:gd name="T8" fmla="*/ 33 w 53"/>
                <a:gd name="T9" fmla="*/ 49 h 49"/>
                <a:gd name="T10" fmla="*/ 33 w 53"/>
                <a:gd name="T11" fmla="*/ 46 h 49"/>
                <a:gd name="T12" fmla="*/ 40 w 53"/>
                <a:gd name="T13" fmla="*/ 46 h 49"/>
                <a:gd name="T14" fmla="*/ 40 w 53"/>
                <a:gd name="T15" fmla="*/ 46 h 49"/>
                <a:gd name="T16" fmla="*/ 44 w 53"/>
                <a:gd name="T17" fmla="*/ 44 h 49"/>
                <a:gd name="T18" fmla="*/ 50 w 53"/>
                <a:gd name="T19" fmla="*/ 35 h 49"/>
                <a:gd name="T20" fmla="*/ 47 w 53"/>
                <a:gd name="T21" fmla="*/ 35 h 49"/>
                <a:gd name="T22" fmla="*/ 43 w 53"/>
                <a:gd name="T23" fmla="*/ 35 h 49"/>
                <a:gd name="T24" fmla="*/ 25 w 53"/>
                <a:gd name="T25" fmla="*/ 2 h 49"/>
                <a:gd name="T26" fmla="*/ 32 w 53"/>
                <a:gd name="T27" fmla="*/ 14 h 49"/>
                <a:gd name="T28" fmla="*/ 29 w 53"/>
                <a:gd name="T29" fmla="*/ 16 h 49"/>
                <a:gd name="T30" fmla="*/ 39 w 53"/>
                <a:gd name="T31" fmla="*/ 16 h 49"/>
                <a:gd name="T32" fmla="*/ 44 w 53"/>
                <a:gd name="T33" fmla="*/ 7 h 49"/>
                <a:gd name="T34" fmla="*/ 42 w 53"/>
                <a:gd name="T35" fmla="*/ 8 h 49"/>
                <a:gd name="T36" fmla="*/ 38 w 53"/>
                <a:gd name="T37" fmla="*/ 2 h 49"/>
                <a:gd name="T38" fmla="*/ 33 w 53"/>
                <a:gd name="T39" fmla="*/ 0 h 49"/>
                <a:gd name="T40" fmla="*/ 30 w 53"/>
                <a:gd name="T41" fmla="*/ 0 h 49"/>
                <a:gd name="T42" fmla="*/ 23 w 53"/>
                <a:gd name="T43" fmla="*/ 0 h 49"/>
                <a:gd name="T44" fmla="*/ 25 w 53"/>
                <a:gd name="T45" fmla="*/ 2 h 49"/>
                <a:gd name="T46" fmla="*/ 14 w 53"/>
                <a:gd name="T47" fmla="*/ 26 h 49"/>
                <a:gd name="T48" fmla="*/ 17 w 53"/>
                <a:gd name="T49" fmla="*/ 28 h 49"/>
                <a:gd name="T50" fmla="*/ 12 w 53"/>
                <a:gd name="T51" fmla="*/ 18 h 49"/>
                <a:gd name="T52" fmla="*/ 2 w 53"/>
                <a:gd name="T53" fmla="*/ 19 h 49"/>
                <a:gd name="T54" fmla="*/ 4 w 53"/>
                <a:gd name="T55" fmla="*/ 20 h 49"/>
                <a:gd name="T56" fmla="*/ 1 w 53"/>
                <a:gd name="T57" fmla="*/ 26 h 49"/>
                <a:gd name="T58" fmla="*/ 1 w 53"/>
                <a:gd name="T59" fmla="*/ 31 h 49"/>
                <a:gd name="T60" fmla="*/ 6 w 53"/>
                <a:gd name="T61" fmla="*/ 40 h 49"/>
                <a:gd name="T62" fmla="*/ 7 w 53"/>
                <a:gd name="T63" fmla="*/ 38 h 49"/>
                <a:gd name="T64" fmla="*/ 14 w 53"/>
                <a:gd name="T65" fmla="*/ 26 h 49"/>
                <a:gd name="T66" fmla="*/ 19 w 53"/>
                <a:gd name="T67" fmla="*/ 0 h 49"/>
                <a:gd name="T68" fmla="*/ 18 w 53"/>
                <a:gd name="T69" fmla="*/ 0 h 49"/>
                <a:gd name="T70" fmla="*/ 14 w 53"/>
                <a:gd name="T71" fmla="*/ 4 h 49"/>
                <a:gd name="T72" fmla="*/ 9 w 53"/>
                <a:gd name="T73" fmla="*/ 12 h 49"/>
                <a:gd name="T74" fmla="*/ 19 w 53"/>
                <a:gd name="T75" fmla="*/ 18 h 49"/>
                <a:gd name="T76" fmla="*/ 26 w 53"/>
                <a:gd name="T77" fmla="*/ 6 h 49"/>
                <a:gd name="T78" fmla="*/ 23 w 53"/>
                <a:gd name="T79" fmla="*/ 2 h 49"/>
                <a:gd name="T80" fmla="*/ 19 w 53"/>
                <a:gd name="T81" fmla="*/ 0 h 49"/>
                <a:gd name="T82" fmla="*/ 51 w 53"/>
                <a:gd name="T83" fmla="*/ 25 h 49"/>
                <a:gd name="T84" fmla="*/ 46 w 53"/>
                <a:gd name="T85" fmla="*/ 17 h 49"/>
                <a:gd name="T86" fmla="*/ 36 w 53"/>
                <a:gd name="T87" fmla="*/ 22 h 49"/>
                <a:gd name="T88" fmla="*/ 43 w 53"/>
                <a:gd name="T89" fmla="*/ 34 h 49"/>
                <a:gd name="T90" fmla="*/ 48 w 53"/>
                <a:gd name="T91" fmla="*/ 34 h 49"/>
                <a:gd name="T92" fmla="*/ 52 w 53"/>
                <a:gd name="T93" fmla="*/ 31 h 49"/>
                <a:gd name="T94" fmla="*/ 51 w 53"/>
                <a:gd name="T95" fmla="*/ 25 h 49"/>
                <a:gd name="T96" fmla="*/ 7 w 53"/>
                <a:gd name="T97" fmla="*/ 39 h 49"/>
                <a:gd name="T98" fmla="*/ 8 w 53"/>
                <a:gd name="T99" fmla="*/ 44 h 49"/>
                <a:gd name="T100" fmla="*/ 13 w 53"/>
                <a:gd name="T101" fmla="*/ 47 h 49"/>
                <a:gd name="T102" fmla="*/ 23 w 53"/>
                <a:gd name="T103" fmla="*/ 47 h 49"/>
                <a:gd name="T104" fmla="*/ 23 w 53"/>
                <a:gd name="T105" fmla="*/ 35 h 49"/>
                <a:gd name="T106" fmla="*/ 10 w 53"/>
                <a:gd name="T107" fmla="*/ 35 h 49"/>
                <a:gd name="T108" fmla="*/ 7 w 53"/>
                <a:gd name="T109" fmla="*/ 39 h 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3"/>
                <a:gd name="T166" fmla="*/ 0 h 49"/>
                <a:gd name="T167" fmla="*/ 53 w 53"/>
                <a:gd name="T168" fmla="*/ 49 h 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3" h="49">
                  <a:moveTo>
                    <a:pt x="43" y="35"/>
                  </a:moveTo>
                  <a:cubicBezTo>
                    <a:pt x="39" y="35"/>
                    <a:pt x="33" y="35"/>
                    <a:pt x="33" y="35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8" y="46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2" y="46"/>
                    <a:pt x="43" y="46"/>
                    <a:pt x="44" y="44"/>
                  </a:cubicBezTo>
                  <a:cubicBezTo>
                    <a:pt x="45" y="41"/>
                    <a:pt x="50" y="35"/>
                    <a:pt x="50" y="35"/>
                  </a:cubicBezTo>
                  <a:cubicBezTo>
                    <a:pt x="50" y="35"/>
                    <a:pt x="49" y="35"/>
                    <a:pt x="47" y="35"/>
                  </a:cubicBezTo>
                  <a:cubicBezTo>
                    <a:pt x="47" y="35"/>
                    <a:pt x="45" y="35"/>
                    <a:pt x="43" y="35"/>
                  </a:cubicBezTo>
                  <a:close/>
                  <a:moveTo>
                    <a:pt x="25" y="2"/>
                  </a:moveTo>
                  <a:cubicBezTo>
                    <a:pt x="25" y="3"/>
                    <a:pt x="32" y="14"/>
                    <a:pt x="32" y="14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39" y="4"/>
                    <a:pt x="38" y="2"/>
                  </a:cubicBezTo>
                  <a:cubicBezTo>
                    <a:pt x="37" y="1"/>
                    <a:pt x="36" y="0"/>
                    <a:pt x="33" y="0"/>
                  </a:cubicBezTo>
                  <a:cubicBezTo>
                    <a:pt x="32" y="0"/>
                    <a:pt x="31" y="0"/>
                    <a:pt x="30" y="0"/>
                  </a:cubicBezTo>
                  <a:cubicBezTo>
                    <a:pt x="26" y="0"/>
                    <a:pt x="23" y="0"/>
                    <a:pt x="23" y="0"/>
                  </a:cubicBezTo>
                  <a:cubicBezTo>
                    <a:pt x="23" y="0"/>
                    <a:pt x="24" y="0"/>
                    <a:pt x="25" y="2"/>
                  </a:cubicBezTo>
                  <a:close/>
                  <a:moveTo>
                    <a:pt x="14" y="26"/>
                  </a:moveTo>
                  <a:cubicBezTo>
                    <a:pt x="17" y="28"/>
                    <a:pt x="17" y="28"/>
                    <a:pt x="17" y="2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2" y="24"/>
                    <a:pt x="1" y="26"/>
                  </a:cubicBezTo>
                  <a:cubicBezTo>
                    <a:pt x="0" y="28"/>
                    <a:pt x="0" y="29"/>
                    <a:pt x="1" y="31"/>
                  </a:cubicBezTo>
                  <a:cubicBezTo>
                    <a:pt x="2" y="33"/>
                    <a:pt x="6" y="40"/>
                    <a:pt x="6" y="40"/>
                  </a:cubicBezTo>
                  <a:cubicBezTo>
                    <a:pt x="6" y="40"/>
                    <a:pt x="6" y="40"/>
                    <a:pt x="7" y="38"/>
                  </a:cubicBezTo>
                  <a:cubicBezTo>
                    <a:pt x="7" y="37"/>
                    <a:pt x="14" y="26"/>
                    <a:pt x="14" y="26"/>
                  </a:cubicBezTo>
                  <a:close/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4" y="4"/>
                    <a:pt x="14" y="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4" y="4"/>
                    <a:pt x="23" y="2"/>
                  </a:cubicBezTo>
                  <a:cubicBezTo>
                    <a:pt x="22" y="0"/>
                    <a:pt x="20" y="0"/>
                    <a:pt x="19" y="0"/>
                  </a:cubicBezTo>
                  <a:close/>
                  <a:moveTo>
                    <a:pt x="51" y="25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6" y="34"/>
                    <a:pt x="48" y="34"/>
                  </a:cubicBezTo>
                  <a:cubicBezTo>
                    <a:pt x="50" y="34"/>
                    <a:pt x="52" y="32"/>
                    <a:pt x="52" y="31"/>
                  </a:cubicBezTo>
                  <a:cubicBezTo>
                    <a:pt x="53" y="29"/>
                    <a:pt x="51" y="25"/>
                    <a:pt x="51" y="25"/>
                  </a:cubicBezTo>
                  <a:close/>
                  <a:moveTo>
                    <a:pt x="7" y="39"/>
                  </a:moveTo>
                  <a:cubicBezTo>
                    <a:pt x="6" y="41"/>
                    <a:pt x="8" y="44"/>
                    <a:pt x="8" y="44"/>
                  </a:cubicBezTo>
                  <a:cubicBezTo>
                    <a:pt x="9" y="47"/>
                    <a:pt x="13" y="47"/>
                    <a:pt x="1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9" y="37"/>
                    <a:pt x="7" y="39"/>
                  </a:cubicBezTo>
                  <a:close/>
                </a:path>
              </a:pathLst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413" name="文本框 2120">
              <a:extLst>
                <a:ext uri="{FF2B5EF4-FFF2-40B4-BE49-F238E27FC236}">
                  <a16:creationId xmlns:a16="http://schemas.microsoft.com/office/drawing/2014/main" id="{0284B869-24DD-447D-934E-4470A24FD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9953" y="264364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35%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14" name="文本框 2121">
              <a:extLst>
                <a:ext uri="{FF2B5EF4-FFF2-40B4-BE49-F238E27FC236}">
                  <a16:creationId xmlns:a16="http://schemas.microsoft.com/office/drawing/2014/main" id="{9807DD29-6520-4387-826A-237D482D0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12699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15" name="直接连接符 2122">
              <a:extLst>
                <a:ext uri="{FF2B5EF4-FFF2-40B4-BE49-F238E27FC236}">
                  <a16:creationId xmlns:a16="http://schemas.microsoft.com/office/drawing/2014/main" id="{C92D40A2-EBC0-4FCD-9F1E-422773038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896" y="3187877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6" name="文本框 2124">
              <a:extLst>
                <a:ext uri="{FF2B5EF4-FFF2-40B4-BE49-F238E27FC236}">
                  <a16:creationId xmlns:a16="http://schemas.microsoft.com/office/drawing/2014/main" id="{48408039-F6B6-42A9-88D1-0B825E20A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901" y="2483490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54%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17" name="文本框 2125">
              <a:extLst>
                <a:ext uri="{FF2B5EF4-FFF2-40B4-BE49-F238E27FC236}">
                  <a16:creationId xmlns:a16="http://schemas.microsoft.com/office/drawing/2014/main" id="{39743022-A15C-40E2-986B-E73FFC634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8" y="3231825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18" name="直接连接符 2126">
              <a:extLst>
                <a:ext uri="{FF2B5EF4-FFF2-40B4-BE49-F238E27FC236}">
                  <a16:creationId xmlns:a16="http://schemas.microsoft.com/office/drawing/2014/main" id="{58D717F6-27B0-4410-8737-75D16D3A3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7570" y="968751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9" name="文本框 2128">
              <a:extLst>
                <a:ext uri="{FF2B5EF4-FFF2-40B4-BE49-F238E27FC236}">
                  <a16:creationId xmlns:a16="http://schemas.microsoft.com/office/drawing/2014/main" id="{14BB3A60-4E11-4DA2-AE63-74BD87234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7575" y="264364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23%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20" name="文本框 2129">
              <a:extLst>
                <a:ext uri="{FF2B5EF4-FFF2-40B4-BE49-F238E27FC236}">
                  <a16:creationId xmlns:a16="http://schemas.microsoft.com/office/drawing/2014/main" id="{526E9C43-D156-4908-B17D-23FFD9597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7622" y="1012699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21" name="直接连接符 2130">
              <a:extLst>
                <a:ext uri="{FF2B5EF4-FFF2-40B4-BE49-F238E27FC236}">
                  <a16:creationId xmlns:a16="http://schemas.microsoft.com/office/drawing/2014/main" id="{ED6EB70B-7D1C-4E34-A52E-DE3C9931F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7518" y="3187877"/>
              <a:ext cx="3555046" cy="1"/>
            </a:xfrm>
            <a:prstGeom prst="line">
              <a:avLst/>
            </a:prstGeom>
            <a:noFill/>
            <a:ln w="1270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2" name="文本框 2132">
              <a:extLst>
                <a:ext uri="{FF2B5EF4-FFF2-40B4-BE49-F238E27FC236}">
                  <a16:creationId xmlns:a16="http://schemas.microsoft.com/office/drawing/2014/main" id="{4912B5B1-4126-4C33-9504-24280038F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7523" y="2483490"/>
              <a:ext cx="1325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4000">
                  <a:solidFill>
                    <a:srgbClr val="078B75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29%</a:t>
              </a:r>
              <a:endParaRPr lang="zh-CN" altLang="en-US" sz="4000">
                <a:solidFill>
                  <a:srgbClr val="078B75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23" name="文本框 2133">
              <a:extLst>
                <a:ext uri="{FF2B5EF4-FFF2-40B4-BE49-F238E27FC236}">
                  <a16:creationId xmlns:a16="http://schemas.microsoft.com/office/drawing/2014/main" id="{CC0DBA71-5A88-4B42-A264-7AC260C58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570" y="3231825"/>
              <a:ext cx="375494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7424" name="Freeform 19">
              <a:extLst>
                <a:ext uri="{FF2B5EF4-FFF2-40B4-BE49-F238E27FC236}">
                  <a16:creationId xmlns:a16="http://schemas.microsoft.com/office/drawing/2014/main" id="{04EE12A3-64CF-4C92-BCB7-806940B90AC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515958" y="56184"/>
              <a:ext cx="959564" cy="742304"/>
            </a:xfrm>
            <a:custGeom>
              <a:avLst/>
              <a:gdLst>
                <a:gd name="T0" fmla="*/ 47 w 67"/>
                <a:gd name="T1" fmla="*/ 19 h 52"/>
                <a:gd name="T2" fmla="*/ 35 w 67"/>
                <a:gd name="T3" fmla="*/ 31 h 52"/>
                <a:gd name="T4" fmla="*/ 47 w 67"/>
                <a:gd name="T5" fmla="*/ 43 h 52"/>
                <a:gd name="T6" fmla="*/ 59 w 67"/>
                <a:gd name="T7" fmla="*/ 31 h 52"/>
                <a:gd name="T8" fmla="*/ 47 w 67"/>
                <a:gd name="T9" fmla="*/ 19 h 52"/>
                <a:gd name="T10" fmla="*/ 58 w 67"/>
                <a:gd name="T11" fmla="*/ 4 h 52"/>
                <a:gd name="T12" fmla="*/ 53 w 67"/>
                <a:gd name="T13" fmla="*/ 4 h 52"/>
                <a:gd name="T14" fmla="*/ 47 w 67"/>
                <a:gd name="T15" fmla="*/ 0 h 52"/>
                <a:gd name="T16" fmla="*/ 39 w 67"/>
                <a:gd name="T17" fmla="*/ 0 h 52"/>
                <a:gd name="T18" fmla="*/ 33 w 67"/>
                <a:gd name="T19" fmla="*/ 4 h 52"/>
                <a:gd name="T20" fmla="*/ 10 w 67"/>
                <a:gd name="T21" fmla="*/ 4 h 52"/>
                <a:gd name="T22" fmla="*/ 0 w 67"/>
                <a:gd name="T23" fmla="*/ 20 h 52"/>
                <a:gd name="T24" fmla="*/ 0 w 67"/>
                <a:gd name="T25" fmla="*/ 43 h 52"/>
                <a:gd name="T26" fmla="*/ 10 w 67"/>
                <a:gd name="T27" fmla="*/ 52 h 52"/>
                <a:gd name="T28" fmla="*/ 58 w 67"/>
                <a:gd name="T29" fmla="*/ 52 h 52"/>
                <a:gd name="T30" fmla="*/ 67 w 67"/>
                <a:gd name="T31" fmla="*/ 43 h 52"/>
                <a:gd name="T32" fmla="*/ 67 w 67"/>
                <a:gd name="T33" fmla="*/ 20 h 52"/>
                <a:gd name="T34" fmla="*/ 58 w 67"/>
                <a:gd name="T35" fmla="*/ 4 h 52"/>
                <a:gd name="T36" fmla="*/ 23 w 67"/>
                <a:gd name="T37" fmla="*/ 19 h 52"/>
                <a:gd name="T38" fmla="*/ 19 w 67"/>
                <a:gd name="T39" fmla="*/ 20 h 52"/>
                <a:gd name="T40" fmla="*/ 8 w 67"/>
                <a:gd name="T41" fmla="*/ 20 h 52"/>
                <a:gd name="T42" fmla="*/ 5 w 67"/>
                <a:gd name="T43" fmla="*/ 19 h 52"/>
                <a:gd name="T44" fmla="*/ 5 w 67"/>
                <a:gd name="T45" fmla="*/ 17 h 52"/>
                <a:gd name="T46" fmla="*/ 8 w 67"/>
                <a:gd name="T47" fmla="*/ 13 h 52"/>
                <a:gd name="T48" fmla="*/ 19 w 67"/>
                <a:gd name="T49" fmla="*/ 13 h 52"/>
                <a:gd name="T50" fmla="*/ 23 w 67"/>
                <a:gd name="T51" fmla="*/ 17 h 52"/>
                <a:gd name="T52" fmla="*/ 23 w 67"/>
                <a:gd name="T53" fmla="*/ 19 h 52"/>
                <a:gd name="T54" fmla="*/ 47 w 67"/>
                <a:gd name="T55" fmla="*/ 48 h 52"/>
                <a:gd name="T56" fmla="*/ 30 w 67"/>
                <a:gd name="T57" fmla="*/ 31 h 52"/>
                <a:gd name="T58" fmla="*/ 47 w 67"/>
                <a:gd name="T59" fmla="*/ 14 h 52"/>
                <a:gd name="T60" fmla="*/ 64 w 67"/>
                <a:gd name="T61" fmla="*/ 31 h 52"/>
                <a:gd name="T62" fmla="*/ 47 w 67"/>
                <a:gd name="T63" fmla="*/ 48 h 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52"/>
                <a:gd name="T98" fmla="*/ 67 w 67"/>
                <a:gd name="T99" fmla="*/ 52 h 5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52">
                  <a:moveTo>
                    <a:pt x="47" y="19"/>
                  </a:moveTo>
                  <a:cubicBezTo>
                    <a:pt x="40" y="19"/>
                    <a:pt x="35" y="25"/>
                    <a:pt x="35" y="31"/>
                  </a:cubicBezTo>
                  <a:cubicBezTo>
                    <a:pt x="35" y="38"/>
                    <a:pt x="40" y="43"/>
                    <a:pt x="47" y="43"/>
                  </a:cubicBezTo>
                  <a:cubicBezTo>
                    <a:pt x="53" y="43"/>
                    <a:pt x="59" y="38"/>
                    <a:pt x="59" y="31"/>
                  </a:cubicBezTo>
                  <a:cubicBezTo>
                    <a:pt x="59" y="25"/>
                    <a:pt x="53" y="19"/>
                    <a:pt x="47" y="19"/>
                  </a:cubicBezTo>
                  <a:close/>
                  <a:moveTo>
                    <a:pt x="58" y="4"/>
                  </a:move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0" y="0"/>
                    <a:pt x="4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4"/>
                    <a:pt x="33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4" y="4"/>
                    <a:pt x="0" y="13"/>
                    <a:pt x="0" y="2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9"/>
                    <a:pt x="4" y="52"/>
                    <a:pt x="10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64" y="52"/>
                    <a:pt x="67" y="49"/>
                    <a:pt x="67" y="4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13"/>
                    <a:pt x="64" y="4"/>
                    <a:pt x="58" y="4"/>
                  </a:cubicBezTo>
                  <a:close/>
                  <a:moveTo>
                    <a:pt x="23" y="19"/>
                  </a:moveTo>
                  <a:cubicBezTo>
                    <a:pt x="23" y="21"/>
                    <a:pt x="20" y="20"/>
                    <a:pt x="1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0"/>
                    <a:pt x="5" y="21"/>
                    <a:pt x="5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3"/>
                    <a:pt x="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5"/>
                    <a:pt x="23" y="17"/>
                  </a:cubicBezTo>
                  <a:lnTo>
                    <a:pt x="23" y="19"/>
                  </a:lnTo>
                  <a:close/>
                  <a:moveTo>
                    <a:pt x="47" y="48"/>
                  </a:moveTo>
                  <a:cubicBezTo>
                    <a:pt x="37" y="48"/>
                    <a:pt x="30" y="41"/>
                    <a:pt x="30" y="31"/>
                  </a:cubicBezTo>
                  <a:cubicBezTo>
                    <a:pt x="30" y="22"/>
                    <a:pt x="37" y="14"/>
                    <a:pt x="47" y="14"/>
                  </a:cubicBezTo>
                  <a:cubicBezTo>
                    <a:pt x="56" y="14"/>
                    <a:pt x="64" y="22"/>
                    <a:pt x="64" y="31"/>
                  </a:cubicBezTo>
                  <a:cubicBezTo>
                    <a:pt x="64" y="41"/>
                    <a:pt x="56" y="48"/>
                    <a:pt x="47" y="48"/>
                  </a:cubicBezTo>
                  <a:close/>
                </a:path>
              </a:pathLst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17425" name="Group 17">
              <a:extLst>
                <a:ext uri="{FF2B5EF4-FFF2-40B4-BE49-F238E27FC236}">
                  <a16:creationId xmlns:a16="http://schemas.microsoft.com/office/drawing/2014/main" id="{7FB9E336-C826-4919-A3A5-BCFEE5064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617" y="2219126"/>
              <a:ext cx="504309" cy="796524"/>
              <a:chOff x="0" y="0"/>
              <a:chExt cx="169863" cy="268288"/>
            </a:xfrm>
          </p:grpSpPr>
          <p:sp>
            <p:nvSpPr>
              <p:cNvPr id="17426" name="Freeform 17">
                <a:extLst>
                  <a:ext uri="{FF2B5EF4-FFF2-40B4-BE49-F238E27FC236}">
                    <a16:creationId xmlns:a16="http://schemas.microsoft.com/office/drawing/2014/main" id="{B910BC94-58DD-4428-9549-DFC1DBFE6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3" y="79375"/>
                <a:ext cx="41275" cy="79375"/>
              </a:xfrm>
              <a:custGeom>
                <a:avLst/>
                <a:gdLst>
                  <a:gd name="T0" fmla="*/ 10 w 11"/>
                  <a:gd name="T1" fmla="*/ 17 h 21"/>
                  <a:gd name="T2" fmla="*/ 10 w 11"/>
                  <a:gd name="T3" fmla="*/ 17 h 21"/>
                  <a:gd name="T4" fmla="*/ 10 w 11"/>
                  <a:gd name="T5" fmla="*/ 17 h 21"/>
                  <a:gd name="T6" fmla="*/ 5 w 11"/>
                  <a:gd name="T7" fmla="*/ 13 h 21"/>
                  <a:gd name="T8" fmla="*/ 5 w 11"/>
                  <a:gd name="T9" fmla="*/ 2 h 21"/>
                  <a:gd name="T10" fmla="*/ 2 w 11"/>
                  <a:gd name="T11" fmla="*/ 0 h 21"/>
                  <a:gd name="T12" fmla="*/ 0 w 11"/>
                  <a:gd name="T13" fmla="*/ 2 h 21"/>
                  <a:gd name="T14" fmla="*/ 0 w 11"/>
                  <a:gd name="T15" fmla="*/ 15 h 21"/>
                  <a:gd name="T16" fmla="*/ 5 w 11"/>
                  <a:gd name="T17" fmla="*/ 18 h 21"/>
                  <a:gd name="T18" fmla="*/ 7 w 11"/>
                  <a:gd name="T19" fmla="*/ 20 h 21"/>
                  <a:gd name="T20" fmla="*/ 8 w 11"/>
                  <a:gd name="T21" fmla="*/ 20 h 21"/>
                  <a:gd name="T22" fmla="*/ 11 w 11"/>
                  <a:gd name="T23" fmla="*/ 20 h 21"/>
                  <a:gd name="T24" fmla="*/ 10 w 11"/>
                  <a:gd name="T25" fmla="*/ 17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"/>
                  <a:gd name="T40" fmla="*/ 0 h 21"/>
                  <a:gd name="T41" fmla="*/ 11 w 11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" h="21">
                    <a:moveTo>
                      <a:pt x="10" y="17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9" y="21"/>
                      <a:pt x="10" y="21"/>
                      <a:pt x="11" y="20"/>
                    </a:cubicBezTo>
                    <a:cubicBezTo>
                      <a:pt x="11" y="19"/>
                      <a:pt x="11" y="17"/>
                      <a:pt x="10" y="17"/>
                    </a:cubicBezTo>
                    <a:close/>
                  </a:path>
                </a:pathLst>
              </a:cu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7427" name="Freeform 18">
                <a:extLst>
                  <a:ext uri="{FF2B5EF4-FFF2-40B4-BE49-F238E27FC236}">
                    <a16:creationId xmlns:a16="http://schemas.microsoft.com/office/drawing/2014/main" id="{7D47344F-F701-4AA0-9BDD-13C6CDD8DC5A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69863" cy="268288"/>
              </a:xfrm>
              <a:custGeom>
                <a:avLst/>
                <a:gdLst>
                  <a:gd name="T0" fmla="*/ 45 w 45"/>
                  <a:gd name="T1" fmla="*/ 35 h 71"/>
                  <a:gd name="T2" fmla="*/ 35 w 45"/>
                  <a:gd name="T3" fmla="*/ 17 h 71"/>
                  <a:gd name="T4" fmla="*/ 35 w 45"/>
                  <a:gd name="T5" fmla="*/ 5 h 71"/>
                  <a:gd name="T6" fmla="*/ 30 w 45"/>
                  <a:gd name="T7" fmla="*/ 0 h 71"/>
                  <a:gd name="T8" fmla="*/ 14 w 45"/>
                  <a:gd name="T9" fmla="*/ 0 h 71"/>
                  <a:gd name="T10" fmla="*/ 9 w 45"/>
                  <a:gd name="T11" fmla="*/ 5 h 71"/>
                  <a:gd name="T12" fmla="*/ 9 w 45"/>
                  <a:gd name="T13" fmla="*/ 17 h 71"/>
                  <a:gd name="T14" fmla="*/ 0 w 45"/>
                  <a:gd name="T15" fmla="*/ 35 h 71"/>
                  <a:gd name="T16" fmla="*/ 9 w 45"/>
                  <a:gd name="T17" fmla="*/ 53 h 71"/>
                  <a:gd name="T18" fmla="*/ 9 w 45"/>
                  <a:gd name="T19" fmla="*/ 65 h 71"/>
                  <a:gd name="T20" fmla="*/ 14 w 45"/>
                  <a:gd name="T21" fmla="*/ 71 h 71"/>
                  <a:gd name="T22" fmla="*/ 30 w 45"/>
                  <a:gd name="T23" fmla="*/ 71 h 71"/>
                  <a:gd name="T24" fmla="*/ 35 w 45"/>
                  <a:gd name="T25" fmla="*/ 65 h 71"/>
                  <a:gd name="T26" fmla="*/ 35 w 45"/>
                  <a:gd name="T27" fmla="*/ 53 h 71"/>
                  <a:gd name="T28" fmla="*/ 45 w 45"/>
                  <a:gd name="T29" fmla="*/ 35 h 71"/>
                  <a:gd name="T30" fmla="*/ 4 w 45"/>
                  <a:gd name="T31" fmla="*/ 35 h 71"/>
                  <a:gd name="T32" fmla="*/ 22 w 45"/>
                  <a:gd name="T33" fmla="*/ 17 h 71"/>
                  <a:gd name="T34" fmla="*/ 40 w 45"/>
                  <a:gd name="T35" fmla="*/ 35 h 71"/>
                  <a:gd name="T36" fmla="*/ 22 w 45"/>
                  <a:gd name="T37" fmla="*/ 53 h 71"/>
                  <a:gd name="T38" fmla="*/ 4 w 45"/>
                  <a:gd name="T39" fmla="*/ 35 h 7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5"/>
                  <a:gd name="T61" fmla="*/ 0 h 71"/>
                  <a:gd name="T62" fmla="*/ 45 w 45"/>
                  <a:gd name="T63" fmla="*/ 71 h 7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5" h="71">
                    <a:moveTo>
                      <a:pt x="45" y="35"/>
                    </a:moveTo>
                    <a:cubicBezTo>
                      <a:pt x="45" y="28"/>
                      <a:pt x="41" y="21"/>
                      <a:pt x="35" y="17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2"/>
                      <a:pt x="33" y="0"/>
                      <a:pt x="3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1" y="0"/>
                      <a:pt x="9" y="2"/>
                      <a:pt x="9" y="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21"/>
                      <a:pt x="0" y="28"/>
                      <a:pt x="0" y="35"/>
                    </a:cubicBezTo>
                    <a:cubicBezTo>
                      <a:pt x="0" y="43"/>
                      <a:pt x="3" y="49"/>
                      <a:pt x="9" y="53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9" y="68"/>
                      <a:pt x="11" y="71"/>
                      <a:pt x="14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3" y="71"/>
                      <a:pt x="35" y="68"/>
                      <a:pt x="35" y="65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1" y="49"/>
                      <a:pt x="45" y="43"/>
                      <a:pt x="45" y="35"/>
                    </a:cubicBezTo>
                    <a:close/>
                    <a:moveTo>
                      <a:pt x="4" y="35"/>
                    </a:moveTo>
                    <a:cubicBezTo>
                      <a:pt x="4" y="25"/>
                      <a:pt x="12" y="17"/>
                      <a:pt x="22" y="17"/>
                    </a:cubicBezTo>
                    <a:cubicBezTo>
                      <a:pt x="32" y="17"/>
                      <a:pt x="40" y="25"/>
                      <a:pt x="40" y="35"/>
                    </a:cubicBezTo>
                    <a:cubicBezTo>
                      <a:pt x="40" y="45"/>
                      <a:pt x="32" y="53"/>
                      <a:pt x="22" y="53"/>
                    </a:cubicBezTo>
                    <a:cubicBezTo>
                      <a:pt x="12" y="53"/>
                      <a:pt x="4" y="45"/>
                      <a:pt x="4" y="35"/>
                    </a:cubicBezTo>
                    <a:close/>
                  </a:path>
                </a:pathLst>
              </a:cu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7428" name="Freeform 11">
              <a:extLst>
                <a:ext uri="{FF2B5EF4-FFF2-40B4-BE49-F238E27FC236}">
                  <a16:creationId xmlns:a16="http://schemas.microsoft.com/office/drawing/2014/main" id="{AA99F02E-1459-48C4-A473-3C7831B9574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571224" y="2282643"/>
              <a:ext cx="849032" cy="768466"/>
            </a:xfrm>
            <a:custGeom>
              <a:avLst/>
              <a:gdLst>
                <a:gd name="T0" fmla="*/ 40 w 58"/>
                <a:gd name="T1" fmla="*/ 35 h 52"/>
                <a:gd name="T2" fmla="*/ 47 w 58"/>
                <a:gd name="T3" fmla="*/ 34 h 52"/>
                <a:gd name="T4" fmla="*/ 45 w 58"/>
                <a:gd name="T5" fmla="*/ 30 h 52"/>
                <a:gd name="T6" fmla="*/ 38 w 58"/>
                <a:gd name="T7" fmla="*/ 30 h 52"/>
                <a:gd name="T8" fmla="*/ 40 w 58"/>
                <a:gd name="T9" fmla="*/ 35 h 52"/>
                <a:gd name="T10" fmla="*/ 0 w 58"/>
                <a:gd name="T11" fmla="*/ 52 h 52"/>
                <a:gd name="T12" fmla="*/ 18 w 58"/>
                <a:gd name="T13" fmla="*/ 52 h 52"/>
                <a:gd name="T14" fmla="*/ 21 w 58"/>
                <a:gd name="T15" fmla="*/ 41 h 52"/>
                <a:gd name="T16" fmla="*/ 6 w 58"/>
                <a:gd name="T17" fmla="*/ 43 h 52"/>
                <a:gd name="T18" fmla="*/ 0 w 58"/>
                <a:gd name="T19" fmla="*/ 52 h 52"/>
                <a:gd name="T20" fmla="*/ 37 w 58"/>
                <a:gd name="T21" fmla="*/ 30 h 52"/>
                <a:gd name="T22" fmla="*/ 43 w 58"/>
                <a:gd name="T23" fmla="*/ 17 h 52"/>
                <a:gd name="T24" fmla="*/ 38 w 58"/>
                <a:gd name="T25" fmla="*/ 5 h 52"/>
                <a:gd name="T26" fmla="*/ 25 w 58"/>
                <a:gd name="T27" fmla="*/ 0 h 52"/>
                <a:gd name="T28" fmla="*/ 13 w 58"/>
                <a:gd name="T29" fmla="*/ 5 h 52"/>
                <a:gd name="T30" fmla="*/ 8 w 58"/>
                <a:gd name="T31" fmla="*/ 17 h 52"/>
                <a:gd name="T32" fmla="*/ 14 w 58"/>
                <a:gd name="T33" fmla="*/ 30 h 52"/>
                <a:gd name="T34" fmla="*/ 14 w 58"/>
                <a:gd name="T35" fmla="*/ 30 h 52"/>
                <a:gd name="T36" fmla="*/ 9 w 58"/>
                <a:gd name="T37" fmla="*/ 38 h 52"/>
                <a:gd name="T38" fmla="*/ 19 w 58"/>
                <a:gd name="T39" fmla="*/ 37 h 52"/>
                <a:gd name="T40" fmla="*/ 21 w 58"/>
                <a:gd name="T41" fmla="*/ 41 h 52"/>
                <a:gd name="T42" fmla="*/ 25 w 58"/>
                <a:gd name="T43" fmla="*/ 52 h 52"/>
                <a:gd name="T44" fmla="*/ 29 w 58"/>
                <a:gd name="T45" fmla="*/ 41 h 52"/>
                <a:gd name="T46" fmla="*/ 36 w 58"/>
                <a:gd name="T47" fmla="*/ 32 h 52"/>
                <a:gd name="T48" fmla="*/ 37 w 58"/>
                <a:gd name="T49" fmla="*/ 30 h 52"/>
                <a:gd name="T50" fmla="*/ 25 w 58"/>
                <a:gd name="T51" fmla="*/ 26 h 52"/>
                <a:gd name="T52" fmla="*/ 16 w 58"/>
                <a:gd name="T53" fmla="*/ 17 h 52"/>
                <a:gd name="T54" fmla="*/ 25 w 58"/>
                <a:gd name="T55" fmla="*/ 8 h 52"/>
                <a:gd name="T56" fmla="*/ 35 w 58"/>
                <a:gd name="T57" fmla="*/ 17 h 52"/>
                <a:gd name="T58" fmla="*/ 25 w 58"/>
                <a:gd name="T59" fmla="*/ 26 h 52"/>
                <a:gd name="T60" fmla="*/ 49 w 58"/>
                <a:gd name="T61" fmla="*/ 38 h 52"/>
                <a:gd name="T62" fmla="*/ 30 w 58"/>
                <a:gd name="T63" fmla="*/ 40 h 52"/>
                <a:gd name="T64" fmla="*/ 31 w 58"/>
                <a:gd name="T65" fmla="*/ 52 h 52"/>
                <a:gd name="T66" fmla="*/ 58 w 58"/>
                <a:gd name="T67" fmla="*/ 52 h 52"/>
                <a:gd name="T68" fmla="*/ 49 w 58"/>
                <a:gd name="T69" fmla="*/ 38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8"/>
                <a:gd name="T106" fmla="*/ 0 h 52"/>
                <a:gd name="T107" fmla="*/ 58 w 58"/>
                <a:gd name="T108" fmla="*/ 52 h 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8" h="52">
                  <a:moveTo>
                    <a:pt x="40" y="35"/>
                  </a:moveTo>
                  <a:cubicBezTo>
                    <a:pt x="47" y="34"/>
                    <a:pt x="47" y="34"/>
                    <a:pt x="47" y="3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40" y="35"/>
                  </a:lnTo>
                  <a:close/>
                  <a:moveTo>
                    <a:pt x="0" y="52"/>
                  </a:moveTo>
                  <a:cubicBezTo>
                    <a:pt x="18" y="52"/>
                    <a:pt x="18" y="52"/>
                    <a:pt x="18" y="52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6" y="43"/>
                    <a:pt x="6" y="43"/>
                    <a:pt x="6" y="43"/>
                  </a:cubicBezTo>
                  <a:lnTo>
                    <a:pt x="0" y="52"/>
                  </a:lnTo>
                  <a:close/>
                  <a:moveTo>
                    <a:pt x="37" y="30"/>
                  </a:moveTo>
                  <a:cubicBezTo>
                    <a:pt x="41" y="26"/>
                    <a:pt x="43" y="22"/>
                    <a:pt x="43" y="17"/>
                  </a:cubicBezTo>
                  <a:cubicBezTo>
                    <a:pt x="43" y="12"/>
                    <a:pt x="41" y="8"/>
                    <a:pt x="38" y="5"/>
                  </a:cubicBezTo>
                  <a:cubicBezTo>
                    <a:pt x="34" y="2"/>
                    <a:pt x="30" y="0"/>
                    <a:pt x="25" y="0"/>
                  </a:cubicBezTo>
                  <a:cubicBezTo>
                    <a:pt x="21" y="0"/>
                    <a:pt x="16" y="2"/>
                    <a:pt x="13" y="5"/>
                  </a:cubicBezTo>
                  <a:cubicBezTo>
                    <a:pt x="10" y="8"/>
                    <a:pt x="8" y="12"/>
                    <a:pt x="8" y="17"/>
                  </a:cubicBezTo>
                  <a:cubicBezTo>
                    <a:pt x="8" y="22"/>
                    <a:pt x="10" y="26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8"/>
                    <a:pt x="21" y="40"/>
                    <a:pt x="21" y="41"/>
                  </a:cubicBezTo>
                  <a:cubicBezTo>
                    <a:pt x="23" y="44"/>
                    <a:pt x="24" y="48"/>
                    <a:pt x="25" y="52"/>
                  </a:cubicBezTo>
                  <a:cubicBezTo>
                    <a:pt x="26" y="48"/>
                    <a:pt x="28" y="44"/>
                    <a:pt x="29" y="41"/>
                  </a:cubicBezTo>
                  <a:cubicBezTo>
                    <a:pt x="31" y="38"/>
                    <a:pt x="33" y="35"/>
                    <a:pt x="36" y="32"/>
                  </a:cubicBezTo>
                  <a:lnTo>
                    <a:pt x="37" y="30"/>
                  </a:lnTo>
                  <a:close/>
                  <a:moveTo>
                    <a:pt x="25" y="26"/>
                  </a:moveTo>
                  <a:cubicBezTo>
                    <a:pt x="20" y="26"/>
                    <a:pt x="16" y="22"/>
                    <a:pt x="16" y="17"/>
                  </a:cubicBezTo>
                  <a:cubicBezTo>
                    <a:pt x="16" y="12"/>
                    <a:pt x="20" y="8"/>
                    <a:pt x="25" y="8"/>
                  </a:cubicBezTo>
                  <a:cubicBezTo>
                    <a:pt x="30" y="8"/>
                    <a:pt x="35" y="12"/>
                    <a:pt x="35" y="17"/>
                  </a:cubicBezTo>
                  <a:cubicBezTo>
                    <a:pt x="35" y="22"/>
                    <a:pt x="30" y="26"/>
                    <a:pt x="25" y="26"/>
                  </a:cubicBezTo>
                  <a:close/>
                  <a:moveTo>
                    <a:pt x="49" y="38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8" y="52"/>
                    <a:pt x="58" y="52"/>
                    <a:pt x="58" y="52"/>
                  </a:cubicBezTo>
                  <a:lnTo>
                    <a:pt x="49" y="38"/>
                  </a:lnTo>
                  <a:close/>
                </a:path>
              </a:pathLst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7429" name="Group 21">
            <a:extLst>
              <a:ext uri="{FF2B5EF4-FFF2-40B4-BE49-F238E27FC236}">
                <a16:creationId xmlns:a16="http://schemas.microsoft.com/office/drawing/2014/main" id="{ADA0292A-3DA2-45F1-86C0-2C84349240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7430" name="文本框 2141">
              <a:extLst>
                <a:ext uri="{FF2B5EF4-FFF2-40B4-BE49-F238E27FC236}">
                  <a16:creationId xmlns:a16="http://schemas.microsoft.com/office/drawing/2014/main" id="{8435970B-5AB9-448C-8A83-119C38277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7431" name="直接连接符 2142">
              <a:extLst>
                <a:ext uri="{FF2B5EF4-FFF2-40B4-BE49-F238E27FC236}">
                  <a16:creationId xmlns:a16="http://schemas.microsoft.com/office/drawing/2014/main" id="{5D734406-3EBD-4D15-8ABA-0166089DE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2" name="文本框 2143">
              <a:extLst>
                <a:ext uri="{FF2B5EF4-FFF2-40B4-BE49-F238E27FC236}">
                  <a16:creationId xmlns:a16="http://schemas.microsoft.com/office/drawing/2014/main" id="{9B633839-43C1-4365-994E-ACE386493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17433" name="Group 25">
            <a:extLst>
              <a:ext uri="{FF2B5EF4-FFF2-40B4-BE49-F238E27FC236}">
                <a16:creationId xmlns:a16="http://schemas.microsoft.com/office/drawing/2014/main" id="{6FAA4449-3BA5-4250-9ECB-22133A1DE73D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7434" name="直接连接符 2145">
              <a:extLst>
                <a:ext uri="{FF2B5EF4-FFF2-40B4-BE49-F238E27FC236}">
                  <a16:creationId xmlns:a16="http://schemas.microsoft.com/office/drawing/2014/main" id="{9A3370D4-E89D-4588-BB46-CF4B3A95D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5" name="直接连接符 2146">
              <a:extLst>
                <a:ext uri="{FF2B5EF4-FFF2-40B4-BE49-F238E27FC236}">
                  <a16:creationId xmlns:a16="http://schemas.microsoft.com/office/drawing/2014/main" id="{F8E426DF-491A-4C2C-A485-7FA9C3CDD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6" name="直接连接符 2147">
              <a:extLst>
                <a:ext uri="{FF2B5EF4-FFF2-40B4-BE49-F238E27FC236}">
                  <a16:creationId xmlns:a16="http://schemas.microsoft.com/office/drawing/2014/main" id="{AD519161-BBDE-4ABC-AFDD-F9AABFD34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7" name="文本框 2148">
              <a:extLst>
                <a:ext uri="{FF2B5EF4-FFF2-40B4-BE49-F238E27FC236}">
                  <a16:creationId xmlns:a16="http://schemas.microsoft.com/office/drawing/2014/main" id="{8821B66F-8D0E-4814-BFA9-CD3614EE7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4">
            <a:extLst>
              <a:ext uri="{FF2B5EF4-FFF2-40B4-BE49-F238E27FC236}">
                <a16:creationId xmlns:a16="http://schemas.microsoft.com/office/drawing/2014/main" id="{57933EA6-5817-4CB4-AA2F-B9012430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2016-6364-4BB4-AED3-F1C7237501E4}" type="slidenum">
              <a:rPr lang="zh-CN" altLang="en-US"/>
              <a:pPr/>
              <a:t>12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grpSp>
        <p:nvGrpSpPr>
          <p:cNvPr id="18434" name="Group 2">
            <a:extLst>
              <a:ext uri="{FF2B5EF4-FFF2-40B4-BE49-F238E27FC236}">
                <a16:creationId xmlns:a16="http://schemas.microsoft.com/office/drawing/2014/main" id="{466A9AF6-C310-4CA9-B427-5CBA7B53FA3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8435" name="文本框 17">
              <a:extLst>
                <a:ext uri="{FF2B5EF4-FFF2-40B4-BE49-F238E27FC236}">
                  <a16:creationId xmlns:a16="http://schemas.microsoft.com/office/drawing/2014/main" id="{08F5C79A-342C-4BDB-BDC3-D50BA23DB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8436" name="直接连接符 18">
              <a:extLst>
                <a:ext uri="{FF2B5EF4-FFF2-40B4-BE49-F238E27FC236}">
                  <a16:creationId xmlns:a16="http://schemas.microsoft.com/office/drawing/2014/main" id="{8F249DC0-EA36-401C-9123-1690D75AC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37" name="文本框 19">
              <a:extLst>
                <a:ext uri="{FF2B5EF4-FFF2-40B4-BE49-F238E27FC236}">
                  <a16:creationId xmlns:a16="http://schemas.microsoft.com/office/drawing/2014/main" id="{7611858A-45F6-485A-882A-FBAE04F69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18438" name="Group 6">
            <a:extLst>
              <a:ext uri="{FF2B5EF4-FFF2-40B4-BE49-F238E27FC236}">
                <a16:creationId xmlns:a16="http://schemas.microsoft.com/office/drawing/2014/main" id="{91048903-6582-461F-99C2-E6EFBFDB9382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8439" name="直接连接符 21">
              <a:extLst>
                <a:ext uri="{FF2B5EF4-FFF2-40B4-BE49-F238E27FC236}">
                  <a16:creationId xmlns:a16="http://schemas.microsoft.com/office/drawing/2014/main" id="{B936A696-AEFD-4FA0-8B66-AC8AD3318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0" name="直接连接符 22">
              <a:extLst>
                <a:ext uri="{FF2B5EF4-FFF2-40B4-BE49-F238E27FC236}">
                  <a16:creationId xmlns:a16="http://schemas.microsoft.com/office/drawing/2014/main" id="{8A515E8F-9AF3-4321-AB71-4D381399A7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1" name="直接连接符 23">
              <a:extLst>
                <a:ext uri="{FF2B5EF4-FFF2-40B4-BE49-F238E27FC236}">
                  <a16:creationId xmlns:a16="http://schemas.microsoft.com/office/drawing/2014/main" id="{77265C30-9DF8-4E5C-B9A0-C6793CBDF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2" name="文本框 24">
              <a:extLst>
                <a:ext uri="{FF2B5EF4-FFF2-40B4-BE49-F238E27FC236}">
                  <a16:creationId xmlns:a16="http://schemas.microsoft.com/office/drawing/2014/main" id="{6878975C-88E8-495F-8921-2DA0C0CDF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18443" name="Group 11">
            <a:extLst>
              <a:ext uri="{FF2B5EF4-FFF2-40B4-BE49-F238E27FC236}">
                <a16:creationId xmlns:a16="http://schemas.microsoft.com/office/drawing/2014/main" id="{69244E76-0FBD-4E4C-8F51-779398511E66}"/>
              </a:ext>
            </a:extLst>
          </p:cNvPr>
          <p:cNvGrpSpPr>
            <a:grpSpLocks/>
          </p:cNvGrpSpPr>
          <p:nvPr/>
        </p:nvGrpSpPr>
        <p:grpSpPr bwMode="auto">
          <a:xfrm>
            <a:off x="974725" y="2346325"/>
            <a:ext cx="10326688" cy="2806700"/>
            <a:chOff x="0" y="0"/>
            <a:chExt cx="10326319" cy="2806756"/>
          </a:xfrm>
        </p:grpSpPr>
        <p:sp>
          <p:nvSpPr>
            <p:cNvPr id="18444" name="对角圆角矩形 2">
              <a:extLst>
                <a:ext uri="{FF2B5EF4-FFF2-40B4-BE49-F238E27FC236}">
                  <a16:creationId xmlns:a16="http://schemas.microsoft.com/office/drawing/2014/main" id="{0D884411-0D9C-42B2-BC0C-27E142512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47466" cy="94746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8445" name="文本框 25">
              <a:extLst>
                <a:ext uri="{FF2B5EF4-FFF2-40B4-BE49-F238E27FC236}">
                  <a16:creationId xmlns:a16="http://schemas.microsoft.com/office/drawing/2014/main" id="{2E474F60-E425-4B57-8888-CA4E61337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78" y="259038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8446" name="文本框 26">
              <a:extLst>
                <a:ext uri="{FF2B5EF4-FFF2-40B4-BE49-F238E27FC236}">
                  <a16:creationId xmlns:a16="http://schemas.microsoft.com/office/drawing/2014/main" id="{2D503E1A-5DD0-4EC1-BCA4-BD97CB536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401" y="533932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47" name="对角圆角矩形 27">
              <a:extLst>
                <a:ext uri="{FF2B5EF4-FFF2-40B4-BE49-F238E27FC236}">
                  <a16:creationId xmlns:a16="http://schemas.microsoft.com/office/drawing/2014/main" id="{2F4C486A-70CC-4CB1-ADFD-CEF77F200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5920" y="0"/>
              <a:ext cx="947466" cy="94746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8448" name="文本框 28">
              <a:extLst>
                <a:ext uri="{FF2B5EF4-FFF2-40B4-BE49-F238E27FC236}">
                  <a16:creationId xmlns:a16="http://schemas.microsoft.com/office/drawing/2014/main" id="{73604A81-2E73-4C82-80DA-DF9CE7923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198" y="259038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8449" name="文本框 29">
              <a:extLst>
                <a:ext uri="{FF2B5EF4-FFF2-40B4-BE49-F238E27FC236}">
                  <a16:creationId xmlns:a16="http://schemas.microsoft.com/office/drawing/2014/main" id="{1334DC89-1C6D-430B-A887-4A67BFA6D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321" y="533932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50" name="Freeform 5">
              <a:extLst>
                <a:ext uri="{FF2B5EF4-FFF2-40B4-BE49-F238E27FC236}">
                  <a16:creationId xmlns:a16="http://schemas.microsoft.com/office/drawing/2014/main" id="{EFB05C33-D045-48B3-AE2E-B2D31B5B7E0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95977" y="59781"/>
              <a:ext cx="777017" cy="858384"/>
            </a:xfrm>
            <a:custGeom>
              <a:avLst/>
              <a:gdLst>
                <a:gd name="T0" fmla="*/ 59 w 111"/>
                <a:gd name="T1" fmla="*/ 0 h 123"/>
                <a:gd name="T2" fmla="*/ 53 w 111"/>
                <a:gd name="T3" fmla="*/ 18 h 123"/>
                <a:gd name="T4" fmla="*/ 111 w 111"/>
                <a:gd name="T5" fmla="*/ 52 h 123"/>
                <a:gd name="T6" fmla="*/ 93 w 111"/>
                <a:gd name="T7" fmla="*/ 59 h 123"/>
                <a:gd name="T8" fmla="*/ 111 w 111"/>
                <a:gd name="T9" fmla="*/ 52 h 123"/>
                <a:gd name="T10" fmla="*/ 106 w 111"/>
                <a:gd name="T11" fmla="*/ 30 h 123"/>
                <a:gd name="T12" fmla="*/ 86 w 111"/>
                <a:gd name="T13" fmla="*/ 34 h 123"/>
                <a:gd name="T14" fmla="*/ 81 w 111"/>
                <a:gd name="T15" fmla="*/ 5 h 123"/>
                <a:gd name="T16" fmla="*/ 78 w 111"/>
                <a:gd name="T17" fmla="*/ 25 h 123"/>
                <a:gd name="T18" fmla="*/ 81 w 111"/>
                <a:gd name="T19" fmla="*/ 5 h 123"/>
                <a:gd name="T20" fmla="*/ 0 w 111"/>
                <a:gd name="T21" fmla="*/ 52 h 123"/>
                <a:gd name="T22" fmla="*/ 19 w 111"/>
                <a:gd name="T23" fmla="*/ 59 h 123"/>
                <a:gd name="T24" fmla="*/ 6 w 111"/>
                <a:gd name="T25" fmla="*/ 30 h 123"/>
                <a:gd name="T26" fmla="*/ 26 w 111"/>
                <a:gd name="T27" fmla="*/ 34 h 123"/>
                <a:gd name="T28" fmla="*/ 6 w 111"/>
                <a:gd name="T29" fmla="*/ 30 h 123"/>
                <a:gd name="T30" fmla="*/ 35 w 111"/>
                <a:gd name="T31" fmla="*/ 25 h 123"/>
                <a:gd name="T32" fmla="*/ 31 w 111"/>
                <a:gd name="T33" fmla="*/ 5 h 123"/>
                <a:gd name="T34" fmla="*/ 56 w 111"/>
                <a:gd name="T35" fmla="*/ 27 h 123"/>
                <a:gd name="T36" fmla="*/ 86 w 111"/>
                <a:gd name="T37" fmla="*/ 56 h 123"/>
                <a:gd name="T38" fmla="*/ 72 w 111"/>
                <a:gd name="T39" fmla="*/ 81 h 123"/>
                <a:gd name="T40" fmla="*/ 73 w 111"/>
                <a:gd name="T41" fmla="*/ 84 h 123"/>
                <a:gd name="T42" fmla="*/ 76 w 111"/>
                <a:gd name="T43" fmla="*/ 86 h 123"/>
                <a:gd name="T44" fmla="*/ 76 w 111"/>
                <a:gd name="T45" fmla="*/ 96 h 123"/>
                <a:gd name="T46" fmla="*/ 76 w 111"/>
                <a:gd name="T47" fmla="*/ 97 h 123"/>
                <a:gd name="T48" fmla="*/ 76 w 111"/>
                <a:gd name="T49" fmla="*/ 107 h 123"/>
                <a:gd name="T50" fmla="*/ 74 w 111"/>
                <a:gd name="T51" fmla="*/ 109 h 123"/>
                <a:gd name="T52" fmla="*/ 38 w 111"/>
                <a:gd name="T53" fmla="*/ 112 h 123"/>
                <a:gd name="T54" fmla="*/ 36 w 111"/>
                <a:gd name="T55" fmla="*/ 105 h 123"/>
                <a:gd name="T56" fmla="*/ 37 w 111"/>
                <a:gd name="T57" fmla="*/ 99 h 123"/>
                <a:gd name="T58" fmla="*/ 36 w 111"/>
                <a:gd name="T59" fmla="*/ 94 h 123"/>
                <a:gd name="T60" fmla="*/ 38 w 111"/>
                <a:gd name="T61" fmla="*/ 87 h 123"/>
                <a:gd name="T62" fmla="*/ 41 w 111"/>
                <a:gd name="T63" fmla="*/ 87 h 123"/>
                <a:gd name="T64" fmla="*/ 31 w 111"/>
                <a:gd name="T65" fmla="*/ 71 h 123"/>
                <a:gd name="T66" fmla="*/ 35 w 111"/>
                <a:gd name="T67" fmla="*/ 35 h 123"/>
                <a:gd name="T68" fmla="*/ 65 w 111"/>
                <a:gd name="T69" fmla="*/ 114 h 123"/>
                <a:gd name="T70" fmla="*/ 56 w 111"/>
                <a:gd name="T71" fmla="*/ 123 h 123"/>
                <a:gd name="T72" fmla="*/ 65 w 111"/>
                <a:gd name="T73" fmla="*/ 114 h 123"/>
                <a:gd name="T74" fmla="*/ 42 w 111"/>
                <a:gd name="T75" fmla="*/ 104 h 123"/>
                <a:gd name="T76" fmla="*/ 42 w 111"/>
                <a:gd name="T77" fmla="*/ 105 h 123"/>
                <a:gd name="T78" fmla="*/ 71 w 111"/>
                <a:gd name="T79" fmla="*/ 102 h 123"/>
                <a:gd name="T80" fmla="*/ 71 w 111"/>
                <a:gd name="T81" fmla="*/ 90 h 123"/>
                <a:gd name="T82" fmla="*/ 42 w 111"/>
                <a:gd name="T83" fmla="*/ 94 h 123"/>
                <a:gd name="T84" fmla="*/ 71 w 111"/>
                <a:gd name="T85" fmla="*/ 92 h 123"/>
                <a:gd name="T86" fmla="*/ 71 w 111"/>
                <a:gd name="T87" fmla="*/ 90 h 1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1"/>
                <a:gd name="T133" fmla="*/ 0 h 123"/>
                <a:gd name="T134" fmla="*/ 111 w 111"/>
                <a:gd name="T135" fmla="*/ 123 h 1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1" h="123">
                  <a:moveTo>
                    <a:pt x="5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111" y="52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111" y="52"/>
                    <a:pt x="111" y="52"/>
                    <a:pt x="111" y="52"/>
                  </a:cubicBezTo>
                  <a:close/>
                  <a:moveTo>
                    <a:pt x="102" y="25"/>
                  </a:moveTo>
                  <a:cubicBezTo>
                    <a:pt x="106" y="30"/>
                    <a:pt x="106" y="30"/>
                    <a:pt x="106" y="3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102" y="25"/>
                    <a:pt x="102" y="25"/>
                    <a:pt x="102" y="25"/>
                  </a:cubicBezTo>
                  <a:close/>
                  <a:moveTo>
                    <a:pt x="81" y="5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1" y="5"/>
                    <a:pt x="81" y="5"/>
                    <a:pt x="81" y="5"/>
                  </a:cubicBezTo>
                  <a:close/>
                  <a:moveTo>
                    <a:pt x="0" y="5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0" y="59"/>
                    <a:pt x="0" y="59"/>
                    <a:pt x="0" y="59"/>
                  </a:cubicBezTo>
                  <a:close/>
                  <a:moveTo>
                    <a:pt x="6" y="30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6" y="30"/>
                    <a:pt x="6" y="30"/>
                    <a:pt x="6" y="30"/>
                  </a:cubicBezTo>
                  <a:close/>
                  <a:moveTo>
                    <a:pt x="25" y="9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5" y="9"/>
                    <a:pt x="25" y="9"/>
                    <a:pt x="25" y="9"/>
                  </a:cubicBezTo>
                  <a:close/>
                  <a:moveTo>
                    <a:pt x="56" y="27"/>
                  </a:moveTo>
                  <a:cubicBezTo>
                    <a:pt x="63" y="27"/>
                    <a:pt x="72" y="30"/>
                    <a:pt x="77" y="35"/>
                  </a:cubicBezTo>
                  <a:cubicBezTo>
                    <a:pt x="82" y="41"/>
                    <a:pt x="86" y="48"/>
                    <a:pt x="86" y="56"/>
                  </a:cubicBezTo>
                  <a:cubicBezTo>
                    <a:pt x="86" y="62"/>
                    <a:pt x="84" y="67"/>
                    <a:pt x="82" y="71"/>
                  </a:cubicBezTo>
                  <a:cubicBezTo>
                    <a:pt x="79" y="75"/>
                    <a:pt x="76" y="79"/>
                    <a:pt x="72" y="81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7" y="88"/>
                    <a:pt x="77" y="89"/>
                    <a:pt x="77" y="91"/>
                  </a:cubicBezTo>
                  <a:cubicBezTo>
                    <a:pt x="77" y="93"/>
                    <a:pt x="77" y="94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77" y="99"/>
                    <a:pt x="77" y="100"/>
                    <a:pt x="77" y="102"/>
                  </a:cubicBezTo>
                  <a:cubicBezTo>
                    <a:pt x="77" y="104"/>
                    <a:pt x="77" y="105"/>
                    <a:pt x="76" y="107"/>
                  </a:cubicBezTo>
                  <a:cubicBezTo>
                    <a:pt x="75" y="109"/>
                    <a:pt x="75" y="109"/>
                    <a:pt x="75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6" y="108"/>
                    <a:pt x="36" y="107"/>
                    <a:pt x="36" y="105"/>
                  </a:cubicBezTo>
                  <a:cubicBezTo>
                    <a:pt x="36" y="103"/>
                    <a:pt x="36" y="102"/>
                    <a:pt x="37" y="100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6" y="97"/>
                    <a:pt x="36" y="96"/>
                    <a:pt x="36" y="94"/>
                  </a:cubicBezTo>
                  <a:cubicBezTo>
                    <a:pt x="36" y="92"/>
                    <a:pt x="36" y="91"/>
                    <a:pt x="37" y="89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7" y="79"/>
                    <a:pt x="33" y="76"/>
                    <a:pt x="31" y="71"/>
                  </a:cubicBezTo>
                  <a:cubicBezTo>
                    <a:pt x="28" y="67"/>
                    <a:pt x="27" y="62"/>
                    <a:pt x="27" y="56"/>
                  </a:cubicBezTo>
                  <a:cubicBezTo>
                    <a:pt x="27" y="48"/>
                    <a:pt x="30" y="41"/>
                    <a:pt x="35" y="35"/>
                  </a:cubicBezTo>
                  <a:cubicBezTo>
                    <a:pt x="41" y="30"/>
                    <a:pt x="48" y="27"/>
                    <a:pt x="56" y="27"/>
                  </a:cubicBezTo>
                  <a:close/>
                  <a:moveTo>
                    <a:pt x="65" y="114"/>
                  </a:moveTo>
                  <a:cubicBezTo>
                    <a:pt x="65" y="114"/>
                    <a:pt x="65" y="114"/>
                    <a:pt x="65" y="114"/>
                  </a:cubicBezTo>
                  <a:cubicBezTo>
                    <a:pt x="65" y="119"/>
                    <a:pt x="61" y="123"/>
                    <a:pt x="56" y="123"/>
                  </a:cubicBezTo>
                  <a:cubicBezTo>
                    <a:pt x="52" y="123"/>
                    <a:pt x="49" y="120"/>
                    <a:pt x="48" y="115"/>
                  </a:cubicBezTo>
                  <a:cubicBezTo>
                    <a:pt x="65" y="114"/>
                    <a:pt x="65" y="114"/>
                    <a:pt x="65" y="114"/>
                  </a:cubicBezTo>
                  <a:close/>
                  <a:moveTo>
                    <a:pt x="71" y="101"/>
                  </a:move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5"/>
                    <a:pt x="42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3"/>
                    <a:pt x="71" y="102"/>
                    <a:pt x="71" y="102"/>
                  </a:cubicBezTo>
                  <a:cubicBezTo>
                    <a:pt x="71" y="102"/>
                    <a:pt x="71" y="102"/>
                    <a:pt x="71" y="101"/>
                  </a:cubicBezTo>
                  <a:close/>
                  <a:moveTo>
                    <a:pt x="71" y="90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51" name="Freeform 9">
              <a:extLst>
                <a:ext uri="{FF2B5EF4-FFF2-40B4-BE49-F238E27FC236}">
                  <a16:creationId xmlns:a16="http://schemas.microsoft.com/office/drawing/2014/main" id="{0AA9609E-46D7-47AA-9679-2D1A64FE04A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558178" y="84160"/>
              <a:ext cx="742950" cy="809625"/>
            </a:xfrm>
            <a:custGeom>
              <a:avLst/>
              <a:gdLst>
                <a:gd name="T0" fmla="*/ 55 w 109"/>
                <a:gd name="T1" fmla="*/ 0 h 119"/>
                <a:gd name="T2" fmla="*/ 109 w 109"/>
                <a:gd name="T3" fmla="*/ 55 h 119"/>
                <a:gd name="T4" fmla="*/ 92 w 109"/>
                <a:gd name="T5" fmla="*/ 95 h 119"/>
                <a:gd name="T6" fmla="*/ 104 w 109"/>
                <a:gd name="T7" fmla="*/ 63 h 119"/>
                <a:gd name="T8" fmla="*/ 55 w 109"/>
                <a:gd name="T9" fmla="*/ 14 h 119"/>
                <a:gd name="T10" fmla="*/ 6 w 109"/>
                <a:gd name="T11" fmla="*/ 63 h 119"/>
                <a:gd name="T12" fmla="*/ 17 w 109"/>
                <a:gd name="T13" fmla="*/ 95 h 119"/>
                <a:gd name="T14" fmla="*/ 0 w 109"/>
                <a:gd name="T15" fmla="*/ 55 h 119"/>
                <a:gd name="T16" fmla="*/ 55 w 109"/>
                <a:gd name="T17" fmla="*/ 0 h 119"/>
                <a:gd name="T18" fmla="*/ 66 w 109"/>
                <a:gd name="T19" fmla="*/ 88 h 119"/>
                <a:gd name="T20" fmla="*/ 76 w 109"/>
                <a:gd name="T21" fmla="*/ 69 h 119"/>
                <a:gd name="T22" fmla="*/ 54 w 109"/>
                <a:gd name="T23" fmla="*/ 48 h 119"/>
                <a:gd name="T24" fmla="*/ 33 w 109"/>
                <a:gd name="T25" fmla="*/ 69 h 119"/>
                <a:gd name="T26" fmla="*/ 44 w 109"/>
                <a:gd name="T27" fmla="*/ 88 h 119"/>
                <a:gd name="T28" fmla="*/ 44 w 109"/>
                <a:gd name="T29" fmla="*/ 119 h 119"/>
                <a:gd name="T30" fmla="*/ 66 w 109"/>
                <a:gd name="T31" fmla="*/ 119 h 119"/>
                <a:gd name="T32" fmla="*/ 66 w 109"/>
                <a:gd name="T33" fmla="*/ 88 h 119"/>
                <a:gd name="T34" fmla="*/ 55 w 109"/>
                <a:gd name="T35" fmla="*/ 26 h 119"/>
                <a:gd name="T36" fmla="*/ 17 w 109"/>
                <a:gd name="T37" fmla="*/ 64 h 119"/>
                <a:gd name="T38" fmla="*/ 33 w 109"/>
                <a:gd name="T39" fmla="*/ 95 h 119"/>
                <a:gd name="T40" fmla="*/ 22 w 109"/>
                <a:gd name="T41" fmla="*/ 70 h 119"/>
                <a:gd name="T42" fmla="*/ 55 w 109"/>
                <a:gd name="T43" fmla="*/ 37 h 119"/>
                <a:gd name="T44" fmla="*/ 88 w 109"/>
                <a:gd name="T45" fmla="*/ 70 h 119"/>
                <a:gd name="T46" fmla="*/ 76 w 109"/>
                <a:gd name="T47" fmla="*/ 95 h 119"/>
                <a:gd name="T48" fmla="*/ 92 w 109"/>
                <a:gd name="T49" fmla="*/ 64 h 119"/>
                <a:gd name="T50" fmla="*/ 55 w 109"/>
                <a:gd name="T51" fmla="*/ 26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9"/>
                <a:gd name="T79" fmla="*/ 0 h 119"/>
                <a:gd name="T80" fmla="*/ 109 w 10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9" h="119">
                  <a:moveTo>
                    <a:pt x="55" y="0"/>
                  </a:moveTo>
                  <a:cubicBezTo>
                    <a:pt x="85" y="0"/>
                    <a:pt x="109" y="25"/>
                    <a:pt x="109" y="55"/>
                  </a:cubicBezTo>
                  <a:cubicBezTo>
                    <a:pt x="109" y="71"/>
                    <a:pt x="103" y="85"/>
                    <a:pt x="92" y="95"/>
                  </a:cubicBezTo>
                  <a:cubicBezTo>
                    <a:pt x="99" y="86"/>
                    <a:pt x="104" y="75"/>
                    <a:pt x="104" y="63"/>
                  </a:cubicBezTo>
                  <a:cubicBezTo>
                    <a:pt x="104" y="36"/>
                    <a:pt x="82" y="14"/>
                    <a:pt x="55" y="14"/>
                  </a:cubicBezTo>
                  <a:cubicBezTo>
                    <a:pt x="28" y="14"/>
                    <a:pt x="6" y="36"/>
                    <a:pt x="6" y="63"/>
                  </a:cubicBezTo>
                  <a:cubicBezTo>
                    <a:pt x="6" y="75"/>
                    <a:pt x="10" y="86"/>
                    <a:pt x="17" y="95"/>
                  </a:cubicBezTo>
                  <a:cubicBezTo>
                    <a:pt x="7" y="85"/>
                    <a:pt x="0" y="71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lose/>
                  <a:moveTo>
                    <a:pt x="66" y="88"/>
                  </a:moveTo>
                  <a:cubicBezTo>
                    <a:pt x="72" y="84"/>
                    <a:pt x="76" y="77"/>
                    <a:pt x="76" y="69"/>
                  </a:cubicBezTo>
                  <a:cubicBezTo>
                    <a:pt x="76" y="57"/>
                    <a:pt x="66" y="48"/>
                    <a:pt x="54" y="48"/>
                  </a:cubicBezTo>
                  <a:cubicBezTo>
                    <a:pt x="42" y="48"/>
                    <a:pt x="33" y="57"/>
                    <a:pt x="33" y="69"/>
                  </a:cubicBezTo>
                  <a:cubicBezTo>
                    <a:pt x="33" y="77"/>
                    <a:pt x="37" y="84"/>
                    <a:pt x="44" y="88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88"/>
                    <a:pt x="66" y="88"/>
                    <a:pt x="66" y="88"/>
                  </a:cubicBezTo>
                  <a:close/>
                  <a:moveTo>
                    <a:pt x="55" y="26"/>
                  </a:moveTo>
                  <a:cubicBezTo>
                    <a:pt x="34" y="26"/>
                    <a:pt x="17" y="43"/>
                    <a:pt x="17" y="64"/>
                  </a:cubicBezTo>
                  <a:cubicBezTo>
                    <a:pt x="17" y="77"/>
                    <a:pt x="23" y="88"/>
                    <a:pt x="33" y="95"/>
                  </a:cubicBezTo>
                  <a:cubicBezTo>
                    <a:pt x="26" y="89"/>
                    <a:pt x="22" y="80"/>
                    <a:pt x="22" y="70"/>
                  </a:cubicBezTo>
                  <a:cubicBezTo>
                    <a:pt x="22" y="52"/>
                    <a:pt x="36" y="37"/>
                    <a:pt x="55" y="37"/>
                  </a:cubicBezTo>
                  <a:cubicBezTo>
                    <a:pt x="73" y="37"/>
                    <a:pt x="88" y="52"/>
                    <a:pt x="88" y="70"/>
                  </a:cubicBezTo>
                  <a:cubicBezTo>
                    <a:pt x="88" y="80"/>
                    <a:pt x="83" y="89"/>
                    <a:pt x="76" y="95"/>
                  </a:cubicBezTo>
                  <a:cubicBezTo>
                    <a:pt x="86" y="88"/>
                    <a:pt x="92" y="77"/>
                    <a:pt x="92" y="64"/>
                  </a:cubicBezTo>
                  <a:cubicBezTo>
                    <a:pt x="92" y="43"/>
                    <a:pt x="75" y="26"/>
                    <a:pt x="55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52" name="对角圆角矩形 32">
              <a:extLst>
                <a:ext uri="{FF2B5EF4-FFF2-40B4-BE49-F238E27FC236}">
                  <a16:creationId xmlns:a16="http://schemas.microsoft.com/office/drawing/2014/main" id="{349F1C8F-421B-4178-ACF3-4A6C76BD2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82305"/>
              <a:ext cx="947466" cy="94746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8453" name="文本框 33">
              <a:extLst>
                <a:ext uri="{FF2B5EF4-FFF2-40B4-BE49-F238E27FC236}">
                  <a16:creationId xmlns:a16="http://schemas.microsoft.com/office/drawing/2014/main" id="{0A9451FA-E8E2-4912-B713-416F003CF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78" y="2041343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8454" name="文本框 34">
              <a:extLst>
                <a:ext uri="{FF2B5EF4-FFF2-40B4-BE49-F238E27FC236}">
                  <a16:creationId xmlns:a16="http://schemas.microsoft.com/office/drawing/2014/main" id="{5FBB4D2B-3CC5-437A-A1E5-D9DEB9B6E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401" y="2316237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55" name="对角圆角矩形 35">
              <a:extLst>
                <a:ext uri="{FF2B5EF4-FFF2-40B4-BE49-F238E27FC236}">
                  <a16:creationId xmlns:a16="http://schemas.microsoft.com/office/drawing/2014/main" id="{542F1E32-3938-4B80-B6BB-CEDE3B634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5920" y="1782305"/>
              <a:ext cx="947466" cy="947466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8456" name="文本框 36">
              <a:extLst>
                <a:ext uri="{FF2B5EF4-FFF2-40B4-BE49-F238E27FC236}">
                  <a16:creationId xmlns:a16="http://schemas.microsoft.com/office/drawing/2014/main" id="{8DCB6CEC-24E7-4DFD-84FC-1AF2F169B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198" y="2041343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18457" name="文本框 37">
              <a:extLst>
                <a:ext uri="{FF2B5EF4-FFF2-40B4-BE49-F238E27FC236}">
                  <a16:creationId xmlns:a16="http://schemas.microsoft.com/office/drawing/2014/main" id="{57C0FE96-0D5A-475C-AF28-C1297A42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321" y="2316237"/>
              <a:ext cx="3864998" cy="49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  <p:sp>
          <p:nvSpPr>
            <p:cNvPr id="18458" name="Freeform 13">
              <a:extLst>
                <a:ext uri="{FF2B5EF4-FFF2-40B4-BE49-F238E27FC236}">
                  <a16:creationId xmlns:a16="http://schemas.microsoft.com/office/drawing/2014/main" id="{CA9CAB46-87AB-47E1-A6A8-4ABAB5B73D7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9265" y="1906912"/>
              <a:ext cx="839933" cy="650876"/>
            </a:xfrm>
            <a:custGeom>
              <a:avLst/>
              <a:gdLst>
                <a:gd name="T0" fmla="*/ 96 w 134"/>
                <a:gd name="T1" fmla="*/ 25 h 103"/>
                <a:gd name="T2" fmla="*/ 6 w 134"/>
                <a:gd name="T3" fmla="*/ 32 h 103"/>
                <a:gd name="T4" fmla="*/ 113 w 134"/>
                <a:gd name="T5" fmla="*/ 97 h 103"/>
                <a:gd name="T6" fmla="*/ 117 w 134"/>
                <a:gd name="T7" fmla="*/ 60 h 103"/>
                <a:gd name="T8" fmla="*/ 119 w 134"/>
                <a:gd name="T9" fmla="*/ 55 h 103"/>
                <a:gd name="T10" fmla="*/ 119 w 134"/>
                <a:gd name="T11" fmla="*/ 55 h 103"/>
                <a:gd name="T12" fmla="*/ 119 w 134"/>
                <a:gd name="T13" fmla="*/ 103 h 103"/>
                <a:gd name="T14" fmla="*/ 3 w 134"/>
                <a:gd name="T15" fmla="*/ 103 h 103"/>
                <a:gd name="T16" fmla="*/ 0 w 134"/>
                <a:gd name="T17" fmla="*/ 100 h 103"/>
                <a:gd name="T18" fmla="*/ 0 w 134"/>
                <a:gd name="T19" fmla="*/ 25 h 103"/>
                <a:gd name="T20" fmla="*/ 17 w 134"/>
                <a:gd name="T21" fmla="*/ 66 h 103"/>
                <a:gd name="T22" fmla="*/ 51 w 134"/>
                <a:gd name="T23" fmla="*/ 71 h 103"/>
                <a:gd name="T24" fmla="*/ 17 w 134"/>
                <a:gd name="T25" fmla="*/ 66 h 103"/>
                <a:gd name="T26" fmla="*/ 17 w 134"/>
                <a:gd name="T27" fmla="*/ 57 h 103"/>
                <a:gd name="T28" fmla="*/ 75 w 134"/>
                <a:gd name="T29" fmla="*/ 52 h 103"/>
                <a:gd name="T30" fmla="*/ 17 w 134"/>
                <a:gd name="T31" fmla="*/ 38 h 103"/>
                <a:gd name="T32" fmla="*/ 75 w 134"/>
                <a:gd name="T33" fmla="*/ 43 h 103"/>
                <a:gd name="T34" fmla="*/ 17 w 134"/>
                <a:gd name="T35" fmla="*/ 38 h 103"/>
                <a:gd name="T36" fmla="*/ 124 w 134"/>
                <a:gd name="T37" fmla="*/ 16 h 103"/>
                <a:gd name="T38" fmla="*/ 117 w 134"/>
                <a:gd name="T39" fmla="*/ 43 h 103"/>
                <a:gd name="T40" fmla="*/ 122 w 134"/>
                <a:gd name="T41" fmla="*/ 42 h 103"/>
                <a:gd name="T42" fmla="*/ 133 w 134"/>
                <a:gd name="T43" fmla="*/ 17 h 103"/>
                <a:gd name="T44" fmla="*/ 132 w 134"/>
                <a:gd name="T45" fmla="*/ 14 h 103"/>
                <a:gd name="T46" fmla="*/ 107 w 134"/>
                <a:gd name="T47" fmla="*/ 16 h 103"/>
                <a:gd name="T48" fmla="*/ 113 w 134"/>
                <a:gd name="T49" fmla="*/ 50 h 103"/>
                <a:gd name="T50" fmla="*/ 90 w 134"/>
                <a:gd name="T51" fmla="*/ 69 h 103"/>
                <a:gd name="T52" fmla="*/ 88 w 134"/>
                <a:gd name="T53" fmla="*/ 85 h 103"/>
                <a:gd name="T54" fmla="*/ 92 w 134"/>
                <a:gd name="T55" fmla="*/ 79 h 103"/>
                <a:gd name="T56" fmla="*/ 95 w 134"/>
                <a:gd name="T57" fmla="*/ 74 h 103"/>
                <a:gd name="T58" fmla="*/ 94 w 134"/>
                <a:gd name="T59" fmla="*/ 79 h 103"/>
                <a:gd name="T60" fmla="*/ 93 w 134"/>
                <a:gd name="T61" fmla="*/ 87 h 103"/>
                <a:gd name="T62" fmla="*/ 102 w 134"/>
                <a:gd name="T63" fmla="*/ 73 h 103"/>
                <a:gd name="T64" fmla="*/ 112 w 134"/>
                <a:gd name="T65" fmla="*/ 52 h 103"/>
                <a:gd name="T66" fmla="*/ 90 w 134"/>
                <a:gd name="T67" fmla="*/ 67 h 103"/>
                <a:gd name="T68" fmla="*/ 112 w 134"/>
                <a:gd name="T69" fmla="*/ 52 h 103"/>
                <a:gd name="T70" fmla="*/ 42 w 134"/>
                <a:gd name="T71" fmla="*/ 91 h 103"/>
                <a:gd name="T72" fmla="*/ 51 w 134"/>
                <a:gd name="T73" fmla="*/ 84 h 103"/>
                <a:gd name="T74" fmla="*/ 52 w 134"/>
                <a:gd name="T75" fmla="*/ 90 h 103"/>
                <a:gd name="T76" fmla="*/ 64 w 134"/>
                <a:gd name="T77" fmla="*/ 88 h 103"/>
                <a:gd name="T78" fmla="*/ 69 w 134"/>
                <a:gd name="T79" fmla="*/ 89 h 103"/>
                <a:gd name="T80" fmla="*/ 70 w 134"/>
                <a:gd name="T81" fmla="*/ 89 h 103"/>
                <a:gd name="T82" fmla="*/ 70 w 134"/>
                <a:gd name="T83" fmla="*/ 94 h 103"/>
                <a:gd name="T84" fmla="*/ 80 w 134"/>
                <a:gd name="T85" fmla="*/ 95 h 103"/>
                <a:gd name="T86" fmla="*/ 74 w 134"/>
                <a:gd name="T87" fmla="*/ 91 h 103"/>
                <a:gd name="T88" fmla="*/ 74 w 134"/>
                <a:gd name="T89" fmla="*/ 90 h 103"/>
                <a:gd name="T90" fmla="*/ 72 w 134"/>
                <a:gd name="T91" fmla="*/ 84 h 103"/>
                <a:gd name="T92" fmla="*/ 67 w 134"/>
                <a:gd name="T93" fmla="*/ 85 h 103"/>
                <a:gd name="T94" fmla="*/ 55 w 134"/>
                <a:gd name="T95" fmla="*/ 86 h 103"/>
                <a:gd name="T96" fmla="*/ 39 w 134"/>
                <a:gd name="T97" fmla="*/ 87 h 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4"/>
                <a:gd name="T148" fmla="*/ 0 h 103"/>
                <a:gd name="T149" fmla="*/ 134 w 134"/>
                <a:gd name="T150" fmla="*/ 103 h 1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4" h="103">
                  <a:moveTo>
                    <a:pt x="3" y="2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7"/>
                    <a:pt x="95" y="30"/>
                    <a:pt x="94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4" y="66"/>
                    <a:pt x="115" y="63"/>
                    <a:pt x="117" y="60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9" y="54"/>
                    <a:pt x="119" y="54"/>
                    <a:pt x="119" y="55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lose/>
                  <a:moveTo>
                    <a:pt x="17" y="66"/>
                  </a:moveTo>
                  <a:cubicBezTo>
                    <a:pt x="17" y="71"/>
                    <a:pt x="17" y="71"/>
                    <a:pt x="17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17" y="66"/>
                    <a:pt x="17" y="66"/>
                    <a:pt x="17" y="66"/>
                  </a:cubicBezTo>
                  <a:close/>
                  <a:moveTo>
                    <a:pt x="17" y="52"/>
                  </a:moveTo>
                  <a:cubicBezTo>
                    <a:pt x="17" y="57"/>
                    <a:pt x="17" y="57"/>
                    <a:pt x="17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38"/>
                  </a:moveTo>
                  <a:cubicBezTo>
                    <a:pt x="17" y="43"/>
                    <a:pt x="17" y="43"/>
                    <a:pt x="17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17" y="38"/>
                    <a:pt x="17" y="38"/>
                    <a:pt x="17" y="38"/>
                  </a:cubicBezTo>
                  <a:close/>
                  <a:moveTo>
                    <a:pt x="123" y="21"/>
                  </a:moveTo>
                  <a:cubicBezTo>
                    <a:pt x="123" y="19"/>
                    <a:pt x="124" y="18"/>
                    <a:pt x="124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5" y="23"/>
                    <a:pt x="116" y="41"/>
                    <a:pt x="117" y="43"/>
                  </a:cubicBezTo>
                  <a:cubicBezTo>
                    <a:pt x="118" y="46"/>
                    <a:pt x="121" y="46"/>
                    <a:pt x="121" y="46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1" y="43"/>
                    <a:pt x="121" y="42"/>
                  </a:cubicBezTo>
                  <a:cubicBezTo>
                    <a:pt x="120" y="41"/>
                    <a:pt x="133" y="17"/>
                    <a:pt x="133" y="17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4" y="0"/>
                    <a:pt x="114" y="0"/>
                    <a:pt x="107" y="16"/>
                  </a:cubicBezTo>
                  <a:cubicBezTo>
                    <a:pt x="103" y="25"/>
                    <a:pt x="99" y="35"/>
                    <a:pt x="96" y="44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7" y="41"/>
                    <a:pt x="120" y="31"/>
                    <a:pt x="123" y="21"/>
                  </a:cubicBezTo>
                  <a:close/>
                  <a:moveTo>
                    <a:pt x="90" y="69"/>
                  </a:moveTo>
                  <a:cubicBezTo>
                    <a:pt x="86" y="74"/>
                    <a:pt x="86" y="74"/>
                    <a:pt x="86" y="74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1" y="77"/>
                    <a:pt x="91" y="76"/>
                  </a:cubicBezTo>
                  <a:cubicBezTo>
                    <a:pt x="92" y="75"/>
                    <a:pt x="93" y="74"/>
                    <a:pt x="95" y="74"/>
                  </a:cubicBezTo>
                  <a:cubicBezTo>
                    <a:pt x="96" y="75"/>
                    <a:pt x="97" y="76"/>
                    <a:pt x="96" y="78"/>
                  </a:cubicBezTo>
                  <a:cubicBezTo>
                    <a:pt x="96" y="79"/>
                    <a:pt x="95" y="79"/>
                    <a:pt x="94" y="79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90" y="69"/>
                    <a:pt x="90" y="69"/>
                    <a:pt x="90" y="69"/>
                  </a:cubicBezTo>
                  <a:close/>
                  <a:moveTo>
                    <a:pt x="112" y="52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93" y="53"/>
                    <a:pt x="92" y="60"/>
                    <a:pt x="90" y="67"/>
                  </a:cubicBezTo>
                  <a:cubicBezTo>
                    <a:pt x="94" y="69"/>
                    <a:pt x="99" y="70"/>
                    <a:pt x="103" y="72"/>
                  </a:cubicBezTo>
                  <a:cubicBezTo>
                    <a:pt x="107" y="65"/>
                    <a:pt x="109" y="59"/>
                    <a:pt x="112" y="52"/>
                  </a:cubicBezTo>
                  <a:close/>
                  <a:moveTo>
                    <a:pt x="39" y="87"/>
                  </a:move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53" y="80"/>
                    <a:pt x="53" y="81"/>
                  </a:cubicBezTo>
                  <a:cubicBezTo>
                    <a:pt x="53" y="82"/>
                    <a:pt x="51" y="83"/>
                    <a:pt x="51" y="84"/>
                  </a:cubicBezTo>
                  <a:cubicBezTo>
                    <a:pt x="49" y="85"/>
                    <a:pt x="48" y="86"/>
                    <a:pt x="48" y="87"/>
                  </a:cubicBezTo>
                  <a:cubicBezTo>
                    <a:pt x="48" y="89"/>
                    <a:pt x="49" y="90"/>
                    <a:pt x="52" y="90"/>
                  </a:cubicBezTo>
                  <a:cubicBezTo>
                    <a:pt x="55" y="91"/>
                    <a:pt x="57" y="90"/>
                    <a:pt x="60" y="89"/>
                  </a:cubicBezTo>
                  <a:cubicBezTo>
                    <a:pt x="61" y="88"/>
                    <a:pt x="63" y="88"/>
                    <a:pt x="64" y="88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8" y="89"/>
                    <a:pt x="69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9" y="91"/>
                    <a:pt x="69" y="93"/>
                    <a:pt x="70" y="94"/>
                  </a:cubicBezTo>
                  <a:cubicBezTo>
                    <a:pt x="70" y="96"/>
                    <a:pt x="72" y="96"/>
                    <a:pt x="74" y="95"/>
                  </a:cubicBezTo>
                  <a:cubicBezTo>
                    <a:pt x="76" y="95"/>
                    <a:pt x="80" y="95"/>
                    <a:pt x="80" y="95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77" y="90"/>
                    <a:pt x="74" y="91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89"/>
                    <a:pt x="75" y="89"/>
                    <a:pt x="75" y="88"/>
                  </a:cubicBezTo>
                  <a:cubicBezTo>
                    <a:pt x="75" y="85"/>
                    <a:pt x="74" y="84"/>
                    <a:pt x="72" y="84"/>
                  </a:cubicBezTo>
                  <a:cubicBezTo>
                    <a:pt x="71" y="83"/>
                    <a:pt x="69" y="84"/>
                    <a:pt x="68" y="85"/>
                  </a:cubicBezTo>
                  <a:cubicBezTo>
                    <a:pt x="68" y="85"/>
                    <a:pt x="67" y="85"/>
                    <a:pt x="67" y="85"/>
                  </a:cubicBezTo>
                  <a:cubicBezTo>
                    <a:pt x="65" y="83"/>
                    <a:pt x="62" y="84"/>
                    <a:pt x="58" y="85"/>
                  </a:cubicBezTo>
                  <a:cubicBezTo>
                    <a:pt x="57" y="85"/>
                    <a:pt x="56" y="86"/>
                    <a:pt x="55" y="86"/>
                  </a:cubicBezTo>
                  <a:cubicBezTo>
                    <a:pt x="56" y="85"/>
                    <a:pt x="57" y="83"/>
                    <a:pt x="57" y="81"/>
                  </a:cubicBezTo>
                  <a:cubicBezTo>
                    <a:pt x="57" y="73"/>
                    <a:pt x="39" y="87"/>
                    <a:pt x="39" y="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59" name="Freeform 17">
              <a:extLst>
                <a:ext uri="{FF2B5EF4-FFF2-40B4-BE49-F238E27FC236}">
                  <a16:creationId xmlns:a16="http://schemas.microsoft.com/office/drawing/2014/main" id="{F60B6D8A-1802-4D61-8993-35CDB3F2284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484913" y="1939259"/>
              <a:ext cx="884670" cy="633557"/>
            </a:xfrm>
            <a:custGeom>
              <a:avLst/>
              <a:gdLst>
                <a:gd name="T0" fmla="*/ 14 w 148"/>
                <a:gd name="T1" fmla="*/ 75 h 105"/>
                <a:gd name="T2" fmla="*/ 20 w 148"/>
                <a:gd name="T3" fmla="*/ 69 h 105"/>
                <a:gd name="T4" fmla="*/ 14 w 148"/>
                <a:gd name="T5" fmla="*/ 61 h 105"/>
                <a:gd name="T6" fmla="*/ 13 w 148"/>
                <a:gd name="T7" fmla="*/ 56 h 105"/>
                <a:gd name="T8" fmla="*/ 14 w 148"/>
                <a:gd name="T9" fmla="*/ 56 h 105"/>
                <a:gd name="T10" fmla="*/ 37 w 148"/>
                <a:gd name="T11" fmla="*/ 42 h 105"/>
                <a:gd name="T12" fmla="*/ 41 w 148"/>
                <a:gd name="T13" fmla="*/ 56 h 105"/>
                <a:gd name="T14" fmla="*/ 42 w 148"/>
                <a:gd name="T15" fmla="*/ 57 h 105"/>
                <a:gd name="T16" fmla="*/ 39 w 148"/>
                <a:gd name="T17" fmla="*/ 63 h 105"/>
                <a:gd name="T18" fmla="*/ 38 w 148"/>
                <a:gd name="T19" fmla="*/ 74 h 105"/>
                <a:gd name="T20" fmla="*/ 48 w 148"/>
                <a:gd name="T21" fmla="*/ 75 h 105"/>
                <a:gd name="T22" fmla="*/ 0 w 148"/>
                <a:gd name="T23" fmla="*/ 99 h 105"/>
                <a:gd name="T24" fmla="*/ 70 w 148"/>
                <a:gd name="T25" fmla="*/ 84 h 105"/>
                <a:gd name="T26" fmla="*/ 76 w 148"/>
                <a:gd name="T27" fmla="*/ 84 h 105"/>
                <a:gd name="T28" fmla="*/ 75 w 148"/>
                <a:gd name="T29" fmla="*/ 78 h 105"/>
                <a:gd name="T30" fmla="*/ 73 w 148"/>
                <a:gd name="T31" fmla="*/ 75 h 105"/>
                <a:gd name="T32" fmla="*/ 74 w 148"/>
                <a:gd name="T33" fmla="*/ 74 h 105"/>
                <a:gd name="T34" fmla="*/ 75 w 148"/>
                <a:gd name="T35" fmla="*/ 67 h 105"/>
                <a:gd name="T36" fmla="*/ 88 w 148"/>
                <a:gd name="T37" fmla="*/ 74 h 105"/>
                <a:gd name="T38" fmla="*/ 88 w 148"/>
                <a:gd name="T39" fmla="*/ 74 h 105"/>
                <a:gd name="T40" fmla="*/ 88 w 148"/>
                <a:gd name="T41" fmla="*/ 77 h 105"/>
                <a:gd name="T42" fmla="*/ 85 w 148"/>
                <a:gd name="T43" fmla="*/ 81 h 105"/>
                <a:gd name="T44" fmla="*/ 89 w 148"/>
                <a:gd name="T45" fmla="*/ 84 h 105"/>
                <a:gd name="T46" fmla="*/ 94 w 148"/>
                <a:gd name="T47" fmla="*/ 87 h 105"/>
                <a:gd name="T48" fmla="*/ 100 w 148"/>
                <a:gd name="T49" fmla="*/ 84 h 105"/>
                <a:gd name="T50" fmla="*/ 93 w 148"/>
                <a:gd name="T51" fmla="*/ 80 h 105"/>
                <a:gd name="T52" fmla="*/ 111 w 148"/>
                <a:gd name="T53" fmla="*/ 64 h 105"/>
                <a:gd name="T54" fmla="*/ 111 w 148"/>
                <a:gd name="T55" fmla="*/ 80 h 105"/>
                <a:gd name="T56" fmla="*/ 108 w 148"/>
                <a:gd name="T57" fmla="*/ 87 h 105"/>
                <a:gd name="T58" fmla="*/ 114 w 148"/>
                <a:gd name="T59" fmla="*/ 83 h 105"/>
                <a:gd name="T60" fmla="*/ 121 w 148"/>
                <a:gd name="T61" fmla="*/ 82 h 105"/>
                <a:gd name="T62" fmla="*/ 120 w 148"/>
                <a:gd name="T63" fmla="*/ 75 h 105"/>
                <a:gd name="T64" fmla="*/ 118 w 148"/>
                <a:gd name="T65" fmla="*/ 70 h 105"/>
                <a:gd name="T66" fmla="*/ 119 w 148"/>
                <a:gd name="T67" fmla="*/ 70 h 105"/>
                <a:gd name="T68" fmla="*/ 121 w 148"/>
                <a:gd name="T69" fmla="*/ 60 h 105"/>
                <a:gd name="T70" fmla="*/ 137 w 148"/>
                <a:gd name="T71" fmla="*/ 69 h 105"/>
                <a:gd name="T72" fmla="*/ 138 w 148"/>
                <a:gd name="T73" fmla="*/ 70 h 105"/>
                <a:gd name="T74" fmla="*/ 137 w 148"/>
                <a:gd name="T75" fmla="*/ 73 h 105"/>
                <a:gd name="T76" fmla="*/ 134 w 148"/>
                <a:gd name="T77" fmla="*/ 79 h 105"/>
                <a:gd name="T78" fmla="*/ 138 w 148"/>
                <a:gd name="T79" fmla="*/ 83 h 105"/>
                <a:gd name="T80" fmla="*/ 147 w 148"/>
                <a:gd name="T81" fmla="*/ 99 h 105"/>
                <a:gd name="T82" fmla="*/ 90 w 148"/>
                <a:gd name="T83" fmla="*/ 99 h 105"/>
                <a:gd name="T84" fmla="*/ 70 w 148"/>
                <a:gd name="T85" fmla="*/ 84 h 105"/>
                <a:gd name="T86" fmla="*/ 33 w 148"/>
                <a:gd name="T87" fmla="*/ 26 h 105"/>
                <a:gd name="T88" fmla="*/ 50 w 148"/>
                <a:gd name="T89" fmla="*/ 54 h 105"/>
                <a:gd name="T90" fmla="*/ 45 w 148"/>
                <a:gd name="T91" fmla="*/ 64 h 105"/>
                <a:gd name="T92" fmla="*/ 62 w 148"/>
                <a:gd name="T93" fmla="*/ 53 h 105"/>
                <a:gd name="T94" fmla="*/ 70 w 148"/>
                <a:gd name="T95" fmla="*/ 51 h 105"/>
                <a:gd name="T96" fmla="*/ 70 w 148"/>
                <a:gd name="T97" fmla="*/ 0 h 105"/>
                <a:gd name="T98" fmla="*/ 25 w 148"/>
                <a:gd name="T99" fmla="*/ 79 h 105"/>
                <a:gd name="T100" fmla="*/ 23 w 148"/>
                <a:gd name="T101" fmla="*/ 95 h 105"/>
                <a:gd name="T102" fmla="*/ 28 w 148"/>
                <a:gd name="T103" fmla="*/ 99 h 105"/>
                <a:gd name="T104" fmla="*/ 29 w 148"/>
                <a:gd name="T105" fmla="*/ 99 h 105"/>
                <a:gd name="T106" fmla="*/ 34 w 148"/>
                <a:gd name="T107" fmla="*/ 95 h 105"/>
                <a:gd name="T108" fmla="*/ 32 w 148"/>
                <a:gd name="T109" fmla="*/ 79 h 105"/>
                <a:gd name="T110" fmla="*/ 28 w 148"/>
                <a:gd name="T111" fmla="*/ 75 h 1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8"/>
                <a:gd name="T169" fmla="*/ 0 h 105"/>
                <a:gd name="T170" fmla="*/ 148 w 148"/>
                <a:gd name="T171" fmla="*/ 105 h 1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8" h="105">
                  <a:moveTo>
                    <a:pt x="8" y="75"/>
                  </a:moveTo>
                  <a:cubicBezTo>
                    <a:pt x="10" y="75"/>
                    <a:pt x="12" y="75"/>
                    <a:pt x="14" y="75"/>
                  </a:cubicBezTo>
                  <a:cubicBezTo>
                    <a:pt x="16" y="75"/>
                    <a:pt x="17" y="75"/>
                    <a:pt x="18" y="74"/>
                  </a:cubicBezTo>
                  <a:cubicBezTo>
                    <a:pt x="19" y="73"/>
                    <a:pt x="19" y="71"/>
                    <a:pt x="20" y="69"/>
                  </a:cubicBezTo>
                  <a:cubicBezTo>
                    <a:pt x="18" y="68"/>
                    <a:pt x="17" y="66"/>
                    <a:pt x="16" y="64"/>
                  </a:cubicBezTo>
                  <a:cubicBezTo>
                    <a:pt x="15" y="63"/>
                    <a:pt x="15" y="62"/>
                    <a:pt x="14" y="61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3" y="48"/>
                    <a:pt x="14" y="45"/>
                    <a:pt x="17" y="42"/>
                  </a:cubicBezTo>
                  <a:cubicBezTo>
                    <a:pt x="22" y="38"/>
                    <a:pt x="32" y="38"/>
                    <a:pt x="37" y="42"/>
                  </a:cubicBezTo>
                  <a:cubicBezTo>
                    <a:pt x="40" y="45"/>
                    <a:pt x="42" y="49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2" y="59"/>
                    <a:pt x="41" y="60"/>
                    <a:pt x="41" y="61"/>
                  </a:cubicBezTo>
                  <a:cubicBezTo>
                    <a:pt x="41" y="62"/>
                    <a:pt x="40" y="63"/>
                    <a:pt x="39" y="63"/>
                  </a:cubicBezTo>
                  <a:cubicBezTo>
                    <a:pt x="39" y="66"/>
                    <a:pt x="37" y="68"/>
                    <a:pt x="36" y="69"/>
                  </a:cubicBezTo>
                  <a:cubicBezTo>
                    <a:pt x="36" y="71"/>
                    <a:pt x="37" y="73"/>
                    <a:pt x="38" y="74"/>
                  </a:cubicBezTo>
                  <a:cubicBezTo>
                    <a:pt x="39" y="75"/>
                    <a:pt x="41" y="75"/>
                    <a:pt x="42" y="75"/>
                  </a:cubicBezTo>
                  <a:cubicBezTo>
                    <a:pt x="44" y="75"/>
                    <a:pt x="46" y="75"/>
                    <a:pt x="48" y="75"/>
                  </a:cubicBezTo>
                  <a:cubicBezTo>
                    <a:pt x="53" y="80"/>
                    <a:pt x="56" y="91"/>
                    <a:pt x="55" y="99"/>
                  </a:cubicBezTo>
                  <a:cubicBezTo>
                    <a:pt x="47" y="104"/>
                    <a:pt x="6" y="105"/>
                    <a:pt x="0" y="99"/>
                  </a:cubicBezTo>
                  <a:cubicBezTo>
                    <a:pt x="0" y="92"/>
                    <a:pt x="1" y="81"/>
                    <a:pt x="8" y="75"/>
                  </a:cubicBezTo>
                  <a:close/>
                  <a:moveTo>
                    <a:pt x="70" y="84"/>
                  </a:moveTo>
                  <a:cubicBezTo>
                    <a:pt x="72" y="84"/>
                    <a:pt x="73" y="84"/>
                    <a:pt x="74" y="84"/>
                  </a:cubicBezTo>
                  <a:cubicBezTo>
                    <a:pt x="75" y="84"/>
                    <a:pt x="75" y="84"/>
                    <a:pt x="76" y="84"/>
                  </a:cubicBezTo>
                  <a:cubicBezTo>
                    <a:pt x="76" y="83"/>
                    <a:pt x="76" y="82"/>
                    <a:pt x="77" y="81"/>
                  </a:cubicBezTo>
                  <a:cubicBezTo>
                    <a:pt x="76" y="80"/>
                    <a:pt x="75" y="79"/>
                    <a:pt x="75" y="78"/>
                  </a:cubicBezTo>
                  <a:cubicBezTo>
                    <a:pt x="74" y="78"/>
                    <a:pt x="74" y="77"/>
                    <a:pt x="74" y="77"/>
                  </a:cubicBezTo>
                  <a:cubicBezTo>
                    <a:pt x="74" y="76"/>
                    <a:pt x="73" y="75"/>
                    <a:pt x="73" y="75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3" y="70"/>
                    <a:pt x="74" y="68"/>
                    <a:pt x="75" y="67"/>
                  </a:cubicBezTo>
                  <a:cubicBezTo>
                    <a:pt x="78" y="65"/>
                    <a:pt x="83" y="65"/>
                    <a:pt x="86" y="67"/>
                  </a:cubicBezTo>
                  <a:cubicBezTo>
                    <a:pt x="88" y="68"/>
                    <a:pt x="88" y="70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6"/>
                    <a:pt x="88" y="77"/>
                  </a:cubicBezTo>
                  <a:cubicBezTo>
                    <a:pt x="88" y="77"/>
                    <a:pt x="88" y="78"/>
                    <a:pt x="87" y="78"/>
                  </a:cubicBezTo>
                  <a:cubicBezTo>
                    <a:pt x="87" y="79"/>
                    <a:pt x="86" y="80"/>
                    <a:pt x="85" y="81"/>
                  </a:cubicBezTo>
                  <a:cubicBezTo>
                    <a:pt x="86" y="82"/>
                    <a:pt x="86" y="83"/>
                    <a:pt x="87" y="84"/>
                  </a:cubicBezTo>
                  <a:cubicBezTo>
                    <a:pt x="87" y="84"/>
                    <a:pt x="88" y="84"/>
                    <a:pt x="89" y="84"/>
                  </a:cubicBezTo>
                  <a:cubicBezTo>
                    <a:pt x="90" y="84"/>
                    <a:pt x="91" y="84"/>
                    <a:pt x="92" y="84"/>
                  </a:cubicBezTo>
                  <a:cubicBezTo>
                    <a:pt x="92" y="85"/>
                    <a:pt x="93" y="86"/>
                    <a:pt x="94" y="87"/>
                  </a:cubicBezTo>
                  <a:cubicBezTo>
                    <a:pt x="96" y="87"/>
                    <a:pt x="98" y="87"/>
                    <a:pt x="99" y="87"/>
                  </a:cubicBezTo>
                  <a:cubicBezTo>
                    <a:pt x="99" y="86"/>
                    <a:pt x="100" y="85"/>
                    <a:pt x="100" y="84"/>
                  </a:cubicBezTo>
                  <a:cubicBezTo>
                    <a:pt x="98" y="83"/>
                    <a:pt x="97" y="81"/>
                    <a:pt x="97" y="80"/>
                  </a:cubicBezTo>
                  <a:cubicBezTo>
                    <a:pt x="96" y="80"/>
                    <a:pt x="94" y="80"/>
                    <a:pt x="93" y="80"/>
                  </a:cubicBezTo>
                  <a:cubicBezTo>
                    <a:pt x="93" y="74"/>
                    <a:pt x="94" y="66"/>
                    <a:pt x="96" y="64"/>
                  </a:cubicBezTo>
                  <a:cubicBezTo>
                    <a:pt x="99" y="62"/>
                    <a:pt x="107" y="62"/>
                    <a:pt x="111" y="64"/>
                  </a:cubicBezTo>
                  <a:cubicBezTo>
                    <a:pt x="113" y="66"/>
                    <a:pt x="115" y="74"/>
                    <a:pt x="114" y="79"/>
                  </a:cubicBezTo>
                  <a:cubicBezTo>
                    <a:pt x="113" y="80"/>
                    <a:pt x="111" y="79"/>
                    <a:pt x="111" y="80"/>
                  </a:cubicBezTo>
                  <a:cubicBezTo>
                    <a:pt x="110" y="81"/>
                    <a:pt x="109" y="83"/>
                    <a:pt x="107" y="84"/>
                  </a:cubicBezTo>
                  <a:cubicBezTo>
                    <a:pt x="108" y="85"/>
                    <a:pt x="108" y="86"/>
                    <a:pt x="108" y="87"/>
                  </a:cubicBezTo>
                  <a:cubicBezTo>
                    <a:pt x="109" y="87"/>
                    <a:pt x="110" y="87"/>
                    <a:pt x="111" y="87"/>
                  </a:cubicBezTo>
                  <a:cubicBezTo>
                    <a:pt x="112" y="85"/>
                    <a:pt x="113" y="84"/>
                    <a:pt x="114" y="83"/>
                  </a:cubicBezTo>
                  <a:cubicBezTo>
                    <a:pt x="116" y="83"/>
                    <a:pt x="117" y="83"/>
                    <a:pt x="118" y="83"/>
                  </a:cubicBezTo>
                  <a:cubicBezTo>
                    <a:pt x="120" y="83"/>
                    <a:pt x="121" y="83"/>
                    <a:pt x="121" y="82"/>
                  </a:cubicBezTo>
                  <a:cubicBezTo>
                    <a:pt x="122" y="81"/>
                    <a:pt x="122" y="80"/>
                    <a:pt x="122" y="79"/>
                  </a:cubicBezTo>
                  <a:cubicBezTo>
                    <a:pt x="121" y="78"/>
                    <a:pt x="121" y="76"/>
                    <a:pt x="120" y="75"/>
                  </a:cubicBezTo>
                  <a:cubicBezTo>
                    <a:pt x="119" y="74"/>
                    <a:pt x="119" y="74"/>
                    <a:pt x="119" y="73"/>
                  </a:cubicBezTo>
                  <a:cubicBezTo>
                    <a:pt x="118" y="72"/>
                    <a:pt x="118" y="71"/>
                    <a:pt x="118" y="70"/>
                  </a:cubicBezTo>
                  <a:cubicBezTo>
                    <a:pt x="118" y="70"/>
                    <a:pt x="118" y="70"/>
                    <a:pt x="118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8" y="64"/>
                    <a:pt x="119" y="62"/>
                    <a:pt x="121" y="60"/>
                  </a:cubicBezTo>
                  <a:cubicBezTo>
                    <a:pt x="124" y="57"/>
                    <a:pt x="131" y="57"/>
                    <a:pt x="135" y="60"/>
                  </a:cubicBezTo>
                  <a:cubicBezTo>
                    <a:pt x="137" y="61"/>
                    <a:pt x="138" y="65"/>
                    <a:pt x="137" y="69"/>
                  </a:cubicBezTo>
                  <a:cubicBezTo>
                    <a:pt x="137" y="69"/>
                    <a:pt x="137" y="69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71"/>
                    <a:pt x="138" y="72"/>
                    <a:pt x="137" y="73"/>
                  </a:cubicBezTo>
                  <a:cubicBezTo>
                    <a:pt x="137" y="74"/>
                    <a:pt x="137" y="74"/>
                    <a:pt x="136" y="75"/>
                  </a:cubicBezTo>
                  <a:cubicBezTo>
                    <a:pt x="136" y="76"/>
                    <a:pt x="135" y="77"/>
                    <a:pt x="134" y="79"/>
                  </a:cubicBezTo>
                  <a:cubicBezTo>
                    <a:pt x="134" y="80"/>
                    <a:pt x="135" y="82"/>
                    <a:pt x="135" y="82"/>
                  </a:cubicBezTo>
                  <a:cubicBezTo>
                    <a:pt x="136" y="83"/>
                    <a:pt x="137" y="83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5" y="86"/>
                    <a:pt x="148" y="94"/>
                    <a:pt x="147" y="99"/>
                  </a:cubicBezTo>
                  <a:cubicBezTo>
                    <a:pt x="143" y="103"/>
                    <a:pt x="119" y="105"/>
                    <a:pt x="110" y="100"/>
                  </a:cubicBezTo>
                  <a:cubicBezTo>
                    <a:pt x="104" y="101"/>
                    <a:pt x="95" y="101"/>
                    <a:pt x="90" y="99"/>
                  </a:cubicBezTo>
                  <a:cubicBezTo>
                    <a:pt x="83" y="101"/>
                    <a:pt x="70" y="100"/>
                    <a:pt x="66" y="97"/>
                  </a:cubicBezTo>
                  <a:cubicBezTo>
                    <a:pt x="66" y="93"/>
                    <a:pt x="67" y="87"/>
                    <a:pt x="70" y="84"/>
                  </a:cubicBezTo>
                  <a:close/>
                  <a:moveTo>
                    <a:pt x="70" y="0"/>
                  </a:moveTo>
                  <a:cubicBezTo>
                    <a:pt x="49" y="0"/>
                    <a:pt x="33" y="12"/>
                    <a:pt x="33" y="26"/>
                  </a:cubicBezTo>
                  <a:cubicBezTo>
                    <a:pt x="33" y="36"/>
                    <a:pt x="41" y="44"/>
                    <a:pt x="54" y="48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51"/>
                    <a:pt x="69" y="51"/>
                    <a:pt x="70" y="51"/>
                  </a:cubicBezTo>
                  <a:cubicBezTo>
                    <a:pt x="90" y="51"/>
                    <a:pt x="107" y="39"/>
                    <a:pt x="107" y="26"/>
                  </a:cubicBezTo>
                  <a:cubicBezTo>
                    <a:pt x="107" y="12"/>
                    <a:pt x="90" y="0"/>
                    <a:pt x="70" y="0"/>
                  </a:cubicBezTo>
                  <a:close/>
                  <a:moveTo>
                    <a:pt x="27" y="75"/>
                  </a:moveTo>
                  <a:cubicBezTo>
                    <a:pt x="25" y="79"/>
                    <a:pt x="25" y="79"/>
                    <a:pt x="25" y="79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28" y="75"/>
                    <a:pt x="28" y="75"/>
                    <a:pt x="28" y="75"/>
                  </a:cubicBezTo>
                  <a:lnTo>
                    <a:pt x="27" y="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BF61EC37-C412-499F-A4DE-68BC45C9F90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19459" name="文本框 4">
              <a:extLst>
                <a:ext uri="{FF2B5EF4-FFF2-40B4-BE49-F238E27FC236}">
                  <a16:creationId xmlns:a16="http://schemas.microsoft.com/office/drawing/2014/main" id="{C21273AD-DDE2-4302-AFE3-04EC82C74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9460" name="直接连接符 5">
              <a:extLst>
                <a:ext uri="{FF2B5EF4-FFF2-40B4-BE49-F238E27FC236}">
                  <a16:creationId xmlns:a16="http://schemas.microsoft.com/office/drawing/2014/main" id="{D0F995B4-3C83-45DF-85F5-24A76E9DB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1" name="文本框 6">
              <a:extLst>
                <a:ext uri="{FF2B5EF4-FFF2-40B4-BE49-F238E27FC236}">
                  <a16:creationId xmlns:a16="http://schemas.microsoft.com/office/drawing/2014/main" id="{4F361A9E-E92B-4792-B658-5A5F15928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19462" name="Group 6">
            <a:extLst>
              <a:ext uri="{FF2B5EF4-FFF2-40B4-BE49-F238E27FC236}">
                <a16:creationId xmlns:a16="http://schemas.microsoft.com/office/drawing/2014/main" id="{18771E3E-25A8-4F0B-A92E-19D4EA01AAB3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19463" name="直接连接符 8">
              <a:extLst>
                <a:ext uri="{FF2B5EF4-FFF2-40B4-BE49-F238E27FC236}">
                  <a16:creationId xmlns:a16="http://schemas.microsoft.com/office/drawing/2014/main" id="{02D9603C-4CD9-4E6E-BAF3-BB3D54D553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4" name="直接连接符 9">
              <a:extLst>
                <a:ext uri="{FF2B5EF4-FFF2-40B4-BE49-F238E27FC236}">
                  <a16:creationId xmlns:a16="http://schemas.microsoft.com/office/drawing/2014/main" id="{0CD90B3B-DFEE-46A9-A2CE-2B85B3C15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5" name="直接连接符 10">
              <a:extLst>
                <a:ext uri="{FF2B5EF4-FFF2-40B4-BE49-F238E27FC236}">
                  <a16:creationId xmlns:a16="http://schemas.microsoft.com/office/drawing/2014/main" id="{786B3971-90BE-4040-B7AF-956911577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6" name="文本框 14">
              <a:extLst>
                <a:ext uri="{FF2B5EF4-FFF2-40B4-BE49-F238E27FC236}">
                  <a16:creationId xmlns:a16="http://schemas.microsoft.com/office/drawing/2014/main" id="{6A9AE905-761F-4EFA-B8C6-3DCB87497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19467" name="Group 11">
            <a:extLst>
              <a:ext uri="{FF2B5EF4-FFF2-40B4-BE49-F238E27FC236}">
                <a16:creationId xmlns:a16="http://schemas.microsoft.com/office/drawing/2014/main" id="{D1D25C56-BE58-4B2E-825E-5CC5BFF90508}"/>
              </a:ext>
            </a:extLst>
          </p:cNvPr>
          <p:cNvGrpSpPr>
            <a:grpSpLocks/>
          </p:cNvGrpSpPr>
          <p:nvPr/>
        </p:nvGrpSpPr>
        <p:grpSpPr bwMode="auto">
          <a:xfrm>
            <a:off x="1779588" y="1495425"/>
            <a:ext cx="8601075" cy="4794250"/>
            <a:chOff x="0" y="0"/>
            <a:chExt cx="8600546" cy="4793834"/>
          </a:xfrm>
        </p:grpSpPr>
        <p:sp>
          <p:nvSpPr>
            <p:cNvPr id="19468" name="直接连接符 2">
              <a:extLst>
                <a:ext uri="{FF2B5EF4-FFF2-40B4-BE49-F238E27FC236}">
                  <a16:creationId xmlns:a16="http://schemas.microsoft.com/office/drawing/2014/main" id="{80FE3146-1B0E-4918-BDF5-9659A499D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461" y="55284"/>
              <a:ext cx="571" cy="4539974"/>
            </a:xfrm>
            <a:prstGeom prst="line">
              <a:avLst/>
            </a:prstGeom>
            <a:noFill/>
            <a:ln w="6350" cap="flat" cmpd="sng">
              <a:solidFill>
                <a:srgbClr val="06867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469" name="Group 13">
              <a:extLst>
                <a:ext uri="{FF2B5EF4-FFF2-40B4-BE49-F238E27FC236}">
                  <a16:creationId xmlns:a16="http://schemas.microsoft.com/office/drawing/2014/main" id="{2EC1EE2A-D183-4063-9565-FEDB4C70F4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339" y="1781455"/>
              <a:ext cx="4663207" cy="765413"/>
              <a:chOff x="0" y="0"/>
              <a:chExt cx="4663207" cy="765413"/>
            </a:xfrm>
          </p:grpSpPr>
          <p:sp>
            <p:nvSpPr>
              <p:cNvPr id="19470" name="椭圆 15">
                <a:extLst>
                  <a:ext uri="{FF2B5EF4-FFF2-40B4-BE49-F238E27FC236}">
                    <a16:creationId xmlns:a16="http://schemas.microsoft.com/office/drawing/2014/main" id="{427CCB8E-665F-46FE-9F41-F877205F7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endParaRPr>
              </a:p>
            </p:txBody>
          </p:sp>
          <p:grpSp>
            <p:nvGrpSpPr>
              <p:cNvPr id="19471" name="Group 15">
                <a:extLst>
                  <a:ext uri="{FF2B5EF4-FFF2-40B4-BE49-F238E27FC236}">
                    <a16:creationId xmlns:a16="http://schemas.microsoft.com/office/drawing/2014/main" id="{19028BA7-0D24-4081-B9D3-C795CBE70A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020" y="0"/>
                <a:ext cx="4586187" cy="765413"/>
                <a:chOff x="0" y="0"/>
                <a:chExt cx="4586187" cy="765413"/>
              </a:xfrm>
            </p:grpSpPr>
            <p:grpSp>
              <p:nvGrpSpPr>
                <p:cNvPr id="19472" name="Group 16">
                  <a:extLst>
                    <a:ext uri="{FF2B5EF4-FFF2-40B4-BE49-F238E27FC236}">
                      <a16:creationId xmlns:a16="http://schemas.microsoft.com/office/drawing/2014/main" id="{E4E30B81-7F50-4799-96BA-7EF83C07B9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5862" y="0"/>
                  <a:ext cx="4400325" cy="765413"/>
                  <a:chOff x="0" y="0"/>
                  <a:chExt cx="4400325" cy="765413"/>
                </a:xfrm>
              </p:grpSpPr>
              <p:sp>
                <p:nvSpPr>
                  <p:cNvPr id="19473" name="文本框 20">
                    <a:extLst>
                      <a:ext uri="{FF2B5EF4-FFF2-40B4-BE49-F238E27FC236}">
                        <a16:creationId xmlns:a16="http://schemas.microsoft.com/office/drawing/2014/main" id="{93914812-D088-4756-97F9-CAD1DDE7B4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04727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zh-CN" sz="1600" b="1">
                        <a:solidFill>
                          <a:srgbClr val="078B75"/>
                        </a:solidFill>
                        <a:latin typeface="Aparajita" panose="02020603050405020304" pitchFamily="18" charset="0"/>
                        <a:ea typeface="PMingLiU" panose="02020500000000000000" pitchFamily="18" charset="-120"/>
                        <a:sym typeface="Aparajita" panose="02020603050405020304" pitchFamily="18" charset="0"/>
                      </a:rPr>
                      <a:t>YOUR KEY POINT</a:t>
                    </a:r>
                    <a:endParaRPr lang="zh-CN" altLang="en-US" sz="1600" b="1">
                      <a:solidFill>
                        <a:srgbClr val="078B75"/>
                      </a:solidFill>
                      <a:latin typeface="Aparajita" panose="02020603050405020304" pitchFamily="18" charset="0"/>
                      <a:ea typeface="PMingLiU" panose="02020500000000000000" pitchFamily="18" charset="-120"/>
                      <a:sym typeface="Aparajita" panose="02020603050405020304" pitchFamily="18" charset="0"/>
                    </a:endParaRPr>
                  </a:p>
                </p:txBody>
              </p:sp>
              <p:sp>
                <p:nvSpPr>
                  <p:cNvPr id="19474" name="文本框 21">
                    <a:extLst>
                      <a:ext uri="{FF2B5EF4-FFF2-40B4-BE49-F238E27FC236}">
                        <a16:creationId xmlns:a16="http://schemas.microsoft.com/office/drawing/2014/main" id="{576C8673-7B0E-4DD8-9648-C1A5B3FF47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122" y="274894"/>
                    <a:ext cx="4159203" cy="4905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zh-CN" sz="1600" i="1">
                        <a:solidFill>
                          <a:srgbClr val="0C0C0C"/>
                        </a:solidFill>
                        <a:latin typeface="Aparajita" panose="02020603050405020304" pitchFamily="18" charset="0"/>
                        <a:sym typeface="Aparajita" panose="02020603050405020304" pitchFamily="18" charset="0"/>
                      </a:rPr>
                      <a:t>I realised hen t-t i hadi a choice. I can choose to end my life or i can choose to live it.</a:t>
                    </a:r>
                    <a:endParaRPr lang="zh-CN" altLang="en-US"/>
                  </a:p>
                </p:txBody>
              </p:sp>
            </p:grpSp>
            <p:sp>
              <p:nvSpPr>
                <p:cNvPr id="19475" name="Freeform 12">
                  <a:extLst>
                    <a:ext uri="{FF2B5EF4-FFF2-40B4-BE49-F238E27FC236}">
                      <a16:creationId xmlns:a16="http://schemas.microsoft.com/office/drawing/2014/main" id="{3FBF1231-CDF0-40CD-ACC6-940564B6AB19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0" y="131837"/>
                  <a:ext cx="338138" cy="261937"/>
                </a:xfrm>
                <a:custGeom>
                  <a:avLst/>
                  <a:gdLst>
                    <a:gd name="T0" fmla="*/ 146 w 367"/>
                    <a:gd name="T1" fmla="*/ 218 h 282"/>
                    <a:gd name="T2" fmla="*/ 229 w 367"/>
                    <a:gd name="T3" fmla="*/ 203 h 282"/>
                    <a:gd name="T4" fmla="*/ 274 w 367"/>
                    <a:gd name="T5" fmla="*/ 158 h 282"/>
                    <a:gd name="T6" fmla="*/ 319 w 367"/>
                    <a:gd name="T7" fmla="*/ 203 h 282"/>
                    <a:gd name="T8" fmla="*/ 339 w 367"/>
                    <a:gd name="T9" fmla="*/ 218 h 282"/>
                    <a:gd name="T10" fmla="*/ 289 w 367"/>
                    <a:gd name="T11" fmla="*/ 80 h 282"/>
                    <a:gd name="T12" fmla="*/ 282 w 367"/>
                    <a:gd name="T13" fmla="*/ 72 h 282"/>
                    <a:gd name="T14" fmla="*/ 29 w 367"/>
                    <a:gd name="T15" fmla="*/ 28 h 282"/>
                    <a:gd name="T16" fmla="*/ 0 w 367"/>
                    <a:gd name="T17" fmla="*/ 0 h 282"/>
                    <a:gd name="T18" fmla="*/ 306 w 367"/>
                    <a:gd name="T19" fmla="*/ 0 h 282"/>
                    <a:gd name="T20" fmla="*/ 363 w 367"/>
                    <a:gd name="T21" fmla="*/ 55 h 282"/>
                    <a:gd name="T22" fmla="*/ 367 w 367"/>
                    <a:gd name="T23" fmla="*/ 65 h 282"/>
                    <a:gd name="T24" fmla="*/ 367 w 367"/>
                    <a:gd name="T25" fmla="*/ 246 h 282"/>
                    <a:gd name="T26" fmla="*/ 306 w 367"/>
                    <a:gd name="T27" fmla="*/ 246 h 282"/>
                    <a:gd name="T28" fmla="*/ 299 w 367"/>
                    <a:gd name="T29" fmla="*/ 272 h 282"/>
                    <a:gd name="T30" fmla="*/ 274 w 367"/>
                    <a:gd name="T31" fmla="*/ 247 h 282"/>
                    <a:gd name="T32" fmla="*/ 274 w 367"/>
                    <a:gd name="T33" fmla="*/ 247 h 282"/>
                    <a:gd name="T34" fmla="*/ 249 w 367"/>
                    <a:gd name="T35" fmla="*/ 272 h 282"/>
                    <a:gd name="T36" fmla="*/ 242 w 367"/>
                    <a:gd name="T37" fmla="*/ 246 h 282"/>
                    <a:gd name="T38" fmla="*/ 0 w 367"/>
                    <a:gd name="T39" fmla="*/ 246 h 282"/>
                    <a:gd name="T40" fmla="*/ 332 w 367"/>
                    <a:gd name="T41" fmla="*/ 64 h 282"/>
                    <a:gd name="T42" fmla="*/ 300 w 367"/>
                    <a:gd name="T43" fmla="*/ 33 h 282"/>
                    <a:gd name="T44" fmla="*/ 290 w 367"/>
                    <a:gd name="T45" fmla="*/ 186 h 282"/>
                    <a:gd name="T46" fmla="*/ 290 w 367"/>
                    <a:gd name="T47" fmla="*/ 219 h 282"/>
                    <a:gd name="T48" fmla="*/ 257 w 367"/>
                    <a:gd name="T49" fmla="*/ 219 h 282"/>
                    <a:gd name="T50" fmla="*/ 257 w 367"/>
                    <a:gd name="T51" fmla="*/ 186 h 282"/>
                    <a:gd name="T52" fmla="*/ 290 w 367"/>
                    <a:gd name="T53" fmla="*/ 186 h 282"/>
                    <a:gd name="T54" fmla="*/ 210 w 367"/>
                    <a:gd name="T55" fmla="*/ 136 h 282"/>
                    <a:gd name="T56" fmla="*/ 57 w 367"/>
                    <a:gd name="T57" fmla="*/ 146 h 282"/>
                    <a:gd name="T58" fmla="*/ 57 w 367"/>
                    <a:gd name="T59" fmla="*/ 95 h 282"/>
                    <a:gd name="T60" fmla="*/ 237 w 367"/>
                    <a:gd name="T61" fmla="*/ 106 h 282"/>
                    <a:gd name="T62" fmla="*/ 57 w 367"/>
                    <a:gd name="T63" fmla="*/ 95 h 282"/>
                    <a:gd name="T64" fmla="*/ 237 w 367"/>
                    <a:gd name="T65" fmla="*/ 54 h 282"/>
                    <a:gd name="T66" fmla="*/ 57 w 367"/>
                    <a:gd name="T67" fmla="*/ 65 h 28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67"/>
                    <a:gd name="T103" fmla="*/ 0 h 282"/>
                    <a:gd name="T104" fmla="*/ 367 w 367"/>
                    <a:gd name="T105" fmla="*/ 282 h 28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67" h="282">
                      <a:moveTo>
                        <a:pt x="29" y="218"/>
                      </a:moveTo>
                      <a:cubicBezTo>
                        <a:pt x="146" y="218"/>
                        <a:pt x="146" y="218"/>
                        <a:pt x="146" y="218"/>
                      </a:cubicBezTo>
                      <a:cubicBezTo>
                        <a:pt x="232" y="218"/>
                        <a:pt x="232" y="218"/>
                        <a:pt x="232" y="218"/>
                      </a:cubicBezTo>
                      <a:cubicBezTo>
                        <a:pt x="230" y="213"/>
                        <a:pt x="229" y="208"/>
                        <a:pt x="229" y="203"/>
                      </a:cubicBezTo>
                      <a:cubicBezTo>
                        <a:pt x="229" y="190"/>
                        <a:pt x="234" y="179"/>
                        <a:pt x="242" y="171"/>
                      </a:cubicBezTo>
                      <a:cubicBezTo>
                        <a:pt x="250" y="163"/>
                        <a:pt x="262" y="158"/>
                        <a:pt x="274" y="158"/>
                      </a:cubicBezTo>
                      <a:cubicBezTo>
                        <a:pt x="286" y="158"/>
                        <a:pt x="297" y="163"/>
                        <a:pt x="306" y="171"/>
                      </a:cubicBezTo>
                      <a:cubicBezTo>
                        <a:pt x="314" y="179"/>
                        <a:pt x="319" y="190"/>
                        <a:pt x="319" y="203"/>
                      </a:cubicBezTo>
                      <a:cubicBezTo>
                        <a:pt x="319" y="208"/>
                        <a:pt x="318" y="213"/>
                        <a:pt x="316" y="218"/>
                      </a:cubicBezTo>
                      <a:cubicBezTo>
                        <a:pt x="339" y="218"/>
                        <a:pt x="339" y="218"/>
                        <a:pt x="339" y="218"/>
                      </a:cubicBezTo>
                      <a:cubicBezTo>
                        <a:pt x="339" y="78"/>
                        <a:pt x="339" y="78"/>
                        <a:pt x="339" y="78"/>
                      </a:cubicBezTo>
                      <a:cubicBezTo>
                        <a:pt x="289" y="80"/>
                        <a:pt x="289" y="80"/>
                        <a:pt x="289" y="80"/>
                      </a:cubicBezTo>
                      <a:cubicBezTo>
                        <a:pt x="281" y="80"/>
                        <a:pt x="281" y="80"/>
                        <a:pt x="281" y="80"/>
                      </a:cubicBezTo>
                      <a:cubicBezTo>
                        <a:pt x="282" y="72"/>
                        <a:pt x="282" y="72"/>
                        <a:pt x="282" y="72"/>
                      </a:cubicBezTo>
                      <a:cubicBezTo>
                        <a:pt x="286" y="28"/>
                        <a:pt x="286" y="28"/>
                        <a:pt x="286" y="28"/>
                      </a:cubicBezTo>
                      <a:cubicBezTo>
                        <a:pt x="200" y="28"/>
                        <a:pt x="114" y="28"/>
                        <a:pt x="29" y="28"/>
                      </a:cubicBezTo>
                      <a:cubicBezTo>
                        <a:pt x="29" y="218"/>
                        <a:pt x="29" y="218"/>
                        <a:pt x="29" y="218"/>
                      </a:cubicBezTo>
                      <a:close/>
                      <a:moveTo>
                        <a:pt x="0" y="0"/>
                      </a:moveTo>
                      <a:cubicBezTo>
                        <a:pt x="100" y="0"/>
                        <a:pt x="200" y="0"/>
                        <a:pt x="300" y="0"/>
                      </a:cubicBezTo>
                      <a:cubicBezTo>
                        <a:pt x="306" y="0"/>
                        <a:pt x="306" y="0"/>
                        <a:pt x="306" y="0"/>
                      </a:cubicBezTo>
                      <a:cubicBezTo>
                        <a:pt x="310" y="4"/>
                        <a:pt x="310" y="4"/>
                        <a:pt x="310" y="4"/>
                      </a:cubicBezTo>
                      <a:cubicBezTo>
                        <a:pt x="363" y="55"/>
                        <a:pt x="363" y="55"/>
                        <a:pt x="363" y="55"/>
                      </a:cubicBezTo>
                      <a:cubicBezTo>
                        <a:pt x="367" y="59"/>
                        <a:pt x="367" y="59"/>
                        <a:pt x="367" y="59"/>
                      </a:cubicBezTo>
                      <a:cubicBezTo>
                        <a:pt x="367" y="65"/>
                        <a:pt x="367" y="65"/>
                        <a:pt x="367" y="65"/>
                      </a:cubicBezTo>
                      <a:cubicBezTo>
                        <a:pt x="367" y="232"/>
                        <a:pt x="367" y="232"/>
                        <a:pt x="367" y="232"/>
                      </a:cubicBezTo>
                      <a:cubicBezTo>
                        <a:pt x="367" y="246"/>
                        <a:pt x="367" y="246"/>
                        <a:pt x="367" y="246"/>
                      </a:cubicBezTo>
                      <a:cubicBezTo>
                        <a:pt x="353" y="246"/>
                        <a:pt x="353" y="246"/>
                        <a:pt x="353" y="246"/>
                      </a:cubicBezTo>
                      <a:cubicBezTo>
                        <a:pt x="306" y="246"/>
                        <a:pt x="306" y="246"/>
                        <a:pt x="306" y="246"/>
                      </a:cubicBezTo>
                      <a:cubicBezTo>
                        <a:pt x="315" y="272"/>
                        <a:pt x="315" y="272"/>
                        <a:pt x="315" y="272"/>
                      </a:cubicBezTo>
                      <a:cubicBezTo>
                        <a:pt x="299" y="272"/>
                        <a:pt x="299" y="272"/>
                        <a:pt x="299" y="272"/>
                      </a:cubicBezTo>
                      <a:cubicBezTo>
                        <a:pt x="290" y="282"/>
                        <a:pt x="290" y="282"/>
                        <a:pt x="290" y="282"/>
                      </a:cubicBezTo>
                      <a:cubicBezTo>
                        <a:pt x="274" y="247"/>
                        <a:pt x="274" y="247"/>
                        <a:pt x="274" y="247"/>
                      </a:cubicBezTo>
                      <a:cubicBezTo>
                        <a:pt x="274" y="247"/>
                        <a:pt x="274" y="247"/>
                        <a:pt x="274" y="247"/>
                      </a:cubicBezTo>
                      <a:cubicBezTo>
                        <a:pt x="274" y="247"/>
                        <a:pt x="274" y="247"/>
                        <a:pt x="274" y="247"/>
                      </a:cubicBezTo>
                      <a:cubicBezTo>
                        <a:pt x="258" y="282"/>
                        <a:pt x="258" y="282"/>
                        <a:pt x="258" y="282"/>
                      </a:cubicBezTo>
                      <a:cubicBezTo>
                        <a:pt x="249" y="272"/>
                        <a:pt x="249" y="272"/>
                        <a:pt x="249" y="272"/>
                      </a:cubicBezTo>
                      <a:cubicBezTo>
                        <a:pt x="232" y="272"/>
                        <a:pt x="232" y="272"/>
                        <a:pt x="232" y="272"/>
                      </a:cubicBezTo>
                      <a:cubicBezTo>
                        <a:pt x="242" y="246"/>
                        <a:pt x="242" y="246"/>
                        <a:pt x="242" y="246"/>
                      </a:cubicBezTo>
                      <a:cubicBezTo>
                        <a:pt x="146" y="246"/>
                        <a:pt x="146" y="246"/>
                        <a:pt x="146" y="246"/>
                      </a:cubicBezTo>
                      <a:cubicBezTo>
                        <a:pt x="97" y="246"/>
                        <a:pt x="49" y="246"/>
                        <a:pt x="0" y="246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  <a:moveTo>
                        <a:pt x="332" y="64"/>
                      </a:moveTo>
                      <a:cubicBezTo>
                        <a:pt x="297" y="65"/>
                        <a:pt x="297" y="65"/>
                        <a:pt x="297" y="65"/>
                      </a:cubicBezTo>
                      <a:cubicBezTo>
                        <a:pt x="300" y="33"/>
                        <a:pt x="300" y="33"/>
                        <a:pt x="300" y="33"/>
                      </a:cubicBezTo>
                      <a:cubicBezTo>
                        <a:pt x="332" y="64"/>
                        <a:pt x="332" y="64"/>
                        <a:pt x="332" y="64"/>
                      </a:cubicBezTo>
                      <a:close/>
                      <a:moveTo>
                        <a:pt x="290" y="186"/>
                      </a:moveTo>
                      <a:cubicBezTo>
                        <a:pt x="295" y="190"/>
                        <a:pt x="297" y="196"/>
                        <a:pt x="297" y="203"/>
                      </a:cubicBezTo>
                      <a:cubicBezTo>
                        <a:pt x="297" y="209"/>
                        <a:pt x="295" y="215"/>
                        <a:pt x="290" y="219"/>
                      </a:cubicBezTo>
                      <a:cubicBezTo>
                        <a:pt x="286" y="224"/>
                        <a:pt x="280" y="226"/>
                        <a:pt x="274" y="226"/>
                      </a:cubicBezTo>
                      <a:cubicBezTo>
                        <a:pt x="267" y="226"/>
                        <a:pt x="262" y="224"/>
                        <a:pt x="257" y="219"/>
                      </a:cubicBezTo>
                      <a:cubicBezTo>
                        <a:pt x="253" y="215"/>
                        <a:pt x="251" y="209"/>
                        <a:pt x="251" y="203"/>
                      </a:cubicBezTo>
                      <a:cubicBezTo>
                        <a:pt x="251" y="196"/>
                        <a:pt x="253" y="190"/>
                        <a:pt x="257" y="186"/>
                      </a:cubicBezTo>
                      <a:cubicBezTo>
                        <a:pt x="262" y="182"/>
                        <a:pt x="267" y="179"/>
                        <a:pt x="274" y="179"/>
                      </a:cubicBezTo>
                      <a:cubicBezTo>
                        <a:pt x="280" y="179"/>
                        <a:pt x="286" y="182"/>
                        <a:pt x="290" y="186"/>
                      </a:cubicBezTo>
                      <a:close/>
                      <a:moveTo>
                        <a:pt x="57" y="136"/>
                      </a:moveTo>
                      <a:cubicBezTo>
                        <a:pt x="210" y="136"/>
                        <a:pt x="210" y="136"/>
                        <a:pt x="210" y="136"/>
                      </a:cubicBezTo>
                      <a:cubicBezTo>
                        <a:pt x="210" y="146"/>
                        <a:pt x="210" y="146"/>
                        <a:pt x="210" y="146"/>
                      </a:cubicBezTo>
                      <a:cubicBezTo>
                        <a:pt x="57" y="146"/>
                        <a:pt x="57" y="146"/>
                        <a:pt x="57" y="146"/>
                      </a:cubicBezTo>
                      <a:cubicBezTo>
                        <a:pt x="57" y="136"/>
                        <a:pt x="57" y="136"/>
                        <a:pt x="57" y="136"/>
                      </a:cubicBezTo>
                      <a:close/>
                      <a:moveTo>
                        <a:pt x="57" y="95"/>
                      </a:moveTo>
                      <a:cubicBezTo>
                        <a:pt x="237" y="95"/>
                        <a:pt x="237" y="95"/>
                        <a:pt x="237" y="95"/>
                      </a:cubicBezTo>
                      <a:cubicBezTo>
                        <a:pt x="237" y="106"/>
                        <a:pt x="237" y="106"/>
                        <a:pt x="237" y="106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57" y="95"/>
                        <a:pt x="57" y="95"/>
                        <a:pt x="57" y="95"/>
                      </a:cubicBezTo>
                      <a:close/>
                      <a:moveTo>
                        <a:pt x="57" y="54"/>
                      </a:moveTo>
                      <a:cubicBezTo>
                        <a:pt x="237" y="54"/>
                        <a:pt x="237" y="54"/>
                        <a:pt x="237" y="54"/>
                      </a:cubicBezTo>
                      <a:cubicBezTo>
                        <a:pt x="237" y="65"/>
                        <a:pt x="237" y="65"/>
                        <a:pt x="237" y="65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lnTo>
                        <a:pt x="57" y="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9476" name="Group 20">
              <a:extLst>
                <a:ext uri="{FF2B5EF4-FFF2-40B4-BE49-F238E27FC236}">
                  <a16:creationId xmlns:a16="http://schemas.microsoft.com/office/drawing/2014/main" id="{2F263059-6C3A-48BB-89BC-D57620F82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339" y="0"/>
              <a:ext cx="4369003" cy="765413"/>
              <a:chOff x="0" y="0"/>
              <a:chExt cx="4369003" cy="765413"/>
            </a:xfrm>
          </p:grpSpPr>
          <p:sp>
            <p:nvSpPr>
              <p:cNvPr id="19477" name="椭圆 7">
                <a:extLst>
                  <a:ext uri="{FF2B5EF4-FFF2-40B4-BE49-F238E27FC236}">
                    <a16:creationId xmlns:a16="http://schemas.microsoft.com/office/drawing/2014/main" id="{D8B075FB-90CA-426C-82C2-515525F60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endParaRPr>
              </a:p>
            </p:txBody>
          </p:sp>
          <p:grpSp>
            <p:nvGrpSpPr>
              <p:cNvPr id="19478" name="Group 22">
                <a:extLst>
                  <a:ext uri="{FF2B5EF4-FFF2-40B4-BE49-F238E27FC236}">
                    <a16:creationId xmlns:a16="http://schemas.microsoft.com/office/drawing/2014/main" id="{BC63295C-9D63-421D-9B44-E6C60B4A8C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137" y="0"/>
                <a:ext cx="4277866" cy="765413"/>
                <a:chOff x="0" y="0"/>
                <a:chExt cx="4277866" cy="765413"/>
              </a:xfrm>
            </p:grpSpPr>
            <p:grpSp>
              <p:nvGrpSpPr>
                <p:cNvPr id="19479" name="Group 23">
                  <a:extLst>
                    <a:ext uri="{FF2B5EF4-FFF2-40B4-BE49-F238E27FC236}">
                      <a16:creationId xmlns:a16="http://schemas.microsoft.com/office/drawing/2014/main" id="{A51C6B0F-6247-4CCF-B731-AA834248CD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1745" y="0"/>
                  <a:ext cx="4106121" cy="765413"/>
                  <a:chOff x="0" y="0"/>
                  <a:chExt cx="4106121" cy="765413"/>
                </a:xfrm>
              </p:grpSpPr>
              <p:sp>
                <p:nvSpPr>
                  <p:cNvPr id="19480" name="文本框 18">
                    <a:extLst>
                      <a:ext uri="{FF2B5EF4-FFF2-40B4-BE49-F238E27FC236}">
                        <a16:creationId xmlns:a16="http://schemas.microsoft.com/office/drawing/2014/main" id="{04F6C4F9-71F4-4CDF-84D9-B9CBCFF8E0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04727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zh-CN" sz="1600" b="1">
                        <a:solidFill>
                          <a:srgbClr val="078B75"/>
                        </a:solidFill>
                        <a:latin typeface="Aparajita" panose="02020603050405020304" pitchFamily="18" charset="0"/>
                        <a:ea typeface="PMingLiU" panose="02020500000000000000" pitchFamily="18" charset="-120"/>
                        <a:sym typeface="Aparajita" panose="02020603050405020304" pitchFamily="18" charset="0"/>
                      </a:rPr>
                      <a:t>YOUR KEY POINT</a:t>
                    </a:r>
                    <a:endParaRPr lang="zh-CN" altLang="en-US" sz="1600" b="1">
                      <a:solidFill>
                        <a:srgbClr val="078B75"/>
                      </a:solidFill>
                      <a:latin typeface="Aparajita" panose="02020603050405020304" pitchFamily="18" charset="0"/>
                      <a:ea typeface="PMingLiU" panose="02020500000000000000" pitchFamily="18" charset="-120"/>
                      <a:sym typeface="Aparajita" panose="02020603050405020304" pitchFamily="18" charset="0"/>
                    </a:endParaRPr>
                  </a:p>
                </p:txBody>
              </p:sp>
              <p:sp>
                <p:nvSpPr>
                  <p:cNvPr id="19481" name="文本框 19">
                    <a:extLst>
                      <a:ext uri="{FF2B5EF4-FFF2-40B4-BE49-F238E27FC236}">
                        <a16:creationId xmlns:a16="http://schemas.microsoft.com/office/drawing/2014/main" id="{5E7B0BD5-5CF8-4B33-8F37-4FEEC0A493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123" y="274894"/>
                    <a:ext cx="3864998" cy="4905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zh-CN" sz="1600" i="1">
                        <a:solidFill>
                          <a:srgbClr val="0C0C0C"/>
                        </a:solidFill>
                        <a:latin typeface="Aparajita" panose="02020603050405020304" pitchFamily="18" charset="0"/>
                        <a:sym typeface="Aparajita" panose="02020603050405020304" pitchFamily="18" charset="0"/>
                      </a:rPr>
                      <a:t>I realised hen t-t i hadi a choice. I can choose to end my life or i can choose to live it.</a:t>
                    </a:r>
                    <a:endParaRPr lang="zh-CN" altLang="en-US"/>
                  </a:p>
                </p:txBody>
              </p:sp>
            </p:grpSp>
            <p:sp>
              <p:nvSpPr>
                <p:cNvPr id="19482" name="Freeform 16">
                  <a:extLst>
                    <a:ext uri="{FF2B5EF4-FFF2-40B4-BE49-F238E27FC236}">
                      <a16:creationId xmlns:a16="http://schemas.microsoft.com/office/drawing/2014/main" id="{5E37C8EB-4F89-4886-952D-1675C41DE53E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0" y="99151"/>
                  <a:ext cx="299970" cy="278688"/>
                </a:xfrm>
                <a:custGeom>
                  <a:avLst/>
                  <a:gdLst>
                    <a:gd name="T0" fmla="*/ 74 w 373"/>
                    <a:gd name="T1" fmla="*/ 104 h 346"/>
                    <a:gd name="T2" fmla="*/ 57 w 373"/>
                    <a:gd name="T3" fmla="*/ 75 h 346"/>
                    <a:gd name="T4" fmla="*/ 30 w 373"/>
                    <a:gd name="T5" fmla="*/ 257 h 346"/>
                    <a:gd name="T6" fmla="*/ 50 w 373"/>
                    <a:gd name="T7" fmla="*/ 283 h 346"/>
                    <a:gd name="T8" fmla="*/ 0 w 373"/>
                    <a:gd name="T9" fmla="*/ 346 h 346"/>
                    <a:gd name="T10" fmla="*/ 373 w 373"/>
                    <a:gd name="T11" fmla="*/ 322 h 346"/>
                    <a:gd name="T12" fmla="*/ 342 w 373"/>
                    <a:gd name="T13" fmla="*/ 257 h 346"/>
                    <a:gd name="T14" fmla="*/ 314 w 373"/>
                    <a:gd name="T15" fmla="*/ 75 h 346"/>
                    <a:gd name="T16" fmla="*/ 298 w 373"/>
                    <a:gd name="T17" fmla="*/ 104 h 346"/>
                    <a:gd name="T18" fmla="*/ 315 w 373"/>
                    <a:gd name="T19" fmla="*/ 261 h 346"/>
                    <a:gd name="T20" fmla="*/ 56 w 373"/>
                    <a:gd name="T21" fmla="*/ 104 h 346"/>
                    <a:gd name="T22" fmla="*/ 212 w 373"/>
                    <a:gd name="T23" fmla="*/ 19 h 346"/>
                    <a:gd name="T24" fmla="*/ 226 w 373"/>
                    <a:gd name="T25" fmla="*/ 35 h 346"/>
                    <a:gd name="T26" fmla="*/ 132 w 373"/>
                    <a:gd name="T27" fmla="*/ 59 h 346"/>
                    <a:gd name="T28" fmla="*/ 122 w 373"/>
                    <a:gd name="T29" fmla="*/ 186 h 346"/>
                    <a:gd name="T30" fmla="*/ 195 w 373"/>
                    <a:gd name="T31" fmla="*/ 101 h 346"/>
                    <a:gd name="T32" fmla="*/ 265 w 373"/>
                    <a:gd name="T33" fmla="*/ 123 h 346"/>
                    <a:gd name="T34" fmla="*/ 195 w 373"/>
                    <a:gd name="T35" fmla="*/ 101 h 346"/>
                    <a:gd name="T36" fmla="*/ 267 w 373"/>
                    <a:gd name="T37" fmla="*/ 68 h 346"/>
                    <a:gd name="T38" fmla="*/ 281 w 373"/>
                    <a:gd name="T39" fmla="*/ 208 h 346"/>
                    <a:gd name="T40" fmla="*/ 178 w 373"/>
                    <a:gd name="T41" fmla="*/ 235 h 346"/>
                    <a:gd name="T42" fmla="*/ 149 w 373"/>
                    <a:gd name="T43" fmla="*/ 63 h 346"/>
                    <a:gd name="T44" fmla="*/ 170 w 373"/>
                    <a:gd name="T45" fmla="*/ 83 h 346"/>
                    <a:gd name="T46" fmla="*/ 165 w 373"/>
                    <a:gd name="T47" fmla="*/ 236 h 346"/>
                    <a:gd name="T48" fmla="*/ 145 w 373"/>
                    <a:gd name="T49" fmla="*/ 216 h 346"/>
                    <a:gd name="T50" fmla="*/ 149 w 373"/>
                    <a:gd name="T51" fmla="*/ 63 h 346"/>
                    <a:gd name="T52" fmla="*/ 170 w 373"/>
                    <a:gd name="T53" fmla="*/ 66 h 346"/>
                    <a:gd name="T54" fmla="*/ 257 w 373"/>
                    <a:gd name="T55" fmla="*/ 56 h 346"/>
                    <a:gd name="T56" fmla="*/ 160 w 373"/>
                    <a:gd name="T57" fmla="*/ 60 h 346"/>
                    <a:gd name="T58" fmla="*/ 110 w 373"/>
                    <a:gd name="T59" fmla="*/ 24 h 346"/>
                    <a:gd name="T60" fmla="*/ 114 w 373"/>
                    <a:gd name="T61" fmla="*/ 183 h 346"/>
                    <a:gd name="T62" fmla="*/ 93 w 373"/>
                    <a:gd name="T63" fmla="*/ 177 h 346"/>
                    <a:gd name="T64" fmla="*/ 89 w 373"/>
                    <a:gd name="T65" fmla="*/ 18 h 346"/>
                    <a:gd name="T66" fmla="*/ 105 w 373"/>
                    <a:gd name="T67" fmla="*/ 12 h 346"/>
                    <a:gd name="T68" fmla="*/ 116 w 373"/>
                    <a:gd name="T69" fmla="*/ 19 h 346"/>
                    <a:gd name="T70" fmla="*/ 188 w 373"/>
                    <a:gd name="T71" fmla="*/ 1 h 346"/>
                    <a:gd name="T72" fmla="*/ 166 w 373"/>
                    <a:gd name="T73" fmla="*/ 303 h 346"/>
                    <a:gd name="T74" fmla="*/ 219 w 373"/>
                    <a:gd name="T75" fmla="*/ 326 h 346"/>
                    <a:gd name="T76" fmla="*/ 166 w 373"/>
                    <a:gd name="T77" fmla="*/ 303 h 34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73"/>
                    <a:gd name="T118" fmla="*/ 0 h 346"/>
                    <a:gd name="T119" fmla="*/ 373 w 373"/>
                    <a:gd name="T120" fmla="*/ 346 h 34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73" h="346">
                      <a:moveTo>
                        <a:pt x="56" y="104"/>
                      </a:moveTo>
                      <a:cubicBezTo>
                        <a:pt x="74" y="104"/>
                        <a:pt x="74" y="104"/>
                        <a:pt x="74" y="104"/>
                      </a:cubicBezTo>
                      <a:cubicBezTo>
                        <a:pt x="74" y="75"/>
                        <a:pt x="74" y="75"/>
                        <a:pt x="74" y="75"/>
                      </a:cubicBezTo>
                      <a:cubicBezTo>
                        <a:pt x="57" y="75"/>
                        <a:pt x="57" y="75"/>
                        <a:pt x="57" y="75"/>
                      </a:cubicBezTo>
                      <a:cubicBezTo>
                        <a:pt x="42" y="75"/>
                        <a:pt x="30" y="87"/>
                        <a:pt x="30" y="102"/>
                      </a:cubicBezTo>
                      <a:cubicBezTo>
                        <a:pt x="30" y="257"/>
                        <a:pt x="30" y="257"/>
                        <a:pt x="30" y="257"/>
                      </a:cubicBezTo>
                      <a:cubicBezTo>
                        <a:pt x="30" y="269"/>
                        <a:pt x="38" y="280"/>
                        <a:pt x="50" y="283"/>
                      </a:cubicBezTo>
                      <a:cubicBezTo>
                        <a:pt x="50" y="283"/>
                        <a:pt x="50" y="283"/>
                        <a:pt x="50" y="283"/>
                      </a:cubicBezTo>
                      <a:cubicBezTo>
                        <a:pt x="0" y="322"/>
                        <a:pt x="0" y="322"/>
                        <a:pt x="0" y="322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373" y="346"/>
                        <a:pt x="373" y="346"/>
                        <a:pt x="373" y="346"/>
                      </a:cubicBezTo>
                      <a:cubicBezTo>
                        <a:pt x="373" y="322"/>
                        <a:pt x="373" y="322"/>
                        <a:pt x="373" y="322"/>
                      </a:cubicBezTo>
                      <a:cubicBezTo>
                        <a:pt x="320" y="284"/>
                        <a:pt x="320" y="284"/>
                        <a:pt x="320" y="284"/>
                      </a:cubicBezTo>
                      <a:cubicBezTo>
                        <a:pt x="332" y="281"/>
                        <a:pt x="342" y="270"/>
                        <a:pt x="342" y="257"/>
                      </a:cubicBezTo>
                      <a:cubicBezTo>
                        <a:pt x="342" y="102"/>
                        <a:pt x="342" y="102"/>
                        <a:pt x="342" y="102"/>
                      </a:cubicBezTo>
                      <a:cubicBezTo>
                        <a:pt x="342" y="87"/>
                        <a:pt x="329" y="75"/>
                        <a:pt x="314" y="75"/>
                      </a:cubicBezTo>
                      <a:cubicBezTo>
                        <a:pt x="298" y="75"/>
                        <a:pt x="298" y="75"/>
                        <a:pt x="298" y="75"/>
                      </a:cubicBezTo>
                      <a:cubicBezTo>
                        <a:pt x="298" y="104"/>
                        <a:pt x="298" y="104"/>
                        <a:pt x="298" y="104"/>
                      </a:cubicBezTo>
                      <a:cubicBezTo>
                        <a:pt x="315" y="104"/>
                        <a:pt x="315" y="104"/>
                        <a:pt x="315" y="104"/>
                      </a:cubicBezTo>
                      <a:cubicBezTo>
                        <a:pt x="315" y="261"/>
                        <a:pt x="315" y="261"/>
                        <a:pt x="315" y="261"/>
                      </a:cubicBezTo>
                      <a:cubicBezTo>
                        <a:pt x="56" y="261"/>
                        <a:pt x="56" y="261"/>
                        <a:pt x="56" y="261"/>
                      </a:cubicBezTo>
                      <a:cubicBezTo>
                        <a:pt x="56" y="104"/>
                        <a:pt x="56" y="104"/>
                        <a:pt x="56" y="104"/>
                      </a:cubicBezTo>
                      <a:close/>
                      <a:moveTo>
                        <a:pt x="122" y="31"/>
                      </a:moveTo>
                      <a:cubicBezTo>
                        <a:pt x="212" y="19"/>
                        <a:pt x="212" y="19"/>
                        <a:pt x="212" y="19"/>
                      </a:cubicBezTo>
                      <a:cubicBezTo>
                        <a:pt x="219" y="18"/>
                        <a:pt x="226" y="24"/>
                        <a:pt x="226" y="31"/>
                      </a:cubicBezTo>
                      <a:cubicBezTo>
                        <a:pt x="226" y="35"/>
                        <a:pt x="226" y="35"/>
                        <a:pt x="226" y="35"/>
                      </a:cubicBezTo>
                      <a:cubicBezTo>
                        <a:pt x="141" y="46"/>
                        <a:pt x="141" y="46"/>
                        <a:pt x="141" y="46"/>
                      </a:cubicBezTo>
                      <a:cubicBezTo>
                        <a:pt x="135" y="47"/>
                        <a:pt x="132" y="51"/>
                        <a:pt x="132" y="59"/>
                      </a:cubicBezTo>
                      <a:cubicBezTo>
                        <a:pt x="132" y="184"/>
                        <a:pt x="132" y="184"/>
                        <a:pt x="132" y="184"/>
                      </a:cubicBezTo>
                      <a:cubicBezTo>
                        <a:pt x="122" y="186"/>
                        <a:pt x="122" y="186"/>
                        <a:pt x="122" y="186"/>
                      </a:cubicBezTo>
                      <a:cubicBezTo>
                        <a:pt x="122" y="31"/>
                        <a:pt x="122" y="31"/>
                        <a:pt x="122" y="31"/>
                      </a:cubicBezTo>
                      <a:close/>
                      <a:moveTo>
                        <a:pt x="195" y="101"/>
                      </a:moveTo>
                      <a:cubicBezTo>
                        <a:pt x="265" y="92"/>
                        <a:pt x="265" y="92"/>
                        <a:pt x="265" y="92"/>
                      </a:cubicBezTo>
                      <a:cubicBezTo>
                        <a:pt x="265" y="123"/>
                        <a:pt x="265" y="123"/>
                        <a:pt x="265" y="123"/>
                      </a:cubicBezTo>
                      <a:cubicBezTo>
                        <a:pt x="195" y="132"/>
                        <a:pt x="195" y="132"/>
                        <a:pt x="195" y="132"/>
                      </a:cubicBezTo>
                      <a:cubicBezTo>
                        <a:pt x="195" y="101"/>
                        <a:pt x="195" y="101"/>
                        <a:pt x="195" y="101"/>
                      </a:cubicBezTo>
                      <a:close/>
                      <a:moveTo>
                        <a:pt x="178" y="80"/>
                      </a:moveTo>
                      <a:cubicBezTo>
                        <a:pt x="267" y="68"/>
                        <a:pt x="267" y="68"/>
                        <a:pt x="267" y="68"/>
                      </a:cubicBezTo>
                      <a:cubicBezTo>
                        <a:pt x="275" y="67"/>
                        <a:pt x="281" y="72"/>
                        <a:pt x="281" y="80"/>
                      </a:cubicBezTo>
                      <a:cubicBezTo>
                        <a:pt x="281" y="208"/>
                        <a:pt x="281" y="208"/>
                        <a:pt x="281" y="208"/>
                      </a:cubicBezTo>
                      <a:cubicBezTo>
                        <a:pt x="281" y="215"/>
                        <a:pt x="275" y="222"/>
                        <a:pt x="267" y="223"/>
                      </a:cubicBezTo>
                      <a:cubicBezTo>
                        <a:pt x="178" y="235"/>
                        <a:pt x="178" y="235"/>
                        <a:pt x="178" y="235"/>
                      </a:cubicBezTo>
                      <a:cubicBezTo>
                        <a:pt x="178" y="80"/>
                        <a:pt x="178" y="80"/>
                        <a:pt x="178" y="80"/>
                      </a:cubicBezTo>
                      <a:close/>
                      <a:moveTo>
                        <a:pt x="149" y="63"/>
                      </a:moveTo>
                      <a:cubicBezTo>
                        <a:pt x="165" y="73"/>
                        <a:pt x="165" y="73"/>
                        <a:pt x="165" y="73"/>
                      </a:cubicBezTo>
                      <a:cubicBezTo>
                        <a:pt x="168" y="75"/>
                        <a:pt x="170" y="79"/>
                        <a:pt x="170" y="83"/>
                      </a:cubicBezTo>
                      <a:cubicBezTo>
                        <a:pt x="170" y="232"/>
                        <a:pt x="170" y="232"/>
                        <a:pt x="170" y="232"/>
                      </a:cubicBezTo>
                      <a:cubicBezTo>
                        <a:pt x="170" y="236"/>
                        <a:pt x="168" y="238"/>
                        <a:pt x="165" y="236"/>
                      </a:cubicBezTo>
                      <a:cubicBezTo>
                        <a:pt x="149" y="226"/>
                        <a:pt x="149" y="226"/>
                        <a:pt x="149" y="226"/>
                      </a:cubicBezTo>
                      <a:cubicBezTo>
                        <a:pt x="147" y="224"/>
                        <a:pt x="145" y="220"/>
                        <a:pt x="145" y="216"/>
                      </a:cubicBezTo>
                      <a:cubicBezTo>
                        <a:pt x="145" y="67"/>
                        <a:pt x="145" y="67"/>
                        <a:pt x="145" y="67"/>
                      </a:cubicBezTo>
                      <a:cubicBezTo>
                        <a:pt x="145" y="63"/>
                        <a:pt x="147" y="61"/>
                        <a:pt x="149" y="63"/>
                      </a:cubicBezTo>
                      <a:close/>
                      <a:moveTo>
                        <a:pt x="160" y="60"/>
                      </a:moveTo>
                      <a:cubicBezTo>
                        <a:pt x="170" y="66"/>
                        <a:pt x="170" y="66"/>
                        <a:pt x="170" y="66"/>
                      </a:cubicBezTo>
                      <a:cubicBezTo>
                        <a:pt x="171" y="67"/>
                        <a:pt x="171" y="67"/>
                        <a:pt x="171" y="67"/>
                      </a:cubicBezTo>
                      <a:cubicBezTo>
                        <a:pt x="257" y="56"/>
                        <a:pt x="257" y="56"/>
                        <a:pt x="257" y="56"/>
                      </a:cubicBezTo>
                      <a:cubicBezTo>
                        <a:pt x="255" y="52"/>
                        <a:pt x="250" y="49"/>
                        <a:pt x="244" y="50"/>
                      </a:cubicBezTo>
                      <a:cubicBezTo>
                        <a:pt x="160" y="60"/>
                        <a:pt x="160" y="60"/>
                        <a:pt x="160" y="60"/>
                      </a:cubicBezTo>
                      <a:close/>
                      <a:moveTo>
                        <a:pt x="93" y="14"/>
                      </a:move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2" y="26"/>
                        <a:pt x="114" y="30"/>
                        <a:pt x="114" y="34"/>
                      </a:cubicBezTo>
                      <a:cubicBezTo>
                        <a:pt x="114" y="183"/>
                        <a:pt x="114" y="183"/>
                        <a:pt x="114" y="183"/>
                      </a:cubicBezTo>
                      <a:cubicBezTo>
                        <a:pt x="114" y="187"/>
                        <a:pt x="112" y="189"/>
                        <a:pt x="110" y="187"/>
                      </a:cubicBezTo>
                      <a:cubicBezTo>
                        <a:pt x="93" y="177"/>
                        <a:pt x="93" y="177"/>
                        <a:pt x="93" y="177"/>
                      </a:cubicBezTo>
                      <a:cubicBezTo>
                        <a:pt x="91" y="175"/>
                        <a:pt x="89" y="171"/>
                        <a:pt x="89" y="167"/>
                      </a:cubicBezTo>
                      <a:cubicBezTo>
                        <a:pt x="89" y="18"/>
                        <a:pt x="89" y="18"/>
                        <a:pt x="89" y="18"/>
                      </a:cubicBezTo>
                      <a:cubicBezTo>
                        <a:pt x="89" y="14"/>
                        <a:pt x="91" y="13"/>
                        <a:pt x="93" y="14"/>
                      </a:cubicBezTo>
                      <a:close/>
                      <a:moveTo>
                        <a:pt x="105" y="12"/>
                      </a:moveTo>
                      <a:cubicBezTo>
                        <a:pt x="114" y="18"/>
                        <a:pt x="114" y="18"/>
                        <a:pt x="114" y="18"/>
                      </a:cubicBezTo>
                      <a:cubicBezTo>
                        <a:pt x="115" y="18"/>
                        <a:pt x="115" y="18"/>
                        <a:pt x="116" y="19"/>
                      </a:cubicBezTo>
                      <a:cubicBezTo>
                        <a:pt x="202" y="8"/>
                        <a:pt x="202" y="8"/>
                        <a:pt x="202" y="8"/>
                      </a:cubicBezTo>
                      <a:cubicBezTo>
                        <a:pt x="199" y="3"/>
                        <a:pt x="194" y="0"/>
                        <a:pt x="188" y="1"/>
                      </a:cubicBezTo>
                      <a:cubicBezTo>
                        <a:pt x="105" y="12"/>
                        <a:pt x="105" y="12"/>
                        <a:pt x="105" y="12"/>
                      </a:cubicBezTo>
                      <a:close/>
                      <a:moveTo>
                        <a:pt x="166" y="303"/>
                      </a:moveTo>
                      <a:cubicBezTo>
                        <a:pt x="206" y="303"/>
                        <a:pt x="206" y="303"/>
                        <a:pt x="206" y="303"/>
                      </a:cubicBezTo>
                      <a:cubicBezTo>
                        <a:pt x="219" y="326"/>
                        <a:pt x="219" y="326"/>
                        <a:pt x="219" y="326"/>
                      </a:cubicBezTo>
                      <a:cubicBezTo>
                        <a:pt x="154" y="326"/>
                        <a:pt x="154" y="326"/>
                        <a:pt x="154" y="326"/>
                      </a:cubicBezTo>
                      <a:lnTo>
                        <a:pt x="166" y="30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9483" name="Group 27">
              <a:extLst>
                <a:ext uri="{FF2B5EF4-FFF2-40B4-BE49-F238E27FC236}">
                  <a16:creationId xmlns:a16="http://schemas.microsoft.com/office/drawing/2014/main" id="{F2BFCA28-2258-41E4-8B3B-47A2A8F7AE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747" y="878783"/>
              <a:ext cx="4303837" cy="789302"/>
              <a:chOff x="0" y="0"/>
              <a:chExt cx="4303837" cy="789302"/>
            </a:xfrm>
          </p:grpSpPr>
          <p:sp>
            <p:nvSpPr>
              <p:cNvPr id="19484" name="椭圆 13">
                <a:extLst>
                  <a:ext uri="{FF2B5EF4-FFF2-40B4-BE49-F238E27FC236}">
                    <a16:creationId xmlns:a16="http://schemas.microsoft.com/office/drawing/2014/main" id="{527B17B3-2BBF-4D63-BAC5-EED68EA87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1592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endParaRPr>
              </a:p>
            </p:txBody>
          </p:sp>
          <p:grpSp>
            <p:nvGrpSpPr>
              <p:cNvPr id="19485" name="Group 29">
                <a:extLst>
                  <a:ext uri="{FF2B5EF4-FFF2-40B4-BE49-F238E27FC236}">
                    <a16:creationId xmlns:a16="http://schemas.microsoft.com/office/drawing/2014/main" id="{95BA99AC-D0AD-4469-8DEF-D8617E988B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3936780" cy="789302"/>
                <a:chOff x="0" y="0"/>
                <a:chExt cx="3936780" cy="789302"/>
              </a:xfrm>
            </p:grpSpPr>
            <p:sp>
              <p:nvSpPr>
                <p:cNvPr id="19486" name="文本框 28">
                  <a:extLst>
                    <a:ext uri="{FF2B5EF4-FFF2-40B4-BE49-F238E27FC236}">
                      <a16:creationId xmlns:a16="http://schemas.microsoft.com/office/drawing/2014/main" id="{9E76096E-CB76-442D-91D5-59801CA70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9508" y="0"/>
                  <a:ext cx="204727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600" b="1">
                      <a:solidFill>
                        <a:srgbClr val="078B75"/>
                      </a:solidFill>
                      <a:latin typeface="Aparajita" panose="02020603050405020304" pitchFamily="18" charset="0"/>
                      <a:ea typeface="PMingLiU" panose="02020500000000000000" pitchFamily="18" charset="-120"/>
                      <a:sym typeface="Aparajita" panose="02020603050405020304" pitchFamily="18" charset="0"/>
                    </a:rPr>
                    <a:t>YOUR KEY POINT</a:t>
                  </a:r>
                  <a:endParaRPr lang="zh-CN" altLang="en-US" sz="1600" b="1">
                    <a:solidFill>
                      <a:srgbClr val="078B75"/>
                    </a:solidFill>
                    <a:latin typeface="Aparajita" panose="02020603050405020304" pitchFamily="18" charset="0"/>
                    <a:ea typeface="PMingLiU" panose="02020500000000000000" pitchFamily="18" charset="-120"/>
                    <a:sym typeface="Aparajita" panose="02020603050405020304" pitchFamily="18" charset="0"/>
                  </a:endParaRPr>
                </a:p>
              </p:txBody>
            </p:sp>
            <p:sp>
              <p:nvSpPr>
                <p:cNvPr id="19487" name="文本框 29">
                  <a:extLst>
                    <a:ext uri="{FF2B5EF4-FFF2-40B4-BE49-F238E27FC236}">
                      <a16:creationId xmlns:a16="http://schemas.microsoft.com/office/drawing/2014/main" id="{813ADEB6-6222-4317-958B-C430D48ED1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98783"/>
                  <a:ext cx="3821591" cy="490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CN" sz="1600" i="1">
                      <a:solidFill>
                        <a:srgbClr val="0C0C0C"/>
                      </a:solidFill>
                      <a:latin typeface="Aparajita" panose="02020603050405020304" pitchFamily="18" charset="0"/>
                      <a:sym typeface="Aparajita" panose="02020603050405020304" pitchFamily="18" charset="0"/>
                    </a:rPr>
                    <a:t>I realised hen t-t i hadi a choice. I can choose to end my life or i can choose to live it.</a:t>
                  </a:r>
                  <a:endParaRPr lang="zh-CN" altLang="en-US"/>
                </a:p>
              </p:txBody>
            </p:sp>
          </p:grpSp>
          <p:sp>
            <p:nvSpPr>
              <p:cNvPr id="19488" name="Freeform 20">
                <a:extLst>
                  <a:ext uri="{FF2B5EF4-FFF2-40B4-BE49-F238E27FC236}">
                    <a16:creationId xmlns:a16="http://schemas.microsoft.com/office/drawing/2014/main" id="{A7EE85C4-2655-4D30-8B4E-8EED1D325947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3905670" y="83762"/>
                <a:ext cx="314087" cy="318114"/>
              </a:xfrm>
              <a:custGeom>
                <a:avLst/>
                <a:gdLst>
                  <a:gd name="T0" fmla="*/ 224 w 321"/>
                  <a:gd name="T1" fmla="*/ 18 h 325"/>
                  <a:gd name="T2" fmla="*/ 305 w 321"/>
                  <a:gd name="T3" fmla="*/ 0 h 325"/>
                  <a:gd name="T4" fmla="*/ 290 w 321"/>
                  <a:gd name="T5" fmla="*/ 46 h 325"/>
                  <a:gd name="T6" fmla="*/ 218 w 321"/>
                  <a:gd name="T7" fmla="*/ 34 h 325"/>
                  <a:gd name="T8" fmla="*/ 175 w 321"/>
                  <a:gd name="T9" fmla="*/ 40 h 325"/>
                  <a:gd name="T10" fmla="*/ 39 w 321"/>
                  <a:gd name="T11" fmla="*/ 80 h 325"/>
                  <a:gd name="T12" fmla="*/ 39 w 321"/>
                  <a:gd name="T13" fmla="*/ 325 h 325"/>
                  <a:gd name="T14" fmla="*/ 228 w 321"/>
                  <a:gd name="T15" fmla="*/ 263 h 325"/>
                  <a:gd name="T16" fmla="*/ 267 w 321"/>
                  <a:gd name="T17" fmla="*/ 263 h 325"/>
                  <a:gd name="T18" fmla="*/ 93 w 321"/>
                  <a:gd name="T19" fmla="*/ 279 h 325"/>
                  <a:gd name="T20" fmla="*/ 206 w 321"/>
                  <a:gd name="T21" fmla="*/ 256 h 325"/>
                  <a:gd name="T22" fmla="*/ 189 w 321"/>
                  <a:gd name="T23" fmla="*/ 159 h 325"/>
                  <a:gd name="T24" fmla="*/ 189 w 321"/>
                  <a:gd name="T25" fmla="*/ 128 h 325"/>
                  <a:gd name="T26" fmla="*/ 164 w 321"/>
                  <a:gd name="T27" fmla="*/ 159 h 325"/>
                  <a:gd name="T28" fmla="*/ 52 w 321"/>
                  <a:gd name="T29" fmla="*/ 128 h 325"/>
                  <a:gd name="T30" fmla="*/ 123 w 321"/>
                  <a:gd name="T31" fmla="*/ 152 h 325"/>
                  <a:gd name="T32" fmla="*/ 142 w 321"/>
                  <a:gd name="T33" fmla="*/ 177 h 325"/>
                  <a:gd name="T34" fmla="*/ 181 w 321"/>
                  <a:gd name="T35" fmla="*/ 177 h 325"/>
                  <a:gd name="T36" fmla="*/ 92 w 321"/>
                  <a:gd name="T37" fmla="*/ 196 h 325"/>
                  <a:gd name="T38" fmla="*/ 125 w 321"/>
                  <a:gd name="T39" fmla="*/ 171 h 325"/>
                  <a:gd name="T40" fmla="*/ 51 w 321"/>
                  <a:gd name="T41" fmla="*/ 202 h 325"/>
                  <a:gd name="T42" fmla="*/ 51 w 321"/>
                  <a:gd name="T43" fmla="*/ 171 h 325"/>
                  <a:gd name="T44" fmla="*/ 211 w 321"/>
                  <a:gd name="T45" fmla="*/ 243 h 325"/>
                  <a:gd name="T46" fmla="*/ 135 w 321"/>
                  <a:gd name="T47" fmla="*/ 212 h 325"/>
                  <a:gd name="T48" fmla="*/ 168 w 321"/>
                  <a:gd name="T49" fmla="*/ 237 h 325"/>
                  <a:gd name="T50" fmla="*/ 44 w 321"/>
                  <a:gd name="T51" fmla="*/ 219 h 325"/>
                  <a:gd name="T52" fmla="*/ 118 w 321"/>
                  <a:gd name="T53" fmla="*/ 219 h 325"/>
                  <a:gd name="T54" fmla="*/ 44 w 321"/>
                  <a:gd name="T55" fmla="*/ 281 h 325"/>
                  <a:gd name="T56" fmla="*/ 77 w 321"/>
                  <a:gd name="T57" fmla="*/ 256 h 325"/>
                  <a:gd name="T58" fmla="*/ 202 w 321"/>
                  <a:gd name="T59" fmla="*/ 202 h 325"/>
                  <a:gd name="T60" fmla="*/ 260 w 321"/>
                  <a:gd name="T61" fmla="*/ 202 h 325"/>
                  <a:gd name="T62" fmla="*/ 260 w 321"/>
                  <a:gd name="T63" fmla="*/ 202 h 325"/>
                  <a:gd name="T64" fmla="*/ 261 w 321"/>
                  <a:gd name="T65" fmla="*/ 202 h 325"/>
                  <a:gd name="T66" fmla="*/ 261 w 321"/>
                  <a:gd name="T67" fmla="*/ 202 h 325"/>
                  <a:gd name="T68" fmla="*/ 262 w 321"/>
                  <a:gd name="T69" fmla="*/ 202 h 325"/>
                  <a:gd name="T70" fmla="*/ 262 w 321"/>
                  <a:gd name="T71" fmla="*/ 201 h 325"/>
                  <a:gd name="T72" fmla="*/ 262 w 321"/>
                  <a:gd name="T73" fmla="*/ 201 h 325"/>
                  <a:gd name="T74" fmla="*/ 263 w 321"/>
                  <a:gd name="T75" fmla="*/ 201 h 325"/>
                  <a:gd name="T76" fmla="*/ 263 w 321"/>
                  <a:gd name="T77" fmla="*/ 201 h 325"/>
                  <a:gd name="T78" fmla="*/ 264 w 321"/>
                  <a:gd name="T79" fmla="*/ 200 h 325"/>
                  <a:gd name="T80" fmla="*/ 264 w 321"/>
                  <a:gd name="T81" fmla="*/ 200 h 325"/>
                  <a:gd name="T82" fmla="*/ 264 w 321"/>
                  <a:gd name="T83" fmla="*/ 200 h 325"/>
                  <a:gd name="T84" fmla="*/ 264 w 321"/>
                  <a:gd name="T85" fmla="*/ 199 h 325"/>
                  <a:gd name="T86" fmla="*/ 265 w 321"/>
                  <a:gd name="T87" fmla="*/ 199 h 325"/>
                  <a:gd name="T88" fmla="*/ 265 w 321"/>
                  <a:gd name="T89" fmla="*/ 199 h 325"/>
                  <a:gd name="T90" fmla="*/ 265 w 321"/>
                  <a:gd name="T91" fmla="*/ 198 h 325"/>
                  <a:gd name="T92" fmla="*/ 265 w 321"/>
                  <a:gd name="T93" fmla="*/ 198 h 325"/>
                  <a:gd name="T94" fmla="*/ 265 w 321"/>
                  <a:gd name="T95" fmla="*/ 198 h 325"/>
                  <a:gd name="T96" fmla="*/ 266 w 321"/>
                  <a:gd name="T97" fmla="*/ 197 h 325"/>
                  <a:gd name="T98" fmla="*/ 266 w 321"/>
                  <a:gd name="T99" fmla="*/ 197 h 325"/>
                  <a:gd name="T100" fmla="*/ 266 w 321"/>
                  <a:gd name="T101" fmla="*/ 196 h 325"/>
                  <a:gd name="T102" fmla="*/ 259 w 321"/>
                  <a:gd name="T103" fmla="*/ 127 h 325"/>
                  <a:gd name="T104" fmla="*/ 234 w 321"/>
                  <a:gd name="T105" fmla="*/ 212 h 325"/>
                  <a:gd name="T106" fmla="*/ 267 w 321"/>
                  <a:gd name="T107" fmla="*/ 237 h 32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21"/>
                  <a:gd name="T163" fmla="*/ 0 h 325"/>
                  <a:gd name="T164" fmla="*/ 321 w 321"/>
                  <a:gd name="T165" fmla="*/ 325 h 32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21" h="325">
                    <a:moveTo>
                      <a:pt x="154" y="40"/>
                    </a:moveTo>
                    <a:cubicBezTo>
                      <a:pt x="154" y="30"/>
                      <a:pt x="156" y="23"/>
                      <a:pt x="159" y="18"/>
                    </a:cubicBezTo>
                    <a:cubicBezTo>
                      <a:pt x="164" y="10"/>
                      <a:pt x="171" y="7"/>
                      <a:pt x="180" y="6"/>
                    </a:cubicBezTo>
                    <a:cubicBezTo>
                      <a:pt x="186" y="6"/>
                      <a:pt x="193" y="7"/>
                      <a:pt x="201" y="9"/>
                    </a:cubicBezTo>
                    <a:cubicBezTo>
                      <a:pt x="208" y="12"/>
                      <a:pt x="216" y="15"/>
                      <a:pt x="224" y="18"/>
                    </a:cubicBezTo>
                    <a:cubicBezTo>
                      <a:pt x="234" y="22"/>
                      <a:pt x="243" y="26"/>
                      <a:pt x="253" y="29"/>
                    </a:cubicBezTo>
                    <a:cubicBezTo>
                      <a:pt x="264" y="32"/>
                      <a:pt x="274" y="33"/>
                      <a:pt x="283" y="30"/>
                    </a:cubicBezTo>
                    <a:cubicBezTo>
                      <a:pt x="283" y="30"/>
                      <a:pt x="283" y="30"/>
                      <a:pt x="283" y="30"/>
                    </a:cubicBezTo>
                    <a:cubicBezTo>
                      <a:pt x="292" y="27"/>
                      <a:pt x="299" y="19"/>
                      <a:pt x="303" y="4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309" y="1"/>
                      <a:pt x="309" y="1"/>
                      <a:pt x="309" y="1"/>
                    </a:cubicBezTo>
                    <a:cubicBezTo>
                      <a:pt x="317" y="3"/>
                      <a:pt x="317" y="3"/>
                      <a:pt x="317" y="3"/>
                    </a:cubicBezTo>
                    <a:cubicBezTo>
                      <a:pt x="321" y="4"/>
                      <a:pt x="321" y="4"/>
                      <a:pt x="321" y="4"/>
                    </a:cubicBezTo>
                    <a:cubicBezTo>
                      <a:pt x="319" y="9"/>
                      <a:pt x="319" y="9"/>
                      <a:pt x="319" y="9"/>
                    </a:cubicBezTo>
                    <a:cubicBezTo>
                      <a:pt x="313" y="30"/>
                      <a:pt x="303" y="41"/>
                      <a:pt x="290" y="46"/>
                    </a:cubicBezTo>
                    <a:cubicBezTo>
                      <a:pt x="277" y="51"/>
                      <a:pt x="263" y="49"/>
                      <a:pt x="248" y="45"/>
                    </a:cubicBezTo>
                    <a:cubicBezTo>
                      <a:pt x="243" y="43"/>
                      <a:pt x="238" y="42"/>
                      <a:pt x="233" y="40"/>
                    </a:cubicBezTo>
                    <a:cubicBezTo>
                      <a:pt x="228" y="38"/>
                      <a:pt x="223" y="36"/>
                      <a:pt x="218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03" y="28"/>
                      <a:pt x="190" y="22"/>
                      <a:pt x="181" y="23"/>
                    </a:cubicBezTo>
                    <a:cubicBezTo>
                      <a:pt x="177" y="23"/>
                      <a:pt x="175" y="24"/>
                      <a:pt x="173" y="28"/>
                    </a:cubicBezTo>
                    <a:cubicBezTo>
                      <a:pt x="172" y="31"/>
                      <a:pt x="171" y="35"/>
                      <a:pt x="171" y="40"/>
                    </a:cubicBezTo>
                    <a:cubicBezTo>
                      <a:pt x="175" y="40"/>
                      <a:pt x="175" y="40"/>
                      <a:pt x="175" y="40"/>
                    </a:cubicBezTo>
                    <a:cubicBezTo>
                      <a:pt x="180" y="68"/>
                      <a:pt x="180" y="68"/>
                      <a:pt x="180" y="68"/>
                    </a:cubicBezTo>
                    <a:cubicBezTo>
                      <a:pt x="144" y="68"/>
                      <a:pt x="144" y="68"/>
                      <a:pt x="144" y="68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54" y="40"/>
                      <a:pt x="154" y="40"/>
                      <a:pt x="154" y="40"/>
                    </a:cubicBezTo>
                    <a:close/>
                    <a:moveTo>
                      <a:pt x="39" y="80"/>
                    </a:moveTo>
                    <a:cubicBezTo>
                      <a:pt x="272" y="80"/>
                      <a:pt x="272" y="80"/>
                      <a:pt x="272" y="80"/>
                    </a:cubicBezTo>
                    <a:cubicBezTo>
                      <a:pt x="294" y="80"/>
                      <a:pt x="311" y="98"/>
                      <a:pt x="311" y="119"/>
                    </a:cubicBezTo>
                    <a:cubicBezTo>
                      <a:pt x="311" y="286"/>
                      <a:pt x="311" y="286"/>
                      <a:pt x="311" y="286"/>
                    </a:cubicBezTo>
                    <a:cubicBezTo>
                      <a:pt x="311" y="308"/>
                      <a:pt x="294" y="325"/>
                      <a:pt x="272" y="325"/>
                    </a:cubicBezTo>
                    <a:cubicBezTo>
                      <a:pt x="39" y="325"/>
                      <a:pt x="39" y="325"/>
                      <a:pt x="39" y="325"/>
                    </a:cubicBezTo>
                    <a:cubicBezTo>
                      <a:pt x="17" y="325"/>
                      <a:pt x="0" y="308"/>
                      <a:pt x="0" y="286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98"/>
                      <a:pt x="17" y="80"/>
                      <a:pt x="39" y="80"/>
                    </a:cubicBezTo>
                    <a:close/>
                    <a:moveTo>
                      <a:pt x="234" y="256"/>
                    </a:moveTo>
                    <a:cubicBezTo>
                      <a:pt x="230" y="256"/>
                      <a:pt x="228" y="259"/>
                      <a:pt x="228" y="263"/>
                    </a:cubicBezTo>
                    <a:cubicBezTo>
                      <a:pt x="228" y="281"/>
                      <a:pt x="228" y="281"/>
                      <a:pt x="228" y="281"/>
                    </a:cubicBezTo>
                    <a:cubicBezTo>
                      <a:pt x="228" y="284"/>
                      <a:pt x="230" y="287"/>
                      <a:pt x="234" y="287"/>
                    </a:cubicBezTo>
                    <a:cubicBezTo>
                      <a:pt x="261" y="287"/>
                      <a:pt x="261" y="287"/>
                      <a:pt x="261" y="287"/>
                    </a:cubicBezTo>
                    <a:cubicBezTo>
                      <a:pt x="264" y="287"/>
                      <a:pt x="267" y="284"/>
                      <a:pt x="267" y="281"/>
                    </a:cubicBezTo>
                    <a:cubicBezTo>
                      <a:pt x="267" y="263"/>
                      <a:pt x="267" y="263"/>
                      <a:pt x="267" y="263"/>
                    </a:cubicBezTo>
                    <a:cubicBezTo>
                      <a:pt x="267" y="259"/>
                      <a:pt x="264" y="256"/>
                      <a:pt x="261" y="256"/>
                    </a:cubicBezTo>
                    <a:cubicBezTo>
                      <a:pt x="234" y="256"/>
                      <a:pt x="234" y="256"/>
                      <a:pt x="234" y="256"/>
                    </a:cubicBezTo>
                    <a:close/>
                    <a:moveTo>
                      <a:pt x="102" y="256"/>
                    </a:moveTo>
                    <a:cubicBezTo>
                      <a:pt x="97" y="256"/>
                      <a:pt x="93" y="260"/>
                      <a:pt x="93" y="265"/>
                    </a:cubicBezTo>
                    <a:cubicBezTo>
                      <a:pt x="93" y="279"/>
                      <a:pt x="93" y="279"/>
                      <a:pt x="93" y="279"/>
                    </a:cubicBezTo>
                    <a:cubicBezTo>
                      <a:pt x="93" y="283"/>
                      <a:pt x="97" y="287"/>
                      <a:pt x="102" y="287"/>
                    </a:cubicBezTo>
                    <a:cubicBezTo>
                      <a:pt x="206" y="287"/>
                      <a:pt x="206" y="287"/>
                      <a:pt x="206" y="287"/>
                    </a:cubicBezTo>
                    <a:cubicBezTo>
                      <a:pt x="210" y="287"/>
                      <a:pt x="214" y="283"/>
                      <a:pt x="214" y="279"/>
                    </a:cubicBez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4" y="260"/>
                      <a:pt x="210" y="256"/>
                      <a:pt x="206" y="256"/>
                    </a:cubicBezTo>
                    <a:cubicBezTo>
                      <a:pt x="102" y="256"/>
                      <a:pt x="102" y="256"/>
                      <a:pt x="102" y="256"/>
                    </a:cubicBezTo>
                    <a:close/>
                    <a:moveTo>
                      <a:pt x="189" y="128"/>
                    </a:moveTo>
                    <a:cubicBezTo>
                      <a:pt x="186" y="128"/>
                      <a:pt x="183" y="131"/>
                      <a:pt x="183" y="134"/>
                    </a:cubicBezTo>
                    <a:cubicBezTo>
                      <a:pt x="183" y="152"/>
                      <a:pt x="183" y="152"/>
                      <a:pt x="183" y="152"/>
                    </a:cubicBezTo>
                    <a:cubicBezTo>
                      <a:pt x="183" y="156"/>
                      <a:pt x="186" y="159"/>
                      <a:pt x="189" y="159"/>
                    </a:cubicBezTo>
                    <a:cubicBezTo>
                      <a:pt x="216" y="159"/>
                      <a:pt x="216" y="159"/>
                      <a:pt x="216" y="159"/>
                    </a:cubicBezTo>
                    <a:cubicBezTo>
                      <a:pt x="219" y="159"/>
                      <a:pt x="222" y="156"/>
                      <a:pt x="222" y="152"/>
                    </a:cubicBezTo>
                    <a:cubicBezTo>
                      <a:pt x="222" y="134"/>
                      <a:pt x="222" y="134"/>
                      <a:pt x="222" y="134"/>
                    </a:cubicBezTo>
                    <a:cubicBezTo>
                      <a:pt x="222" y="131"/>
                      <a:pt x="219" y="128"/>
                      <a:pt x="216" y="128"/>
                    </a:cubicBezTo>
                    <a:cubicBezTo>
                      <a:pt x="189" y="128"/>
                      <a:pt x="189" y="128"/>
                      <a:pt x="189" y="128"/>
                    </a:cubicBezTo>
                    <a:close/>
                    <a:moveTo>
                      <a:pt x="137" y="128"/>
                    </a:moveTo>
                    <a:cubicBezTo>
                      <a:pt x="134" y="128"/>
                      <a:pt x="131" y="131"/>
                      <a:pt x="131" y="134"/>
                    </a:cubicBez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31" y="156"/>
                      <a:pt x="134" y="159"/>
                      <a:pt x="137" y="159"/>
                    </a:cubicBezTo>
                    <a:cubicBezTo>
                      <a:pt x="164" y="159"/>
                      <a:pt x="164" y="159"/>
                      <a:pt x="164" y="159"/>
                    </a:cubicBezTo>
                    <a:cubicBezTo>
                      <a:pt x="168" y="159"/>
                      <a:pt x="171" y="156"/>
                      <a:pt x="171" y="152"/>
                    </a:cubicBezTo>
                    <a:cubicBezTo>
                      <a:pt x="171" y="134"/>
                      <a:pt x="171" y="134"/>
                      <a:pt x="171" y="134"/>
                    </a:cubicBezTo>
                    <a:cubicBezTo>
                      <a:pt x="171" y="131"/>
                      <a:pt x="168" y="128"/>
                      <a:pt x="164" y="128"/>
                    </a:cubicBezTo>
                    <a:cubicBezTo>
                      <a:pt x="137" y="128"/>
                      <a:pt x="137" y="128"/>
                      <a:pt x="137" y="128"/>
                    </a:cubicBezTo>
                    <a:close/>
                    <a:moveTo>
                      <a:pt x="52" y="128"/>
                    </a:moveTo>
                    <a:cubicBezTo>
                      <a:pt x="48" y="128"/>
                      <a:pt x="46" y="131"/>
                      <a:pt x="46" y="134"/>
                    </a:cubicBezTo>
                    <a:cubicBezTo>
                      <a:pt x="46" y="152"/>
                      <a:pt x="46" y="152"/>
                      <a:pt x="46" y="152"/>
                    </a:cubicBezTo>
                    <a:cubicBezTo>
                      <a:pt x="46" y="156"/>
                      <a:pt x="48" y="159"/>
                      <a:pt x="52" y="159"/>
                    </a:cubicBezTo>
                    <a:cubicBezTo>
                      <a:pt x="116" y="159"/>
                      <a:pt x="116" y="159"/>
                      <a:pt x="116" y="159"/>
                    </a:cubicBezTo>
                    <a:cubicBezTo>
                      <a:pt x="120" y="159"/>
                      <a:pt x="123" y="156"/>
                      <a:pt x="123" y="152"/>
                    </a:cubicBezTo>
                    <a:cubicBezTo>
                      <a:pt x="123" y="134"/>
                      <a:pt x="123" y="134"/>
                      <a:pt x="123" y="134"/>
                    </a:cubicBezTo>
                    <a:cubicBezTo>
                      <a:pt x="123" y="131"/>
                      <a:pt x="120" y="128"/>
                      <a:pt x="116" y="128"/>
                    </a:cubicBezTo>
                    <a:cubicBezTo>
                      <a:pt x="52" y="128"/>
                      <a:pt x="52" y="128"/>
                      <a:pt x="52" y="128"/>
                    </a:cubicBezTo>
                    <a:close/>
                    <a:moveTo>
                      <a:pt x="148" y="171"/>
                    </a:moveTo>
                    <a:cubicBezTo>
                      <a:pt x="144" y="171"/>
                      <a:pt x="142" y="174"/>
                      <a:pt x="142" y="177"/>
                    </a:cubicBezTo>
                    <a:cubicBezTo>
                      <a:pt x="142" y="196"/>
                      <a:pt x="142" y="196"/>
                      <a:pt x="142" y="196"/>
                    </a:cubicBezTo>
                    <a:cubicBezTo>
                      <a:pt x="142" y="199"/>
                      <a:pt x="144" y="202"/>
                      <a:pt x="148" y="202"/>
                    </a:cubicBezTo>
                    <a:cubicBezTo>
                      <a:pt x="175" y="202"/>
                      <a:pt x="175" y="202"/>
                      <a:pt x="175" y="202"/>
                    </a:cubicBezTo>
                    <a:cubicBezTo>
                      <a:pt x="178" y="202"/>
                      <a:pt x="181" y="199"/>
                      <a:pt x="181" y="196"/>
                    </a:cubicBezTo>
                    <a:cubicBezTo>
                      <a:pt x="181" y="177"/>
                      <a:pt x="181" y="177"/>
                      <a:pt x="181" y="177"/>
                    </a:cubicBezTo>
                    <a:cubicBezTo>
                      <a:pt x="181" y="174"/>
                      <a:pt x="178" y="171"/>
                      <a:pt x="175" y="171"/>
                    </a:cubicBezTo>
                    <a:cubicBezTo>
                      <a:pt x="148" y="171"/>
                      <a:pt x="148" y="171"/>
                      <a:pt x="148" y="171"/>
                    </a:cubicBezTo>
                    <a:close/>
                    <a:moveTo>
                      <a:pt x="99" y="171"/>
                    </a:moveTo>
                    <a:cubicBezTo>
                      <a:pt x="95" y="171"/>
                      <a:pt x="92" y="174"/>
                      <a:pt x="92" y="177"/>
                    </a:cubicBezTo>
                    <a:cubicBezTo>
                      <a:pt x="92" y="196"/>
                      <a:pt x="92" y="196"/>
                      <a:pt x="92" y="196"/>
                    </a:cubicBezTo>
                    <a:cubicBezTo>
                      <a:pt x="92" y="199"/>
                      <a:pt x="95" y="202"/>
                      <a:pt x="99" y="202"/>
                    </a:cubicBezTo>
                    <a:cubicBezTo>
                      <a:pt x="125" y="202"/>
                      <a:pt x="125" y="202"/>
                      <a:pt x="125" y="202"/>
                    </a:cubicBezTo>
                    <a:cubicBezTo>
                      <a:pt x="129" y="202"/>
                      <a:pt x="132" y="199"/>
                      <a:pt x="132" y="196"/>
                    </a:cubicBezTo>
                    <a:cubicBezTo>
                      <a:pt x="132" y="177"/>
                      <a:pt x="132" y="177"/>
                      <a:pt x="132" y="177"/>
                    </a:cubicBezTo>
                    <a:cubicBezTo>
                      <a:pt x="132" y="174"/>
                      <a:pt x="129" y="171"/>
                      <a:pt x="125" y="171"/>
                    </a:cubicBezTo>
                    <a:cubicBezTo>
                      <a:pt x="99" y="171"/>
                      <a:pt x="99" y="171"/>
                      <a:pt x="99" y="171"/>
                    </a:cubicBezTo>
                    <a:close/>
                    <a:moveTo>
                      <a:pt x="51" y="171"/>
                    </a:moveTo>
                    <a:cubicBezTo>
                      <a:pt x="47" y="171"/>
                      <a:pt x="44" y="174"/>
                      <a:pt x="44" y="177"/>
                    </a:cubicBezTo>
                    <a:cubicBezTo>
                      <a:pt x="44" y="196"/>
                      <a:pt x="44" y="196"/>
                      <a:pt x="44" y="196"/>
                    </a:cubicBezTo>
                    <a:cubicBezTo>
                      <a:pt x="44" y="199"/>
                      <a:pt x="47" y="202"/>
                      <a:pt x="51" y="202"/>
                    </a:cubicBezTo>
                    <a:cubicBezTo>
                      <a:pt x="77" y="202"/>
                      <a:pt x="77" y="202"/>
                      <a:pt x="77" y="202"/>
                    </a:cubicBezTo>
                    <a:cubicBezTo>
                      <a:pt x="81" y="202"/>
                      <a:pt x="84" y="199"/>
                      <a:pt x="84" y="196"/>
                    </a:cubicBezTo>
                    <a:cubicBezTo>
                      <a:pt x="84" y="177"/>
                      <a:pt x="84" y="177"/>
                      <a:pt x="84" y="177"/>
                    </a:cubicBezTo>
                    <a:cubicBezTo>
                      <a:pt x="84" y="174"/>
                      <a:pt x="81" y="171"/>
                      <a:pt x="77" y="171"/>
                    </a:cubicBezTo>
                    <a:cubicBezTo>
                      <a:pt x="51" y="171"/>
                      <a:pt x="51" y="171"/>
                      <a:pt x="51" y="171"/>
                    </a:cubicBezTo>
                    <a:close/>
                    <a:moveTo>
                      <a:pt x="184" y="212"/>
                    </a:moveTo>
                    <a:cubicBezTo>
                      <a:pt x="181" y="212"/>
                      <a:pt x="178" y="215"/>
                      <a:pt x="178" y="219"/>
                    </a:cubicBezTo>
                    <a:cubicBezTo>
                      <a:pt x="178" y="237"/>
                      <a:pt x="178" y="237"/>
                      <a:pt x="178" y="237"/>
                    </a:cubicBezTo>
                    <a:cubicBezTo>
                      <a:pt x="178" y="240"/>
                      <a:pt x="181" y="243"/>
                      <a:pt x="184" y="243"/>
                    </a:cubicBezTo>
                    <a:cubicBezTo>
                      <a:pt x="211" y="243"/>
                      <a:pt x="211" y="243"/>
                      <a:pt x="211" y="243"/>
                    </a:cubicBezTo>
                    <a:cubicBezTo>
                      <a:pt x="214" y="243"/>
                      <a:pt x="217" y="240"/>
                      <a:pt x="217" y="237"/>
                    </a:cubicBezTo>
                    <a:cubicBezTo>
                      <a:pt x="217" y="219"/>
                      <a:pt x="217" y="219"/>
                      <a:pt x="217" y="219"/>
                    </a:cubicBezTo>
                    <a:cubicBezTo>
                      <a:pt x="217" y="215"/>
                      <a:pt x="214" y="212"/>
                      <a:pt x="211" y="212"/>
                    </a:cubicBezTo>
                    <a:cubicBezTo>
                      <a:pt x="184" y="212"/>
                      <a:pt x="184" y="212"/>
                      <a:pt x="184" y="212"/>
                    </a:cubicBezTo>
                    <a:close/>
                    <a:moveTo>
                      <a:pt x="135" y="212"/>
                    </a:moveTo>
                    <a:cubicBezTo>
                      <a:pt x="131" y="212"/>
                      <a:pt x="128" y="215"/>
                      <a:pt x="128" y="219"/>
                    </a:cubicBezTo>
                    <a:cubicBezTo>
                      <a:pt x="128" y="237"/>
                      <a:pt x="128" y="237"/>
                      <a:pt x="128" y="237"/>
                    </a:cubicBezTo>
                    <a:cubicBezTo>
                      <a:pt x="128" y="240"/>
                      <a:pt x="131" y="243"/>
                      <a:pt x="135" y="243"/>
                    </a:cubicBezTo>
                    <a:cubicBezTo>
                      <a:pt x="161" y="243"/>
                      <a:pt x="161" y="243"/>
                      <a:pt x="161" y="243"/>
                    </a:cubicBezTo>
                    <a:cubicBezTo>
                      <a:pt x="165" y="243"/>
                      <a:pt x="168" y="240"/>
                      <a:pt x="168" y="237"/>
                    </a:cubicBezTo>
                    <a:cubicBezTo>
                      <a:pt x="168" y="219"/>
                      <a:pt x="168" y="219"/>
                      <a:pt x="168" y="219"/>
                    </a:cubicBezTo>
                    <a:cubicBezTo>
                      <a:pt x="168" y="215"/>
                      <a:pt x="165" y="212"/>
                      <a:pt x="161" y="212"/>
                    </a:cubicBezTo>
                    <a:cubicBezTo>
                      <a:pt x="135" y="212"/>
                      <a:pt x="135" y="212"/>
                      <a:pt x="135" y="212"/>
                    </a:cubicBezTo>
                    <a:close/>
                    <a:moveTo>
                      <a:pt x="50" y="212"/>
                    </a:moveTo>
                    <a:cubicBezTo>
                      <a:pt x="47" y="212"/>
                      <a:pt x="44" y="215"/>
                      <a:pt x="44" y="219"/>
                    </a:cubicBezTo>
                    <a:cubicBezTo>
                      <a:pt x="44" y="237"/>
                      <a:pt x="44" y="237"/>
                      <a:pt x="44" y="237"/>
                    </a:cubicBezTo>
                    <a:cubicBezTo>
                      <a:pt x="44" y="240"/>
                      <a:pt x="47" y="243"/>
                      <a:pt x="50" y="243"/>
                    </a:cubicBezTo>
                    <a:cubicBezTo>
                      <a:pt x="112" y="243"/>
                      <a:pt x="112" y="243"/>
                      <a:pt x="112" y="243"/>
                    </a:cubicBezTo>
                    <a:cubicBezTo>
                      <a:pt x="115" y="243"/>
                      <a:pt x="118" y="240"/>
                      <a:pt x="118" y="237"/>
                    </a:cubicBezTo>
                    <a:cubicBezTo>
                      <a:pt x="118" y="219"/>
                      <a:pt x="118" y="219"/>
                      <a:pt x="118" y="219"/>
                    </a:cubicBezTo>
                    <a:cubicBezTo>
                      <a:pt x="118" y="215"/>
                      <a:pt x="115" y="212"/>
                      <a:pt x="112" y="212"/>
                    </a:cubicBezTo>
                    <a:cubicBezTo>
                      <a:pt x="50" y="212"/>
                      <a:pt x="50" y="212"/>
                      <a:pt x="50" y="212"/>
                    </a:cubicBezTo>
                    <a:close/>
                    <a:moveTo>
                      <a:pt x="50" y="256"/>
                    </a:moveTo>
                    <a:cubicBezTo>
                      <a:pt x="47" y="256"/>
                      <a:pt x="44" y="259"/>
                      <a:pt x="44" y="263"/>
                    </a:cubicBezTo>
                    <a:cubicBezTo>
                      <a:pt x="44" y="281"/>
                      <a:pt x="44" y="281"/>
                      <a:pt x="44" y="281"/>
                    </a:cubicBezTo>
                    <a:cubicBezTo>
                      <a:pt x="44" y="284"/>
                      <a:pt x="47" y="287"/>
                      <a:pt x="50" y="287"/>
                    </a:cubicBezTo>
                    <a:cubicBezTo>
                      <a:pt x="77" y="287"/>
                      <a:pt x="77" y="287"/>
                      <a:pt x="77" y="287"/>
                    </a:cubicBezTo>
                    <a:cubicBezTo>
                      <a:pt x="80" y="287"/>
                      <a:pt x="83" y="284"/>
                      <a:pt x="83" y="281"/>
                    </a:cubicBezTo>
                    <a:cubicBezTo>
                      <a:pt x="83" y="263"/>
                      <a:pt x="83" y="263"/>
                      <a:pt x="83" y="263"/>
                    </a:cubicBezTo>
                    <a:cubicBezTo>
                      <a:pt x="83" y="259"/>
                      <a:pt x="80" y="256"/>
                      <a:pt x="77" y="256"/>
                    </a:cubicBezTo>
                    <a:cubicBezTo>
                      <a:pt x="50" y="256"/>
                      <a:pt x="50" y="256"/>
                      <a:pt x="50" y="256"/>
                    </a:cubicBezTo>
                    <a:close/>
                    <a:moveTo>
                      <a:pt x="202" y="171"/>
                    </a:moveTo>
                    <a:cubicBezTo>
                      <a:pt x="198" y="171"/>
                      <a:pt x="196" y="174"/>
                      <a:pt x="196" y="177"/>
                    </a:cubicBezTo>
                    <a:cubicBezTo>
                      <a:pt x="196" y="196"/>
                      <a:pt x="196" y="196"/>
                      <a:pt x="196" y="196"/>
                    </a:cubicBezTo>
                    <a:cubicBezTo>
                      <a:pt x="196" y="199"/>
                      <a:pt x="198" y="202"/>
                      <a:pt x="202" y="202"/>
                    </a:cubicBezTo>
                    <a:cubicBezTo>
                      <a:pt x="241" y="202"/>
                      <a:pt x="241" y="202"/>
                      <a:pt x="241" y="202"/>
                    </a:cubicBezTo>
                    <a:cubicBezTo>
                      <a:pt x="259" y="202"/>
                      <a:pt x="259" y="202"/>
                      <a:pt x="259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0" y="202"/>
                      <a:pt x="260" y="202"/>
                      <a:pt x="260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1" y="202"/>
                      <a:pt x="261" y="202"/>
                      <a:pt x="261" y="202"/>
                    </a:cubicBezTo>
                    <a:cubicBezTo>
                      <a:pt x="262" y="202"/>
                      <a:pt x="262" y="202"/>
                      <a:pt x="262" y="202"/>
                    </a:cubicBezTo>
                    <a:cubicBezTo>
                      <a:pt x="262" y="202"/>
                      <a:pt x="262" y="202"/>
                      <a:pt x="262" y="202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1"/>
                      <a:pt x="263" y="201"/>
                      <a:pt x="263" y="201"/>
                    </a:cubicBezTo>
                    <a:cubicBezTo>
                      <a:pt x="263" y="200"/>
                      <a:pt x="263" y="200"/>
                      <a:pt x="263" y="200"/>
                    </a:cubicBezTo>
                    <a:cubicBezTo>
                      <a:pt x="263" y="200"/>
                      <a:pt x="263" y="200"/>
                      <a:pt x="263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9"/>
                      <a:pt x="265" y="199"/>
                      <a:pt x="265" y="199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8"/>
                      <a:pt x="265" y="198"/>
                      <a:pt x="265" y="198"/>
                    </a:cubicBezTo>
                    <a:cubicBezTo>
                      <a:pt x="265" y="197"/>
                      <a:pt x="265" y="197"/>
                      <a:pt x="265" y="197"/>
                    </a:cubicBezTo>
                    <a:cubicBezTo>
                      <a:pt x="265" y="197"/>
                      <a:pt x="265" y="197"/>
                      <a:pt x="265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7"/>
                      <a:pt x="266" y="197"/>
                      <a:pt x="266" y="197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96"/>
                      <a:pt x="266" y="196"/>
                      <a:pt x="266" y="196"/>
                    </a:cubicBezTo>
                    <a:cubicBezTo>
                      <a:pt x="266" y="177"/>
                      <a:pt x="266" y="177"/>
                      <a:pt x="266" y="177"/>
                    </a:cubicBezTo>
                    <a:cubicBezTo>
                      <a:pt x="266" y="133"/>
                      <a:pt x="266" y="133"/>
                      <a:pt x="266" y="133"/>
                    </a:cubicBezTo>
                    <a:cubicBezTo>
                      <a:pt x="266" y="130"/>
                      <a:pt x="263" y="127"/>
                      <a:pt x="259" y="127"/>
                    </a:cubicBezTo>
                    <a:cubicBezTo>
                      <a:pt x="241" y="127"/>
                      <a:pt x="241" y="127"/>
                      <a:pt x="241" y="127"/>
                    </a:cubicBezTo>
                    <a:cubicBezTo>
                      <a:pt x="238" y="127"/>
                      <a:pt x="235" y="130"/>
                      <a:pt x="235" y="133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02" y="171"/>
                      <a:pt x="202" y="171"/>
                      <a:pt x="202" y="171"/>
                    </a:cubicBezTo>
                    <a:close/>
                    <a:moveTo>
                      <a:pt x="234" y="212"/>
                    </a:moveTo>
                    <a:cubicBezTo>
                      <a:pt x="231" y="212"/>
                      <a:pt x="228" y="215"/>
                      <a:pt x="228" y="219"/>
                    </a:cubicBezTo>
                    <a:cubicBezTo>
                      <a:pt x="228" y="237"/>
                      <a:pt x="228" y="237"/>
                      <a:pt x="228" y="237"/>
                    </a:cubicBezTo>
                    <a:cubicBezTo>
                      <a:pt x="228" y="240"/>
                      <a:pt x="231" y="243"/>
                      <a:pt x="234" y="243"/>
                    </a:cubicBezTo>
                    <a:cubicBezTo>
                      <a:pt x="261" y="243"/>
                      <a:pt x="261" y="243"/>
                      <a:pt x="261" y="243"/>
                    </a:cubicBezTo>
                    <a:cubicBezTo>
                      <a:pt x="264" y="243"/>
                      <a:pt x="267" y="240"/>
                      <a:pt x="267" y="237"/>
                    </a:cubicBezTo>
                    <a:cubicBezTo>
                      <a:pt x="267" y="219"/>
                      <a:pt x="267" y="219"/>
                      <a:pt x="267" y="219"/>
                    </a:cubicBezTo>
                    <a:cubicBezTo>
                      <a:pt x="267" y="215"/>
                      <a:pt x="264" y="212"/>
                      <a:pt x="261" y="212"/>
                    </a:cubicBezTo>
                    <a:lnTo>
                      <a:pt x="234" y="2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9489" name="Group 33">
              <a:extLst>
                <a:ext uri="{FF2B5EF4-FFF2-40B4-BE49-F238E27FC236}">
                  <a16:creationId xmlns:a16="http://schemas.microsoft.com/office/drawing/2014/main" id="{E65ACF86-A7C9-4E25-887A-AE215F410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660238"/>
              <a:ext cx="4419584" cy="789302"/>
              <a:chOff x="0" y="0"/>
              <a:chExt cx="4419584" cy="789302"/>
            </a:xfrm>
          </p:grpSpPr>
          <p:sp>
            <p:nvSpPr>
              <p:cNvPr id="19490" name="椭圆 16">
                <a:extLst>
                  <a:ext uri="{FF2B5EF4-FFF2-40B4-BE49-F238E27FC236}">
                    <a16:creationId xmlns:a16="http://schemas.microsoft.com/office/drawing/2014/main" id="{EC12A1A5-D661-4142-8786-9140660BB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339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endParaRPr>
              </a:p>
            </p:txBody>
          </p:sp>
          <p:grpSp>
            <p:nvGrpSpPr>
              <p:cNvPr id="19491" name="Group 35">
                <a:extLst>
                  <a:ext uri="{FF2B5EF4-FFF2-40B4-BE49-F238E27FC236}">
                    <a16:creationId xmlns:a16="http://schemas.microsoft.com/office/drawing/2014/main" id="{3E88CFC7-B8D1-45A0-95C0-8617BAA42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3936780" cy="789302"/>
                <a:chOff x="0" y="0"/>
                <a:chExt cx="3936780" cy="789302"/>
              </a:xfrm>
            </p:grpSpPr>
            <p:sp>
              <p:nvSpPr>
                <p:cNvPr id="19492" name="文本框 32">
                  <a:extLst>
                    <a:ext uri="{FF2B5EF4-FFF2-40B4-BE49-F238E27FC236}">
                      <a16:creationId xmlns:a16="http://schemas.microsoft.com/office/drawing/2014/main" id="{EB5199CD-D0A7-4AE7-A91F-C80F09688F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9508" y="0"/>
                  <a:ext cx="204727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600" b="1">
                      <a:solidFill>
                        <a:srgbClr val="078B75"/>
                      </a:solidFill>
                      <a:latin typeface="Aparajita" panose="02020603050405020304" pitchFamily="18" charset="0"/>
                      <a:ea typeface="PMingLiU" panose="02020500000000000000" pitchFamily="18" charset="-120"/>
                      <a:sym typeface="Aparajita" panose="02020603050405020304" pitchFamily="18" charset="0"/>
                    </a:rPr>
                    <a:t>YOUR KEY POINT</a:t>
                  </a:r>
                  <a:endParaRPr lang="zh-CN" altLang="en-US" sz="1600" b="1">
                    <a:solidFill>
                      <a:srgbClr val="078B75"/>
                    </a:solidFill>
                    <a:latin typeface="Aparajita" panose="02020603050405020304" pitchFamily="18" charset="0"/>
                    <a:ea typeface="PMingLiU" panose="02020500000000000000" pitchFamily="18" charset="-120"/>
                    <a:sym typeface="Aparajita" panose="02020603050405020304" pitchFamily="18" charset="0"/>
                  </a:endParaRPr>
                </a:p>
              </p:txBody>
            </p:sp>
            <p:sp>
              <p:nvSpPr>
                <p:cNvPr id="19493" name="文本框 33">
                  <a:extLst>
                    <a:ext uri="{FF2B5EF4-FFF2-40B4-BE49-F238E27FC236}">
                      <a16:creationId xmlns:a16="http://schemas.microsoft.com/office/drawing/2014/main" id="{3FE730DF-9723-47EC-AC9D-A4541FBC2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98783"/>
                  <a:ext cx="3821591" cy="490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CN" sz="1600" i="1">
                      <a:solidFill>
                        <a:srgbClr val="0C0C0C"/>
                      </a:solidFill>
                      <a:latin typeface="Aparajita" panose="02020603050405020304" pitchFamily="18" charset="0"/>
                      <a:sym typeface="Aparajita" panose="02020603050405020304" pitchFamily="18" charset="0"/>
                    </a:rPr>
                    <a:t>I realised hen t-t i hadi a choice. I can choose to end my life or i can choose to live it.</a:t>
                  </a:r>
                  <a:endParaRPr lang="zh-CN" altLang="en-US"/>
                </a:p>
              </p:txBody>
            </p:sp>
          </p:grpSp>
          <p:sp>
            <p:nvSpPr>
              <p:cNvPr id="19494" name="Freeform 24">
                <a:extLst>
                  <a:ext uri="{FF2B5EF4-FFF2-40B4-BE49-F238E27FC236}">
                    <a16:creationId xmlns:a16="http://schemas.microsoft.com/office/drawing/2014/main" id="{A14480CA-2CC2-4025-89E5-F28A80496EE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3999398" y="67327"/>
                <a:ext cx="329132" cy="350714"/>
              </a:xfrm>
              <a:custGeom>
                <a:avLst/>
                <a:gdLst>
                  <a:gd name="T0" fmla="*/ 127 w 358"/>
                  <a:gd name="T1" fmla="*/ 292 h 382"/>
                  <a:gd name="T2" fmla="*/ 322 w 358"/>
                  <a:gd name="T3" fmla="*/ 63 h 382"/>
                  <a:gd name="T4" fmla="*/ 333 w 358"/>
                  <a:gd name="T5" fmla="*/ 113 h 382"/>
                  <a:gd name="T6" fmla="*/ 336 w 358"/>
                  <a:gd name="T7" fmla="*/ 178 h 382"/>
                  <a:gd name="T8" fmla="*/ 338 w 358"/>
                  <a:gd name="T9" fmla="*/ 245 h 382"/>
                  <a:gd name="T10" fmla="*/ 321 w 358"/>
                  <a:gd name="T11" fmla="*/ 314 h 382"/>
                  <a:gd name="T12" fmla="*/ 271 w 358"/>
                  <a:gd name="T13" fmla="*/ 382 h 382"/>
                  <a:gd name="T14" fmla="*/ 172 w 358"/>
                  <a:gd name="T15" fmla="*/ 226 h 382"/>
                  <a:gd name="T16" fmla="*/ 123 w 358"/>
                  <a:gd name="T17" fmla="*/ 197 h 382"/>
                  <a:gd name="T18" fmla="*/ 125 w 358"/>
                  <a:gd name="T19" fmla="*/ 208 h 382"/>
                  <a:gd name="T20" fmla="*/ 174 w 358"/>
                  <a:gd name="T21" fmla="*/ 236 h 382"/>
                  <a:gd name="T22" fmla="*/ 172 w 358"/>
                  <a:gd name="T23" fmla="*/ 226 h 382"/>
                  <a:gd name="T24" fmla="*/ 288 w 358"/>
                  <a:gd name="T25" fmla="*/ 136 h 382"/>
                  <a:gd name="T26" fmla="*/ 263 w 358"/>
                  <a:gd name="T27" fmla="*/ 125 h 382"/>
                  <a:gd name="T28" fmla="*/ 171 w 358"/>
                  <a:gd name="T29" fmla="*/ 70 h 382"/>
                  <a:gd name="T30" fmla="*/ 148 w 358"/>
                  <a:gd name="T31" fmla="*/ 54 h 382"/>
                  <a:gd name="T32" fmla="*/ 171 w 358"/>
                  <a:gd name="T33" fmla="*/ 70 h 382"/>
                  <a:gd name="T34" fmla="*/ 204 w 358"/>
                  <a:gd name="T35" fmla="*/ 39 h 382"/>
                  <a:gd name="T36" fmla="*/ 193 w 358"/>
                  <a:gd name="T37" fmla="*/ 64 h 382"/>
                  <a:gd name="T38" fmla="*/ 258 w 358"/>
                  <a:gd name="T39" fmla="*/ 103 h 382"/>
                  <a:gd name="T40" fmla="*/ 274 w 358"/>
                  <a:gd name="T41" fmla="*/ 80 h 382"/>
                  <a:gd name="T42" fmla="*/ 258 w 358"/>
                  <a:gd name="T43" fmla="*/ 103 h 382"/>
                  <a:gd name="T44" fmla="*/ 249 w 358"/>
                  <a:gd name="T45" fmla="*/ 55 h 382"/>
                  <a:gd name="T46" fmla="*/ 226 w 358"/>
                  <a:gd name="T47" fmla="*/ 71 h 382"/>
                  <a:gd name="T48" fmla="*/ 182 w 358"/>
                  <a:gd name="T49" fmla="*/ 209 h 382"/>
                  <a:gd name="T50" fmla="*/ 133 w 358"/>
                  <a:gd name="T51" fmla="*/ 180 h 382"/>
                  <a:gd name="T52" fmla="*/ 135 w 358"/>
                  <a:gd name="T53" fmla="*/ 190 h 382"/>
                  <a:gd name="T54" fmla="*/ 184 w 358"/>
                  <a:gd name="T55" fmla="*/ 219 h 382"/>
                  <a:gd name="T56" fmla="*/ 182 w 358"/>
                  <a:gd name="T57" fmla="*/ 209 h 382"/>
                  <a:gd name="T58" fmla="*/ 157 w 358"/>
                  <a:gd name="T59" fmla="*/ 104 h 382"/>
                  <a:gd name="T60" fmla="*/ 186 w 358"/>
                  <a:gd name="T61" fmla="*/ 195 h 382"/>
                  <a:gd name="T62" fmla="*/ 222 w 358"/>
                  <a:gd name="T63" fmla="*/ 90 h 382"/>
                  <a:gd name="T64" fmla="*/ 136 w 358"/>
                  <a:gd name="T65" fmla="*/ 238 h 382"/>
                  <a:gd name="T66" fmla="*/ 129 w 358"/>
                  <a:gd name="T67" fmla="*/ 216 h 3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58"/>
                  <a:gd name="T103" fmla="*/ 0 h 382"/>
                  <a:gd name="T104" fmla="*/ 358 w 358"/>
                  <a:gd name="T105" fmla="*/ 382 h 3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58" h="382">
                    <a:moveTo>
                      <a:pt x="131" y="382"/>
                    </a:moveTo>
                    <a:cubicBezTo>
                      <a:pt x="135" y="352"/>
                      <a:pt x="135" y="320"/>
                      <a:pt x="127" y="292"/>
                    </a:cubicBezTo>
                    <a:cubicBezTo>
                      <a:pt x="0" y="220"/>
                      <a:pt x="34" y="56"/>
                      <a:pt x="140" y="23"/>
                    </a:cubicBezTo>
                    <a:cubicBezTo>
                      <a:pt x="196" y="0"/>
                      <a:pt x="272" y="14"/>
                      <a:pt x="322" y="63"/>
                    </a:cubicBezTo>
                    <a:cubicBezTo>
                      <a:pt x="358" y="99"/>
                      <a:pt x="340" y="109"/>
                      <a:pt x="340" y="109"/>
                    </a:cubicBezTo>
                    <a:cubicBezTo>
                      <a:pt x="333" y="113"/>
                      <a:pt x="333" y="113"/>
                      <a:pt x="333" y="113"/>
                    </a:cubicBezTo>
                    <a:cubicBezTo>
                      <a:pt x="337" y="130"/>
                      <a:pt x="345" y="162"/>
                      <a:pt x="344" y="166"/>
                    </a:cubicBezTo>
                    <a:cubicBezTo>
                      <a:pt x="342" y="172"/>
                      <a:pt x="336" y="178"/>
                      <a:pt x="336" y="178"/>
                    </a:cubicBezTo>
                    <a:cubicBezTo>
                      <a:pt x="354" y="239"/>
                      <a:pt x="354" y="239"/>
                      <a:pt x="354" y="239"/>
                    </a:cubicBezTo>
                    <a:cubicBezTo>
                      <a:pt x="338" y="245"/>
                      <a:pt x="338" y="245"/>
                      <a:pt x="338" y="245"/>
                    </a:cubicBezTo>
                    <a:cubicBezTo>
                      <a:pt x="341" y="265"/>
                      <a:pt x="343" y="281"/>
                      <a:pt x="341" y="300"/>
                    </a:cubicBezTo>
                    <a:cubicBezTo>
                      <a:pt x="341" y="304"/>
                      <a:pt x="330" y="313"/>
                      <a:pt x="321" y="314"/>
                    </a:cubicBezTo>
                    <a:cubicBezTo>
                      <a:pt x="267" y="317"/>
                      <a:pt x="267" y="317"/>
                      <a:pt x="267" y="317"/>
                    </a:cubicBezTo>
                    <a:cubicBezTo>
                      <a:pt x="271" y="382"/>
                      <a:pt x="271" y="382"/>
                      <a:pt x="271" y="382"/>
                    </a:cubicBezTo>
                    <a:cubicBezTo>
                      <a:pt x="131" y="382"/>
                      <a:pt x="131" y="382"/>
                      <a:pt x="131" y="382"/>
                    </a:cubicBezTo>
                    <a:close/>
                    <a:moveTo>
                      <a:pt x="172" y="226"/>
                    </a:move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9" y="193"/>
                      <a:pt x="125" y="194"/>
                      <a:pt x="123" y="19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1" y="201"/>
                      <a:pt x="122" y="205"/>
                      <a:pt x="125" y="208"/>
                    </a:cubicBezTo>
                    <a:cubicBezTo>
                      <a:pt x="165" y="238"/>
                      <a:pt x="165" y="238"/>
                      <a:pt x="165" y="238"/>
                    </a:cubicBezTo>
                    <a:cubicBezTo>
                      <a:pt x="168" y="240"/>
                      <a:pt x="172" y="239"/>
                      <a:pt x="174" y="236"/>
                    </a:cubicBezTo>
                    <a:cubicBezTo>
                      <a:pt x="174" y="236"/>
                      <a:pt x="174" y="236"/>
                      <a:pt x="174" y="236"/>
                    </a:cubicBezTo>
                    <a:cubicBezTo>
                      <a:pt x="176" y="233"/>
                      <a:pt x="175" y="228"/>
                      <a:pt x="172" y="226"/>
                    </a:cubicBezTo>
                    <a:close/>
                    <a:moveTo>
                      <a:pt x="263" y="136"/>
                    </a:moveTo>
                    <a:cubicBezTo>
                      <a:pt x="288" y="136"/>
                      <a:pt x="288" y="136"/>
                      <a:pt x="288" y="136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63" y="125"/>
                      <a:pt x="263" y="125"/>
                      <a:pt x="263" y="125"/>
                    </a:cubicBezTo>
                    <a:cubicBezTo>
                      <a:pt x="263" y="136"/>
                      <a:pt x="263" y="136"/>
                      <a:pt x="263" y="136"/>
                    </a:cubicBezTo>
                    <a:close/>
                    <a:moveTo>
                      <a:pt x="171" y="70"/>
                    </a:moveTo>
                    <a:cubicBezTo>
                      <a:pt x="158" y="48"/>
                      <a:pt x="158" y="48"/>
                      <a:pt x="158" y="48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71" y="70"/>
                      <a:pt x="171" y="70"/>
                      <a:pt x="171" y="70"/>
                    </a:cubicBezTo>
                    <a:close/>
                    <a:moveTo>
                      <a:pt x="204" y="64"/>
                    </a:moveTo>
                    <a:cubicBezTo>
                      <a:pt x="204" y="39"/>
                      <a:pt x="204" y="39"/>
                      <a:pt x="204" y="39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204" y="64"/>
                      <a:pt x="204" y="64"/>
                      <a:pt x="204" y="64"/>
                    </a:cubicBezTo>
                    <a:close/>
                    <a:moveTo>
                      <a:pt x="258" y="103"/>
                    </a:moveTo>
                    <a:cubicBezTo>
                      <a:pt x="279" y="90"/>
                      <a:pt x="279" y="90"/>
                      <a:pt x="279" y="90"/>
                    </a:cubicBezTo>
                    <a:cubicBezTo>
                      <a:pt x="274" y="80"/>
                      <a:pt x="274" y="80"/>
                      <a:pt x="274" y="80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8" y="103"/>
                      <a:pt x="258" y="103"/>
                      <a:pt x="258" y="103"/>
                    </a:cubicBezTo>
                    <a:close/>
                    <a:moveTo>
                      <a:pt x="236" y="76"/>
                    </a:moveTo>
                    <a:cubicBezTo>
                      <a:pt x="249" y="55"/>
                      <a:pt x="249" y="55"/>
                      <a:pt x="249" y="55"/>
                    </a:cubicBezTo>
                    <a:cubicBezTo>
                      <a:pt x="239" y="49"/>
                      <a:pt x="239" y="49"/>
                      <a:pt x="239" y="49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36" y="76"/>
                      <a:pt x="236" y="76"/>
                      <a:pt x="236" y="76"/>
                    </a:cubicBezTo>
                    <a:close/>
                    <a:moveTo>
                      <a:pt x="182" y="209"/>
                    </a:move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39" y="176"/>
                      <a:pt x="135" y="177"/>
                      <a:pt x="133" y="180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1" y="183"/>
                      <a:pt x="132" y="188"/>
                      <a:pt x="135" y="190"/>
                    </a:cubicBezTo>
                    <a:cubicBezTo>
                      <a:pt x="175" y="221"/>
                      <a:pt x="175" y="221"/>
                      <a:pt x="175" y="221"/>
                    </a:cubicBezTo>
                    <a:cubicBezTo>
                      <a:pt x="178" y="223"/>
                      <a:pt x="182" y="222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6" y="216"/>
                      <a:pt x="185" y="211"/>
                      <a:pt x="182" y="209"/>
                    </a:cubicBezTo>
                    <a:close/>
                    <a:moveTo>
                      <a:pt x="222" y="90"/>
                    </a:moveTo>
                    <a:cubicBezTo>
                      <a:pt x="198" y="76"/>
                      <a:pt x="169" y="83"/>
                      <a:pt x="157" y="104"/>
                    </a:cubicBezTo>
                    <a:cubicBezTo>
                      <a:pt x="144" y="126"/>
                      <a:pt x="160" y="151"/>
                      <a:pt x="149" y="174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200" y="174"/>
                      <a:pt x="229" y="176"/>
                      <a:pt x="242" y="154"/>
                    </a:cubicBezTo>
                    <a:cubicBezTo>
                      <a:pt x="255" y="132"/>
                      <a:pt x="245" y="104"/>
                      <a:pt x="222" y="90"/>
                    </a:cubicBezTo>
                    <a:close/>
                    <a:moveTo>
                      <a:pt x="129" y="216"/>
                    </a:moveTo>
                    <a:cubicBezTo>
                      <a:pt x="125" y="224"/>
                      <a:pt x="128" y="233"/>
                      <a:pt x="136" y="238"/>
                    </a:cubicBezTo>
                    <a:cubicBezTo>
                      <a:pt x="142" y="241"/>
                      <a:pt x="150" y="240"/>
                      <a:pt x="155" y="236"/>
                    </a:cubicBez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9495" name="Group 39">
              <a:extLst>
                <a:ext uri="{FF2B5EF4-FFF2-40B4-BE49-F238E27FC236}">
                  <a16:creationId xmlns:a16="http://schemas.microsoft.com/office/drawing/2014/main" id="{3B8BE872-EE4B-4A99-8590-06D646105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339" y="3562911"/>
              <a:ext cx="4663207" cy="765413"/>
              <a:chOff x="0" y="0"/>
              <a:chExt cx="4663207" cy="765413"/>
            </a:xfrm>
          </p:grpSpPr>
          <p:sp>
            <p:nvSpPr>
              <p:cNvPr id="19496" name="椭圆 17">
                <a:extLst>
                  <a:ext uri="{FF2B5EF4-FFF2-40B4-BE49-F238E27FC236}">
                    <a16:creationId xmlns:a16="http://schemas.microsoft.com/office/drawing/2014/main" id="{DCE524A3-404B-4495-96FC-9488AA9B7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"/>
                <a:ext cx="482245" cy="482245"/>
              </a:xfrm>
              <a:prstGeom prst="ellipse">
                <a:avLst/>
              </a:prstGeom>
              <a:solidFill>
                <a:srgbClr val="0AB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endParaRPr>
              </a:p>
            </p:txBody>
          </p:sp>
          <p:grpSp>
            <p:nvGrpSpPr>
              <p:cNvPr id="19497" name="Group 41">
                <a:extLst>
                  <a:ext uri="{FF2B5EF4-FFF2-40B4-BE49-F238E27FC236}">
                    <a16:creationId xmlns:a16="http://schemas.microsoft.com/office/drawing/2014/main" id="{08D0236D-04F4-4A00-9E62-110FA0A2B2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882" y="0"/>
                <a:ext cx="4400325" cy="765413"/>
                <a:chOff x="0" y="0"/>
                <a:chExt cx="4400325" cy="765413"/>
              </a:xfrm>
            </p:grpSpPr>
            <p:sp>
              <p:nvSpPr>
                <p:cNvPr id="19498" name="文本框 22">
                  <a:extLst>
                    <a:ext uri="{FF2B5EF4-FFF2-40B4-BE49-F238E27FC236}">
                      <a16:creationId xmlns:a16="http://schemas.microsoft.com/office/drawing/2014/main" id="{6F3928E4-7A14-49DE-97E6-E9959C0FDA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4727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600" b="1">
                      <a:solidFill>
                        <a:srgbClr val="078B75"/>
                      </a:solidFill>
                      <a:latin typeface="Aparajita" panose="02020603050405020304" pitchFamily="18" charset="0"/>
                      <a:ea typeface="PMingLiU" panose="02020500000000000000" pitchFamily="18" charset="-120"/>
                      <a:sym typeface="Aparajita" panose="02020603050405020304" pitchFamily="18" charset="0"/>
                    </a:rPr>
                    <a:t>YOUR KEY POINT</a:t>
                  </a:r>
                  <a:endParaRPr lang="zh-CN" altLang="en-US" sz="1600" b="1">
                    <a:solidFill>
                      <a:srgbClr val="078B75"/>
                    </a:solidFill>
                    <a:latin typeface="Aparajita" panose="02020603050405020304" pitchFamily="18" charset="0"/>
                    <a:ea typeface="PMingLiU" panose="02020500000000000000" pitchFamily="18" charset="-120"/>
                    <a:sym typeface="Aparajita" panose="02020603050405020304" pitchFamily="18" charset="0"/>
                  </a:endParaRPr>
                </a:p>
              </p:txBody>
            </p:sp>
            <p:sp>
              <p:nvSpPr>
                <p:cNvPr id="19499" name="文本框 23">
                  <a:extLst>
                    <a:ext uri="{FF2B5EF4-FFF2-40B4-BE49-F238E27FC236}">
                      <a16:creationId xmlns:a16="http://schemas.microsoft.com/office/drawing/2014/main" id="{424F1232-E9C2-4297-9B3B-E07DD59B35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122" y="274894"/>
                  <a:ext cx="4159203" cy="490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CN" sz="1600" i="1">
                      <a:solidFill>
                        <a:srgbClr val="0C0C0C"/>
                      </a:solidFill>
                      <a:latin typeface="Aparajita" panose="02020603050405020304" pitchFamily="18" charset="0"/>
                      <a:sym typeface="Aparajita" panose="02020603050405020304" pitchFamily="18" charset="0"/>
                    </a:rPr>
                    <a:t>I realised hen t-t i hadi a choice. I can choose to end my life or i can choose to live it.</a:t>
                  </a:r>
                  <a:endParaRPr lang="zh-CN" altLang="en-US"/>
                </a:p>
              </p:txBody>
            </p:sp>
          </p:grpSp>
          <p:grpSp>
            <p:nvGrpSpPr>
              <p:cNvPr id="19500" name="Group 44">
                <a:extLst>
                  <a:ext uri="{FF2B5EF4-FFF2-40B4-BE49-F238E27FC236}">
                    <a16:creationId xmlns:a16="http://schemas.microsoft.com/office/drawing/2014/main" id="{0BA63653-F3E2-44B3-BD2A-BEB3789811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583" y="85299"/>
                <a:ext cx="371142" cy="347818"/>
                <a:chOff x="0" y="0"/>
                <a:chExt cx="1439863" cy="1349376"/>
              </a:xfrm>
            </p:grpSpPr>
            <p:sp>
              <p:nvSpPr>
                <p:cNvPr id="19501" name="Freeform 28">
                  <a:extLst>
                    <a:ext uri="{FF2B5EF4-FFF2-40B4-BE49-F238E27FC236}">
                      <a16:creationId xmlns:a16="http://schemas.microsoft.com/office/drawing/2014/main" id="{EC36740B-10B1-46F0-B7E6-42CADA63658F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0" y="65088"/>
                  <a:ext cx="1439863" cy="1284288"/>
                </a:xfrm>
                <a:custGeom>
                  <a:avLst/>
                  <a:gdLst>
                    <a:gd name="T0" fmla="*/ 364 w 381"/>
                    <a:gd name="T1" fmla="*/ 85 h 340"/>
                    <a:gd name="T2" fmla="*/ 261 w 381"/>
                    <a:gd name="T3" fmla="*/ 75 h 340"/>
                    <a:gd name="T4" fmla="*/ 234 w 381"/>
                    <a:gd name="T5" fmla="*/ 56 h 340"/>
                    <a:gd name="T6" fmla="*/ 47 w 381"/>
                    <a:gd name="T7" fmla="*/ 2 h 340"/>
                    <a:gd name="T8" fmla="*/ 3 w 381"/>
                    <a:gd name="T9" fmla="*/ 53 h 340"/>
                    <a:gd name="T10" fmla="*/ 24 w 381"/>
                    <a:gd name="T11" fmla="*/ 117 h 340"/>
                    <a:gd name="T12" fmla="*/ 105 w 381"/>
                    <a:gd name="T13" fmla="*/ 122 h 340"/>
                    <a:gd name="T14" fmla="*/ 132 w 381"/>
                    <a:gd name="T15" fmla="*/ 150 h 340"/>
                    <a:gd name="T16" fmla="*/ 120 w 381"/>
                    <a:gd name="T17" fmla="*/ 173 h 340"/>
                    <a:gd name="T18" fmla="*/ 132 w 381"/>
                    <a:gd name="T19" fmla="*/ 200 h 340"/>
                    <a:gd name="T20" fmla="*/ 102 w 381"/>
                    <a:gd name="T21" fmla="*/ 340 h 340"/>
                    <a:gd name="T22" fmla="*/ 151 w 381"/>
                    <a:gd name="T23" fmla="*/ 225 h 340"/>
                    <a:gd name="T24" fmla="*/ 161 w 381"/>
                    <a:gd name="T25" fmla="*/ 340 h 340"/>
                    <a:gd name="T26" fmla="*/ 189 w 381"/>
                    <a:gd name="T27" fmla="*/ 225 h 340"/>
                    <a:gd name="T28" fmla="*/ 226 w 381"/>
                    <a:gd name="T29" fmla="*/ 340 h 340"/>
                    <a:gd name="T30" fmla="*/ 216 w 381"/>
                    <a:gd name="T31" fmla="*/ 211 h 340"/>
                    <a:gd name="T32" fmla="*/ 215 w 381"/>
                    <a:gd name="T33" fmla="*/ 200 h 340"/>
                    <a:gd name="T34" fmla="*/ 232 w 381"/>
                    <a:gd name="T35" fmla="*/ 186 h 340"/>
                    <a:gd name="T36" fmla="*/ 221 w 381"/>
                    <a:gd name="T37" fmla="*/ 173 h 340"/>
                    <a:gd name="T38" fmla="*/ 238 w 381"/>
                    <a:gd name="T39" fmla="*/ 152 h 340"/>
                    <a:gd name="T40" fmla="*/ 334 w 381"/>
                    <a:gd name="T41" fmla="*/ 154 h 340"/>
                    <a:gd name="T42" fmla="*/ 368 w 381"/>
                    <a:gd name="T43" fmla="*/ 157 h 340"/>
                    <a:gd name="T44" fmla="*/ 379 w 381"/>
                    <a:gd name="T45" fmla="*/ 102 h 340"/>
                    <a:gd name="T46" fmla="*/ 39 w 381"/>
                    <a:gd name="T47" fmla="*/ 92 h 340"/>
                    <a:gd name="T48" fmla="*/ 20 w 381"/>
                    <a:gd name="T49" fmla="*/ 89 h 340"/>
                    <a:gd name="T50" fmla="*/ 33 w 381"/>
                    <a:gd name="T51" fmla="*/ 27 h 340"/>
                    <a:gd name="T52" fmla="*/ 51 w 381"/>
                    <a:gd name="T53" fmla="*/ 30 h 340"/>
                    <a:gd name="T54" fmla="*/ 211 w 381"/>
                    <a:gd name="T55" fmla="*/ 80 h 340"/>
                    <a:gd name="T56" fmla="*/ 70 w 381"/>
                    <a:gd name="T57" fmla="*/ 53 h 340"/>
                    <a:gd name="T58" fmla="*/ 222 w 381"/>
                    <a:gd name="T59" fmla="*/ 67 h 340"/>
                    <a:gd name="T60" fmla="*/ 211 w 381"/>
                    <a:gd name="T61" fmla="*/ 80 h 340"/>
                    <a:gd name="T62" fmla="*/ 238 w 381"/>
                    <a:gd name="T63" fmla="*/ 129 h 340"/>
                    <a:gd name="T64" fmla="*/ 224 w 381"/>
                    <a:gd name="T65" fmla="*/ 109 h 340"/>
                    <a:gd name="T66" fmla="*/ 238 w 381"/>
                    <a:gd name="T67" fmla="*/ 89 h 340"/>
                    <a:gd name="T68" fmla="*/ 252 w 381"/>
                    <a:gd name="T69" fmla="*/ 109 h 340"/>
                    <a:gd name="T70" fmla="*/ 346 w 381"/>
                    <a:gd name="T71" fmla="*/ 113 h 340"/>
                    <a:gd name="T72" fmla="*/ 269 w 381"/>
                    <a:gd name="T73" fmla="*/ 87 h 340"/>
                    <a:gd name="T74" fmla="*/ 346 w 381"/>
                    <a:gd name="T75" fmla="*/ 113 h 340"/>
                    <a:gd name="T76" fmla="*/ 358 w 381"/>
                    <a:gd name="T77" fmla="*/ 149 h 340"/>
                    <a:gd name="T78" fmla="*/ 346 w 381"/>
                    <a:gd name="T79" fmla="*/ 150 h 340"/>
                    <a:gd name="T80" fmla="*/ 356 w 381"/>
                    <a:gd name="T81" fmla="*/ 100 h 340"/>
                    <a:gd name="T82" fmla="*/ 367 w 381"/>
                    <a:gd name="T83" fmla="*/ 105 h 3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81"/>
                    <a:gd name="T127" fmla="*/ 0 h 340"/>
                    <a:gd name="T128" fmla="*/ 381 w 381"/>
                    <a:gd name="T129" fmla="*/ 340 h 34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81" h="340">
                      <a:moveTo>
                        <a:pt x="379" y="102"/>
                      </a:moveTo>
                      <a:cubicBezTo>
                        <a:pt x="376" y="92"/>
                        <a:pt x="371" y="86"/>
                        <a:pt x="364" y="85"/>
                      </a:cubicBezTo>
                      <a:cubicBezTo>
                        <a:pt x="358" y="83"/>
                        <a:pt x="351" y="86"/>
                        <a:pt x="346" y="92"/>
                      </a:cubicBezTo>
                      <a:cubicBezTo>
                        <a:pt x="261" y="75"/>
                        <a:pt x="261" y="75"/>
                        <a:pt x="261" y="75"/>
                      </a:cubicBezTo>
                      <a:cubicBezTo>
                        <a:pt x="255" y="70"/>
                        <a:pt x="247" y="67"/>
                        <a:pt x="239" y="66"/>
                      </a:cubicBezTo>
                      <a:cubicBezTo>
                        <a:pt x="238" y="62"/>
                        <a:pt x="236" y="59"/>
                        <a:pt x="234" y="56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63" y="11"/>
                        <a:pt x="56" y="4"/>
                        <a:pt x="47" y="2"/>
                      </a:cubicBezTo>
                      <a:cubicBezTo>
                        <a:pt x="37" y="0"/>
                        <a:pt x="27" y="6"/>
                        <a:pt x="19" y="16"/>
                      </a:cubicBezTo>
                      <a:cubicBezTo>
                        <a:pt x="12" y="25"/>
                        <a:pt x="6" y="38"/>
                        <a:pt x="3" y="53"/>
                      </a:cubicBezTo>
                      <a:cubicBezTo>
                        <a:pt x="0" y="68"/>
                        <a:pt x="1" y="82"/>
                        <a:pt x="4" y="93"/>
                      </a:cubicBezTo>
                      <a:cubicBezTo>
                        <a:pt x="7" y="106"/>
                        <a:pt x="14" y="115"/>
                        <a:pt x="24" y="117"/>
                      </a:cubicBezTo>
                      <a:cubicBezTo>
                        <a:pt x="32" y="118"/>
                        <a:pt x="39" y="116"/>
                        <a:pt x="46" y="110"/>
                      </a:cubicBezTo>
                      <a:cubicBezTo>
                        <a:pt x="105" y="122"/>
                        <a:pt x="105" y="122"/>
                        <a:pt x="105" y="122"/>
                      </a:cubicBezTo>
                      <a:cubicBezTo>
                        <a:pt x="106" y="128"/>
                        <a:pt x="109" y="133"/>
                        <a:pt x="113" y="138"/>
                      </a:cubicBezTo>
                      <a:cubicBezTo>
                        <a:pt x="118" y="144"/>
                        <a:pt x="124" y="149"/>
                        <a:pt x="132" y="150"/>
                      </a:cubicBezTo>
                      <a:cubicBezTo>
                        <a:pt x="132" y="173"/>
                        <a:pt x="132" y="173"/>
                        <a:pt x="132" y="173"/>
                      </a:cubicBezTo>
                      <a:cubicBezTo>
                        <a:pt x="120" y="173"/>
                        <a:pt x="120" y="173"/>
                        <a:pt x="120" y="173"/>
                      </a:cubicBezTo>
                      <a:cubicBezTo>
                        <a:pt x="120" y="200"/>
                        <a:pt x="120" y="200"/>
                        <a:pt x="120" y="200"/>
                      </a:cubicBezTo>
                      <a:cubicBezTo>
                        <a:pt x="132" y="200"/>
                        <a:pt x="132" y="200"/>
                        <a:pt x="132" y="200"/>
                      </a:cubicBezTo>
                      <a:cubicBezTo>
                        <a:pt x="132" y="215"/>
                        <a:pt x="132" y="215"/>
                        <a:pt x="132" y="215"/>
                      </a:cubicBezTo>
                      <a:cubicBezTo>
                        <a:pt x="102" y="340"/>
                        <a:pt x="102" y="340"/>
                        <a:pt x="102" y="340"/>
                      </a:cubicBezTo>
                      <a:cubicBezTo>
                        <a:pt x="124" y="340"/>
                        <a:pt x="124" y="340"/>
                        <a:pt x="124" y="340"/>
                      </a:cubicBezTo>
                      <a:cubicBezTo>
                        <a:pt x="151" y="225"/>
                        <a:pt x="151" y="225"/>
                        <a:pt x="151" y="225"/>
                      </a:cubicBezTo>
                      <a:cubicBezTo>
                        <a:pt x="161" y="225"/>
                        <a:pt x="161" y="225"/>
                        <a:pt x="161" y="225"/>
                      </a:cubicBezTo>
                      <a:cubicBezTo>
                        <a:pt x="161" y="340"/>
                        <a:pt x="161" y="340"/>
                        <a:pt x="161" y="340"/>
                      </a:cubicBezTo>
                      <a:cubicBezTo>
                        <a:pt x="189" y="340"/>
                        <a:pt x="189" y="340"/>
                        <a:pt x="189" y="340"/>
                      </a:cubicBezTo>
                      <a:cubicBezTo>
                        <a:pt x="189" y="225"/>
                        <a:pt x="189" y="225"/>
                        <a:pt x="189" y="225"/>
                      </a:cubicBezTo>
                      <a:cubicBezTo>
                        <a:pt x="198" y="225"/>
                        <a:pt x="198" y="225"/>
                        <a:pt x="198" y="225"/>
                      </a:cubicBezTo>
                      <a:cubicBezTo>
                        <a:pt x="226" y="340"/>
                        <a:pt x="226" y="340"/>
                        <a:pt x="226" y="340"/>
                      </a:cubicBezTo>
                      <a:cubicBezTo>
                        <a:pt x="247" y="340"/>
                        <a:pt x="247" y="340"/>
                        <a:pt x="247" y="340"/>
                      </a:cubicBezTo>
                      <a:cubicBezTo>
                        <a:pt x="216" y="211"/>
                        <a:pt x="216" y="211"/>
                        <a:pt x="216" y="211"/>
                      </a:cubicBezTo>
                      <a:cubicBezTo>
                        <a:pt x="215" y="212"/>
                        <a:pt x="215" y="212"/>
                        <a:pt x="215" y="212"/>
                      </a:cubicBezTo>
                      <a:cubicBezTo>
                        <a:pt x="215" y="200"/>
                        <a:pt x="215" y="200"/>
                        <a:pt x="215" y="200"/>
                      </a:cubicBezTo>
                      <a:cubicBezTo>
                        <a:pt x="232" y="200"/>
                        <a:pt x="232" y="200"/>
                        <a:pt x="232" y="200"/>
                      </a:cubicBezTo>
                      <a:cubicBezTo>
                        <a:pt x="232" y="186"/>
                        <a:pt x="232" y="186"/>
                        <a:pt x="232" y="186"/>
                      </a:cubicBezTo>
                      <a:cubicBezTo>
                        <a:pt x="232" y="173"/>
                        <a:pt x="232" y="173"/>
                        <a:pt x="232" y="173"/>
                      </a:cubicBezTo>
                      <a:cubicBezTo>
                        <a:pt x="221" y="173"/>
                        <a:pt x="221" y="173"/>
                        <a:pt x="221" y="173"/>
                      </a:cubicBezTo>
                      <a:cubicBezTo>
                        <a:pt x="221" y="147"/>
                        <a:pt x="221" y="147"/>
                        <a:pt x="221" y="147"/>
                      </a:cubicBezTo>
                      <a:cubicBezTo>
                        <a:pt x="226" y="150"/>
                        <a:pt x="232" y="152"/>
                        <a:pt x="238" y="152"/>
                      </a:cubicBezTo>
                      <a:cubicBezTo>
                        <a:pt x="248" y="152"/>
                        <a:pt x="257" y="147"/>
                        <a:pt x="263" y="140"/>
                      </a:cubicBezTo>
                      <a:cubicBezTo>
                        <a:pt x="334" y="154"/>
                        <a:pt x="334" y="154"/>
                        <a:pt x="334" y="154"/>
                      </a:cubicBezTo>
                      <a:cubicBezTo>
                        <a:pt x="337" y="161"/>
                        <a:pt x="341" y="166"/>
                        <a:pt x="347" y="167"/>
                      </a:cubicBezTo>
                      <a:cubicBezTo>
                        <a:pt x="355" y="168"/>
                        <a:pt x="362" y="164"/>
                        <a:pt x="368" y="157"/>
                      </a:cubicBezTo>
                      <a:cubicBezTo>
                        <a:pt x="373" y="150"/>
                        <a:pt x="377" y="141"/>
                        <a:pt x="379" y="130"/>
                      </a:cubicBezTo>
                      <a:cubicBezTo>
                        <a:pt x="381" y="120"/>
                        <a:pt x="381" y="110"/>
                        <a:pt x="379" y="102"/>
                      </a:cubicBezTo>
                      <a:close/>
                      <a:moveTo>
                        <a:pt x="51" y="62"/>
                      </a:moveTo>
                      <a:cubicBezTo>
                        <a:pt x="49" y="75"/>
                        <a:pt x="44" y="85"/>
                        <a:pt x="39" y="92"/>
                      </a:cubicBezTo>
                      <a:cubicBezTo>
                        <a:pt x="35" y="98"/>
                        <a:pt x="31" y="101"/>
                        <a:pt x="28" y="100"/>
                      </a:cubicBezTo>
                      <a:cubicBezTo>
                        <a:pt x="25" y="99"/>
                        <a:pt x="22" y="95"/>
                        <a:pt x="20" y="89"/>
                      </a:cubicBezTo>
                      <a:cubicBezTo>
                        <a:pt x="18" y="80"/>
                        <a:pt x="18" y="69"/>
                        <a:pt x="20" y="56"/>
                      </a:cubicBezTo>
                      <a:cubicBezTo>
                        <a:pt x="23" y="44"/>
                        <a:pt x="27" y="34"/>
                        <a:pt x="33" y="27"/>
                      </a:cubicBezTo>
                      <a:cubicBezTo>
                        <a:pt x="37" y="21"/>
                        <a:pt x="41" y="18"/>
                        <a:pt x="44" y="19"/>
                      </a:cubicBezTo>
                      <a:cubicBezTo>
                        <a:pt x="47" y="20"/>
                        <a:pt x="49" y="24"/>
                        <a:pt x="51" y="30"/>
                      </a:cubicBezTo>
                      <a:cubicBezTo>
                        <a:pt x="53" y="39"/>
                        <a:pt x="53" y="50"/>
                        <a:pt x="51" y="62"/>
                      </a:cubicBezTo>
                      <a:close/>
                      <a:moveTo>
                        <a:pt x="211" y="80"/>
                      </a:moveTo>
                      <a:cubicBezTo>
                        <a:pt x="211" y="80"/>
                        <a:pt x="211" y="80"/>
                        <a:pt x="211" y="81"/>
                      </a:cubicBezTo>
                      <a:cubicBezTo>
                        <a:pt x="70" y="53"/>
                        <a:pt x="70" y="53"/>
                        <a:pt x="70" y="53"/>
                      </a:cubicBezTo>
                      <a:cubicBezTo>
                        <a:pt x="70" y="47"/>
                        <a:pt x="70" y="42"/>
                        <a:pt x="70" y="37"/>
                      </a:cubicBezTo>
                      <a:cubicBezTo>
                        <a:pt x="222" y="67"/>
                        <a:pt x="222" y="67"/>
                        <a:pt x="222" y="67"/>
                      </a:cubicBezTo>
                      <a:cubicBezTo>
                        <a:pt x="223" y="68"/>
                        <a:pt x="223" y="69"/>
                        <a:pt x="223" y="70"/>
                      </a:cubicBezTo>
                      <a:cubicBezTo>
                        <a:pt x="219" y="72"/>
                        <a:pt x="215" y="75"/>
                        <a:pt x="211" y="80"/>
                      </a:cubicBezTo>
                      <a:close/>
                      <a:moveTo>
                        <a:pt x="247" y="124"/>
                      </a:moveTo>
                      <a:cubicBezTo>
                        <a:pt x="244" y="127"/>
                        <a:pt x="241" y="129"/>
                        <a:pt x="238" y="129"/>
                      </a:cubicBezTo>
                      <a:cubicBezTo>
                        <a:pt x="235" y="129"/>
                        <a:pt x="232" y="127"/>
                        <a:pt x="229" y="124"/>
                      </a:cubicBezTo>
                      <a:cubicBezTo>
                        <a:pt x="226" y="120"/>
                        <a:pt x="224" y="115"/>
                        <a:pt x="224" y="109"/>
                      </a:cubicBezTo>
                      <a:cubicBezTo>
                        <a:pt x="224" y="103"/>
                        <a:pt x="226" y="98"/>
                        <a:pt x="229" y="94"/>
                      </a:cubicBezTo>
                      <a:cubicBezTo>
                        <a:pt x="232" y="91"/>
                        <a:pt x="235" y="89"/>
                        <a:pt x="238" y="89"/>
                      </a:cubicBezTo>
                      <a:cubicBezTo>
                        <a:pt x="241" y="89"/>
                        <a:pt x="244" y="91"/>
                        <a:pt x="247" y="94"/>
                      </a:cubicBezTo>
                      <a:cubicBezTo>
                        <a:pt x="250" y="98"/>
                        <a:pt x="252" y="103"/>
                        <a:pt x="252" y="109"/>
                      </a:cubicBezTo>
                      <a:cubicBezTo>
                        <a:pt x="252" y="115"/>
                        <a:pt x="250" y="120"/>
                        <a:pt x="247" y="124"/>
                      </a:cubicBezTo>
                      <a:close/>
                      <a:moveTo>
                        <a:pt x="346" y="113"/>
                      </a:moveTo>
                      <a:cubicBezTo>
                        <a:pt x="274" y="99"/>
                        <a:pt x="274" y="99"/>
                        <a:pt x="274" y="99"/>
                      </a:cubicBezTo>
                      <a:cubicBezTo>
                        <a:pt x="273" y="94"/>
                        <a:pt x="271" y="90"/>
                        <a:pt x="269" y="87"/>
                      </a:cubicBezTo>
                      <a:cubicBezTo>
                        <a:pt x="344" y="101"/>
                        <a:pt x="344" y="101"/>
                        <a:pt x="344" y="101"/>
                      </a:cubicBezTo>
                      <a:cubicBezTo>
                        <a:pt x="345" y="105"/>
                        <a:pt x="346" y="109"/>
                        <a:pt x="346" y="113"/>
                      </a:cubicBezTo>
                      <a:close/>
                      <a:moveTo>
                        <a:pt x="367" y="128"/>
                      </a:moveTo>
                      <a:cubicBezTo>
                        <a:pt x="365" y="137"/>
                        <a:pt x="362" y="144"/>
                        <a:pt x="358" y="149"/>
                      </a:cubicBezTo>
                      <a:cubicBezTo>
                        <a:pt x="355" y="153"/>
                        <a:pt x="352" y="155"/>
                        <a:pt x="350" y="155"/>
                      </a:cubicBezTo>
                      <a:cubicBezTo>
                        <a:pt x="348" y="155"/>
                        <a:pt x="347" y="153"/>
                        <a:pt x="346" y="150"/>
                      </a:cubicBezTo>
                      <a:cubicBezTo>
                        <a:pt x="357" y="139"/>
                        <a:pt x="361" y="116"/>
                        <a:pt x="355" y="99"/>
                      </a:cubicBezTo>
                      <a:cubicBezTo>
                        <a:pt x="356" y="100"/>
                        <a:pt x="356" y="100"/>
                        <a:pt x="356" y="100"/>
                      </a:cubicBezTo>
                      <a:cubicBezTo>
                        <a:pt x="358" y="97"/>
                        <a:pt x="360" y="96"/>
                        <a:pt x="361" y="97"/>
                      </a:cubicBezTo>
                      <a:cubicBezTo>
                        <a:pt x="364" y="97"/>
                        <a:pt x="365" y="100"/>
                        <a:pt x="367" y="105"/>
                      </a:cubicBezTo>
                      <a:cubicBezTo>
                        <a:pt x="368" y="111"/>
                        <a:pt x="368" y="119"/>
                        <a:pt x="367" y="12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9502" name="Freeform 29">
                  <a:extLst>
                    <a:ext uri="{FF2B5EF4-FFF2-40B4-BE49-F238E27FC236}">
                      <a16:creationId xmlns:a16="http://schemas.microsoft.com/office/drawing/2014/main" id="{699ED707-F9D2-4C9F-B53E-144F166C93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987" y="820738"/>
                  <a:ext cx="158750" cy="158750"/>
                </a:xfrm>
                <a:custGeom>
                  <a:avLst/>
                  <a:gdLst>
                    <a:gd name="T0" fmla="*/ 74 w 100"/>
                    <a:gd name="T1" fmla="*/ 0 h 100"/>
                    <a:gd name="T2" fmla="*/ 46 w 100"/>
                    <a:gd name="T3" fmla="*/ 17 h 100"/>
                    <a:gd name="T4" fmla="*/ 12 w 100"/>
                    <a:gd name="T5" fmla="*/ 7 h 100"/>
                    <a:gd name="T6" fmla="*/ 17 w 100"/>
                    <a:gd name="T7" fmla="*/ 43 h 100"/>
                    <a:gd name="T8" fmla="*/ 0 w 100"/>
                    <a:gd name="T9" fmla="*/ 69 h 100"/>
                    <a:gd name="T10" fmla="*/ 34 w 100"/>
                    <a:gd name="T11" fmla="*/ 76 h 100"/>
                    <a:gd name="T12" fmla="*/ 55 w 100"/>
                    <a:gd name="T13" fmla="*/ 100 h 100"/>
                    <a:gd name="T14" fmla="*/ 72 w 100"/>
                    <a:gd name="T15" fmla="*/ 69 h 100"/>
                    <a:gd name="T16" fmla="*/ 100 w 100"/>
                    <a:gd name="T17" fmla="*/ 57 h 100"/>
                    <a:gd name="T18" fmla="*/ 77 w 100"/>
                    <a:gd name="T19" fmla="*/ 33 h 100"/>
                    <a:gd name="T20" fmla="*/ 74 w 100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0"/>
                    <a:gd name="T34" fmla="*/ 0 h 100"/>
                    <a:gd name="T35" fmla="*/ 100 w 100"/>
                    <a:gd name="T36" fmla="*/ 100 h 1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0" h="100">
                      <a:moveTo>
                        <a:pt x="74" y="0"/>
                      </a:moveTo>
                      <a:lnTo>
                        <a:pt x="46" y="17"/>
                      </a:lnTo>
                      <a:lnTo>
                        <a:pt x="12" y="7"/>
                      </a:lnTo>
                      <a:lnTo>
                        <a:pt x="17" y="43"/>
                      </a:lnTo>
                      <a:lnTo>
                        <a:pt x="0" y="69"/>
                      </a:lnTo>
                      <a:lnTo>
                        <a:pt x="34" y="76"/>
                      </a:lnTo>
                      <a:lnTo>
                        <a:pt x="55" y="100"/>
                      </a:lnTo>
                      <a:lnTo>
                        <a:pt x="72" y="69"/>
                      </a:lnTo>
                      <a:lnTo>
                        <a:pt x="100" y="57"/>
                      </a:lnTo>
                      <a:lnTo>
                        <a:pt x="77" y="33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9503" name="Freeform 30">
                  <a:extLst>
                    <a:ext uri="{FF2B5EF4-FFF2-40B4-BE49-F238E27FC236}">
                      <a16:creationId xmlns:a16="http://schemas.microsoft.com/office/drawing/2014/main" id="{380A4DD3-C3D3-4F57-BB88-3894FADD146E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1028700" y="0"/>
                  <a:ext cx="298450" cy="295275"/>
                </a:xfrm>
                <a:custGeom>
                  <a:avLst/>
                  <a:gdLst>
                    <a:gd name="T0" fmla="*/ 62 w 188"/>
                    <a:gd name="T1" fmla="*/ 139 h 186"/>
                    <a:gd name="T2" fmla="*/ 102 w 188"/>
                    <a:gd name="T3" fmla="*/ 186 h 186"/>
                    <a:gd name="T4" fmla="*/ 131 w 188"/>
                    <a:gd name="T5" fmla="*/ 129 h 186"/>
                    <a:gd name="T6" fmla="*/ 188 w 188"/>
                    <a:gd name="T7" fmla="*/ 108 h 186"/>
                    <a:gd name="T8" fmla="*/ 145 w 188"/>
                    <a:gd name="T9" fmla="*/ 62 h 186"/>
                    <a:gd name="T10" fmla="*/ 140 w 188"/>
                    <a:gd name="T11" fmla="*/ 0 h 186"/>
                    <a:gd name="T12" fmla="*/ 83 w 188"/>
                    <a:gd name="T13" fmla="*/ 29 h 186"/>
                    <a:gd name="T14" fmla="*/ 24 w 188"/>
                    <a:gd name="T15" fmla="*/ 15 h 186"/>
                    <a:gd name="T16" fmla="*/ 33 w 188"/>
                    <a:gd name="T17" fmla="*/ 77 h 186"/>
                    <a:gd name="T18" fmla="*/ 0 w 188"/>
                    <a:gd name="T19" fmla="*/ 129 h 186"/>
                    <a:gd name="T20" fmla="*/ 62 w 188"/>
                    <a:gd name="T21" fmla="*/ 139 h 186"/>
                    <a:gd name="T22" fmla="*/ 38 w 188"/>
                    <a:gd name="T23" fmla="*/ 31 h 186"/>
                    <a:gd name="T24" fmla="*/ 47 w 188"/>
                    <a:gd name="T25" fmla="*/ 34 h 186"/>
                    <a:gd name="T26" fmla="*/ 62 w 188"/>
                    <a:gd name="T27" fmla="*/ 86 h 186"/>
                    <a:gd name="T28" fmla="*/ 28 w 188"/>
                    <a:gd name="T29" fmla="*/ 117 h 186"/>
                    <a:gd name="T30" fmla="*/ 47 w 188"/>
                    <a:gd name="T31" fmla="*/ 81 h 186"/>
                    <a:gd name="T32" fmla="*/ 38 w 188"/>
                    <a:gd name="T33" fmla="*/ 31 h 1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8"/>
                    <a:gd name="T52" fmla="*/ 0 h 186"/>
                    <a:gd name="T53" fmla="*/ 188 w 188"/>
                    <a:gd name="T54" fmla="*/ 186 h 1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8" h="186">
                      <a:moveTo>
                        <a:pt x="62" y="139"/>
                      </a:moveTo>
                      <a:lnTo>
                        <a:pt x="102" y="186"/>
                      </a:lnTo>
                      <a:lnTo>
                        <a:pt x="131" y="129"/>
                      </a:lnTo>
                      <a:lnTo>
                        <a:pt x="188" y="108"/>
                      </a:lnTo>
                      <a:lnTo>
                        <a:pt x="145" y="62"/>
                      </a:lnTo>
                      <a:lnTo>
                        <a:pt x="140" y="0"/>
                      </a:lnTo>
                      <a:lnTo>
                        <a:pt x="83" y="29"/>
                      </a:lnTo>
                      <a:lnTo>
                        <a:pt x="24" y="15"/>
                      </a:lnTo>
                      <a:lnTo>
                        <a:pt x="33" y="77"/>
                      </a:lnTo>
                      <a:lnTo>
                        <a:pt x="0" y="129"/>
                      </a:lnTo>
                      <a:lnTo>
                        <a:pt x="62" y="139"/>
                      </a:lnTo>
                      <a:close/>
                      <a:moveTo>
                        <a:pt x="38" y="31"/>
                      </a:moveTo>
                      <a:lnTo>
                        <a:pt x="47" y="34"/>
                      </a:lnTo>
                      <a:lnTo>
                        <a:pt x="62" y="86"/>
                      </a:lnTo>
                      <a:lnTo>
                        <a:pt x="28" y="117"/>
                      </a:lnTo>
                      <a:lnTo>
                        <a:pt x="47" y="81"/>
                      </a:lnTo>
                      <a:lnTo>
                        <a:pt x="38" y="3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9504" name="圆角矩形 76">
              <a:extLst>
                <a:ext uri="{FF2B5EF4-FFF2-40B4-BE49-F238E27FC236}">
                  <a16:creationId xmlns:a16="http://schemas.microsoft.com/office/drawing/2014/main" id="{CCDACEBF-137F-438D-9939-05E73010B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7395" y="4460005"/>
              <a:ext cx="1859268" cy="333829"/>
            </a:xfrm>
            <a:prstGeom prst="roundRect">
              <a:avLst>
                <a:gd name="adj" fmla="val 16667"/>
              </a:avLst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tIns="108000" anchor="ctr"/>
            <a:lstStyle/>
            <a:p>
              <a:pPr algn="ctr"/>
              <a:r>
                <a:rPr lang="en-US" altLang="zh-CN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ADD YOUR TITLE</a:t>
              </a:r>
              <a:endParaRPr lang="zh-CN" altLang="en-US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8F02F749-731F-4D2E-8AE5-7315E8A161A8}"/>
              </a:ext>
            </a:extLst>
          </p:cNvPr>
          <p:cNvGrpSpPr>
            <a:grpSpLocks/>
          </p:cNvGrpSpPr>
          <p:nvPr/>
        </p:nvGrpSpPr>
        <p:grpSpPr bwMode="auto">
          <a:xfrm>
            <a:off x="2055813" y="1428750"/>
            <a:ext cx="9474200" cy="4522788"/>
            <a:chOff x="0" y="0"/>
            <a:chExt cx="9474150" cy="4523885"/>
          </a:xfrm>
        </p:grpSpPr>
        <p:sp>
          <p:nvSpPr>
            <p:cNvPr id="20483" name="椭圆 70">
              <a:extLst>
                <a:ext uri="{FF2B5EF4-FFF2-40B4-BE49-F238E27FC236}">
                  <a16:creationId xmlns:a16="http://schemas.microsoft.com/office/drawing/2014/main" id="{D313C599-1869-4FB4-B656-2753E0875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936831" cy="936831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0484" name="直接连接符 98">
              <a:extLst>
                <a:ext uri="{FF2B5EF4-FFF2-40B4-BE49-F238E27FC236}">
                  <a16:creationId xmlns:a16="http://schemas.microsoft.com/office/drawing/2014/main" id="{A0F3515B-43CD-47D8-9F9C-6BCAE65CBF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416" y="960968"/>
              <a:ext cx="2" cy="504000"/>
            </a:xfrm>
            <a:prstGeom prst="line">
              <a:avLst/>
            </a:prstGeom>
            <a:noFill/>
            <a:ln w="635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485" name="Group 5">
              <a:extLst>
                <a:ext uri="{FF2B5EF4-FFF2-40B4-BE49-F238E27FC236}">
                  <a16:creationId xmlns:a16="http://schemas.microsoft.com/office/drawing/2014/main" id="{3B2EC334-359F-42CD-B560-D2257E210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350" y="1529129"/>
              <a:ext cx="503808" cy="528997"/>
              <a:chOff x="0" y="0"/>
              <a:chExt cx="344107" cy="361312"/>
            </a:xfrm>
          </p:grpSpPr>
          <p:sp>
            <p:nvSpPr>
              <p:cNvPr id="20486" name="Freeform 75">
                <a:extLst>
                  <a:ext uri="{FF2B5EF4-FFF2-40B4-BE49-F238E27FC236}">
                    <a16:creationId xmlns:a16="http://schemas.microsoft.com/office/drawing/2014/main" id="{0B75B499-F30E-4A11-AEA2-328E801EB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013" y="59986"/>
                <a:ext cx="2325" cy="930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0 w 2"/>
                  <a:gd name="T7" fmla="*/ 1 h 1"/>
                  <a:gd name="T8" fmla="*/ 2 w 2"/>
                  <a:gd name="T9" fmla="*/ 1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87" name="Freeform 76">
                <a:extLst>
                  <a:ext uri="{FF2B5EF4-FFF2-40B4-BE49-F238E27FC236}">
                    <a16:creationId xmlns:a16="http://schemas.microsoft.com/office/drawing/2014/main" id="{89DE0171-8F56-4ACC-B681-9905E0058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568" y="317136"/>
                <a:ext cx="930" cy="139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0 h 1"/>
                  <a:gd name="T14" fmla="*/ 1 w 1"/>
                  <a:gd name="T15" fmla="*/ 0 h 1"/>
                  <a:gd name="T16" fmla="*/ 0 w 1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1"/>
                  <a:gd name="T29" fmla="*/ 1 w 1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88" name="Freeform 77">
                <a:extLst>
                  <a:ext uri="{FF2B5EF4-FFF2-40B4-BE49-F238E27FC236}">
                    <a16:creationId xmlns:a16="http://schemas.microsoft.com/office/drawing/2014/main" id="{6CEB9223-1B74-4671-A9C8-DCAC0E306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79" y="360382"/>
                <a:ext cx="3255" cy="930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2 w 3"/>
                  <a:gd name="T7" fmla="*/ 1 h 1"/>
                  <a:gd name="T8" fmla="*/ 3 w 3"/>
                  <a:gd name="T9" fmla="*/ 0 h 1"/>
                  <a:gd name="T10" fmla="*/ 1 w 3"/>
                  <a:gd name="T11" fmla="*/ 0 h 1"/>
                  <a:gd name="T12" fmla="*/ 0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"/>
                  <a:gd name="T23" fmla="*/ 3 w 3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89" name="Freeform 78">
                <a:extLst>
                  <a:ext uri="{FF2B5EF4-FFF2-40B4-BE49-F238E27FC236}">
                    <a16:creationId xmlns:a16="http://schemas.microsoft.com/office/drawing/2014/main" id="{A052693E-8E3A-40D2-9737-5FAFE552C0F2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44107" cy="360382"/>
              </a:xfrm>
              <a:custGeom>
                <a:avLst/>
                <a:gdLst>
                  <a:gd name="T0" fmla="*/ 280 w 311"/>
                  <a:gd name="T1" fmla="*/ 223 h 326"/>
                  <a:gd name="T2" fmla="*/ 247 w 311"/>
                  <a:gd name="T3" fmla="*/ 214 h 326"/>
                  <a:gd name="T4" fmla="*/ 223 w 311"/>
                  <a:gd name="T5" fmla="*/ 267 h 326"/>
                  <a:gd name="T6" fmla="*/ 177 w 311"/>
                  <a:gd name="T7" fmla="*/ 291 h 326"/>
                  <a:gd name="T8" fmla="*/ 142 w 311"/>
                  <a:gd name="T9" fmla="*/ 289 h 326"/>
                  <a:gd name="T10" fmla="*/ 88 w 311"/>
                  <a:gd name="T11" fmla="*/ 231 h 326"/>
                  <a:gd name="T12" fmla="*/ 113 w 311"/>
                  <a:gd name="T13" fmla="*/ 231 h 326"/>
                  <a:gd name="T14" fmla="*/ 105 w 311"/>
                  <a:gd name="T15" fmla="*/ 184 h 326"/>
                  <a:gd name="T16" fmla="*/ 99 w 311"/>
                  <a:gd name="T17" fmla="*/ 151 h 326"/>
                  <a:gd name="T18" fmla="*/ 125 w 311"/>
                  <a:gd name="T19" fmla="*/ 144 h 326"/>
                  <a:gd name="T20" fmla="*/ 159 w 311"/>
                  <a:gd name="T21" fmla="*/ 92 h 326"/>
                  <a:gd name="T22" fmla="*/ 112 w 311"/>
                  <a:gd name="T23" fmla="*/ 65 h 326"/>
                  <a:gd name="T24" fmla="*/ 144 w 311"/>
                  <a:gd name="T25" fmla="*/ 80 h 326"/>
                  <a:gd name="T26" fmla="*/ 171 w 311"/>
                  <a:gd name="T27" fmla="*/ 105 h 326"/>
                  <a:gd name="T28" fmla="*/ 192 w 311"/>
                  <a:gd name="T29" fmla="*/ 72 h 326"/>
                  <a:gd name="T30" fmla="*/ 176 w 311"/>
                  <a:gd name="T31" fmla="*/ 97 h 326"/>
                  <a:gd name="T32" fmla="*/ 186 w 311"/>
                  <a:gd name="T33" fmla="*/ 61 h 326"/>
                  <a:gd name="T34" fmla="*/ 256 w 311"/>
                  <a:gd name="T35" fmla="*/ 73 h 326"/>
                  <a:gd name="T36" fmla="*/ 247 w 311"/>
                  <a:gd name="T37" fmla="*/ 107 h 326"/>
                  <a:gd name="T38" fmla="*/ 229 w 311"/>
                  <a:gd name="T39" fmla="*/ 117 h 326"/>
                  <a:gd name="T40" fmla="*/ 204 w 311"/>
                  <a:gd name="T41" fmla="*/ 122 h 326"/>
                  <a:gd name="T42" fmla="*/ 249 w 311"/>
                  <a:gd name="T43" fmla="*/ 76 h 326"/>
                  <a:gd name="T44" fmla="*/ 244 w 311"/>
                  <a:gd name="T45" fmla="*/ 83 h 326"/>
                  <a:gd name="T46" fmla="*/ 217 w 311"/>
                  <a:gd name="T47" fmla="*/ 108 h 326"/>
                  <a:gd name="T48" fmla="*/ 216 w 311"/>
                  <a:gd name="T49" fmla="*/ 112 h 326"/>
                  <a:gd name="T50" fmla="*/ 222 w 311"/>
                  <a:gd name="T51" fmla="*/ 134 h 326"/>
                  <a:gd name="T52" fmla="*/ 239 w 311"/>
                  <a:gd name="T53" fmla="*/ 133 h 326"/>
                  <a:gd name="T54" fmla="*/ 259 w 311"/>
                  <a:gd name="T55" fmla="*/ 106 h 326"/>
                  <a:gd name="T56" fmla="*/ 289 w 311"/>
                  <a:gd name="T57" fmla="*/ 230 h 326"/>
                  <a:gd name="T58" fmla="*/ 265 w 311"/>
                  <a:gd name="T59" fmla="*/ 80 h 326"/>
                  <a:gd name="T60" fmla="*/ 222 w 311"/>
                  <a:gd name="T61" fmla="*/ 32 h 326"/>
                  <a:gd name="T62" fmla="*/ 234 w 311"/>
                  <a:gd name="T63" fmla="*/ 1 h 326"/>
                  <a:gd name="T64" fmla="*/ 116 w 311"/>
                  <a:gd name="T65" fmla="*/ 59 h 326"/>
                  <a:gd name="T66" fmla="*/ 59 w 311"/>
                  <a:gd name="T67" fmla="*/ 158 h 326"/>
                  <a:gd name="T68" fmla="*/ 34 w 311"/>
                  <a:gd name="T69" fmla="*/ 156 h 326"/>
                  <a:gd name="T70" fmla="*/ 39 w 311"/>
                  <a:gd name="T71" fmla="*/ 216 h 326"/>
                  <a:gd name="T72" fmla="*/ 59 w 311"/>
                  <a:gd name="T73" fmla="*/ 236 h 326"/>
                  <a:gd name="T74" fmla="*/ 215 w 311"/>
                  <a:gd name="T75" fmla="*/ 285 h 326"/>
                  <a:gd name="T76" fmla="*/ 153 w 311"/>
                  <a:gd name="T77" fmla="*/ 318 h 326"/>
                  <a:gd name="T78" fmla="*/ 220 w 311"/>
                  <a:gd name="T79" fmla="*/ 316 h 326"/>
                  <a:gd name="T80" fmla="*/ 302 w 311"/>
                  <a:gd name="T81" fmla="*/ 270 h 326"/>
                  <a:gd name="T82" fmla="*/ 284 w 311"/>
                  <a:gd name="T83" fmla="*/ 272 h 326"/>
                  <a:gd name="T84" fmla="*/ 162 w 311"/>
                  <a:gd name="T85" fmla="*/ 322 h 326"/>
                  <a:gd name="T86" fmla="*/ 228 w 311"/>
                  <a:gd name="T87" fmla="*/ 270 h 326"/>
                  <a:gd name="T88" fmla="*/ 303 w 311"/>
                  <a:gd name="T89" fmla="*/ 255 h 326"/>
                  <a:gd name="T90" fmla="*/ 4 w 311"/>
                  <a:gd name="T91" fmla="*/ 131 h 326"/>
                  <a:gd name="T92" fmla="*/ 39 w 311"/>
                  <a:gd name="T93" fmla="*/ 165 h 326"/>
                  <a:gd name="T94" fmla="*/ 73 w 311"/>
                  <a:gd name="T95" fmla="*/ 189 h 326"/>
                  <a:gd name="T96" fmla="*/ 82 w 311"/>
                  <a:gd name="T97" fmla="*/ 169 h 326"/>
                  <a:gd name="T98" fmla="*/ 87 w 311"/>
                  <a:gd name="T99" fmla="*/ 93 h 326"/>
                  <a:gd name="T100" fmla="*/ 141 w 311"/>
                  <a:gd name="T101" fmla="*/ 95 h 326"/>
                  <a:gd name="T102" fmla="*/ 155 w 311"/>
                  <a:gd name="T103" fmla="*/ 103 h 326"/>
                  <a:gd name="T104" fmla="*/ 104 w 311"/>
                  <a:gd name="T105" fmla="*/ 148 h 326"/>
                  <a:gd name="T106" fmla="*/ 107 w 311"/>
                  <a:gd name="T107" fmla="*/ 188 h 326"/>
                  <a:gd name="T108" fmla="*/ 110 w 311"/>
                  <a:gd name="T109" fmla="*/ 258 h 326"/>
                  <a:gd name="T110" fmla="*/ 99 w 311"/>
                  <a:gd name="T111" fmla="*/ 210 h 326"/>
                  <a:gd name="T112" fmla="*/ 88 w 311"/>
                  <a:gd name="T113" fmla="*/ 105 h 326"/>
                  <a:gd name="T114" fmla="*/ 79 w 311"/>
                  <a:gd name="T115" fmla="*/ 163 h 326"/>
                  <a:gd name="T116" fmla="*/ 79 w 311"/>
                  <a:gd name="T117" fmla="*/ 103 h 326"/>
                  <a:gd name="T118" fmla="*/ 197 w 311"/>
                  <a:gd name="T119" fmla="*/ 42 h 326"/>
                  <a:gd name="T120" fmla="*/ 144 w 311"/>
                  <a:gd name="T121" fmla="*/ 76 h 3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1"/>
                  <a:gd name="T184" fmla="*/ 0 h 326"/>
                  <a:gd name="T185" fmla="*/ 311 w 311"/>
                  <a:gd name="T186" fmla="*/ 326 h 3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1" h="326">
                    <a:moveTo>
                      <a:pt x="309" y="263"/>
                    </a:moveTo>
                    <a:cubicBezTo>
                      <a:pt x="309" y="262"/>
                      <a:pt x="309" y="262"/>
                      <a:pt x="309" y="262"/>
                    </a:cubicBezTo>
                    <a:cubicBezTo>
                      <a:pt x="305" y="252"/>
                      <a:pt x="301" y="245"/>
                      <a:pt x="295" y="237"/>
                    </a:cubicBezTo>
                    <a:cubicBezTo>
                      <a:pt x="295" y="237"/>
                      <a:pt x="295" y="237"/>
                      <a:pt x="295" y="237"/>
                    </a:cubicBezTo>
                    <a:cubicBezTo>
                      <a:pt x="295" y="237"/>
                      <a:pt x="295" y="237"/>
                      <a:pt x="295" y="236"/>
                    </a:cubicBezTo>
                    <a:cubicBezTo>
                      <a:pt x="294" y="236"/>
                      <a:pt x="293" y="235"/>
                      <a:pt x="293" y="235"/>
                    </a:cubicBezTo>
                    <a:cubicBezTo>
                      <a:pt x="292" y="235"/>
                      <a:pt x="292" y="235"/>
                      <a:pt x="292" y="235"/>
                    </a:cubicBezTo>
                    <a:cubicBezTo>
                      <a:pt x="292" y="234"/>
                      <a:pt x="292" y="234"/>
                      <a:pt x="292" y="234"/>
                    </a:cubicBezTo>
                    <a:cubicBezTo>
                      <a:pt x="292" y="233"/>
                      <a:pt x="291" y="233"/>
                      <a:pt x="291" y="232"/>
                    </a:cubicBezTo>
                    <a:cubicBezTo>
                      <a:pt x="291" y="232"/>
                      <a:pt x="290" y="231"/>
                      <a:pt x="290" y="231"/>
                    </a:cubicBezTo>
                    <a:cubicBezTo>
                      <a:pt x="289" y="231"/>
                      <a:pt x="289" y="231"/>
                      <a:pt x="288" y="231"/>
                    </a:cubicBezTo>
                    <a:cubicBezTo>
                      <a:pt x="288" y="230"/>
                      <a:pt x="287" y="229"/>
                      <a:pt x="286" y="229"/>
                    </a:cubicBezTo>
                    <a:cubicBezTo>
                      <a:pt x="286" y="228"/>
                      <a:pt x="285" y="228"/>
                      <a:pt x="285" y="226"/>
                    </a:cubicBezTo>
                    <a:cubicBezTo>
                      <a:pt x="283" y="226"/>
                      <a:pt x="282" y="224"/>
                      <a:pt x="280" y="223"/>
                    </a:cubicBezTo>
                    <a:cubicBezTo>
                      <a:pt x="278" y="221"/>
                      <a:pt x="276" y="220"/>
                      <a:pt x="274" y="220"/>
                    </a:cubicBezTo>
                    <a:cubicBezTo>
                      <a:pt x="271" y="217"/>
                      <a:pt x="268" y="214"/>
                      <a:pt x="263" y="211"/>
                    </a:cubicBezTo>
                    <a:cubicBezTo>
                      <a:pt x="260" y="209"/>
                      <a:pt x="254" y="206"/>
                      <a:pt x="249" y="204"/>
                    </a:cubicBezTo>
                    <a:cubicBezTo>
                      <a:pt x="248" y="204"/>
                      <a:pt x="248" y="204"/>
                      <a:pt x="248" y="205"/>
                    </a:cubicBezTo>
                    <a:cubicBezTo>
                      <a:pt x="248" y="206"/>
                      <a:pt x="248" y="207"/>
                      <a:pt x="248" y="209"/>
                    </a:cubicBezTo>
                    <a:cubicBezTo>
                      <a:pt x="249" y="210"/>
                      <a:pt x="249" y="210"/>
                      <a:pt x="249" y="211"/>
                    </a:cubicBezTo>
                    <a:cubicBezTo>
                      <a:pt x="248" y="211"/>
                      <a:pt x="248" y="211"/>
                      <a:pt x="248" y="210"/>
                    </a:cubicBezTo>
                    <a:cubicBezTo>
                      <a:pt x="248" y="210"/>
                      <a:pt x="248" y="210"/>
                      <a:pt x="247" y="210"/>
                    </a:cubicBezTo>
                    <a:cubicBezTo>
                      <a:pt x="247" y="210"/>
                      <a:pt x="247" y="210"/>
                      <a:pt x="247" y="210"/>
                    </a:cubicBezTo>
                    <a:cubicBezTo>
                      <a:pt x="247" y="210"/>
                      <a:pt x="247" y="210"/>
                      <a:pt x="247" y="210"/>
                    </a:cubicBezTo>
                    <a:cubicBezTo>
                      <a:pt x="247" y="210"/>
                      <a:pt x="247" y="210"/>
                      <a:pt x="247" y="210"/>
                    </a:cubicBezTo>
                    <a:cubicBezTo>
                      <a:pt x="247" y="211"/>
                      <a:pt x="246" y="212"/>
                      <a:pt x="246" y="214"/>
                    </a:cubicBezTo>
                    <a:cubicBezTo>
                      <a:pt x="246" y="214"/>
                      <a:pt x="246" y="214"/>
                      <a:pt x="246" y="214"/>
                    </a:cubicBezTo>
                    <a:cubicBezTo>
                      <a:pt x="247" y="214"/>
                      <a:pt x="247" y="214"/>
                      <a:pt x="247" y="214"/>
                    </a:cubicBezTo>
                    <a:cubicBezTo>
                      <a:pt x="248" y="213"/>
                      <a:pt x="248" y="213"/>
                      <a:pt x="248" y="213"/>
                    </a:cubicBezTo>
                    <a:cubicBezTo>
                      <a:pt x="248" y="213"/>
                      <a:pt x="248" y="213"/>
                      <a:pt x="248" y="213"/>
                    </a:cubicBezTo>
                    <a:cubicBezTo>
                      <a:pt x="250" y="215"/>
                      <a:pt x="250" y="218"/>
                      <a:pt x="249" y="220"/>
                    </a:cubicBezTo>
                    <a:cubicBezTo>
                      <a:pt x="249" y="220"/>
                      <a:pt x="249" y="219"/>
                      <a:pt x="249" y="218"/>
                    </a:cubicBezTo>
                    <a:cubicBezTo>
                      <a:pt x="249" y="217"/>
                      <a:pt x="249" y="216"/>
                      <a:pt x="248" y="216"/>
                    </a:cubicBezTo>
                    <a:cubicBezTo>
                      <a:pt x="248" y="216"/>
                      <a:pt x="248" y="216"/>
                      <a:pt x="248" y="216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48" y="218"/>
                      <a:pt x="248" y="221"/>
                      <a:pt x="249" y="222"/>
                    </a:cubicBezTo>
                    <a:cubicBezTo>
                      <a:pt x="245" y="237"/>
                      <a:pt x="239" y="254"/>
                      <a:pt x="227" y="264"/>
                    </a:cubicBezTo>
                    <a:cubicBezTo>
                      <a:pt x="227" y="265"/>
                      <a:pt x="227" y="266"/>
                      <a:pt x="226" y="266"/>
                    </a:cubicBezTo>
                    <a:cubicBezTo>
                      <a:pt x="226" y="266"/>
                      <a:pt x="226" y="267"/>
                      <a:pt x="226" y="268"/>
                    </a:cubicBezTo>
                    <a:cubicBezTo>
                      <a:pt x="225" y="268"/>
                      <a:pt x="225" y="267"/>
                      <a:pt x="225" y="267"/>
                    </a:cubicBezTo>
                    <a:cubicBezTo>
                      <a:pt x="225" y="267"/>
                      <a:pt x="224" y="267"/>
                      <a:pt x="223" y="267"/>
                    </a:cubicBezTo>
                    <a:cubicBezTo>
                      <a:pt x="223" y="267"/>
                      <a:pt x="223" y="267"/>
                      <a:pt x="223" y="267"/>
                    </a:cubicBezTo>
                    <a:cubicBezTo>
                      <a:pt x="223" y="268"/>
                      <a:pt x="223" y="268"/>
                      <a:pt x="222" y="269"/>
                    </a:cubicBezTo>
                    <a:cubicBezTo>
                      <a:pt x="222" y="270"/>
                      <a:pt x="222" y="271"/>
                      <a:pt x="222" y="272"/>
                    </a:cubicBezTo>
                    <a:cubicBezTo>
                      <a:pt x="224" y="272"/>
                      <a:pt x="225" y="272"/>
                      <a:pt x="227" y="272"/>
                    </a:cubicBezTo>
                    <a:cubicBezTo>
                      <a:pt x="231" y="272"/>
                      <a:pt x="234" y="272"/>
                      <a:pt x="238" y="271"/>
                    </a:cubicBezTo>
                    <a:cubicBezTo>
                      <a:pt x="239" y="271"/>
                      <a:pt x="239" y="271"/>
                      <a:pt x="240" y="270"/>
                    </a:cubicBezTo>
                    <a:cubicBezTo>
                      <a:pt x="240" y="272"/>
                      <a:pt x="238" y="273"/>
                      <a:pt x="237" y="274"/>
                    </a:cubicBezTo>
                    <a:cubicBezTo>
                      <a:pt x="237" y="274"/>
                      <a:pt x="237" y="274"/>
                      <a:pt x="236" y="275"/>
                    </a:cubicBezTo>
                    <a:cubicBezTo>
                      <a:pt x="236" y="274"/>
                      <a:pt x="236" y="274"/>
                      <a:pt x="236" y="273"/>
                    </a:cubicBezTo>
                    <a:cubicBezTo>
                      <a:pt x="236" y="273"/>
                      <a:pt x="235" y="273"/>
                      <a:pt x="235" y="273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4" y="273"/>
                      <a:pt x="234" y="274"/>
                      <a:pt x="233" y="274"/>
                    </a:cubicBezTo>
                    <a:cubicBezTo>
                      <a:pt x="233" y="275"/>
                      <a:pt x="233" y="275"/>
                      <a:pt x="232" y="275"/>
                    </a:cubicBezTo>
                    <a:cubicBezTo>
                      <a:pt x="222" y="280"/>
                      <a:pt x="211" y="284"/>
                      <a:pt x="200" y="287"/>
                    </a:cubicBezTo>
                    <a:cubicBezTo>
                      <a:pt x="192" y="289"/>
                      <a:pt x="184" y="291"/>
                      <a:pt x="177" y="291"/>
                    </a:cubicBezTo>
                    <a:cubicBezTo>
                      <a:pt x="177" y="291"/>
                      <a:pt x="176" y="291"/>
                      <a:pt x="175" y="291"/>
                    </a:cubicBezTo>
                    <a:cubicBezTo>
                      <a:pt x="175" y="291"/>
                      <a:pt x="174" y="291"/>
                      <a:pt x="174" y="291"/>
                    </a:cubicBezTo>
                    <a:cubicBezTo>
                      <a:pt x="174" y="291"/>
                      <a:pt x="174" y="291"/>
                      <a:pt x="174" y="291"/>
                    </a:cubicBezTo>
                    <a:cubicBezTo>
                      <a:pt x="174" y="291"/>
                      <a:pt x="174" y="290"/>
                      <a:pt x="174" y="290"/>
                    </a:cubicBezTo>
                    <a:cubicBezTo>
                      <a:pt x="174" y="290"/>
                      <a:pt x="174" y="290"/>
                      <a:pt x="174" y="290"/>
                    </a:cubicBezTo>
                    <a:cubicBezTo>
                      <a:pt x="174" y="290"/>
                      <a:pt x="174" y="290"/>
                      <a:pt x="174" y="290"/>
                    </a:cubicBezTo>
                    <a:cubicBezTo>
                      <a:pt x="174" y="290"/>
                      <a:pt x="174" y="290"/>
                      <a:pt x="174" y="290"/>
                    </a:cubicBezTo>
                    <a:cubicBezTo>
                      <a:pt x="173" y="290"/>
                      <a:pt x="173" y="290"/>
                      <a:pt x="173" y="290"/>
                    </a:cubicBezTo>
                    <a:cubicBezTo>
                      <a:pt x="173" y="290"/>
                      <a:pt x="173" y="290"/>
                      <a:pt x="173" y="290"/>
                    </a:cubicBezTo>
                    <a:cubicBezTo>
                      <a:pt x="173" y="290"/>
                      <a:pt x="173" y="291"/>
                      <a:pt x="172" y="291"/>
                    </a:cubicBezTo>
                    <a:cubicBezTo>
                      <a:pt x="171" y="291"/>
                      <a:pt x="170" y="291"/>
                      <a:pt x="169" y="291"/>
                    </a:cubicBezTo>
                    <a:cubicBezTo>
                      <a:pt x="167" y="291"/>
                      <a:pt x="166" y="291"/>
                      <a:pt x="164" y="291"/>
                    </a:cubicBezTo>
                    <a:cubicBezTo>
                      <a:pt x="163" y="291"/>
                      <a:pt x="162" y="291"/>
                      <a:pt x="161" y="291"/>
                    </a:cubicBezTo>
                    <a:cubicBezTo>
                      <a:pt x="153" y="291"/>
                      <a:pt x="148" y="291"/>
                      <a:pt x="142" y="289"/>
                    </a:cubicBezTo>
                    <a:cubicBezTo>
                      <a:pt x="136" y="288"/>
                      <a:pt x="133" y="287"/>
                      <a:pt x="127" y="284"/>
                    </a:cubicBezTo>
                    <a:cubicBezTo>
                      <a:pt x="126" y="284"/>
                      <a:pt x="126" y="284"/>
                      <a:pt x="126" y="284"/>
                    </a:cubicBezTo>
                    <a:cubicBezTo>
                      <a:pt x="119" y="281"/>
                      <a:pt x="114" y="278"/>
                      <a:pt x="109" y="275"/>
                    </a:cubicBezTo>
                    <a:cubicBezTo>
                      <a:pt x="108" y="275"/>
                      <a:pt x="108" y="275"/>
                      <a:pt x="108" y="275"/>
                    </a:cubicBezTo>
                    <a:cubicBezTo>
                      <a:pt x="107" y="274"/>
                      <a:pt x="105" y="273"/>
                      <a:pt x="103" y="272"/>
                    </a:cubicBezTo>
                    <a:cubicBezTo>
                      <a:pt x="102" y="272"/>
                      <a:pt x="100" y="271"/>
                      <a:pt x="99" y="270"/>
                    </a:cubicBezTo>
                    <a:cubicBezTo>
                      <a:pt x="98" y="269"/>
                      <a:pt x="96" y="268"/>
                      <a:pt x="95" y="266"/>
                    </a:cubicBezTo>
                    <a:cubicBezTo>
                      <a:pt x="94" y="266"/>
                      <a:pt x="93" y="265"/>
                      <a:pt x="92" y="264"/>
                    </a:cubicBezTo>
                    <a:cubicBezTo>
                      <a:pt x="89" y="261"/>
                      <a:pt x="87" y="259"/>
                      <a:pt x="84" y="256"/>
                    </a:cubicBezTo>
                    <a:cubicBezTo>
                      <a:pt x="83" y="254"/>
                      <a:pt x="83" y="254"/>
                      <a:pt x="83" y="254"/>
                    </a:cubicBezTo>
                    <a:cubicBezTo>
                      <a:pt x="78" y="248"/>
                      <a:pt x="71" y="241"/>
                      <a:pt x="68" y="233"/>
                    </a:cubicBezTo>
                    <a:cubicBezTo>
                      <a:pt x="72" y="232"/>
                      <a:pt x="76" y="229"/>
                      <a:pt x="80" y="227"/>
                    </a:cubicBezTo>
                    <a:cubicBezTo>
                      <a:pt x="82" y="226"/>
                      <a:pt x="84" y="225"/>
                      <a:pt x="85" y="224"/>
                    </a:cubicBezTo>
                    <a:cubicBezTo>
                      <a:pt x="85" y="227"/>
                      <a:pt x="87" y="229"/>
                      <a:pt x="88" y="231"/>
                    </a:cubicBezTo>
                    <a:cubicBezTo>
                      <a:pt x="89" y="232"/>
                      <a:pt x="89" y="233"/>
                      <a:pt x="90" y="234"/>
                    </a:cubicBezTo>
                    <a:cubicBezTo>
                      <a:pt x="90" y="235"/>
                      <a:pt x="90" y="235"/>
                      <a:pt x="90" y="236"/>
                    </a:cubicBezTo>
                    <a:cubicBezTo>
                      <a:pt x="91" y="237"/>
                      <a:pt x="91" y="238"/>
                      <a:pt x="91" y="238"/>
                    </a:cubicBezTo>
                    <a:cubicBezTo>
                      <a:pt x="92" y="239"/>
                      <a:pt x="93" y="240"/>
                      <a:pt x="94" y="241"/>
                    </a:cubicBezTo>
                    <a:cubicBezTo>
                      <a:pt x="95" y="242"/>
                      <a:pt x="96" y="243"/>
                      <a:pt x="97" y="244"/>
                    </a:cubicBezTo>
                    <a:cubicBezTo>
                      <a:pt x="99" y="246"/>
                      <a:pt x="101" y="249"/>
                      <a:pt x="102" y="251"/>
                    </a:cubicBezTo>
                    <a:cubicBezTo>
                      <a:pt x="107" y="258"/>
                      <a:pt x="111" y="265"/>
                      <a:pt x="119" y="267"/>
                    </a:cubicBezTo>
                    <a:cubicBezTo>
                      <a:pt x="120" y="267"/>
                      <a:pt x="120" y="267"/>
                      <a:pt x="120" y="267"/>
                    </a:cubicBezTo>
                    <a:cubicBezTo>
                      <a:pt x="120" y="265"/>
                      <a:pt x="119" y="264"/>
                      <a:pt x="119" y="263"/>
                    </a:cubicBezTo>
                    <a:cubicBezTo>
                      <a:pt x="118" y="262"/>
                      <a:pt x="118" y="261"/>
                      <a:pt x="117" y="261"/>
                    </a:cubicBezTo>
                    <a:cubicBezTo>
                      <a:pt x="116" y="256"/>
                      <a:pt x="113" y="247"/>
                      <a:pt x="112" y="241"/>
                    </a:cubicBezTo>
                    <a:cubicBezTo>
                      <a:pt x="112" y="239"/>
                      <a:pt x="112" y="237"/>
                      <a:pt x="112" y="235"/>
                    </a:cubicBezTo>
                    <a:cubicBezTo>
                      <a:pt x="112" y="234"/>
                      <a:pt x="112" y="234"/>
                      <a:pt x="112" y="233"/>
                    </a:cubicBezTo>
                    <a:cubicBezTo>
                      <a:pt x="113" y="232"/>
                      <a:pt x="113" y="232"/>
                      <a:pt x="113" y="231"/>
                    </a:cubicBezTo>
                    <a:cubicBezTo>
                      <a:pt x="113" y="229"/>
                      <a:pt x="113" y="226"/>
                      <a:pt x="113" y="223"/>
                    </a:cubicBezTo>
                    <a:cubicBezTo>
                      <a:pt x="113" y="221"/>
                      <a:pt x="113" y="220"/>
                      <a:pt x="113" y="218"/>
                    </a:cubicBezTo>
                    <a:cubicBezTo>
                      <a:pt x="113" y="217"/>
                      <a:pt x="113" y="216"/>
                      <a:pt x="113" y="214"/>
                    </a:cubicBezTo>
                    <a:cubicBezTo>
                      <a:pt x="113" y="212"/>
                      <a:pt x="112" y="209"/>
                      <a:pt x="113" y="207"/>
                    </a:cubicBezTo>
                    <a:cubicBezTo>
                      <a:pt x="113" y="206"/>
                      <a:pt x="115" y="205"/>
                      <a:pt x="116" y="203"/>
                    </a:cubicBezTo>
                    <a:cubicBezTo>
                      <a:pt x="118" y="202"/>
                      <a:pt x="119" y="200"/>
                      <a:pt x="120" y="198"/>
                    </a:cubicBezTo>
                    <a:cubicBezTo>
                      <a:pt x="122" y="195"/>
                      <a:pt x="122" y="192"/>
                      <a:pt x="120" y="188"/>
                    </a:cubicBezTo>
                    <a:cubicBezTo>
                      <a:pt x="120" y="188"/>
                      <a:pt x="120" y="188"/>
                      <a:pt x="120" y="188"/>
                    </a:cubicBezTo>
                    <a:cubicBezTo>
                      <a:pt x="119" y="188"/>
                      <a:pt x="119" y="188"/>
                      <a:pt x="118" y="188"/>
                    </a:cubicBezTo>
                    <a:cubicBezTo>
                      <a:pt x="116" y="188"/>
                      <a:pt x="113" y="188"/>
                      <a:pt x="111" y="188"/>
                    </a:cubicBezTo>
                    <a:cubicBezTo>
                      <a:pt x="110" y="188"/>
                      <a:pt x="110" y="187"/>
                      <a:pt x="110" y="187"/>
                    </a:cubicBezTo>
                    <a:cubicBezTo>
                      <a:pt x="109" y="186"/>
                      <a:pt x="108" y="186"/>
                      <a:pt x="106" y="186"/>
                    </a:cubicBezTo>
                    <a:cubicBezTo>
                      <a:pt x="106" y="186"/>
                      <a:pt x="106" y="186"/>
                      <a:pt x="106" y="186"/>
                    </a:cubicBezTo>
                    <a:cubicBezTo>
                      <a:pt x="105" y="185"/>
                      <a:pt x="105" y="184"/>
                      <a:pt x="105" y="184"/>
                    </a:cubicBezTo>
                    <a:cubicBezTo>
                      <a:pt x="104" y="182"/>
                      <a:pt x="103" y="181"/>
                      <a:pt x="101" y="180"/>
                    </a:cubicBezTo>
                    <a:cubicBezTo>
                      <a:pt x="100" y="179"/>
                      <a:pt x="98" y="179"/>
                      <a:pt x="97" y="178"/>
                    </a:cubicBezTo>
                    <a:cubicBezTo>
                      <a:pt x="95" y="178"/>
                      <a:pt x="93" y="178"/>
                      <a:pt x="92" y="177"/>
                    </a:cubicBezTo>
                    <a:cubicBezTo>
                      <a:pt x="92" y="177"/>
                      <a:pt x="91" y="176"/>
                      <a:pt x="91" y="175"/>
                    </a:cubicBezTo>
                    <a:cubicBezTo>
                      <a:pt x="90" y="175"/>
                      <a:pt x="90" y="174"/>
                      <a:pt x="90" y="174"/>
                    </a:cubicBezTo>
                    <a:cubicBezTo>
                      <a:pt x="87" y="172"/>
                      <a:pt x="87" y="170"/>
                      <a:pt x="86" y="167"/>
                    </a:cubicBezTo>
                    <a:cubicBezTo>
                      <a:pt x="86" y="165"/>
                      <a:pt x="86" y="165"/>
                      <a:pt x="86" y="165"/>
                    </a:cubicBezTo>
                    <a:cubicBezTo>
                      <a:pt x="85" y="162"/>
                      <a:pt x="84" y="158"/>
                      <a:pt x="84" y="156"/>
                    </a:cubicBezTo>
                    <a:cubicBezTo>
                      <a:pt x="85" y="155"/>
                      <a:pt x="85" y="154"/>
                      <a:pt x="86" y="154"/>
                    </a:cubicBezTo>
                    <a:cubicBezTo>
                      <a:pt x="87" y="153"/>
                      <a:pt x="87" y="153"/>
                      <a:pt x="88" y="152"/>
                    </a:cubicBezTo>
                    <a:cubicBezTo>
                      <a:pt x="89" y="151"/>
                      <a:pt x="89" y="150"/>
                      <a:pt x="89" y="149"/>
                    </a:cubicBezTo>
                    <a:cubicBezTo>
                      <a:pt x="90" y="148"/>
                      <a:pt x="90" y="147"/>
                      <a:pt x="91" y="146"/>
                    </a:cubicBezTo>
                    <a:cubicBezTo>
                      <a:pt x="93" y="148"/>
                      <a:pt x="95" y="150"/>
                      <a:pt x="97" y="151"/>
                    </a:cubicBezTo>
                    <a:cubicBezTo>
                      <a:pt x="97" y="151"/>
                      <a:pt x="98" y="151"/>
                      <a:pt x="99" y="151"/>
                    </a:cubicBezTo>
                    <a:cubicBezTo>
                      <a:pt x="101" y="151"/>
                      <a:pt x="103" y="151"/>
                      <a:pt x="104" y="150"/>
                    </a:cubicBezTo>
                    <a:cubicBezTo>
                      <a:pt x="104" y="151"/>
                      <a:pt x="104" y="151"/>
                      <a:pt x="105" y="151"/>
                    </a:cubicBezTo>
                    <a:cubicBezTo>
                      <a:pt x="106" y="152"/>
                      <a:pt x="107" y="153"/>
                      <a:pt x="107" y="155"/>
                    </a:cubicBezTo>
                    <a:cubicBezTo>
                      <a:pt x="107" y="157"/>
                      <a:pt x="107" y="158"/>
                      <a:pt x="107" y="160"/>
                    </a:cubicBezTo>
                    <a:cubicBezTo>
                      <a:pt x="106" y="162"/>
                      <a:pt x="106" y="165"/>
                      <a:pt x="107" y="166"/>
                    </a:cubicBezTo>
                    <a:cubicBezTo>
                      <a:pt x="109" y="166"/>
                      <a:pt x="111" y="164"/>
                      <a:pt x="112" y="163"/>
                    </a:cubicBezTo>
                    <a:cubicBezTo>
                      <a:pt x="112" y="162"/>
                      <a:pt x="112" y="161"/>
                      <a:pt x="112" y="160"/>
                    </a:cubicBezTo>
                    <a:cubicBezTo>
                      <a:pt x="112" y="159"/>
                      <a:pt x="113" y="158"/>
                      <a:pt x="113" y="157"/>
                    </a:cubicBezTo>
                    <a:cubicBezTo>
                      <a:pt x="113" y="157"/>
                      <a:pt x="115" y="155"/>
                      <a:pt x="116" y="154"/>
                    </a:cubicBezTo>
                    <a:cubicBezTo>
                      <a:pt x="117" y="153"/>
                      <a:pt x="117" y="153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1" y="151"/>
                      <a:pt x="121" y="151"/>
                      <a:pt x="121" y="151"/>
                    </a:cubicBezTo>
                    <a:cubicBezTo>
                      <a:pt x="121" y="149"/>
                      <a:pt x="122" y="148"/>
                      <a:pt x="123" y="147"/>
                    </a:cubicBezTo>
                    <a:cubicBezTo>
                      <a:pt x="124" y="146"/>
                      <a:pt x="124" y="145"/>
                      <a:pt x="125" y="144"/>
                    </a:cubicBezTo>
                    <a:cubicBezTo>
                      <a:pt x="125" y="143"/>
                      <a:pt x="125" y="141"/>
                      <a:pt x="124" y="140"/>
                    </a:cubicBezTo>
                    <a:cubicBezTo>
                      <a:pt x="124" y="138"/>
                      <a:pt x="124" y="137"/>
                      <a:pt x="124" y="135"/>
                    </a:cubicBezTo>
                    <a:cubicBezTo>
                      <a:pt x="126" y="131"/>
                      <a:pt x="129" y="126"/>
                      <a:pt x="134" y="122"/>
                    </a:cubicBezTo>
                    <a:cubicBezTo>
                      <a:pt x="135" y="120"/>
                      <a:pt x="137" y="119"/>
                      <a:pt x="139" y="118"/>
                    </a:cubicBezTo>
                    <a:cubicBezTo>
                      <a:pt x="142" y="115"/>
                      <a:pt x="146" y="112"/>
                      <a:pt x="148" y="107"/>
                    </a:cubicBezTo>
                    <a:cubicBezTo>
                      <a:pt x="151" y="107"/>
                      <a:pt x="153" y="106"/>
                      <a:pt x="155" y="105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6" y="105"/>
                      <a:pt x="157" y="106"/>
                      <a:pt x="158" y="107"/>
                    </a:cubicBezTo>
                    <a:cubicBezTo>
                      <a:pt x="159" y="107"/>
                      <a:pt x="160" y="108"/>
                      <a:pt x="161" y="108"/>
                    </a:cubicBezTo>
                    <a:cubicBezTo>
                      <a:pt x="163" y="108"/>
                      <a:pt x="164" y="105"/>
                      <a:pt x="165" y="102"/>
                    </a:cubicBezTo>
                    <a:cubicBezTo>
                      <a:pt x="165" y="97"/>
                      <a:pt x="163" y="92"/>
                      <a:pt x="160" y="91"/>
                    </a:cubicBezTo>
                    <a:cubicBezTo>
                      <a:pt x="160" y="91"/>
                      <a:pt x="160" y="91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59" y="92"/>
                    </a:cubicBezTo>
                    <a:cubicBezTo>
                      <a:pt x="159" y="92"/>
                      <a:pt x="159" y="92"/>
                      <a:pt x="159" y="92"/>
                    </a:cubicBezTo>
                    <a:cubicBezTo>
                      <a:pt x="159" y="92"/>
                      <a:pt x="158" y="92"/>
                      <a:pt x="158" y="93"/>
                    </a:cubicBezTo>
                    <a:cubicBezTo>
                      <a:pt x="157" y="92"/>
                      <a:pt x="155" y="93"/>
                      <a:pt x="154" y="94"/>
                    </a:cubicBezTo>
                    <a:cubicBezTo>
                      <a:pt x="153" y="94"/>
                      <a:pt x="152" y="94"/>
                      <a:pt x="151" y="95"/>
                    </a:cubicBezTo>
                    <a:cubicBezTo>
                      <a:pt x="144" y="96"/>
                      <a:pt x="140" y="93"/>
                      <a:pt x="138" y="87"/>
                    </a:cubicBezTo>
                    <a:cubicBezTo>
                      <a:pt x="137" y="86"/>
                      <a:pt x="136" y="86"/>
                      <a:pt x="136" y="85"/>
                    </a:cubicBezTo>
                    <a:cubicBezTo>
                      <a:pt x="135" y="84"/>
                      <a:pt x="134" y="83"/>
                      <a:pt x="132" y="82"/>
                    </a:cubicBezTo>
                    <a:cubicBezTo>
                      <a:pt x="131" y="83"/>
                      <a:pt x="130" y="83"/>
                      <a:pt x="128" y="83"/>
                    </a:cubicBezTo>
                    <a:cubicBezTo>
                      <a:pt x="126" y="83"/>
                      <a:pt x="124" y="83"/>
                      <a:pt x="123" y="83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0" y="77"/>
                      <a:pt x="115" y="76"/>
                      <a:pt x="109" y="76"/>
                    </a:cubicBezTo>
                    <a:cubicBezTo>
                      <a:pt x="106" y="76"/>
                      <a:pt x="103" y="76"/>
                      <a:pt x="100" y="75"/>
                    </a:cubicBezTo>
                    <a:cubicBezTo>
                      <a:pt x="102" y="72"/>
                      <a:pt x="105" y="70"/>
                      <a:pt x="108" y="68"/>
                    </a:cubicBezTo>
                    <a:cubicBezTo>
                      <a:pt x="110" y="67"/>
                      <a:pt x="111" y="66"/>
                      <a:pt x="112" y="65"/>
                    </a:cubicBezTo>
                    <a:cubicBezTo>
                      <a:pt x="113" y="65"/>
                      <a:pt x="114" y="64"/>
                      <a:pt x="115" y="63"/>
                    </a:cubicBezTo>
                    <a:cubicBezTo>
                      <a:pt x="116" y="63"/>
                      <a:pt x="116" y="62"/>
                      <a:pt x="117" y="61"/>
                    </a:cubicBezTo>
                    <a:cubicBezTo>
                      <a:pt x="118" y="61"/>
                      <a:pt x="119" y="60"/>
                      <a:pt x="120" y="60"/>
                    </a:cubicBezTo>
                    <a:cubicBezTo>
                      <a:pt x="121" y="59"/>
                      <a:pt x="122" y="58"/>
                      <a:pt x="123" y="57"/>
                    </a:cubicBezTo>
                    <a:cubicBezTo>
                      <a:pt x="124" y="57"/>
                      <a:pt x="125" y="56"/>
                      <a:pt x="125" y="56"/>
                    </a:cubicBezTo>
                    <a:cubicBezTo>
                      <a:pt x="128" y="54"/>
                      <a:pt x="131" y="51"/>
                      <a:pt x="135" y="50"/>
                    </a:cubicBezTo>
                    <a:cubicBezTo>
                      <a:pt x="135" y="51"/>
                      <a:pt x="136" y="51"/>
                      <a:pt x="136" y="52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7" y="62"/>
                      <a:pt x="137" y="70"/>
                      <a:pt x="140" y="77"/>
                    </a:cubicBezTo>
                    <a:cubicBezTo>
                      <a:pt x="140" y="77"/>
                      <a:pt x="140" y="78"/>
                      <a:pt x="140" y="78"/>
                    </a:cubicBezTo>
                    <a:cubicBezTo>
                      <a:pt x="141" y="80"/>
                      <a:pt x="141" y="82"/>
                      <a:pt x="143" y="82"/>
                    </a:cubicBezTo>
                    <a:cubicBezTo>
                      <a:pt x="143" y="82"/>
                      <a:pt x="143" y="82"/>
                      <a:pt x="143" y="82"/>
                    </a:cubicBezTo>
                    <a:cubicBezTo>
                      <a:pt x="144" y="82"/>
                      <a:pt x="144" y="82"/>
                      <a:pt x="144" y="81"/>
                    </a:cubicBezTo>
                    <a:cubicBezTo>
                      <a:pt x="144" y="81"/>
                      <a:pt x="144" y="81"/>
                      <a:pt x="144" y="80"/>
                    </a:cubicBezTo>
                    <a:cubicBezTo>
                      <a:pt x="144" y="80"/>
                      <a:pt x="143" y="79"/>
                      <a:pt x="143" y="79"/>
                    </a:cubicBezTo>
                    <a:cubicBezTo>
                      <a:pt x="144" y="79"/>
                      <a:pt x="144" y="79"/>
                      <a:pt x="144" y="79"/>
                    </a:cubicBezTo>
                    <a:cubicBezTo>
                      <a:pt x="144" y="79"/>
                      <a:pt x="144" y="79"/>
                      <a:pt x="144" y="79"/>
                    </a:cubicBezTo>
                    <a:cubicBezTo>
                      <a:pt x="144" y="79"/>
                      <a:pt x="145" y="79"/>
                      <a:pt x="145" y="79"/>
                    </a:cubicBezTo>
                    <a:cubicBezTo>
                      <a:pt x="145" y="79"/>
                      <a:pt x="145" y="79"/>
                      <a:pt x="146" y="79"/>
                    </a:cubicBezTo>
                    <a:cubicBezTo>
                      <a:pt x="149" y="76"/>
                      <a:pt x="153" y="73"/>
                      <a:pt x="157" y="71"/>
                    </a:cubicBezTo>
                    <a:cubicBezTo>
                      <a:pt x="157" y="71"/>
                      <a:pt x="157" y="71"/>
                      <a:pt x="157" y="71"/>
                    </a:cubicBezTo>
                    <a:cubicBezTo>
                      <a:pt x="157" y="77"/>
                      <a:pt x="158" y="85"/>
                      <a:pt x="162" y="91"/>
                    </a:cubicBezTo>
                    <a:cubicBezTo>
                      <a:pt x="162" y="91"/>
                      <a:pt x="163" y="91"/>
                      <a:pt x="163" y="92"/>
                    </a:cubicBezTo>
                    <a:cubicBezTo>
                      <a:pt x="164" y="92"/>
                      <a:pt x="165" y="93"/>
                      <a:pt x="166" y="93"/>
                    </a:cubicBezTo>
                    <a:cubicBezTo>
                      <a:pt x="167" y="95"/>
                      <a:pt x="170" y="99"/>
                      <a:pt x="171" y="102"/>
                    </a:cubicBezTo>
                    <a:cubicBezTo>
                      <a:pt x="171" y="102"/>
                      <a:pt x="170" y="102"/>
                      <a:pt x="170" y="103"/>
                    </a:cubicBezTo>
                    <a:cubicBezTo>
                      <a:pt x="170" y="103"/>
                      <a:pt x="170" y="104"/>
                      <a:pt x="170" y="105"/>
                    </a:cubicBezTo>
                    <a:cubicBezTo>
                      <a:pt x="170" y="105"/>
                      <a:pt x="170" y="105"/>
                      <a:pt x="171" y="105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72" y="104"/>
                      <a:pt x="172" y="103"/>
                      <a:pt x="172" y="103"/>
                    </a:cubicBezTo>
                    <a:cubicBezTo>
                      <a:pt x="172" y="102"/>
                      <a:pt x="172" y="101"/>
                      <a:pt x="172" y="100"/>
                    </a:cubicBezTo>
                    <a:cubicBezTo>
                      <a:pt x="172" y="98"/>
                      <a:pt x="171" y="97"/>
                      <a:pt x="170" y="96"/>
                    </a:cubicBezTo>
                    <a:cubicBezTo>
                      <a:pt x="170" y="94"/>
                      <a:pt x="169" y="93"/>
                      <a:pt x="168" y="91"/>
                    </a:cubicBezTo>
                    <a:cubicBezTo>
                      <a:pt x="162" y="90"/>
                      <a:pt x="161" y="84"/>
                      <a:pt x="160" y="78"/>
                    </a:cubicBezTo>
                    <a:cubicBezTo>
                      <a:pt x="160" y="76"/>
                      <a:pt x="159" y="73"/>
                      <a:pt x="159" y="71"/>
                    </a:cubicBezTo>
                    <a:cubicBezTo>
                      <a:pt x="159" y="71"/>
                      <a:pt x="158" y="70"/>
                      <a:pt x="158" y="70"/>
                    </a:cubicBezTo>
                    <a:cubicBezTo>
                      <a:pt x="157" y="70"/>
                      <a:pt x="157" y="70"/>
                      <a:pt x="157" y="70"/>
                    </a:cubicBezTo>
                    <a:cubicBezTo>
                      <a:pt x="165" y="66"/>
                      <a:pt x="175" y="64"/>
                      <a:pt x="184" y="62"/>
                    </a:cubicBezTo>
                    <a:cubicBezTo>
                      <a:pt x="185" y="64"/>
                      <a:pt x="189" y="69"/>
                      <a:pt x="192" y="69"/>
                    </a:cubicBezTo>
                    <a:cubicBezTo>
                      <a:pt x="192" y="69"/>
                      <a:pt x="192" y="69"/>
                      <a:pt x="192" y="69"/>
                    </a:cubicBezTo>
                    <a:cubicBezTo>
                      <a:pt x="192" y="69"/>
                      <a:pt x="192" y="70"/>
                      <a:pt x="192" y="70"/>
                    </a:cubicBezTo>
                    <a:cubicBezTo>
                      <a:pt x="192" y="71"/>
                      <a:pt x="192" y="71"/>
                      <a:pt x="192" y="72"/>
                    </a:cubicBezTo>
                    <a:cubicBezTo>
                      <a:pt x="192" y="72"/>
                      <a:pt x="192" y="73"/>
                      <a:pt x="193" y="73"/>
                    </a:cubicBezTo>
                    <a:cubicBezTo>
                      <a:pt x="193" y="73"/>
                      <a:pt x="194" y="74"/>
                      <a:pt x="193" y="75"/>
                    </a:cubicBezTo>
                    <a:cubicBezTo>
                      <a:pt x="193" y="77"/>
                      <a:pt x="191" y="78"/>
                      <a:pt x="189" y="79"/>
                    </a:cubicBezTo>
                    <a:cubicBezTo>
                      <a:pt x="188" y="79"/>
                      <a:pt x="186" y="80"/>
                      <a:pt x="185" y="81"/>
                    </a:cubicBezTo>
                    <a:cubicBezTo>
                      <a:pt x="185" y="82"/>
                      <a:pt x="185" y="83"/>
                      <a:pt x="184" y="84"/>
                    </a:cubicBezTo>
                    <a:cubicBezTo>
                      <a:pt x="184" y="85"/>
                      <a:pt x="184" y="86"/>
                      <a:pt x="184" y="86"/>
                    </a:cubicBezTo>
                    <a:cubicBezTo>
                      <a:pt x="182" y="89"/>
                      <a:pt x="179" y="91"/>
                      <a:pt x="175" y="91"/>
                    </a:cubicBezTo>
                    <a:cubicBezTo>
                      <a:pt x="175" y="91"/>
                      <a:pt x="175" y="92"/>
                      <a:pt x="175" y="92"/>
                    </a:cubicBezTo>
                    <a:cubicBezTo>
                      <a:pt x="174" y="93"/>
                      <a:pt x="174" y="93"/>
                      <a:pt x="174" y="94"/>
                    </a:cubicBezTo>
                    <a:cubicBezTo>
                      <a:pt x="173" y="96"/>
                      <a:pt x="172" y="98"/>
                      <a:pt x="172" y="101"/>
                    </a:cubicBezTo>
                    <a:cubicBezTo>
                      <a:pt x="172" y="101"/>
                      <a:pt x="172" y="101"/>
                      <a:pt x="173" y="101"/>
                    </a:cubicBezTo>
                    <a:cubicBezTo>
                      <a:pt x="173" y="101"/>
                      <a:pt x="173" y="101"/>
                      <a:pt x="173" y="101"/>
                    </a:cubicBezTo>
                    <a:cubicBezTo>
                      <a:pt x="175" y="100"/>
                      <a:pt x="175" y="99"/>
                      <a:pt x="176" y="98"/>
                    </a:cubicBezTo>
                    <a:cubicBezTo>
                      <a:pt x="176" y="98"/>
                      <a:pt x="176" y="97"/>
                      <a:pt x="176" y="97"/>
                    </a:cubicBezTo>
                    <a:cubicBezTo>
                      <a:pt x="176" y="97"/>
                      <a:pt x="176" y="97"/>
                      <a:pt x="176" y="97"/>
                    </a:cubicBezTo>
                    <a:cubicBezTo>
                      <a:pt x="176" y="97"/>
                      <a:pt x="175" y="94"/>
                      <a:pt x="177" y="93"/>
                    </a:cubicBezTo>
                    <a:cubicBezTo>
                      <a:pt x="181" y="93"/>
                      <a:pt x="181" y="93"/>
                      <a:pt x="181" y="93"/>
                    </a:cubicBezTo>
                    <a:cubicBezTo>
                      <a:pt x="181" y="93"/>
                      <a:pt x="181" y="93"/>
                      <a:pt x="181" y="93"/>
                    </a:cubicBezTo>
                    <a:cubicBezTo>
                      <a:pt x="181" y="92"/>
                      <a:pt x="182" y="91"/>
                      <a:pt x="183" y="91"/>
                    </a:cubicBezTo>
                    <a:cubicBezTo>
                      <a:pt x="184" y="90"/>
                      <a:pt x="185" y="89"/>
                      <a:pt x="185" y="88"/>
                    </a:cubicBezTo>
                    <a:cubicBezTo>
                      <a:pt x="186" y="88"/>
                      <a:pt x="186" y="87"/>
                      <a:pt x="186" y="86"/>
                    </a:cubicBezTo>
                    <a:cubicBezTo>
                      <a:pt x="186" y="85"/>
                      <a:pt x="186" y="84"/>
                      <a:pt x="187" y="84"/>
                    </a:cubicBezTo>
                    <a:cubicBezTo>
                      <a:pt x="188" y="82"/>
                      <a:pt x="189" y="81"/>
                      <a:pt x="191" y="80"/>
                    </a:cubicBezTo>
                    <a:cubicBezTo>
                      <a:pt x="193" y="79"/>
                      <a:pt x="195" y="78"/>
                      <a:pt x="196" y="75"/>
                    </a:cubicBezTo>
                    <a:cubicBezTo>
                      <a:pt x="195" y="74"/>
                      <a:pt x="195" y="72"/>
                      <a:pt x="194" y="70"/>
                    </a:cubicBezTo>
                    <a:cubicBezTo>
                      <a:pt x="194" y="69"/>
                      <a:pt x="194" y="68"/>
                      <a:pt x="193" y="67"/>
                    </a:cubicBezTo>
                    <a:cubicBezTo>
                      <a:pt x="193" y="67"/>
                      <a:pt x="193" y="67"/>
                      <a:pt x="193" y="67"/>
                    </a:cubicBezTo>
                    <a:cubicBezTo>
                      <a:pt x="190" y="67"/>
                      <a:pt x="187" y="64"/>
                      <a:pt x="186" y="61"/>
                    </a:cubicBezTo>
                    <a:cubicBezTo>
                      <a:pt x="194" y="59"/>
                      <a:pt x="200" y="58"/>
                      <a:pt x="208" y="57"/>
                    </a:cubicBezTo>
                    <a:cubicBezTo>
                      <a:pt x="209" y="57"/>
                      <a:pt x="209" y="57"/>
                      <a:pt x="209" y="58"/>
                    </a:cubicBezTo>
                    <a:cubicBezTo>
                      <a:pt x="209" y="58"/>
                      <a:pt x="209" y="58"/>
                      <a:pt x="210" y="58"/>
                    </a:cubicBezTo>
                    <a:cubicBezTo>
                      <a:pt x="214" y="55"/>
                      <a:pt x="211" y="52"/>
                      <a:pt x="209" y="48"/>
                    </a:cubicBezTo>
                    <a:cubicBezTo>
                      <a:pt x="208" y="47"/>
                      <a:pt x="207" y="46"/>
                      <a:pt x="207" y="45"/>
                    </a:cubicBezTo>
                    <a:cubicBezTo>
                      <a:pt x="210" y="46"/>
                      <a:pt x="212" y="46"/>
                      <a:pt x="214" y="47"/>
                    </a:cubicBezTo>
                    <a:cubicBezTo>
                      <a:pt x="214" y="47"/>
                      <a:pt x="215" y="47"/>
                      <a:pt x="215" y="47"/>
                    </a:cubicBezTo>
                    <a:cubicBezTo>
                      <a:pt x="216" y="47"/>
                      <a:pt x="217" y="47"/>
                      <a:pt x="218" y="47"/>
                    </a:cubicBezTo>
                    <a:cubicBezTo>
                      <a:pt x="219" y="47"/>
                      <a:pt x="219" y="47"/>
                      <a:pt x="220" y="48"/>
                    </a:cubicBezTo>
                    <a:cubicBezTo>
                      <a:pt x="222" y="48"/>
                      <a:pt x="224" y="50"/>
                      <a:pt x="227" y="51"/>
                    </a:cubicBezTo>
                    <a:cubicBezTo>
                      <a:pt x="228" y="52"/>
                      <a:pt x="229" y="52"/>
                      <a:pt x="230" y="53"/>
                    </a:cubicBezTo>
                    <a:cubicBezTo>
                      <a:pt x="231" y="54"/>
                      <a:pt x="232" y="54"/>
                      <a:pt x="234" y="55"/>
                    </a:cubicBezTo>
                    <a:cubicBezTo>
                      <a:pt x="236" y="56"/>
                      <a:pt x="238" y="57"/>
                      <a:pt x="239" y="58"/>
                    </a:cubicBezTo>
                    <a:cubicBezTo>
                      <a:pt x="245" y="62"/>
                      <a:pt x="251" y="68"/>
                      <a:pt x="256" y="73"/>
                    </a:cubicBezTo>
                    <a:cubicBezTo>
                      <a:pt x="259" y="76"/>
                      <a:pt x="259" y="76"/>
                      <a:pt x="259" y="76"/>
                    </a:cubicBezTo>
                    <a:cubicBezTo>
                      <a:pt x="267" y="86"/>
                      <a:pt x="276" y="96"/>
                      <a:pt x="282" y="107"/>
                    </a:cubicBezTo>
                    <a:cubicBezTo>
                      <a:pt x="281" y="107"/>
                      <a:pt x="280" y="107"/>
                      <a:pt x="279" y="107"/>
                    </a:cubicBezTo>
                    <a:cubicBezTo>
                      <a:pt x="278" y="108"/>
                      <a:pt x="277" y="108"/>
                      <a:pt x="275" y="108"/>
                    </a:cubicBezTo>
                    <a:cubicBezTo>
                      <a:pt x="275" y="108"/>
                      <a:pt x="274" y="108"/>
                      <a:pt x="274" y="108"/>
                    </a:cubicBezTo>
                    <a:cubicBezTo>
                      <a:pt x="272" y="107"/>
                      <a:pt x="272" y="106"/>
                      <a:pt x="271" y="105"/>
                    </a:cubicBezTo>
                    <a:cubicBezTo>
                      <a:pt x="270" y="104"/>
                      <a:pt x="269" y="102"/>
                      <a:pt x="266" y="102"/>
                    </a:cubicBezTo>
                    <a:cubicBezTo>
                      <a:pt x="265" y="103"/>
                      <a:pt x="264" y="104"/>
                      <a:pt x="264" y="105"/>
                    </a:cubicBezTo>
                    <a:cubicBezTo>
                      <a:pt x="263" y="105"/>
                      <a:pt x="263" y="105"/>
                      <a:pt x="263" y="106"/>
                    </a:cubicBezTo>
                    <a:cubicBezTo>
                      <a:pt x="262" y="104"/>
                      <a:pt x="260" y="104"/>
                      <a:pt x="258" y="103"/>
                    </a:cubicBezTo>
                    <a:cubicBezTo>
                      <a:pt x="257" y="103"/>
                      <a:pt x="256" y="103"/>
                      <a:pt x="254" y="102"/>
                    </a:cubicBezTo>
                    <a:cubicBezTo>
                      <a:pt x="253" y="103"/>
                      <a:pt x="253" y="104"/>
                      <a:pt x="252" y="105"/>
                    </a:cubicBezTo>
                    <a:cubicBezTo>
                      <a:pt x="252" y="106"/>
                      <a:pt x="252" y="108"/>
                      <a:pt x="250" y="108"/>
                    </a:cubicBezTo>
                    <a:cubicBezTo>
                      <a:pt x="249" y="108"/>
                      <a:pt x="248" y="107"/>
                      <a:pt x="247" y="107"/>
                    </a:cubicBezTo>
                    <a:cubicBezTo>
                      <a:pt x="246" y="106"/>
                      <a:pt x="244" y="105"/>
                      <a:pt x="243" y="105"/>
                    </a:cubicBezTo>
                    <a:cubicBezTo>
                      <a:pt x="243" y="105"/>
                      <a:pt x="243" y="105"/>
                      <a:pt x="243" y="105"/>
                    </a:cubicBezTo>
                    <a:cubicBezTo>
                      <a:pt x="241" y="111"/>
                      <a:pt x="244" y="117"/>
                      <a:pt x="246" y="120"/>
                    </a:cubicBezTo>
                    <a:cubicBezTo>
                      <a:pt x="246" y="119"/>
                      <a:pt x="245" y="120"/>
                      <a:pt x="244" y="120"/>
                    </a:cubicBezTo>
                    <a:cubicBezTo>
                      <a:pt x="244" y="121"/>
                      <a:pt x="244" y="121"/>
                      <a:pt x="244" y="122"/>
                    </a:cubicBezTo>
                    <a:cubicBezTo>
                      <a:pt x="244" y="124"/>
                      <a:pt x="244" y="126"/>
                      <a:pt x="243" y="128"/>
                    </a:cubicBezTo>
                    <a:cubicBezTo>
                      <a:pt x="244" y="122"/>
                      <a:pt x="242" y="116"/>
                      <a:pt x="241" y="111"/>
                    </a:cubicBezTo>
                    <a:cubicBezTo>
                      <a:pt x="238" y="110"/>
                      <a:pt x="236" y="110"/>
                      <a:pt x="234" y="111"/>
                    </a:cubicBezTo>
                    <a:cubicBezTo>
                      <a:pt x="234" y="110"/>
                      <a:pt x="233" y="110"/>
                      <a:pt x="233" y="109"/>
                    </a:cubicBezTo>
                    <a:cubicBezTo>
                      <a:pt x="232" y="109"/>
                      <a:pt x="232" y="108"/>
                      <a:pt x="230" y="108"/>
                    </a:cubicBezTo>
                    <a:cubicBezTo>
                      <a:pt x="230" y="108"/>
                      <a:pt x="230" y="108"/>
                      <a:pt x="230" y="108"/>
                    </a:cubicBezTo>
                    <a:cubicBezTo>
                      <a:pt x="229" y="110"/>
                      <a:pt x="230" y="111"/>
                      <a:pt x="230" y="112"/>
                    </a:cubicBezTo>
                    <a:cubicBezTo>
                      <a:pt x="231" y="113"/>
                      <a:pt x="231" y="114"/>
                      <a:pt x="231" y="115"/>
                    </a:cubicBezTo>
                    <a:cubicBezTo>
                      <a:pt x="230" y="116"/>
                      <a:pt x="229" y="117"/>
                      <a:pt x="229" y="117"/>
                    </a:cubicBezTo>
                    <a:cubicBezTo>
                      <a:pt x="228" y="117"/>
                      <a:pt x="227" y="117"/>
                      <a:pt x="227" y="118"/>
                    </a:cubicBezTo>
                    <a:cubicBezTo>
                      <a:pt x="226" y="119"/>
                      <a:pt x="226" y="119"/>
                      <a:pt x="226" y="120"/>
                    </a:cubicBezTo>
                    <a:cubicBezTo>
                      <a:pt x="226" y="120"/>
                      <a:pt x="226" y="121"/>
                      <a:pt x="227" y="121"/>
                    </a:cubicBezTo>
                    <a:cubicBezTo>
                      <a:pt x="226" y="122"/>
                      <a:pt x="225" y="122"/>
                      <a:pt x="224" y="123"/>
                    </a:cubicBezTo>
                    <a:cubicBezTo>
                      <a:pt x="224" y="123"/>
                      <a:pt x="223" y="123"/>
                      <a:pt x="222" y="124"/>
                    </a:cubicBezTo>
                    <a:cubicBezTo>
                      <a:pt x="222" y="125"/>
                      <a:pt x="222" y="126"/>
                      <a:pt x="222" y="127"/>
                    </a:cubicBezTo>
                    <a:cubicBezTo>
                      <a:pt x="221" y="129"/>
                      <a:pt x="221" y="131"/>
                      <a:pt x="220" y="132"/>
                    </a:cubicBezTo>
                    <a:cubicBezTo>
                      <a:pt x="217" y="131"/>
                      <a:pt x="216" y="131"/>
                      <a:pt x="215" y="131"/>
                    </a:cubicBezTo>
                    <a:cubicBezTo>
                      <a:pt x="214" y="130"/>
                      <a:pt x="213" y="130"/>
                      <a:pt x="212" y="130"/>
                    </a:cubicBezTo>
                    <a:cubicBezTo>
                      <a:pt x="211" y="130"/>
                      <a:pt x="211" y="130"/>
                      <a:pt x="211" y="130"/>
                    </a:cubicBezTo>
                    <a:cubicBezTo>
                      <a:pt x="210" y="130"/>
                      <a:pt x="210" y="130"/>
                      <a:pt x="209" y="131"/>
                    </a:cubicBezTo>
                    <a:cubicBezTo>
                      <a:pt x="209" y="131"/>
                      <a:pt x="209" y="132"/>
                      <a:pt x="208" y="132"/>
                    </a:cubicBezTo>
                    <a:cubicBezTo>
                      <a:pt x="208" y="132"/>
                      <a:pt x="208" y="132"/>
                      <a:pt x="208" y="132"/>
                    </a:cubicBezTo>
                    <a:cubicBezTo>
                      <a:pt x="206" y="130"/>
                      <a:pt x="205" y="125"/>
                      <a:pt x="204" y="122"/>
                    </a:cubicBezTo>
                    <a:cubicBezTo>
                      <a:pt x="204" y="120"/>
                      <a:pt x="204" y="117"/>
                      <a:pt x="204" y="116"/>
                    </a:cubicBezTo>
                    <a:cubicBezTo>
                      <a:pt x="205" y="117"/>
                      <a:pt x="207" y="118"/>
                      <a:pt x="209" y="118"/>
                    </a:cubicBezTo>
                    <a:cubicBezTo>
                      <a:pt x="213" y="118"/>
                      <a:pt x="218" y="115"/>
                      <a:pt x="220" y="112"/>
                    </a:cubicBezTo>
                    <a:cubicBezTo>
                      <a:pt x="221" y="112"/>
                      <a:pt x="221" y="111"/>
                      <a:pt x="221" y="110"/>
                    </a:cubicBezTo>
                    <a:cubicBezTo>
                      <a:pt x="221" y="109"/>
                      <a:pt x="221" y="108"/>
                      <a:pt x="221" y="108"/>
                    </a:cubicBezTo>
                    <a:cubicBezTo>
                      <a:pt x="221" y="107"/>
                      <a:pt x="221" y="107"/>
                      <a:pt x="221" y="106"/>
                    </a:cubicBezTo>
                    <a:cubicBezTo>
                      <a:pt x="220" y="106"/>
                      <a:pt x="220" y="105"/>
                      <a:pt x="220" y="104"/>
                    </a:cubicBezTo>
                    <a:cubicBezTo>
                      <a:pt x="221" y="104"/>
                      <a:pt x="222" y="103"/>
                      <a:pt x="223" y="103"/>
                    </a:cubicBezTo>
                    <a:cubicBezTo>
                      <a:pt x="225" y="103"/>
                      <a:pt x="226" y="102"/>
                      <a:pt x="227" y="101"/>
                    </a:cubicBezTo>
                    <a:cubicBezTo>
                      <a:pt x="227" y="99"/>
                      <a:pt x="228" y="96"/>
                      <a:pt x="228" y="95"/>
                    </a:cubicBezTo>
                    <a:cubicBezTo>
                      <a:pt x="233" y="94"/>
                      <a:pt x="236" y="92"/>
                      <a:pt x="239" y="89"/>
                    </a:cubicBezTo>
                    <a:cubicBezTo>
                      <a:pt x="242" y="87"/>
                      <a:pt x="245" y="84"/>
                      <a:pt x="251" y="84"/>
                    </a:cubicBezTo>
                    <a:cubicBezTo>
                      <a:pt x="251" y="84"/>
                      <a:pt x="251" y="84"/>
                      <a:pt x="251" y="84"/>
                    </a:cubicBezTo>
                    <a:cubicBezTo>
                      <a:pt x="253" y="80"/>
                      <a:pt x="251" y="78"/>
                      <a:pt x="249" y="76"/>
                    </a:cubicBezTo>
                    <a:cubicBezTo>
                      <a:pt x="248" y="75"/>
                      <a:pt x="247" y="75"/>
                      <a:pt x="247" y="74"/>
                    </a:cubicBezTo>
                    <a:cubicBezTo>
                      <a:pt x="241" y="73"/>
                      <a:pt x="239" y="70"/>
                      <a:pt x="238" y="67"/>
                    </a:cubicBezTo>
                    <a:cubicBezTo>
                      <a:pt x="238" y="66"/>
                      <a:pt x="239" y="65"/>
                      <a:pt x="239" y="64"/>
                    </a:cubicBezTo>
                    <a:cubicBezTo>
                      <a:pt x="240" y="62"/>
                      <a:pt x="241" y="61"/>
                      <a:pt x="240" y="60"/>
                    </a:cubicBezTo>
                    <a:cubicBezTo>
                      <a:pt x="240" y="59"/>
                      <a:pt x="239" y="59"/>
                      <a:pt x="238" y="58"/>
                    </a:cubicBezTo>
                    <a:cubicBezTo>
                      <a:pt x="238" y="58"/>
                      <a:pt x="238" y="58"/>
                      <a:pt x="238" y="59"/>
                    </a:cubicBezTo>
                    <a:cubicBezTo>
                      <a:pt x="238" y="59"/>
                      <a:pt x="238" y="59"/>
                      <a:pt x="238" y="59"/>
                    </a:cubicBezTo>
                    <a:cubicBezTo>
                      <a:pt x="239" y="60"/>
                      <a:pt x="238" y="62"/>
                      <a:pt x="237" y="63"/>
                    </a:cubicBezTo>
                    <a:cubicBezTo>
                      <a:pt x="237" y="65"/>
                      <a:pt x="236" y="67"/>
                      <a:pt x="236" y="68"/>
                    </a:cubicBezTo>
                    <a:cubicBezTo>
                      <a:pt x="237" y="71"/>
                      <a:pt x="241" y="75"/>
                      <a:pt x="244" y="75"/>
                    </a:cubicBezTo>
                    <a:cubicBezTo>
                      <a:pt x="244" y="75"/>
                      <a:pt x="245" y="75"/>
                      <a:pt x="245" y="75"/>
                    </a:cubicBezTo>
                    <a:cubicBezTo>
                      <a:pt x="245" y="76"/>
                      <a:pt x="246" y="77"/>
                      <a:pt x="247" y="77"/>
                    </a:cubicBezTo>
                    <a:cubicBezTo>
                      <a:pt x="249" y="79"/>
                      <a:pt x="250" y="80"/>
                      <a:pt x="250" y="81"/>
                    </a:cubicBezTo>
                    <a:cubicBezTo>
                      <a:pt x="249" y="82"/>
                      <a:pt x="246" y="83"/>
                      <a:pt x="244" y="83"/>
                    </a:cubicBezTo>
                    <a:cubicBezTo>
                      <a:pt x="244" y="83"/>
                      <a:pt x="244" y="83"/>
                      <a:pt x="243" y="83"/>
                    </a:cubicBezTo>
                    <a:cubicBezTo>
                      <a:pt x="241" y="84"/>
                      <a:pt x="240" y="85"/>
                      <a:pt x="238" y="87"/>
                    </a:cubicBezTo>
                    <a:cubicBezTo>
                      <a:pt x="237" y="88"/>
                      <a:pt x="236" y="90"/>
                      <a:pt x="234" y="91"/>
                    </a:cubicBezTo>
                    <a:cubicBezTo>
                      <a:pt x="233" y="91"/>
                      <a:pt x="232" y="92"/>
                      <a:pt x="230" y="92"/>
                    </a:cubicBezTo>
                    <a:cubicBezTo>
                      <a:pt x="229" y="92"/>
                      <a:pt x="227" y="92"/>
                      <a:pt x="225" y="94"/>
                    </a:cubicBezTo>
                    <a:cubicBezTo>
                      <a:pt x="225" y="94"/>
                      <a:pt x="225" y="94"/>
                      <a:pt x="225" y="94"/>
                    </a:cubicBezTo>
                    <a:cubicBezTo>
                      <a:pt x="225" y="95"/>
                      <a:pt x="225" y="96"/>
                      <a:pt x="225" y="97"/>
                    </a:cubicBezTo>
                    <a:cubicBezTo>
                      <a:pt x="225" y="98"/>
                      <a:pt x="225" y="98"/>
                      <a:pt x="226" y="99"/>
                    </a:cubicBezTo>
                    <a:cubicBezTo>
                      <a:pt x="224" y="100"/>
                      <a:pt x="223" y="101"/>
                      <a:pt x="221" y="102"/>
                    </a:cubicBezTo>
                    <a:cubicBezTo>
                      <a:pt x="219" y="102"/>
                      <a:pt x="217" y="103"/>
                      <a:pt x="216" y="104"/>
                    </a:cubicBezTo>
                    <a:cubicBezTo>
                      <a:pt x="216" y="105"/>
                      <a:pt x="216" y="105"/>
                      <a:pt x="216" y="105"/>
                    </a:cubicBezTo>
                    <a:cubicBezTo>
                      <a:pt x="216" y="105"/>
                      <a:pt x="216" y="105"/>
                      <a:pt x="216" y="105"/>
                    </a:cubicBezTo>
                    <a:cubicBezTo>
                      <a:pt x="216" y="106"/>
                      <a:pt x="217" y="107"/>
                      <a:pt x="217" y="108"/>
                    </a:cubicBezTo>
                    <a:cubicBezTo>
                      <a:pt x="217" y="108"/>
                      <a:pt x="217" y="108"/>
                      <a:pt x="217" y="108"/>
                    </a:cubicBezTo>
                    <a:cubicBezTo>
                      <a:pt x="217" y="108"/>
                      <a:pt x="217" y="108"/>
                      <a:pt x="217" y="108"/>
                    </a:cubicBezTo>
                    <a:cubicBezTo>
                      <a:pt x="217" y="107"/>
                      <a:pt x="218" y="107"/>
                      <a:pt x="218" y="106"/>
                    </a:cubicBezTo>
                    <a:cubicBezTo>
                      <a:pt x="218" y="106"/>
                      <a:pt x="218" y="106"/>
                      <a:pt x="218" y="106"/>
                    </a:cubicBezTo>
                    <a:cubicBezTo>
                      <a:pt x="218" y="106"/>
                      <a:pt x="218" y="106"/>
                      <a:pt x="218" y="106"/>
                    </a:cubicBezTo>
                    <a:cubicBezTo>
                      <a:pt x="218" y="107"/>
                      <a:pt x="218" y="107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9" y="109"/>
                      <a:pt x="218" y="109"/>
                      <a:pt x="218" y="109"/>
                    </a:cubicBezTo>
                    <a:cubicBezTo>
                      <a:pt x="218" y="109"/>
                      <a:pt x="218" y="109"/>
                      <a:pt x="218" y="109"/>
                    </a:cubicBezTo>
                    <a:cubicBezTo>
                      <a:pt x="218" y="109"/>
                      <a:pt x="218" y="109"/>
                      <a:pt x="217" y="109"/>
                    </a:cubicBezTo>
                    <a:cubicBezTo>
                      <a:pt x="217" y="109"/>
                      <a:pt x="217" y="109"/>
                      <a:pt x="217" y="109"/>
                    </a:cubicBezTo>
                    <a:cubicBezTo>
                      <a:pt x="217" y="109"/>
                      <a:pt x="217" y="109"/>
                      <a:pt x="217" y="109"/>
                    </a:cubicBezTo>
                    <a:cubicBezTo>
                      <a:pt x="217" y="110"/>
                      <a:pt x="217" y="110"/>
                      <a:pt x="217" y="111"/>
                    </a:cubicBezTo>
                    <a:cubicBezTo>
                      <a:pt x="218" y="111"/>
                      <a:pt x="218" y="111"/>
                      <a:pt x="218" y="111"/>
                    </a:cubicBezTo>
                    <a:cubicBezTo>
                      <a:pt x="217" y="111"/>
                      <a:pt x="216" y="112"/>
                      <a:pt x="216" y="112"/>
                    </a:cubicBezTo>
                    <a:cubicBezTo>
                      <a:pt x="216" y="113"/>
                      <a:pt x="216" y="113"/>
                      <a:pt x="215" y="113"/>
                    </a:cubicBezTo>
                    <a:cubicBezTo>
                      <a:pt x="214" y="114"/>
                      <a:pt x="213" y="114"/>
                      <a:pt x="212" y="114"/>
                    </a:cubicBezTo>
                    <a:cubicBezTo>
                      <a:pt x="211" y="115"/>
                      <a:pt x="210" y="115"/>
                      <a:pt x="209" y="116"/>
                    </a:cubicBezTo>
                    <a:cubicBezTo>
                      <a:pt x="208" y="115"/>
                      <a:pt x="207" y="115"/>
                      <a:pt x="206" y="114"/>
                    </a:cubicBezTo>
                    <a:cubicBezTo>
                      <a:pt x="206" y="113"/>
                      <a:pt x="205" y="112"/>
                      <a:pt x="204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0" y="116"/>
                      <a:pt x="202" y="122"/>
                      <a:pt x="203" y="127"/>
                    </a:cubicBezTo>
                    <a:cubicBezTo>
                      <a:pt x="204" y="129"/>
                      <a:pt x="204" y="131"/>
                      <a:pt x="205" y="133"/>
                    </a:cubicBezTo>
                    <a:cubicBezTo>
                      <a:pt x="205" y="134"/>
                      <a:pt x="206" y="134"/>
                      <a:pt x="208" y="134"/>
                    </a:cubicBezTo>
                    <a:cubicBezTo>
                      <a:pt x="209" y="134"/>
                      <a:pt x="209" y="134"/>
                      <a:pt x="210" y="134"/>
                    </a:cubicBezTo>
                    <a:cubicBezTo>
                      <a:pt x="211" y="134"/>
                      <a:pt x="212" y="133"/>
                      <a:pt x="213" y="133"/>
                    </a:cubicBezTo>
                    <a:cubicBezTo>
                      <a:pt x="213" y="133"/>
                      <a:pt x="213" y="133"/>
                      <a:pt x="213" y="133"/>
                    </a:cubicBezTo>
                    <a:cubicBezTo>
                      <a:pt x="214" y="133"/>
                      <a:pt x="216" y="134"/>
                      <a:pt x="217" y="134"/>
                    </a:cubicBezTo>
                    <a:cubicBezTo>
                      <a:pt x="219" y="135"/>
                      <a:pt x="220" y="135"/>
                      <a:pt x="222" y="134"/>
                    </a:cubicBezTo>
                    <a:cubicBezTo>
                      <a:pt x="223" y="132"/>
                      <a:pt x="223" y="131"/>
                      <a:pt x="224" y="129"/>
                    </a:cubicBezTo>
                    <a:cubicBezTo>
                      <a:pt x="224" y="128"/>
                      <a:pt x="224" y="127"/>
                      <a:pt x="224" y="126"/>
                    </a:cubicBezTo>
                    <a:cubicBezTo>
                      <a:pt x="227" y="125"/>
                      <a:pt x="228" y="123"/>
                      <a:pt x="228" y="122"/>
                    </a:cubicBezTo>
                    <a:cubicBezTo>
                      <a:pt x="229" y="120"/>
                      <a:pt x="230" y="119"/>
                      <a:pt x="232" y="118"/>
                    </a:cubicBezTo>
                    <a:cubicBezTo>
                      <a:pt x="233" y="117"/>
                      <a:pt x="233" y="115"/>
                      <a:pt x="233" y="114"/>
                    </a:cubicBezTo>
                    <a:cubicBezTo>
                      <a:pt x="233" y="114"/>
                      <a:pt x="233" y="114"/>
                      <a:pt x="233" y="113"/>
                    </a:cubicBezTo>
                    <a:cubicBezTo>
                      <a:pt x="233" y="113"/>
                      <a:pt x="233" y="113"/>
                      <a:pt x="233" y="113"/>
                    </a:cubicBezTo>
                    <a:cubicBezTo>
                      <a:pt x="234" y="113"/>
                      <a:pt x="235" y="113"/>
                      <a:pt x="237" y="113"/>
                    </a:cubicBezTo>
                    <a:cubicBezTo>
                      <a:pt x="237" y="113"/>
                      <a:pt x="238" y="112"/>
                      <a:pt x="239" y="112"/>
                    </a:cubicBezTo>
                    <a:cubicBezTo>
                      <a:pt x="240" y="117"/>
                      <a:pt x="241" y="122"/>
                      <a:pt x="241" y="125"/>
                    </a:cubicBezTo>
                    <a:cubicBezTo>
                      <a:pt x="241" y="127"/>
                      <a:pt x="240" y="128"/>
                      <a:pt x="240" y="129"/>
                    </a:cubicBezTo>
                    <a:cubicBezTo>
                      <a:pt x="239" y="130"/>
                      <a:pt x="239" y="132"/>
                      <a:pt x="239" y="133"/>
                    </a:cubicBezTo>
                    <a:cubicBezTo>
                      <a:pt x="239" y="133"/>
                      <a:pt x="239" y="133"/>
                      <a:pt x="239" y="133"/>
                    </a:cubicBezTo>
                    <a:cubicBezTo>
                      <a:pt x="239" y="133"/>
                      <a:pt x="239" y="133"/>
                      <a:pt x="239" y="133"/>
                    </a:cubicBezTo>
                    <a:cubicBezTo>
                      <a:pt x="240" y="133"/>
                      <a:pt x="240" y="133"/>
                      <a:pt x="240" y="133"/>
                    </a:cubicBezTo>
                    <a:cubicBezTo>
                      <a:pt x="242" y="132"/>
                      <a:pt x="244" y="130"/>
                      <a:pt x="245" y="129"/>
                    </a:cubicBezTo>
                    <a:cubicBezTo>
                      <a:pt x="246" y="127"/>
                      <a:pt x="246" y="126"/>
                      <a:pt x="246" y="125"/>
                    </a:cubicBezTo>
                    <a:cubicBezTo>
                      <a:pt x="246" y="124"/>
                      <a:pt x="246" y="124"/>
                      <a:pt x="246" y="123"/>
                    </a:cubicBezTo>
                    <a:cubicBezTo>
                      <a:pt x="247" y="123"/>
                      <a:pt x="247" y="123"/>
                      <a:pt x="248" y="123"/>
                    </a:cubicBezTo>
                    <a:cubicBezTo>
                      <a:pt x="249" y="124"/>
                      <a:pt x="249" y="124"/>
                      <a:pt x="250" y="123"/>
                    </a:cubicBezTo>
                    <a:cubicBezTo>
                      <a:pt x="250" y="120"/>
                      <a:pt x="248" y="118"/>
                      <a:pt x="247" y="116"/>
                    </a:cubicBezTo>
                    <a:cubicBezTo>
                      <a:pt x="245" y="114"/>
                      <a:pt x="243" y="112"/>
                      <a:pt x="245" y="108"/>
                    </a:cubicBezTo>
                    <a:cubicBezTo>
                      <a:pt x="246" y="108"/>
                      <a:pt x="247" y="109"/>
                      <a:pt x="247" y="110"/>
                    </a:cubicBezTo>
                    <a:cubicBezTo>
                      <a:pt x="248" y="110"/>
                      <a:pt x="249" y="111"/>
                      <a:pt x="251" y="111"/>
                    </a:cubicBezTo>
                    <a:cubicBezTo>
                      <a:pt x="251" y="111"/>
                      <a:pt x="251" y="111"/>
                      <a:pt x="251" y="111"/>
                    </a:cubicBezTo>
                    <a:cubicBezTo>
                      <a:pt x="253" y="110"/>
                      <a:pt x="253" y="109"/>
                      <a:pt x="253" y="108"/>
                    </a:cubicBezTo>
                    <a:cubicBezTo>
                      <a:pt x="254" y="106"/>
                      <a:pt x="254" y="105"/>
                      <a:pt x="256" y="104"/>
                    </a:cubicBezTo>
                    <a:cubicBezTo>
                      <a:pt x="256" y="105"/>
                      <a:pt x="258" y="106"/>
                      <a:pt x="259" y="106"/>
                    </a:cubicBezTo>
                    <a:cubicBezTo>
                      <a:pt x="261" y="107"/>
                      <a:pt x="263" y="108"/>
                      <a:pt x="264" y="108"/>
                    </a:cubicBezTo>
                    <a:cubicBezTo>
                      <a:pt x="265" y="108"/>
                      <a:pt x="265" y="107"/>
                      <a:pt x="265" y="106"/>
                    </a:cubicBezTo>
                    <a:cubicBezTo>
                      <a:pt x="266" y="106"/>
                      <a:pt x="266" y="105"/>
                      <a:pt x="267" y="105"/>
                    </a:cubicBezTo>
                    <a:cubicBezTo>
                      <a:pt x="268" y="105"/>
                      <a:pt x="269" y="106"/>
                      <a:pt x="270" y="107"/>
                    </a:cubicBezTo>
                    <a:cubicBezTo>
                      <a:pt x="270" y="108"/>
                      <a:pt x="271" y="110"/>
                      <a:pt x="273" y="110"/>
                    </a:cubicBezTo>
                    <a:cubicBezTo>
                      <a:pt x="275" y="111"/>
                      <a:pt x="278" y="110"/>
                      <a:pt x="281" y="110"/>
                    </a:cubicBezTo>
                    <a:cubicBezTo>
                      <a:pt x="282" y="109"/>
                      <a:pt x="283" y="109"/>
                      <a:pt x="284" y="109"/>
                    </a:cubicBezTo>
                    <a:cubicBezTo>
                      <a:pt x="286" y="112"/>
                      <a:pt x="287" y="116"/>
                      <a:pt x="289" y="120"/>
                    </a:cubicBezTo>
                    <a:cubicBezTo>
                      <a:pt x="291" y="123"/>
                      <a:pt x="294" y="127"/>
                      <a:pt x="295" y="131"/>
                    </a:cubicBezTo>
                    <a:cubicBezTo>
                      <a:pt x="298" y="138"/>
                      <a:pt x="299" y="145"/>
                      <a:pt x="301" y="152"/>
                    </a:cubicBezTo>
                    <a:cubicBezTo>
                      <a:pt x="302" y="154"/>
                      <a:pt x="302" y="156"/>
                      <a:pt x="303" y="158"/>
                    </a:cubicBezTo>
                    <a:cubicBezTo>
                      <a:pt x="303" y="158"/>
                      <a:pt x="303" y="159"/>
                      <a:pt x="303" y="160"/>
                    </a:cubicBezTo>
                    <a:cubicBezTo>
                      <a:pt x="303" y="160"/>
                      <a:pt x="303" y="160"/>
                      <a:pt x="303" y="160"/>
                    </a:cubicBezTo>
                    <a:cubicBezTo>
                      <a:pt x="307" y="187"/>
                      <a:pt x="299" y="211"/>
                      <a:pt x="289" y="230"/>
                    </a:cubicBezTo>
                    <a:cubicBezTo>
                      <a:pt x="289" y="230"/>
                      <a:pt x="289" y="231"/>
                      <a:pt x="289" y="231"/>
                    </a:cubicBezTo>
                    <a:cubicBezTo>
                      <a:pt x="289" y="231"/>
                      <a:pt x="290" y="231"/>
                      <a:pt x="290" y="231"/>
                    </a:cubicBezTo>
                    <a:cubicBezTo>
                      <a:pt x="290" y="231"/>
                      <a:pt x="290" y="231"/>
                      <a:pt x="290" y="231"/>
                    </a:cubicBezTo>
                    <a:cubicBezTo>
                      <a:pt x="291" y="230"/>
                      <a:pt x="292" y="230"/>
                      <a:pt x="293" y="230"/>
                    </a:cubicBezTo>
                    <a:cubicBezTo>
                      <a:pt x="293" y="230"/>
                      <a:pt x="293" y="230"/>
                      <a:pt x="293" y="230"/>
                    </a:cubicBezTo>
                    <a:cubicBezTo>
                      <a:pt x="294" y="226"/>
                      <a:pt x="296" y="223"/>
                      <a:pt x="297" y="220"/>
                    </a:cubicBezTo>
                    <a:cubicBezTo>
                      <a:pt x="298" y="216"/>
                      <a:pt x="299" y="213"/>
                      <a:pt x="300" y="209"/>
                    </a:cubicBezTo>
                    <a:cubicBezTo>
                      <a:pt x="304" y="198"/>
                      <a:pt x="307" y="185"/>
                      <a:pt x="306" y="168"/>
                    </a:cubicBezTo>
                    <a:cubicBezTo>
                      <a:pt x="306" y="162"/>
                      <a:pt x="305" y="157"/>
                      <a:pt x="303" y="152"/>
                    </a:cubicBezTo>
                    <a:cubicBezTo>
                      <a:pt x="303" y="151"/>
                      <a:pt x="303" y="149"/>
                      <a:pt x="302" y="147"/>
                    </a:cubicBezTo>
                    <a:cubicBezTo>
                      <a:pt x="300" y="137"/>
                      <a:pt x="297" y="130"/>
                      <a:pt x="293" y="122"/>
                    </a:cubicBezTo>
                    <a:cubicBezTo>
                      <a:pt x="292" y="120"/>
                      <a:pt x="291" y="119"/>
                      <a:pt x="291" y="117"/>
                    </a:cubicBezTo>
                    <a:cubicBezTo>
                      <a:pt x="289" y="115"/>
                      <a:pt x="288" y="113"/>
                      <a:pt x="287" y="111"/>
                    </a:cubicBezTo>
                    <a:cubicBezTo>
                      <a:pt x="280" y="99"/>
                      <a:pt x="271" y="88"/>
                      <a:pt x="265" y="80"/>
                    </a:cubicBezTo>
                    <a:cubicBezTo>
                      <a:pt x="264" y="79"/>
                      <a:pt x="263" y="77"/>
                      <a:pt x="261" y="76"/>
                    </a:cubicBezTo>
                    <a:cubicBezTo>
                      <a:pt x="258" y="72"/>
                      <a:pt x="255" y="68"/>
                      <a:pt x="251" y="65"/>
                    </a:cubicBezTo>
                    <a:cubicBezTo>
                      <a:pt x="251" y="65"/>
                      <a:pt x="250" y="65"/>
                      <a:pt x="250" y="64"/>
                    </a:cubicBezTo>
                    <a:cubicBezTo>
                      <a:pt x="249" y="64"/>
                      <a:pt x="249" y="64"/>
                      <a:pt x="249" y="64"/>
                    </a:cubicBezTo>
                    <a:cubicBezTo>
                      <a:pt x="248" y="64"/>
                      <a:pt x="248" y="63"/>
                      <a:pt x="248" y="63"/>
                    </a:cubicBezTo>
                    <a:cubicBezTo>
                      <a:pt x="248" y="62"/>
                      <a:pt x="247" y="62"/>
                      <a:pt x="247" y="61"/>
                    </a:cubicBezTo>
                    <a:cubicBezTo>
                      <a:pt x="245" y="59"/>
                      <a:pt x="242" y="58"/>
                      <a:pt x="239" y="56"/>
                    </a:cubicBezTo>
                    <a:cubicBezTo>
                      <a:pt x="238" y="56"/>
                      <a:pt x="237" y="55"/>
                      <a:pt x="236" y="54"/>
                    </a:cubicBezTo>
                    <a:cubicBezTo>
                      <a:pt x="235" y="54"/>
                      <a:pt x="235" y="54"/>
                      <a:pt x="235" y="54"/>
                    </a:cubicBezTo>
                    <a:cubicBezTo>
                      <a:pt x="227" y="49"/>
                      <a:pt x="218" y="44"/>
                      <a:pt x="207" y="44"/>
                    </a:cubicBezTo>
                    <a:cubicBezTo>
                      <a:pt x="206" y="44"/>
                      <a:pt x="205" y="44"/>
                      <a:pt x="204" y="44"/>
                    </a:cubicBezTo>
                    <a:cubicBezTo>
                      <a:pt x="204" y="43"/>
                      <a:pt x="203" y="42"/>
                      <a:pt x="202" y="42"/>
                    </a:cubicBezTo>
                    <a:cubicBezTo>
                      <a:pt x="202" y="42"/>
                      <a:pt x="202" y="41"/>
                      <a:pt x="201" y="41"/>
                    </a:cubicBezTo>
                    <a:cubicBezTo>
                      <a:pt x="206" y="35"/>
                      <a:pt x="213" y="34"/>
                      <a:pt x="222" y="32"/>
                    </a:cubicBezTo>
                    <a:cubicBezTo>
                      <a:pt x="225" y="32"/>
                      <a:pt x="228" y="31"/>
                      <a:pt x="231" y="31"/>
                    </a:cubicBezTo>
                    <a:cubicBezTo>
                      <a:pt x="238" y="29"/>
                      <a:pt x="245" y="27"/>
                      <a:pt x="250" y="27"/>
                    </a:cubicBezTo>
                    <a:cubicBezTo>
                      <a:pt x="254" y="27"/>
                      <a:pt x="257" y="27"/>
                      <a:pt x="260" y="27"/>
                    </a:cubicBezTo>
                    <a:cubicBezTo>
                      <a:pt x="267" y="27"/>
                      <a:pt x="272" y="27"/>
                      <a:pt x="276" y="29"/>
                    </a:cubicBezTo>
                    <a:cubicBezTo>
                      <a:pt x="278" y="29"/>
                      <a:pt x="279" y="30"/>
                      <a:pt x="281" y="31"/>
                    </a:cubicBezTo>
                    <a:cubicBezTo>
                      <a:pt x="283" y="33"/>
                      <a:pt x="286" y="35"/>
                      <a:pt x="289" y="34"/>
                    </a:cubicBezTo>
                    <a:cubicBezTo>
                      <a:pt x="289" y="34"/>
                      <a:pt x="289" y="34"/>
                      <a:pt x="289" y="34"/>
                    </a:cubicBezTo>
                    <a:cubicBezTo>
                      <a:pt x="289" y="32"/>
                      <a:pt x="289" y="31"/>
                      <a:pt x="288" y="28"/>
                    </a:cubicBezTo>
                    <a:cubicBezTo>
                      <a:pt x="287" y="28"/>
                      <a:pt x="287" y="28"/>
                      <a:pt x="287" y="29"/>
                    </a:cubicBezTo>
                    <a:cubicBezTo>
                      <a:pt x="287" y="29"/>
                      <a:pt x="287" y="29"/>
                      <a:pt x="287" y="29"/>
                    </a:cubicBezTo>
                    <a:cubicBezTo>
                      <a:pt x="287" y="28"/>
                      <a:pt x="287" y="27"/>
                      <a:pt x="287" y="26"/>
                    </a:cubicBezTo>
                    <a:cubicBezTo>
                      <a:pt x="284" y="24"/>
                      <a:pt x="282" y="21"/>
                      <a:pt x="279" y="18"/>
                    </a:cubicBezTo>
                    <a:cubicBezTo>
                      <a:pt x="273" y="13"/>
                      <a:pt x="266" y="10"/>
                      <a:pt x="259" y="7"/>
                    </a:cubicBezTo>
                    <a:cubicBezTo>
                      <a:pt x="252" y="5"/>
                      <a:pt x="243" y="2"/>
                      <a:pt x="234" y="1"/>
                    </a:cubicBezTo>
                    <a:cubicBezTo>
                      <a:pt x="231" y="0"/>
                      <a:pt x="228" y="0"/>
                      <a:pt x="224" y="0"/>
                    </a:cubicBezTo>
                    <a:cubicBezTo>
                      <a:pt x="222" y="0"/>
                      <a:pt x="219" y="0"/>
                      <a:pt x="216" y="0"/>
                    </a:cubicBezTo>
                    <a:cubicBezTo>
                      <a:pt x="214" y="0"/>
                      <a:pt x="212" y="0"/>
                      <a:pt x="210" y="0"/>
                    </a:cubicBezTo>
                    <a:cubicBezTo>
                      <a:pt x="191" y="0"/>
                      <a:pt x="174" y="9"/>
                      <a:pt x="161" y="17"/>
                    </a:cubicBezTo>
                    <a:cubicBezTo>
                      <a:pt x="161" y="15"/>
                      <a:pt x="159" y="14"/>
                      <a:pt x="157" y="13"/>
                    </a:cubicBezTo>
                    <a:cubicBezTo>
                      <a:pt x="156" y="12"/>
                      <a:pt x="155" y="12"/>
                      <a:pt x="154" y="11"/>
                    </a:cubicBezTo>
                    <a:cubicBezTo>
                      <a:pt x="152" y="10"/>
                      <a:pt x="151" y="8"/>
                      <a:pt x="149" y="6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46" y="6"/>
                      <a:pt x="145" y="7"/>
                      <a:pt x="146" y="10"/>
                    </a:cubicBezTo>
                    <a:cubicBezTo>
                      <a:pt x="141" y="21"/>
                      <a:pt x="137" y="32"/>
                      <a:pt x="136" y="46"/>
                    </a:cubicBezTo>
                    <a:cubicBezTo>
                      <a:pt x="131" y="48"/>
                      <a:pt x="128" y="51"/>
                      <a:pt x="124" y="54"/>
                    </a:cubicBezTo>
                    <a:cubicBezTo>
                      <a:pt x="122" y="55"/>
                      <a:pt x="120" y="57"/>
                      <a:pt x="119" y="58"/>
                    </a:cubicBezTo>
                    <a:cubicBezTo>
                      <a:pt x="118" y="59"/>
                      <a:pt x="117" y="59"/>
                      <a:pt x="116" y="59"/>
                    </a:cubicBezTo>
                    <a:cubicBezTo>
                      <a:pt x="115" y="60"/>
                      <a:pt x="114" y="60"/>
                      <a:pt x="113" y="61"/>
                    </a:cubicBezTo>
                    <a:cubicBezTo>
                      <a:pt x="112" y="61"/>
                      <a:pt x="112" y="62"/>
                      <a:pt x="111" y="63"/>
                    </a:cubicBezTo>
                    <a:cubicBezTo>
                      <a:pt x="111" y="63"/>
                      <a:pt x="110" y="64"/>
                      <a:pt x="110" y="64"/>
                    </a:cubicBezTo>
                    <a:cubicBezTo>
                      <a:pt x="108" y="65"/>
                      <a:pt x="106" y="66"/>
                      <a:pt x="105" y="67"/>
                    </a:cubicBezTo>
                    <a:cubicBezTo>
                      <a:pt x="103" y="68"/>
                      <a:pt x="102" y="69"/>
                      <a:pt x="100" y="71"/>
                    </a:cubicBezTo>
                    <a:cubicBezTo>
                      <a:pt x="97" y="74"/>
                      <a:pt x="94" y="78"/>
                      <a:pt x="91" y="82"/>
                    </a:cubicBezTo>
                    <a:cubicBezTo>
                      <a:pt x="86" y="88"/>
                      <a:pt x="81" y="94"/>
                      <a:pt x="77" y="102"/>
                    </a:cubicBezTo>
                    <a:cubicBezTo>
                      <a:pt x="76" y="104"/>
                      <a:pt x="75" y="105"/>
                      <a:pt x="74" y="107"/>
                    </a:cubicBezTo>
                    <a:cubicBezTo>
                      <a:pt x="73" y="109"/>
                      <a:pt x="71" y="111"/>
                      <a:pt x="70" y="113"/>
                    </a:cubicBezTo>
                    <a:cubicBezTo>
                      <a:pt x="68" y="118"/>
                      <a:pt x="67" y="123"/>
                      <a:pt x="66" y="128"/>
                    </a:cubicBezTo>
                    <a:cubicBezTo>
                      <a:pt x="65" y="130"/>
                      <a:pt x="65" y="132"/>
                      <a:pt x="64" y="134"/>
                    </a:cubicBezTo>
                    <a:cubicBezTo>
                      <a:pt x="64" y="135"/>
                      <a:pt x="63" y="136"/>
                      <a:pt x="63" y="137"/>
                    </a:cubicBezTo>
                    <a:cubicBezTo>
                      <a:pt x="61" y="143"/>
                      <a:pt x="59" y="149"/>
                      <a:pt x="59" y="155"/>
                    </a:cubicBezTo>
                    <a:cubicBezTo>
                      <a:pt x="59" y="156"/>
                      <a:pt x="59" y="157"/>
                      <a:pt x="59" y="158"/>
                    </a:cubicBezTo>
                    <a:cubicBezTo>
                      <a:pt x="59" y="159"/>
                      <a:pt x="59" y="160"/>
                      <a:pt x="58" y="161"/>
                    </a:cubicBezTo>
                    <a:cubicBezTo>
                      <a:pt x="57" y="159"/>
                      <a:pt x="56" y="157"/>
                      <a:pt x="55" y="155"/>
                    </a:cubicBezTo>
                    <a:cubicBezTo>
                      <a:pt x="55" y="155"/>
                      <a:pt x="55" y="155"/>
                      <a:pt x="55" y="155"/>
                    </a:cubicBezTo>
                    <a:cubicBezTo>
                      <a:pt x="55" y="154"/>
                      <a:pt x="55" y="154"/>
                      <a:pt x="54" y="153"/>
                    </a:cubicBezTo>
                    <a:cubicBezTo>
                      <a:pt x="53" y="151"/>
                      <a:pt x="52" y="149"/>
                      <a:pt x="50" y="148"/>
                    </a:cubicBezTo>
                    <a:cubicBezTo>
                      <a:pt x="49" y="149"/>
                      <a:pt x="48" y="151"/>
                      <a:pt x="48" y="152"/>
                    </a:cubicBezTo>
                    <a:cubicBezTo>
                      <a:pt x="48" y="154"/>
                      <a:pt x="47" y="155"/>
                      <a:pt x="46" y="156"/>
                    </a:cubicBezTo>
                    <a:cubicBezTo>
                      <a:pt x="46" y="159"/>
                      <a:pt x="46" y="164"/>
                      <a:pt x="44" y="168"/>
                    </a:cubicBezTo>
                    <a:cubicBezTo>
                      <a:pt x="43" y="166"/>
                      <a:pt x="42" y="165"/>
                      <a:pt x="41" y="164"/>
                    </a:cubicBezTo>
                    <a:cubicBezTo>
                      <a:pt x="40" y="162"/>
                      <a:pt x="38" y="160"/>
                      <a:pt x="36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38" y="157"/>
                      <a:pt x="38" y="157"/>
                      <a:pt x="38" y="157"/>
                    </a:cubicBezTo>
                    <a:cubicBezTo>
                      <a:pt x="37" y="156"/>
                      <a:pt x="36" y="156"/>
                      <a:pt x="36" y="156"/>
                    </a:cubicBezTo>
                    <a:cubicBezTo>
                      <a:pt x="35" y="156"/>
                      <a:pt x="34" y="156"/>
                      <a:pt x="34" y="156"/>
                    </a:cubicBezTo>
                    <a:cubicBezTo>
                      <a:pt x="34" y="155"/>
                      <a:pt x="33" y="154"/>
                      <a:pt x="32" y="153"/>
                    </a:cubicBezTo>
                    <a:cubicBezTo>
                      <a:pt x="32" y="153"/>
                      <a:pt x="32" y="153"/>
                      <a:pt x="31" y="152"/>
                    </a:cubicBezTo>
                    <a:cubicBezTo>
                      <a:pt x="19" y="135"/>
                      <a:pt x="14" y="109"/>
                      <a:pt x="19" y="82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8" y="82"/>
                      <a:pt x="18" y="82"/>
                      <a:pt x="18" y="81"/>
                    </a:cubicBezTo>
                    <a:cubicBezTo>
                      <a:pt x="18" y="81"/>
                      <a:pt x="17" y="80"/>
                      <a:pt x="16" y="80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9" y="91"/>
                      <a:pt x="8" y="96"/>
                      <a:pt x="7" y="101"/>
                    </a:cubicBezTo>
                    <a:cubicBezTo>
                      <a:pt x="6" y="103"/>
                      <a:pt x="6" y="105"/>
                      <a:pt x="6" y="106"/>
                    </a:cubicBezTo>
                    <a:cubicBezTo>
                      <a:pt x="3" y="116"/>
                      <a:pt x="0" y="131"/>
                      <a:pt x="2" y="143"/>
                    </a:cubicBezTo>
                    <a:cubicBezTo>
                      <a:pt x="4" y="153"/>
                      <a:pt x="7" y="160"/>
                      <a:pt x="10" y="168"/>
                    </a:cubicBezTo>
                    <a:cubicBezTo>
                      <a:pt x="17" y="184"/>
                      <a:pt x="26" y="205"/>
                      <a:pt x="39" y="216"/>
                    </a:cubicBezTo>
                    <a:cubicBezTo>
                      <a:pt x="38" y="218"/>
                      <a:pt x="38" y="221"/>
                      <a:pt x="38" y="224"/>
                    </a:cubicBezTo>
                    <a:cubicBezTo>
                      <a:pt x="38" y="225"/>
                      <a:pt x="38" y="227"/>
                      <a:pt x="38" y="229"/>
                    </a:cubicBezTo>
                    <a:cubicBezTo>
                      <a:pt x="38" y="229"/>
                      <a:pt x="37" y="230"/>
                      <a:pt x="37" y="231"/>
                    </a:cubicBezTo>
                    <a:cubicBezTo>
                      <a:pt x="37" y="231"/>
                      <a:pt x="37" y="231"/>
                      <a:pt x="37" y="231"/>
                    </a:cubicBezTo>
                    <a:cubicBezTo>
                      <a:pt x="37" y="232"/>
                      <a:pt x="38" y="233"/>
                      <a:pt x="38" y="233"/>
                    </a:cubicBezTo>
                    <a:cubicBezTo>
                      <a:pt x="39" y="234"/>
                      <a:pt x="40" y="234"/>
                      <a:pt x="39" y="235"/>
                    </a:cubicBezTo>
                    <a:cubicBezTo>
                      <a:pt x="39" y="235"/>
                      <a:pt x="39" y="235"/>
                      <a:pt x="39" y="235"/>
                    </a:cubicBezTo>
                    <a:cubicBezTo>
                      <a:pt x="40" y="235"/>
                      <a:pt x="40" y="235"/>
                      <a:pt x="40" y="235"/>
                    </a:cubicBezTo>
                    <a:cubicBezTo>
                      <a:pt x="42" y="235"/>
                      <a:pt x="44" y="235"/>
                      <a:pt x="46" y="236"/>
                    </a:cubicBezTo>
                    <a:cubicBezTo>
                      <a:pt x="49" y="236"/>
                      <a:pt x="52" y="237"/>
                      <a:pt x="54" y="236"/>
                    </a:cubicBezTo>
                    <a:cubicBezTo>
                      <a:pt x="55" y="236"/>
                      <a:pt x="55" y="236"/>
                      <a:pt x="55" y="236"/>
                    </a:cubicBezTo>
                    <a:cubicBezTo>
                      <a:pt x="55" y="237"/>
                      <a:pt x="55" y="237"/>
                      <a:pt x="55" y="237"/>
                    </a:cubicBezTo>
                    <a:cubicBezTo>
                      <a:pt x="56" y="237"/>
                      <a:pt x="56" y="237"/>
                      <a:pt x="56" y="237"/>
                    </a:cubicBezTo>
                    <a:cubicBezTo>
                      <a:pt x="56" y="236"/>
                      <a:pt x="58" y="236"/>
                      <a:pt x="59" y="236"/>
                    </a:cubicBezTo>
                    <a:cubicBezTo>
                      <a:pt x="60" y="236"/>
                      <a:pt x="61" y="236"/>
                      <a:pt x="61" y="236"/>
                    </a:cubicBezTo>
                    <a:cubicBezTo>
                      <a:pt x="62" y="235"/>
                      <a:pt x="62" y="235"/>
                      <a:pt x="63" y="235"/>
                    </a:cubicBezTo>
                    <a:cubicBezTo>
                      <a:pt x="64" y="235"/>
                      <a:pt x="65" y="234"/>
                      <a:pt x="65" y="234"/>
                    </a:cubicBezTo>
                    <a:cubicBezTo>
                      <a:pt x="70" y="241"/>
                      <a:pt x="74" y="248"/>
                      <a:pt x="80" y="255"/>
                    </a:cubicBezTo>
                    <a:cubicBezTo>
                      <a:pt x="81" y="256"/>
                      <a:pt x="81" y="256"/>
                      <a:pt x="81" y="256"/>
                    </a:cubicBezTo>
                    <a:cubicBezTo>
                      <a:pt x="86" y="262"/>
                      <a:pt x="92" y="269"/>
                      <a:pt x="99" y="273"/>
                    </a:cubicBezTo>
                    <a:cubicBezTo>
                      <a:pt x="102" y="275"/>
                      <a:pt x="102" y="275"/>
                      <a:pt x="102" y="275"/>
                    </a:cubicBezTo>
                    <a:cubicBezTo>
                      <a:pt x="112" y="280"/>
                      <a:pt x="123" y="287"/>
                      <a:pt x="135" y="290"/>
                    </a:cubicBezTo>
                    <a:cubicBezTo>
                      <a:pt x="144" y="292"/>
                      <a:pt x="153" y="293"/>
                      <a:pt x="165" y="293"/>
                    </a:cubicBezTo>
                    <a:cubicBezTo>
                      <a:pt x="168" y="293"/>
                      <a:pt x="171" y="293"/>
                      <a:pt x="174" y="293"/>
                    </a:cubicBezTo>
                    <a:cubicBezTo>
                      <a:pt x="176" y="293"/>
                      <a:pt x="177" y="293"/>
                      <a:pt x="178" y="293"/>
                    </a:cubicBezTo>
                    <a:cubicBezTo>
                      <a:pt x="180" y="293"/>
                      <a:pt x="182" y="293"/>
                      <a:pt x="183" y="293"/>
                    </a:cubicBezTo>
                    <a:cubicBezTo>
                      <a:pt x="191" y="292"/>
                      <a:pt x="197" y="290"/>
                      <a:pt x="204" y="288"/>
                    </a:cubicBezTo>
                    <a:cubicBezTo>
                      <a:pt x="208" y="287"/>
                      <a:pt x="211" y="286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4"/>
                      <a:pt x="216" y="284"/>
                    </a:cubicBezTo>
                    <a:cubicBezTo>
                      <a:pt x="216" y="284"/>
                      <a:pt x="216" y="284"/>
                      <a:pt x="216" y="284"/>
                    </a:cubicBezTo>
                    <a:cubicBezTo>
                      <a:pt x="218" y="283"/>
                      <a:pt x="220" y="283"/>
                      <a:pt x="222" y="282"/>
                    </a:cubicBezTo>
                    <a:cubicBezTo>
                      <a:pt x="226" y="281"/>
                      <a:pt x="230" y="280"/>
                      <a:pt x="233" y="278"/>
                    </a:cubicBezTo>
                    <a:cubicBezTo>
                      <a:pt x="224" y="288"/>
                      <a:pt x="212" y="296"/>
                      <a:pt x="200" y="303"/>
                    </a:cubicBezTo>
                    <a:cubicBezTo>
                      <a:pt x="198" y="305"/>
                      <a:pt x="195" y="306"/>
                      <a:pt x="192" y="307"/>
                    </a:cubicBezTo>
                    <a:cubicBezTo>
                      <a:pt x="190" y="308"/>
                      <a:pt x="189" y="309"/>
                      <a:pt x="187" y="310"/>
                    </a:cubicBezTo>
                    <a:cubicBezTo>
                      <a:pt x="174" y="316"/>
                      <a:pt x="163" y="320"/>
                      <a:pt x="152" y="321"/>
                    </a:cubicBezTo>
                    <a:cubicBezTo>
                      <a:pt x="152" y="320"/>
                      <a:pt x="152" y="320"/>
                      <a:pt x="152" y="320"/>
                    </a:cubicBezTo>
                    <a:cubicBezTo>
                      <a:pt x="153" y="319"/>
                      <a:pt x="153" y="319"/>
                      <a:pt x="153" y="318"/>
                    </a:cubicBezTo>
                    <a:cubicBezTo>
                      <a:pt x="153" y="318"/>
                      <a:pt x="153" y="318"/>
                      <a:pt x="153" y="318"/>
                    </a:cubicBezTo>
                    <a:cubicBezTo>
                      <a:pt x="153" y="318"/>
                      <a:pt x="153" y="318"/>
                      <a:pt x="153" y="318"/>
                    </a:cubicBezTo>
                    <a:cubicBezTo>
                      <a:pt x="151" y="318"/>
                      <a:pt x="151" y="320"/>
                      <a:pt x="150" y="321"/>
                    </a:cubicBezTo>
                    <a:cubicBezTo>
                      <a:pt x="150" y="322"/>
                      <a:pt x="150" y="323"/>
                      <a:pt x="150" y="323"/>
                    </a:cubicBezTo>
                    <a:cubicBezTo>
                      <a:pt x="150" y="323"/>
                      <a:pt x="150" y="323"/>
                      <a:pt x="150" y="323"/>
                    </a:cubicBezTo>
                    <a:cubicBezTo>
                      <a:pt x="150" y="323"/>
                      <a:pt x="150" y="323"/>
                      <a:pt x="150" y="323"/>
                    </a:cubicBezTo>
                    <a:cubicBezTo>
                      <a:pt x="155" y="325"/>
                      <a:pt x="159" y="326"/>
                      <a:pt x="164" y="326"/>
                    </a:cubicBezTo>
                    <a:cubicBezTo>
                      <a:pt x="165" y="326"/>
                      <a:pt x="167" y="326"/>
                      <a:pt x="168" y="326"/>
                    </a:cubicBezTo>
                    <a:cubicBezTo>
                      <a:pt x="169" y="326"/>
                      <a:pt x="171" y="326"/>
                      <a:pt x="172" y="326"/>
                    </a:cubicBezTo>
                    <a:cubicBezTo>
                      <a:pt x="172" y="326"/>
                      <a:pt x="173" y="326"/>
                      <a:pt x="173" y="326"/>
                    </a:cubicBezTo>
                    <a:cubicBezTo>
                      <a:pt x="174" y="326"/>
                      <a:pt x="174" y="326"/>
                      <a:pt x="174" y="326"/>
                    </a:cubicBezTo>
                    <a:cubicBezTo>
                      <a:pt x="182" y="326"/>
                      <a:pt x="190" y="324"/>
                      <a:pt x="198" y="322"/>
                    </a:cubicBezTo>
                    <a:cubicBezTo>
                      <a:pt x="200" y="321"/>
                      <a:pt x="203" y="321"/>
                      <a:pt x="205" y="320"/>
                    </a:cubicBezTo>
                    <a:cubicBezTo>
                      <a:pt x="207" y="320"/>
                      <a:pt x="207" y="320"/>
                      <a:pt x="207" y="320"/>
                    </a:cubicBezTo>
                    <a:cubicBezTo>
                      <a:pt x="212" y="319"/>
                      <a:pt x="216" y="318"/>
                      <a:pt x="220" y="316"/>
                    </a:cubicBezTo>
                    <a:cubicBezTo>
                      <a:pt x="223" y="315"/>
                      <a:pt x="226" y="314"/>
                      <a:pt x="229" y="313"/>
                    </a:cubicBezTo>
                    <a:cubicBezTo>
                      <a:pt x="230" y="313"/>
                      <a:pt x="230" y="313"/>
                      <a:pt x="231" y="312"/>
                    </a:cubicBezTo>
                    <a:cubicBezTo>
                      <a:pt x="232" y="312"/>
                      <a:pt x="232" y="312"/>
                      <a:pt x="233" y="312"/>
                    </a:cubicBezTo>
                    <a:cubicBezTo>
                      <a:pt x="234" y="312"/>
                      <a:pt x="235" y="312"/>
                      <a:pt x="235" y="311"/>
                    </a:cubicBezTo>
                    <a:cubicBezTo>
                      <a:pt x="238" y="310"/>
                      <a:pt x="241" y="308"/>
                      <a:pt x="243" y="307"/>
                    </a:cubicBezTo>
                    <a:cubicBezTo>
                      <a:pt x="244" y="306"/>
                      <a:pt x="246" y="305"/>
                      <a:pt x="247" y="304"/>
                    </a:cubicBezTo>
                    <a:cubicBezTo>
                      <a:pt x="248" y="303"/>
                      <a:pt x="249" y="303"/>
                      <a:pt x="251" y="302"/>
                    </a:cubicBezTo>
                    <a:cubicBezTo>
                      <a:pt x="253" y="300"/>
                      <a:pt x="256" y="298"/>
                      <a:pt x="259" y="297"/>
                    </a:cubicBezTo>
                    <a:cubicBezTo>
                      <a:pt x="262" y="294"/>
                      <a:pt x="264" y="292"/>
                      <a:pt x="267" y="289"/>
                    </a:cubicBezTo>
                    <a:cubicBezTo>
                      <a:pt x="274" y="283"/>
                      <a:pt x="281" y="276"/>
                      <a:pt x="288" y="270"/>
                    </a:cubicBezTo>
                    <a:cubicBezTo>
                      <a:pt x="289" y="270"/>
                      <a:pt x="289" y="270"/>
                      <a:pt x="289" y="270"/>
                    </a:cubicBezTo>
                    <a:cubicBezTo>
                      <a:pt x="292" y="270"/>
                      <a:pt x="294" y="271"/>
                      <a:pt x="296" y="271"/>
                    </a:cubicBezTo>
                    <a:cubicBezTo>
                      <a:pt x="298" y="271"/>
                      <a:pt x="300" y="270"/>
                      <a:pt x="302" y="270"/>
                    </a:cubicBezTo>
                    <a:cubicBezTo>
                      <a:pt x="302" y="270"/>
                      <a:pt x="302" y="270"/>
                      <a:pt x="302" y="270"/>
                    </a:cubicBezTo>
                    <a:cubicBezTo>
                      <a:pt x="303" y="270"/>
                      <a:pt x="306" y="269"/>
                      <a:pt x="306" y="268"/>
                    </a:cubicBezTo>
                    <a:cubicBezTo>
                      <a:pt x="306" y="268"/>
                      <a:pt x="306" y="267"/>
                      <a:pt x="306" y="267"/>
                    </a:cubicBezTo>
                    <a:cubicBezTo>
                      <a:pt x="304" y="267"/>
                      <a:pt x="302" y="267"/>
                      <a:pt x="301" y="268"/>
                    </a:cubicBezTo>
                    <a:cubicBezTo>
                      <a:pt x="300" y="268"/>
                      <a:pt x="298" y="268"/>
                      <a:pt x="297" y="268"/>
                    </a:cubicBezTo>
                    <a:cubicBezTo>
                      <a:pt x="295" y="268"/>
                      <a:pt x="293" y="268"/>
                      <a:pt x="291" y="268"/>
                    </a:cubicBezTo>
                    <a:cubicBezTo>
                      <a:pt x="290" y="267"/>
                      <a:pt x="288" y="267"/>
                      <a:pt x="287" y="267"/>
                    </a:cubicBezTo>
                    <a:cubicBezTo>
                      <a:pt x="285" y="267"/>
                      <a:pt x="284" y="267"/>
                      <a:pt x="283" y="268"/>
                    </a:cubicBezTo>
                    <a:cubicBezTo>
                      <a:pt x="283" y="268"/>
                      <a:pt x="283" y="268"/>
                      <a:pt x="283" y="269"/>
                    </a:cubicBezTo>
                    <a:cubicBezTo>
                      <a:pt x="283" y="269"/>
                      <a:pt x="284" y="269"/>
                      <a:pt x="284" y="269"/>
                    </a:cubicBezTo>
                    <a:cubicBezTo>
                      <a:pt x="284" y="269"/>
                      <a:pt x="285" y="269"/>
                      <a:pt x="285" y="269"/>
                    </a:cubicBezTo>
                    <a:cubicBezTo>
                      <a:pt x="285" y="269"/>
                      <a:pt x="285" y="269"/>
                      <a:pt x="285" y="269"/>
                    </a:cubicBezTo>
                    <a:cubicBezTo>
                      <a:pt x="285" y="269"/>
                      <a:pt x="285" y="269"/>
                      <a:pt x="284" y="270"/>
                    </a:cubicBezTo>
                    <a:cubicBezTo>
                      <a:pt x="284" y="271"/>
                      <a:pt x="284" y="271"/>
                      <a:pt x="284" y="272"/>
                    </a:cubicBezTo>
                    <a:cubicBezTo>
                      <a:pt x="284" y="272"/>
                      <a:pt x="284" y="272"/>
                      <a:pt x="284" y="272"/>
                    </a:cubicBezTo>
                    <a:cubicBezTo>
                      <a:pt x="284" y="272"/>
                      <a:pt x="284" y="272"/>
                      <a:pt x="284" y="272"/>
                    </a:cubicBezTo>
                    <a:cubicBezTo>
                      <a:pt x="284" y="271"/>
                      <a:pt x="283" y="271"/>
                      <a:pt x="283" y="271"/>
                    </a:cubicBezTo>
                    <a:cubicBezTo>
                      <a:pt x="282" y="272"/>
                      <a:pt x="282" y="272"/>
                      <a:pt x="281" y="273"/>
                    </a:cubicBezTo>
                    <a:cubicBezTo>
                      <a:pt x="279" y="275"/>
                      <a:pt x="277" y="278"/>
                      <a:pt x="273" y="279"/>
                    </a:cubicBezTo>
                    <a:cubicBezTo>
                      <a:pt x="263" y="291"/>
                      <a:pt x="244" y="307"/>
                      <a:pt x="218" y="314"/>
                    </a:cubicBezTo>
                    <a:cubicBezTo>
                      <a:pt x="218" y="315"/>
                      <a:pt x="218" y="315"/>
                      <a:pt x="217" y="316"/>
                    </a:cubicBezTo>
                    <a:cubicBezTo>
                      <a:pt x="212" y="316"/>
                      <a:pt x="207" y="318"/>
                      <a:pt x="201" y="319"/>
                    </a:cubicBezTo>
                    <a:cubicBezTo>
                      <a:pt x="193" y="321"/>
                      <a:pt x="184" y="323"/>
                      <a:pt x="175" y="324"/>
                    </a:cubicBezTo>
                    <a:cubicBezTo>
                      <a:pt x="174" y="324"/>
                      <a:pt x="173" y="324"/>
                      <a:pt x="172" y="324"/>
                    </a:cubicBezTo>
                    <a:cubicBezTo>
                      <a:pt x="170" y="323"/>
                      <a:pt x="168" y="323"/>
                      <a:pt x="167" y="324"/>
                    </a:cubicBezTo>
                    <a:cubicBezTo>
                      <a:pt x="165" y="324"/>
                      <a:pt x="165" y="324"/>
                      <a:pt x="165" y="324"/>
                    </a:cubicBezTo>
                    <a:cubicBezTo>
                      <a:pt x="164" y="324"/>
                      <a:pt x="163" y="324"/>
                      <a:pt x="161" y="324"/>
                    </a:cubicBezTo>
                    <a:cubicBezTo>
                      <a:pt x="159" y="324"/>
                      <a:pt x="158" y="324"/>
                      <a:pt x="157" y="323"/>
                    </a:cubicBezTo>
                    <a:cubicBezTo>
                      <a:pt x="159" y="322"/>
                      <a:pt x="160" y="322"/>
                      <a:pt x="162" y="322"/>
                    </a:cubicBezTo>
                    <a:cubicBezTo>
                      <a:pt x="162" y="322"/>
                      <a:pt x="162" y="322"/>
                      <a:pt x="162" y="322"/>
                    </a:cubicBezTo>
                    <a:cubicBezTo>
                      <a:pt x="162" y="323"/>
                      <a:pt x="162" y="323"/>
                      <a:pt x="162" y="323"/>
                    </a:cubicBezTo>
                    <a:cubicBezTo>
                      <a:pt x="163" y="323"/>
                      <a:pt x="163" y="323"/>
                      <a:pt x="163" y="323"/>
                    </a:cubicBezTo>
                    <a:cubicBezTo>
                      <a:pt x="163" y="323"/>
                      <a:pt x="163" y="323"/>
                      <a:pt x="163" y="322"/>
                    </a:cubicBezTo>
                    <a:cubicBezTo>
                      <a:pt x="163" y="322"/>
                      <a:pt x="163" y="322"/>
                      <a:pt x="163" y="322"/>
                    </a:cubicBezTo>
                    <a:cubicBezTo>
                      <a:pt x="163" y="321"/>
                      <a:pt x="163" y="321"/>
                      <a:pt x="163" y="321"/>
                    </a:cubicBezTo>
                    <a:cubicBezTo>
                      <a:pt x="170" y="320"/>
                      <a:pt x="177" y="317"/>
                      <a:pt x="183" y="315"/>
                    </a:cubicBezTo>
                    <a:cubicBezTo>
                      <a:pt x="197" y="308"/>
                      <a:pt x="207" y="303"/>
                      <a:pt x="216" y="296"/>
                    </a:cubicBezTo>
                    <a:cubicBezTo>
                      <a:pt x="225" y="289"/>
                      <a:pt x="235" y="281"/>
                      <a:pt x="243" y="270"/>
                    </a:cubicBezTo>
                    <a:cubicBezTo>
                      <a:pt x="244" y="270"/>
                      <a:pt x="245" y="270"/>
                      <a:pt x="246" y="269"/>
                    </a:cubicBezTo>
                    <a:cubicBezTo>
                      <a:pt x="246" y="269"/>
                      <a:pt x="246" y="269"/>
                      <a:pt x="246" y="269"/>
                    </a:cubicBezTo>
                    <a:cubicBezTo>
                      <a:pt x="246" y="269"/>
                      <a:pt x="246" y="269"/>
                      <a:pt x="245" y="269"/>
                    </a:cubicBezTo>
                    <a:cubicBezTo>
                      <a:pt x="243" y="268"/>
                      <a:pt x="238" y="268"/>
                      <a:pt x="235" y="269"/>
                    </a:cubicBezTo>
                    <a:cubicBezTo>
                      <a:pt x="232" y="269"/>
                      <a:pt x="230" y="270"/>
                      <a:pt x="228" y="270"/>
                    </a:cubicBezTo>
                    <a:cubicBezTo>
                      <a:pt x="228" y="270"/>
                      <a:pt x="227" y="270"/>
                      <a:pt x="226" y="270"/>
                    </a:cubicBezTo>
                    <a:cubicBezTo>
                      <a:pt x="228" y="266"/>
                      <a:pt x="230" y="264"/>
                      <a:pt x="233" y="262"/>
                    </a:cubicBezTo>
                    <a:cubicBezTo>
                      <a:pt x="234" y="261"/>
                      <a:pt x="236" y="259"/>
                      <a:pt x="237" y="258"/>
                    </a:cubicBezTo>
                    <a:cubicBezTo>
                      <a:pt x="239" y="255"/>
                      <a:pt x="240" y="252"/>
                      <a:pt x="242" y="249"/>
                    </a:cubicBezTo>
                    <a:cubicBezTo>
                      <a:pt x="242" y="248"/>
                      <a:pt x="243" y="248"/>
                      <a:pt x="243" y="247"/>
                    </a:cubicBezTo>
                    <a:cubicBezTo>
                      <a:pt x="243" y="246"/>
                      <a:pt x="244" y="245"/>
                      <a:pt x="244" y="244"/>
                    </a:cubicBezTo>
                    <a:cubicBezTo>
                      <a:pt x="245" y="241"/>
                      <a:pt x="246" y="239"/>
                      <a:pt x="248" y="237"/>
                    </a:cubicBezTo>
                    <a:cubicBezTo>
                      <a:pt x="248" y="236"/>
                      <a:pt x="249" y="234"/>
                      <a:pt x="249" y="232"/>
                    </a:cubicBezTo>
                    <a:cubicBezTo>
                      <a:pt x="251" y="226"/>
                      <a:pt x="253" y="216"/>
                      <a:pt x="251" y="208"/>
                    </a:cubicBezTo>
                    <a:cubicBezTo>
                      <a:pt x="259" y="210"/>
                      <a:pt x="266" y="216"/>
                      <a:pt x="273" y="221"/>
                    </a:cubicBezTo>
                    <a:cubicBezTo>
                      <a:pt x="276" y="223"/>
                      <a:pt x="280" y="226"/>
                      <a:pt x="284" y="228"/>
                    </a:cubicBezTo>
                    <a:cubicBezTo>
                      <a:pt x="285" y="231"/>
                      <a:pt x="287" y="233"/>
                      <a:pt x="289" y="235"/>
                    </a:cubicBezTo>
                    <a:cubicBezTo>
                      <a:pt x="292" y="238"/>
                      <a:pt x="295" y="241"/>
                      <a:pt x="298" y="245"/>
                    </a:cubicBezTo>
                    <a:cubicBezTo>
                      <a:pt x="300" y="248"/>
                      <a:pt x="301" y="251"/>
                      <a:pt x="303" y="255"/>
                    </a:cubicBezTo>
                    <a:cubicBezTo>
                      <a:pt x="305" y="258"/>
                      <a:pt x="307" y="262"/>
                      <a:pt x="309" y="266"/>
                    </a:cubicBezTo>
                    <a:cubicBezTo>
                      <a:pt x="309" y="266"/>
                      <a:pt x="309" y="267"/>
                      <a:pt x="309" y="268"/>
                    </a:cubicBezTo>
                    <a:cubicBezTo>
                      <a:pt x="309" y="269"/>
                      <a:pt x="310" y="269"/>
                      <a:pt x="311" y="269"/>
                    </a:cubicBezTo>
                    <a:cubicBezTo>
                      <a:pt x="311" y="269"/>
                      <a:pt x="311" y="269"/>
                      <a:pt x="311" y="269"/>
                    </a:cubicBezTo>
                    <a:cubicBezTo>
                      <a:pt x="311" y="267"/>
                      <a:pt x="310" y="265"/>
                      <a:pt x="309" y="263"/>
                    </a:cubicBezTo>
                    <a:close/>
                    <a:moveTo>
                      <a:pt x="42" y="215"/>
                    </a:moveTo>
                    <a:cubicBezTo>
                      <a:pt x="40" y="213"/>
                      <a:pt x="38" y="211"/>
                      <a:pt x="36" y="209"/>
                    </a:cubicBezTo>
                    <a:cubicBezTo>
                      <a:pt x="35" y="208"/>
                      <a:pt x="33" y="207"/>
                      <a:pt x="32" y="205"/>
                    </a:cubicBezTo>
                    <a:cubicBezTo>
                      <a:pt x="31" y="203"/>
                      <a:pt x="29" y="200"/>
                      <a:pt x="27" y="197"/>
                    </a:cubicBezTo>
                    <a:cubicBezTo>
                      <a:pt x="26" y="195"/>
                      <a:pt x="25" y="193"/>
                      <a:pt x="23" y="190"/>
                    </a:cubicBezTo>
                    <a:cubicBezTo>
                      <a:pt x="22" y="188"/>
                      <a:pt x="21" y="186"/>
                      <a:pt x="20" y="184"/>
                    </a:cubicBezTo>
                    <a:cubicBezTo>
                      <a:pt x="18" y="181"/>
                      <a:pt x="17" y="178"/>
                      <a:pt x="15" y="175"/>
                    </a:cubicBezTo>
                    <a:cubicBezTo>
                      <a:pt x="14" y="171"/>
                      <a:pt x="13" y="168"/>
                      <a:pt x="11" y="164"/>
                    </a:cubicBezTo>
                    <a:cubicBezTo>
                      <a:pt x="7" y="154"/>
                      <a:pt x="3" y="143"/>
                      <a:pt x="4" y="131"/>
                    </a:cubicBezTo>
                    <a:cubicBezTo>
                      <a:pt x="5" y="114"/>
                      <a:pt x="9" y="96"/>
                      <a:pt x="15" y="84"/>
                    </a:cubicBezTo>
                    <a:cubicBezTo>
                      <a:pt x="15" y="93"/>
                      <a:pt x="14" y="104"/>
                      <a:pt x="15" y="115"/>
                    </a:cubicBezTo>
                    <a:cubicBezTo>
                      <a:pt x="16" y="126"/>
                      <a:pt x="20" y="136"/>
                      <a:pt x="24" y="14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6" y="148"/>
                      <a:pt x="26" y="149"/>
                      <a:pt x="27" y="150"/>
                    </a:cubicBezTo>
                    <a:cubicBezTo>
                      <a:pt x="27" y="151"/>
                      <a:pt x="27" y="152"/>
                      <a:pt x="28" y="152"/>
                    </a:cubicBezTo>
                    <a:cubicBezTo>
                      <a:pt x="28" y="153"/>
                      <a:pt x="29" y="153"/>
                      <a:pt x="29" y="154"/>
                    </a:cubicBezTo>
                    <a:cubicBezTo>
                      <a:pt x="30" y="154"/>
                      <a:pt x="30" y="154"/>
                      <a:pt x="31" y="155"/>
                    </a:cubicBezTo>
                    <a:cubicBezTo>
                      <a:pt x="33" y="157"/>
                      <a:pt x="35" y="160"/>
                      <a:pt x="37" y="164"/>
                    </a:cubicBezTo>
                    <a:cubicBezTo>
                      <a:pt x="37" y="164"/>
                      <a:pt x="37" y="165"/>
                      <a:pt x="38" y="165"/>
                    </a:cubicBezTo>
                    <a:cubicBezTo>
                      <a:pt x="38" y="165"/>
                      <a:pt x="38" y="164"/>
                      <a:pt x="38" y="164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39" y="165"/>
                      <a:pt x="39" y="165"/>
                      <a:pt x="39" y="165"/>
                    </a:cubicBezTo>
                    <a:cubicBezTo>
                      <a:pt x="38" y="165"/>
                      <a:pt x="38" y="166"/>
                      <a:pt x="39" y="166"/>
                    </a:cubicBezTo>
                    <a:cubicBezTo>
                      <a:pt x="40" y="168"/>
                      <a:pt x="41" y="170"/>
                      <a:pt x="43" y="171"/>
                    </a:cubicBezTo>
                    <a:cubicBezTo>
                      <a:pt x="44" y="172"/>
                      <a:pt x="44" y="172"/>
                      <a:pt x="45" y="171"/>
                    </a:cubicBezTo>
                    <a:cubicBezTo>
                      <a:pt x="45" y="171"/>
                      <a:pt x="45" y="171"/>
                      <a:pt x="45" y="171"/>
                    </a:cubicBezTo>
                    <a:cubicBezTo>
                      <a:pt x="45" y="171"/>
                      <a:pt x="45" y="171"/>
                      <a:pt x="45" y="172"/>
                    </a:cubicBezTo>
                    <a:cubicBezTo>
                      <a:pt x="45" y="173"/>
                      <a:pt x="45" y="173"/>
                      <a:pt x="45" y="173"/>
                    </a:cubicBezTo>
                    <a:cubicBezTo>
                      <a:pt x="45" y="173"/>
                      <a:pt x="46" y="173"/>
                      <a:pt x="46" y="173"/>
                    </a:cubicBezTo>
                    <a:cubicBezTo>
                      <a:pt x="48" y="170"/>
                      <a:pt x="48" y="166"/>
                      <a:pt x="48" y="163"/>
                    </a:cubicBezTo>
                    <a:cubicBezTo>
                      <a:pt x="49" y="160"/>
                      <a:pt x="49" y="157"/>
                      <a:pt x="50" y="155"/>
                    </a:cubicBezTo>
                    <a:cubicBezTo>
                      <a:pt x="50" y="155"/>
                      <a:pt x="50" y="156"/>
                      <a:pt x="50" y="156"/>
                    </a:cubicBezTo>
                    <a:cubicBezTo>
                      <a:pt x="51" y="156"/>
                      <a:pt x="52" y="156"/>
                      <a:pt x="52" y="155"/>
                    </a:cubicBezTo>
                    <a:cubicBezTo>
                      <a:pt x="54" y="158"/>
                      <a:pt x="55" y="162"/>
                      <a:pt x="57" y="165"/>
                    </a:cubicBezTo>
                    <a:cubicBezTo>
                      <a:pt x="61" y="173"/>
                      <a:pt x="65" y="180"/>
                      <a:pt x="71" y="186"/>
                    </a:cubicBezTo>
                    <a:cubicBezTo>
                      <a:pt x="71" y="187"/>
                      <a:pt x="72" y="188"/>
                      <a:pt x="73" y="189"/>
                    </a:cubicBezTo>
                    <a:cubicBezTo>
                      <a:pt x="74" y="189"/>
                      <a:pt x="75" y="190"/>
                      <a:pt x="75" y="190"/>
                    </a:cubicBezTo>
                    <a:cubicBezTo>
                      <a:pt x="76" y="191"/>
                      <a:pt x="76" y="192"/>
                      <a:pt x="77" y="192"/>
                    </a:cubicBezTo>
                    <a:cubicBezTo>
                      <a:pt x="77" y="193"/>
                      <a:pt x="78" y="194"/>
                      <a:pt x="79" y="195"/>
                    </a:cubicBezTo>
                    <a:cubicBezTo>
                      <a:pt x="80" y="196"/>
                      <a:pt x="82" y="198"/>
                      <a:pt x="84" y="199"/>
                    </a:cubicBezTo>
                    <a:cubicBezTo>
                      <a:pt x="87" y="200"/>
                      <a:pt x="90" y="202"/>
                      <a:pt x="92" y="205"/>
                    </a:cubicBezTo>
                    <a:cubicBezTo>
                      <a:pt x="95" y="206"/>
                      <a:pt x="97" y="206"/>
                      <a:pt x="99" y="208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100" y="207"/>
                      <a:pt x="100" y="206"/>
                      <a:pt x="100" y="206"/>
                    </a:cubicBezTo>
                    <a:cubicBezTo>
                      <a:pt x="100" y="205"/>
                      <a:pt x="98" y="204"/>
                      <a:pt x="96" y="204"/>
                    </a:cubicBezTo>
                    <a:cubicBezTo>
                      <a:pt x="94" y="202"/>
                      <a:pt x="91" y="200"/>
                      <a:pt x="88" y="198"/>
                    </a:cubicBezTo>
                    <a:cubicBezTo>
                      <a:pt x="86" y="197"/>
                      <a:pt x="83" y="195"/>
                      <a:pt x="81" y="194"/>
                    </a:cubicBezTo>
                    <a:cubicBezTo>
                      <a:pt x="76" y="190"/>
                      <a:pt x="75" y="185"/>
                      <a:pt x="77" y="179"/>
                    </a:cubicBezTo>
                    <a:cubicBezTo>
                      <a:pt x="77" y="177"/>
                      <a:pt x="78" y="176"/>
                      <a:pt x="79" y="175"/>
                    </a:cubicBezTo>
                    <a:cubicBezTo>
                      <a:pt x="80" y="173"/>
                      <a:pt x="82" y="171"/>
                      <a:pt x="82" y="169"/>
                    </a:cubicBezTo>
                    <a:cubicBezTo>
                      <a:pt x="82" y="167"/>
                      <a:pt x="82" y="164"/>
                      <a:pt x="81" y="161"/>
                    </a:cubicBezTo>
                    <a:cubicBezTo>
                      <a:pt x="81" y="159"/>
                      <a:pt x="81" y="159"/>
                      <a:pt x="81" y="159"/>
                    </a:cubicBezTo>
                    <a:cubicBezTo>
                      <a:pt x="81" y="157"/>
                      <a:pt x="80" y="154"/>
                      <a:pt x="79" y="151"/>
                    </a:cubicBezTo>
                    <a:cubicBezTo>
                      <a:pt x="79" y="146"/>
                      <a:pt x="82" y="143"/>
                      <a:pt x="84" y="139"/>
                    </a:cubicBezTo>
                    <a:cubicBezTo>
                      <a:pt x="86" y="137"/>
                      <a:pt x="87" y="134"/>
                      <a:pt x="88" y="131"/>
                    </a:cubicBezTo>
                    <a:cubicBezTo>
                      <a:pt x="97" y="125"/>
                      <a:pt x="94" y="111"/>
                      <a:pt x="92" y="100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88" y="99"/>
                      <a:pt x="87" y="102"/>
                      <a:pt x="86" y="105"/>
                    </a:cubicBezTo>
                    <a:cubicBezTo>
                      <a:pt x="85" y="103"/>
                      <a:pt x="85" y="100"/>
                      <a:pt x="86" y="97"/>
                    </a:cubicBezTo>
                    <a:cubicBezTo>
                      <a:pt x="86" y="96"/>
                      <a:pt x="87" y="95"/>
                      <a:pt x="87" y="93"/>
                    </a:cubicBezTo>
                    <a:cubicBezTo>
                      <a:pt x="87" y="93"/>
                      <a:pt x="87" y="93"/>
                      <a:pt x="87" y="93"/>
                    </a:cubicBezTo>
                    <a:cubicBezTo>
                      <a:pt x="87" y="93"/>
                      <a:pt x="87" y="93"/>
                      <a:pt x="87" y="93"/>
                    </a:cubicBezTo>
                    <a:cubicBezTo>
                      <a:pt x="87" y="93"/>
                      <a:pt x="87" y="93"/>
                      <a:pt x="87" y="93"/>
                    </a:cubicBezTo>
                    <a:cubicBezTo>
                      <a:pt x="86" y="93"/>
                      <a:pt x="86" y="93"/>
                      <a:pt x="86" y="92"/>
                    </a:cubicBezTo>
                    <a:cubicBezTo>
                      <a:pt x="87" y="91"/>
                      <a:pt x="89" y="89"/>
                      <a:pt x="90" y="87"/>
                    </a:cubicBezTo>
                    <a:cubicBezTo>
                      <a:pt x="91" y="86"/>
                      <a:pt x="92" y="86"/>
                      <a:pt x="92" y="85"/>
                    </a:cubicBezTo>
                    <a:cubicBezTo>
                      <a:pt x="93" y="84"/>
                      <a:pt x="94" y="83"/>
                      <a:pt x="94" y="82"/>
                    </a:cubicBezTo>
                    <a:cubicBezTo>
                      <a:pt x="96" y="80"/>
                      <a:pt x="97" y="79"/>
                      <a:pt x="99" y="77"/>
                    </a:cubicBezTo>
                    <a:cubicBezTo>
                      <a:pt x="102" y="79"/>
                      <a:pt x="105" y="79"/>
                      <a:pt x="109" y="79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16" y="79"/>
                      <a:pt x="120" y="79"/>
                      <a:pt x="121" y="85"/>
                    </a:cubicBezTo>
                    <a:cubicBezTo>
                      <a:pt x="123" y="85"/>
                      <a:pt x="125" y="86"/>
                      <a:pt x="128" y="86"/>
                    </a:cubicBezTo>
                    <a:cubicBezTo>
                      <a:pt x="129" y="86"/>
                      <a:pt x="131" y="85"/>
                      <a:pt x="132" y="85"/>
                    </a:cubicBezTo>
                    <a:cubicBezTo>
                      <a:pt x="133" y="85"/>
                      <a:pt x="133" y="86"/>
                      <a:pt x="134" y="86"/>
                    </a:cubicBezTo>
                    <a:cubicBezTo>
                      <a:pt x="134" y="87"/>
                      <a:pt x="135" y="88"/>
                      <a:pt x="136" y="88"/>
                    </a:cubicBezTo>
                    <a:cubicBezTo>
                      <a:pt x="137" y="92"/>
                      <a:pt x="139" y="93"/>
                      <a:pt x="141" y="95"/>
                    </a:cubicBezTo>
                    <a:cubicBezTo>
                      <a:pt x="142" y="96"/>
                      <a:pt x="143" y="96"/>
                      <a:pt x="144" y="97"/>
                    </a:cubicBezTo>
                    <a:cubicBezTo>
                      <a:pt x="145" y="97"/>
                      <a:pt x="146" y="97"/>
                      <a:pt x="147" y="97"/>
                    </a:cubicBezTo>
                    <a:cubicBezTo>
                      <a:pt x="150" y="97"/>
                      <a:pt x="152" y="97"/>
                      <a:pt x="154" y="96"/>
                    </a:cubicBezTo>
                    <a:cubicBezTo>
                      <a:pt x="155" y="96"/>
                      <a:pt x="157" y="95"/>
                      <a:pt x="159" y="95"/>
                    </a:cubicBezTo>
                    <a:cubicBezTo>
                      <a:pt x="159" y="96"/>
                      <a:pt x="159" y="97"/>
                      <a:pt x="160" y="98"/>
                    </a:cubicBezTo>
                    <a:cubicBezTo>
                      <a:pt x="161" y="99"/>
                      <a:pt x="161" y="100"/>
                      <a:pt x="160" y="102"/>
                    </a:cubicBezTo>
                    <a:cubicBezTo>
                      <a:pt x="160" y="102"/>
                      <a:pt x="160" y="102"/>
                      <a:pt x="160" y="102"/>
                    </a:cubicBezTo>
                    <a:cubicBezTo>
                      <a:pt x="161" y="102"/>
                      <a:pt x="162" y="103"/>
                      <a:pt x="162" y="104"/>
                    </a:cubicBezTo>
                    <a:cubicBezTo>
                      <a:pt x="162" y="104"/>
                      <a:pt x="161" y="104"/>
                      <a:pt x="161" y="104"/>
                    </a:cubicBezTo>
                    <a:cubicBezTo>
                      <a:pt x="161" y="103"/>
                      <a:pt x="161" y="103"/>
                      <a:pt x="161" y="103"/>
                    </a:cubicBezTo>
                    <a:cubicBezTo>
                      <a:pt x="161" y="103"/>
                      <a:pt x="161" y="103"/>
                      <a:pt x="160" y="104"/>
                    </a:cubicBezTo>
                    <a:cubicBezTo>
                      <a:pt x="160" y="104"/>
                      <a:pt x="160" y="105"/>
                      <a:pt x="160" y="105"/>
                    </a:cubicBezTo>
                    <a:cubicBezTo>
                      <a:pt x="159" y="105"/>
                      <a:pt x="159" y="104"/>
                      <a:pt x="158" y="104"/>
                    </a:cubicBezTo>
                    <a:cubicBezTo>
                      <a:pt x="157" y="103"/>
                      <a:pt x="156" y="103"/>
                      <a:pt x="155" y="103"/>
                    </a:cubicBezTo>
                    <a:cubicBezTo>
                      <a:pt x="154" y="103"/>
                      <a:pt x="153" y="103"/>
                      <a:pt x="153" y="103"/>
                    </a:cubicBezTo>
                    <a:cubicBezTo>
                      <a:pt x="152" y="104"/>
                      <a:pt x="150" y="105"/>
                      <a:pt x="148" y="105"/>
                    </a:cubicBezTo>
                    <a:cubicBezTo>
                      <a:pt x="148" y="105"/>
                      <a:pt x="147" y="105"/>
                      <a:pt x="147" y="104"/>
                    </a:cubicBezTo>
                    <a:cubicBezTo>
                      <a:pt x="146" y="105"/>
                      <a:pt x="145" y="107"/>
                      <a:pt x="145" y="108"/>
                    </a:cubicBezTo>
                    <a:cubicBezTo>
                      <a:pt x="145" y="109"/>
                      <a:pt x="144" y="109"/>
                      <a:pt x="144" y="109"/>
                    </a:cubicBezTo>
                    <a:cubicBezTo>
                      <a:pt x="143" y="111"/>
                      <a:pt x="140" y="113"/>
                      <a:pt x="137" y="115"/>
                    </a:cubicBezTo>
                    <a:cubicBezTo>
                      <a:pt x="133" y="119"/>
                      <a:pt x="127" y="123"/>
                      <a:pt x="125" y="128"/>
                    </a:cubicBezTo>
                    <a:cubicBezTo>
                      <a:pt x="125" y="128"/>
                      <a:pt x="125" y="129"/>
                      <a:pt x="124" y="129"/>
                    </a:cubicBezTo>
                    <a:cubicBezTo>
                      <a:pt x="124" y="129"/>
                      <a:pt x="124" y="130"/>
                      <a:pt x="124" y="130"/>
                    </a:cubicBezTo>
                    <a:cubicBezTo>
                      <a:pt x="124" y="131"/>
                      <a:pt x="123" y="132"/>
                      <a:pt x="123" y="133"/>
                    </a:cubicBezTo>
                    <a:cubicBezTo>
                      <a:pt x="121" y="136"/>
                      <a:pt x="120" y="139"/>
                      <a:pt x="122" y="143"/>
                    </a:cubicBezTo>
                    <a:cubicBezTo>
                      <a:pt x="121" y="146"/>
                      <a:pt x="119" y="148"/>
                      <a:pt x="117" y="150"/>
                    </a:cubicBezTo>
                    <a:cubicBezTo>
                      <a:pt x="114" y="152"/>
                      <a:pt x="111" y="155"/>
                      <a:pt x="110" y="160"/>
                    </a:cubicBezTo>
                    <a:cubicBezTo>
                      <a:pt x="110" y="156"/>
                      <a:pt x="109" y="150"/>
                      <a:pt x="104" y="148"/>
                    </a:cubicBezTo>
                    <a:cubicBezTo>
                      <a:pt x="103" y="148"/>
                      <a:pt x="103" y="148"/>
                      <a:pt x="102" y="148"/>
                    </a:cubicBezTo>
                    <a:cubicBezTo>
                      <a:pt x="101" y="148"/>
                      <a:pt x="100" y="149"/>
                      <a:pt x="99" y="149"/>
                    </a:cubicBezTo>
                    <a:cubicBezTo>
                      <a:pt x="99" y="149"/>
                      <a:pt x="98" y="149"/>
                      <a:pt x="98" y="149"/>
                    </a:cubicBezTo>
                    <a:cubicBezTo>
                      <a:pt x="97" y="148"/>
                      <a:pt x="96" y="147"/>
                      <a:pt x="95" y="146"/>
                    </a:cubicBezTo>
                    <a:cubicBezTo>
                      <a:pt x="94" y="145"/>
                      <a:pt x="93" y="143"/>
                      <a:pt x="91" y="143"/>
                    </a:cubicBezTo>
                    <a:cubicBezTo>
                      <a:pt x="88" y="145"/>
                      <a:pt x="87" y="147"/>
                      <a:pt x="85" y="150"/>
                    </a:cubicBezTo>
                    <a:cubicBezTo>
                      <a:pt x="84" y="152"/>
                      <a:pt x="83" y="154"/>
                      <a:pt x="81" y="155"/>
                    </a:cubicBezTo>
                    <a:cubicBezTo>
                      <a:pt x="81" y="155"/>
                      <a:pt x="81" y="155"/>
                      <a:pt x="81" y="156"/>
                    </a:cubicBezTo>
                    <a:cubicBezTo>
                      <a:pt x="82" y="158"/>
                      <a:pt x="83" y="161"/>
                      <a:pt x="83" y="164"/>
                    </a:cubicBezTo>
                    <a:cubicBezTo>
                      <a:pt x="83" y="167"/>
                      <a:pt x="83" y="170"/>
                      <a:pt x="85" y="173"/>
                    </a:cubicBezTo>
                    <a:cubicBezTo>
                      <a:pt x="87" y="177"/>
                      <a:pt x="93" y="180"/>
                      <a:pt x="98" y="182"/>
                    </a:cubicBezTo>
                    <a:cubicBezTo>
                      <a:pt x="98" y="182"/>
                      <a:pt x="98" y="182"/>
                      <a:pt x="99" y="182"/>
                    </a:cubicBezTo>
                    <a:cubicBezTo>
                      <a:pt x="99" y="182"/>
                      <a:pt x="100" y="182"/>
                      <a:pt x="101" y="182"/>
                    </a:cubicBezTo>
                    <a:cubicBezTo>
                      <a:pt x="102" y="186"/>
                      <a:pt x="104" y="187"/>
                      <a:pt x="107" y="188"/>
                    </a:cubicBezTo>
                    <a:cubicBezTo>
                      <a:pt x="108" y="189"/>
                      <a:pt x="109" y="190"/>
                      <a:pt x="110" y="190"/>
                    </a:cubicBezTo>
                    <a:cubicBezTo>
                      <a:pt x="111" y="190"/>
                      <a:pt x="111" y="190"/>
                      <a:pt x="111" y="190"/>
                    </a:cubicBezTo>
                    <a:cubicBezTo>
                      <a:pt x="112" y="190"/>
                      <a:pt x="113" y="191"/>
                      <a:pt x="114" y="191"/>
                    </a:cubicBezTo>
                    <a:cubicBezTo>
                      <a:pt x="116" y="191"/>
                      <a:pt x="117" y="191"/>
                      <a:pt x="119" y="191"/>
                    </a:cubicBezTo>
                    <a:cubicBezTo>
                      <a:pt x="120" y="197"/>
                      <a:pt x="114" y="203"/>
                      <a:pt x="111" y="205"/>
                    </a:cubicBezTo>
                    <a:cubicBezTo>
                      <a:pt x="110" y="210"/>
                      <a:pt x="110" y="214"/>
                      <a:pt x="111" y="218"/>
                    </a:cubicBezTo>
                    <a:cubicBezTo>
                      <a:pt x="111" y="222"/>
                      <a:pt x="111" y="227"/>
                      <a:pt x="110" y="231"/>
                    </a:cubicBezTo>
                    <a:cubicBezTo>
                      <a:pt x="110" y="232"/>
                      <a:pt x="110" y="232"/>
                      <a:pt x="110" y="233"/>
                    </a:cubicBezTo>
                    <a:cubicBezTo>
                      <a:pt x="109" y="234"/>
                      <a:pt x="109" y="235"/>
                      <a:pt x="109" y="235"/>
                    </a:cubicBezTo>
                    <a:cubicBezTo>
                      <a:pt x="109" y="239"/>
                      <a:pt x="110" y="243"/>
                      <a:pt x="111" y="246"/>
                    </a:cubicBezTo>
                    <a:cubicBezTo>
                      <a:pt x="111" y="247"/>
                      <a:pt x="111" y="249"/>
                      <a:pt x="112" y="250"/>
                    </a:cubicBezTo>
                    <a:cubicBezTo>
                      <a:pt x="113" y="254"/>
                      <a:pt x="114" y="258"/>
                      <a:pt x="115" y="262"/>
                    </a:cubicBezTo>
                    <a:cubicBezTo>
                      <a:pt x="114" y="262"/>
                      <a:pt x="113" y="260"/>
                      <a:pt x="111" y="259"/>
                    </a:cubicBezTo>
                    <a:cubicBezTo>
                      <a:pt x="111" y="259"/>
                      <a:pt x="111" y="258"/>
                      <a:pt x="110" y="258"/>
                    </a:cubicBezTo>
                    <a:cubicBezTo>
                      <a:pt x="108" y="255"/>
                      <a:pt x="106" y="252"/>
                      <a:pt x="104" y="250"/>
                    </a:cubicBezTo>
                    <a:cubicBezTo>
                      <a:pt x="104" y="248"/>
                      <a:pt x="103" y="247"/>
                      <a:pt x="102" y="246"/>
                    </a:cubicBezTo>
                    <a:cubicBezTo>
                      <a:pt x="101" y="245"/>
                      <a:pt x="100" y="244"/>
                      <a:pt x="99" y="243"/>
                    </a:cubicBezTo>
                    <a:cubicBezTo>
                      <a:pt x="99" y="243"/>
                      <a:pt x="98" y="242"/>
                      <a:pt x="98" y="242"/>
                    </a:cubicBezTo>
                    <a:cubicBezTo>
                      <a:pt x="95" y="239"/>
                      <a:pt x="94" y="237"/>
                      <a:pt x="92" y="233"/>
                    </a:cubicBezTo>
                    <a:cubicBezTo>
                      <a:pt x="92" y="232"/>
                      <a:pt x="91" y="231"/>
                      <a:pt x="90" y="230"/>
                    </a:cubicBezTo>
                    <a:cubicBezTo>
                      <a:pt x="90" y="230"/>
                      <a:pt x="89" y="229"/>
                      <a:pt x="89" y="228"/>
                    </a:cubicBezTo>
                    <a:cubicBezTo>
                      <a:pt x="89" y="228"/>
                      <a:pt x="89" y="227"/>
                      <a:pt x="89" y="226"/>
                    </a:cubicBezTo>
                    <a:cubicBezTo>
                      <a:pt x="88" y="225"/>
                      <a:pt x="88" y="223"/>
                      <a:pt x="87" y="223"/>
                    </a:cubicBezTo>
                    <a:cubicBezTo>
                      <a:pt x="88" y="222"/>
                      <a:pt x="90" y="221"/>
                      <a:pt x="91" y="220"/>
                    </a:cubicBezTo>
                    <a:cubicBezTo>
                      <a:pt x="96" y="217"/>
                      <a:pt x="102" y="213"/>
                      <a:pt x="103" y="207"/>
                    </a:cubicBezTo>
                    <a:cubicBezTo>
                      <a:pt x="103" y="207"/>
                      <a:pt x="103" y="207"/>
                      <a:pt x="103" y="207"/>
                    </a:cubicBezTo>
                    <a:cubicBezTo>
                      <a:pt x="103" y="206"/>
                      <a:pt x="103" y="206"/>
                      <a:pt x="102" y="206"/>
                    </a:cubicBezTo>
                    <a:cubicBezTo>
                      <a:pt x="101" y="206"/>
                      <a:pt x="99" y="208"/>
                      <a:pt x="99" y="210"/>
                    </a:cubicBezTo>
                    <a:cubicBezTo>
                      <a:pt x="98" y="211"/>
                      <a:pt x="97" y="212"/>
                      <a:pt x="95" y="213"/>
                    </a:cubicBezTo>
                    <a:cubicBezTo>
                      <a:pt x="94" y="214"/>
                      <a:pt x="93" y="215"/>
                      <a:pt x="92" y="216"/>
                    </a:cubicBezTo>
                    <a:cubicBezTo>
                      <a:pt x="91" y="217"/>
                      <a:pt x="89" y="218"/>
                      <a:pt x="87" y="219"/>
                    </a:cubicBezTo>
                    <a:cubicBezTo>
                      <a:pt x="86" y="219"/>
                      <a:pt x="85" y="220"/>
                      <a:pt x="84" y="220"/>
                    </a:cubicBezTo>
                    <a:cubicBezTo>
                      <a:pt x="83" y="221"/>
                      <a:pt x="81" y="222"/>
                      <a:pt x="80" y="223"/>
                    </a:cubicBezTo>
                    <a:cubicBezTo>
                      <a:pt x="75" y="227"/>
                      <a:pt x="69" y="231"/>
                      <a:pt x="62" y="232"/>
                    </a:cubicBezTo>
                    <a:cubicBezTo>
                      <a:pt x="61" y="232"/>
                      <a:pt x="60" y="232"/>
                      <a:pt x="59" y="233"/>
                    </a:cubicBezTo>
                    <a:cubicBezTo>
                      <a:pt x="56" y="233"/>
                      <a:pt x="52" y="234"/>
                      <a:pt x="49" y="234"/>
                    </a:cubicBezTo>
                    <a:cubicBezTo>
                      <a:pt x="46" y="234"/>
                      <a:pt x="43" y="233"/>
                      <a:pt x="41" y="233"/>
                    </a:cubicBezTo>
                    <a:cubicBezTo>
                      <a:pt x="40" y="225"/>
                      <a:pt x="40" y="219"/>
                      <a:pt x="42" y="215"/>
                    </a:cubicBezTo>
                    <a:cubicBezTo>
                      <a:pt x="42" y="215"/>
                      <a:pt x="42" y="215"/>
                      <a:pt x="42" y="215"/>
                    </a:cubicBezTo>
                    <a:close/>
                    <a:moveTo>
                      <a:pt x="83" y="99"/>
                    </a:moveTo>
                    <a:cubicBezTo>
                      <a:pt x="83" y="103"/>
                      <a:pt x="82" y="107"/>
                      <a:pt x="85" y="109"/>
                    </a:cubicBezTo>
                    <a:cubicBezTo>
                      <a:pt x="87" y="109"/>
                      <a:pt x="88" y="107"/>
                      <a:pt x="88" y="105"/>
                    </a:cubicBezTo>
                    <a:cubicBezTo>
                      <a:pt x="88" y="104"/>
                      <a:pt x="89" y="103"/>
                      <a:pt x="89" y="103"/>
                    </a:cubicBezTo>
                    <a:cubicBezTo>
                      <a:pt x="90" y="105"/>
                      <a:pt x="91" y="108"/>
                      <a:pt x="91" y="112"/>
                    </a:cubicBezTo>
                    <a:cubicBezTo>
                      <a:pt x="92" y="116"/>
                      <a:pt x="92" y="122"/>
                      <a:pt x="90" y="125"/>
                    </a:cubicBezTo>
                    <a:cubicBezTo>
                      <a:pt x="90" y="126"/>
                      <a:pt x="89" y="127"/>
                      <a:pt x="88" y="128"/>
                    </a:cubicBezTo>
                    <a:cubicBezTo>
                      <a:pt x="88" y="128"/>
                      <a:pt x="87" y="129"/>
                      <a:pt x="86" y="130"/>
                    </a:cubicBezTo>
                    <a:cubicBezTo>
                      <a:pt x="86" y="131"/>
                      <a:pt x="85" y="132"/>
                      <a:pt x="85" y="133"/>
                    </a:cubicBezTo>
                    <a:cubicBezTo>
                      <a:pt x="84" y="134"/>
                      <a:pt x="84" y="135"/>
                      <a:pt x="83" y="136"/>
                    </a:cubicBezTo>
                    <a:cubicBezTo>
                      <a:pt x="83" y="137"/>
                      <a:pt x="82" y="138"/>
                      <a:pt x="81" y="139"/>
                    </a:cubicBezTo>
                    <a:cubicBezTo>
                      <a:pt x="79" y="141"/>
                      <a:pt x="78" y="144"/>
                      <a:pt x="77" y="147"/>
                    </a:cubicBezTo>
                    <a:cubicBezTo>
                      <a:pt x="77" y="148"/>
                      <a:pt x="76" y="151"/>
                      <a:pt x="76" y="153"/>
                    </a:cubicBezTo>
                    <a:cubicBezTo>
                      <a:pt x="77" y="154"/>
                      <a:pt x="77" y="155"/>
                      <a:pt x="78" y="156"/>
                    </a:cubicBezTo>
                    <a:cubicBezTo>
                      <a:pt x="78" y="156"/>
                      <a:pt x="78" y="157"/>
                      <a:pt x="78" y="157"/>
                    </a:cubicBezTo>
                    <a:cubicBezTo>
                      <a:pt x="78" y="158"/>
                      <a:pt x="79" y="159"/>
                      <a:pt x="79" y="161"/>
                    </a:cubicBezTo>
                    <a:cubicBezTo>
                      <a:pt x="79" y="161"/>
                      <a:pt x="79" y="162"/>
                      <a:pt x="79" y="163"/>
                    </a:cubicBezTo>
                    <a:cubicBezTo>
                      <a:pt x="79" y="163"/>
                      <a:pt x="79" y="164"/>
                      <a:pt x="79" y="164"/>
                    </a:cubicBezTo>
                    <a:cubicBezTo>
                      <a:pt x="79" y="166"/>
                      <a:pt x="79" y="167"/>
                      <a:pt x="79" y="168"/>
                    </a:cubicBezTo>
                    <a:cubicBezTo>
                      <a:pt x="79" y="170"/>
                      <a:pt x="78" y="172"/>
                      <a:pt x="77" y="174"/>
                    </a:cubicBezTo>
                    <a:cubicBezTo>
                      <a:pt x="75" y="177"/>
                      <a:pt x="73" y="180"/>
                      <a:pt x="73" y="184"/>
                    </a:cubicBezTo>
                    <a:cubicBezTo>
                      <a:pt x="73" y="185"/>
                      <a:pt x="73" y="185"/>
                      <a:pt x="73" y="185"/>
                    </a:cubicBezTo>
                    <a:cubicBezTo>
                      <a:pt x="73" y="185"/>
                      <a:pt x="72" y="184"/>
                      <a:pt x="71" y="183"/>
                    </a:cubicBezTo>
                    <a:cubicBezTo>
                      <a:pt x="71" y="183"/>
                      <a:pt x="71" y="182"/>
                      <a:pt x="71" y="182"/>
                    </a:cubicBezTo>
                    <a:cubicBezTo>
                      <a:pt x="68" y="179"/>
                      <a:pt x="63" y="173"/>
                      <a:pt x="62" y="170"/>
                    </a:cubicBezTo>
                    <a:cubicBezTo>
                      <a:pt x="61" y="169"/>
                      <a:pt x="61" y="165"/>
                      <a:pt x="61" y="164"/>
                    </a:cubicBezTo>
                    <a:cubicBezTo>
                      <a:pt x="60" y="155"/>
                      <a:pt x="63" y="145"/>
                      <a:pt x="66" y="137"/>
                    </a:cubicBezTo>
                    <a:cubicBezTo>
                      <a:pt x="66" y="136"/>
                      <a:pt x="67" y="134"/>
                      <a:pt x="67" y="133"/>
                    </a:cubicBezTo>
                    <a:cubicBezTo>
                      <a:pt x="68" y="131"/>
                      <a:pt x="68" y="129"/>
                      <a:pt x="68" y="128"/>
                    </a:cubicBezTo>
                    <a:cubicBezTo>
                      <a:pt x="69" y="125"/>
                      <a:pt x="70" y="122"/>
                      <a:pt x="71" y="120"/>
                    </a:cubicBezTo>
                    <a:cubicBezTo>
                      <a:pt x="73" y="114"/>
                      <a:pt x="76" y="109"/>
                      <a:pt x="79" y="103"/>
                    </a:cubicBezTo>
                    <a:cubicBezTo>
                      <a:pt x="81" y="101"/>
                      <a:pt x="82" y="98"/>
                      <a:pt x="84" y="96"/>
                    </a:cubicBezTo>
                    <a:cubicBezTo>
                      <a:pt x="84" y="97"/>
                      <a:pt x="83" y="98"/>
                      <a:pt x="83" y="99"/>
                    </a:cubicBezTo>
                    <a:close/>
                    <a:moveTo>
                      <a:pt x="284" y="27"/>
                    </a:moveTo>
                    <a:cubicBezTo>
                      <a:pt x="283" y="27"/>
                      <a:pt x="282" y="26"/>
                      <a:pt x="281" y="26"/>
                    </a:cubicBezTo>
                    <a:cubicBezTo>
                      <a:pt x="281" y="26"/>
                      <a:pt x="281" y="26"/>
                      <a:pt x="281" y="26"/>
                    </a:cubicBezTo>
                    <a:cubicBezTo>
                      <a:pt x="280" y="26"/>
                      <a:pt x="280" y="26"/>
                      <a:pt x="280" y="26"/>
                    </a:cubicBezTo>
                    <a:cubicBezTo>
                      <a:pt x="281" y="27"/>
                      <a:pt x="282" y="27"/>
                      <a:pt x="283" y="28"/>
                    </a:cubicBezTo>
                    <a:cubicBezTo>
                      <a:pt x="284" y="29"/>
                      <a:pt x="286" y="30"/>
                      <a:pt x="286" y="31"/>
                    </a:cubicBezTo>
                    <a:cubicBezTo>
                      <a:pt x="286" y="32"/>
                      <a:pt x="284" y="31"/>
                      <a:pt x="283" y="30"/>
                    </a:cubicBezTo>
                    <a:cubicBezTo>
                      <a:pt x="283" y="30"/>
                      <a:pt x="282" y="30"/>
                      <a:pt x="282" y="29"/>
                    </a:cubicBezTo>
                    <a:cubicBezTo>
                      <a:pt x="276" y="26"/>
                      <a:pt x="269" y="25"/>
                      <a:pt x="260" y="25"/>
                    </a:cubicBezTo>
                    <a:cubicBezTo>
                      <a:pt x="249" y="25"/>
                      <a:pt x="237" y="27"/>
                      <a:pt x="225" y="30"/>
                    </a:cubicBezTo>
                    <a:cubicBezTo>
                      <a:pt x="219" y="31"/>
                      <a:pt x="219" y="31"/>
                      <a:pt x="219" y="31"/>
                    </a:cubicBezTo>
                    <a:cubicBezTo>
                      <a:pt x="210" y="33"/>
                      <a:pt x="202" y="34"/>
                      <a:pt x="197" y="42"/>
                    </a:cubicBezTo>
                    <a:cubicBezTo>
                      <a:pt x="198" y="43"/>
                      <a:pt x="199" y="43"/>
                      <a:pt x="199" y="43"/>
                    </a:cubicBezTo>
                    <a:cubicBezTo>
                      <a:pt x="200" y="43"/>
                      <a:pt x="200" y="43"/>
                      <a:pt x="200" y="43"/>
                    </a:cubicBezTo>
                    <a:cubicBezTo>
                      <a:pt x="200" y="43"/>
                      <a:pt x="201" y="43"/>
                      <a:pt x="201" y="43"/>
                    </a:cubicBezTo>
                    <a:cubicBezTo>
                      <a:pt x="202" y="44"/>
                      <a:pt x="201" y="44"/>
                      <a:pt x="201" y="45"/>
                    </a:cubicBezTo>
                    <a:cubicBezTo>
                      <a:pt x="201" y="45"/>
                      <a:pt x="201" y="45"/>
                      <a:pt x="201" y="45"/>
                    </a:cubicBezTo>
                    <a:cubicBezTo>
                      <a:pt x="201" y="45"/>
                      <a:pt x="201" y="45"/>
                      <a:pt x="201" y="45"/>
                    </a:cubicBezTo>
                    <a:cubicBezTo>
                      <a:pt x="201" y="45"/>
                      <a:pt x="201" y="45"/>
                      <a:pt x="201" y="45"/>
                    </a:cubicBezTo>
                    <a:cubicBezTo>
                      <a:pt x="206" y="46"/>
                      <a:pt x="208" y="50"/>
                      <a:pt x="209" y="55"/>
                    </a:cubicBezTo>
                    <a:cubicBezTo>
                      <a:pt x="194" y="56"/>
                      <a:pt x="180" y="59"/>
                      <a:pt x="164" y="6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59" y="67"/>
                      <a:pt x="156" y="68"/>
                      <a:pt x="154" y="69"/>
                    </a:cubicBezTo>
                    <a:cubicBezTo>
                      <a:pt x="152" y="70"/>
                      <a:pt x="151" y="71"/>
                      <a:pt x="150" y="72"/>
                    </a:cubicBezTo>
                    <a:cubicBezTo>
                      <a:pt x="149" y="73"/>
                      <a:pt x="148" y="74"/>
                      <a:pt x="146" y="75"/>
                    </a:cubicBezTo>
                    <a:cubicBezTo>
                      <a:pt x="145" y="75"/>
                      <a:pt x="145" y="76"/>
                      <a:pt x="144" y="76"/>
                    </a:cubicBezTo>
                    <a:cubicBezTo>
                      <a:pt x="144" y="77"/>
                      <a:pt x="143" y="77"/>
                      <a:pt x="143" y="78"/>
                    </a:cubicBezTo>
                    <a:cubicBezTo>
                      <a:pt x="138" y="62"/>
                      <a:pt x="137" y="44"/>
                      <a:pt x="141" y="29"/>
                    </a:cubicBezTo>
                    <a:cubicBezTo>
                      <a:pt x="142" y="25"/>
                      <a:pt x="144" y="21"/>
                      <a:pt x="146" y="17"/>
                    </a:cubicBezTo>
                    <a:cubicBezTo>
                      <a:pt x="147" y="14"/>
                      <a:pt x="148" y="12"/>
                      <a:pt x="149" y="9"/>
                    </a:cubicBezTo>
                    <a:cubicBezTo>
                      <a:pt x="153" y="12"/>
                      <a:pt x="157" y="15"/>
                      <a:pt x="160" y="19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3" y="18"/>
                      <a:pt x="166" y="17"/>
                      <a:pt x="169" y="15"/>
                    </a:cubicBezTo>
                    <a:cubicBezTo>
                      <a:pt x="176" y="11"/>
                      <a:pt x="184" y="7"/>
                      <a:pt x="192" y="4"/>
                    </a:cubicBezTo>
                    <a:cubicBezTo>
                      <a:pt x="198" y="3"/>
                      <a:pt x="208" y="2"/>
                      <a:pt x="214" y="2"/>
                    </a:cubicBezTo>
                    <a:cubicBezTo>
                      <a:pt x="238" y="2"/>
                      <a:pt x="270" y="7"/>
                      <a:pt x="285" y="28"/>
                    </a:cubicBezTo>
                    <a:cubicBezTo>
                      <a:pt x="285" y="28"/>
                      <a:pt x="284" y="28"/>
                      <a:pt x="284" y="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0" name="Freeform 79">
                <a:extLst>
                  <a:ext uri="{FF2B5EF4-FFF2-40B4-BE49-F238E27FC236}">
                    <a16:creationId xmlns:a16="http://schemas.microsoft.com/office/drawing/2014/main" id="{7F896B69-6242-485B-8BED-1A961833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50" y="126017"/>
                <a:ext cx="71147" cy="106022"/>
              </a:xfrm>
              <a:custGeom>
                <a:avLst/>
                <a:gdLst>
                  <a:gd name="T0" fmla="*/ 60 w 64"/>
                  <a:gd name="T1" fmla="*/ 71 h 96"/>
                  <a:gd name="T2" fmla="*/ 63 w 64"/>
                  <a:gd name="T3" fmla="*/ 58 h 96"/>
                  <a:gd name="T4" fmla="*/ 62 w 64"/>
                  <a:gd name="T5" fmla="*/ 38 h 96"/>
                  <a:gd name="T6" fmla="*/ 63 w 64"/>
                  <a:gd name="T7" fmla="*/ 35 h 96"/>
                  <a:gd name="T8" fmla="*/ 57 w 64"/>
                  <a:gd name="T9" fmla="*/ 9 h 96"/>
                  <a:gd name="T10" fmla="*/ 49 w 64"/>
                  <a:gd name="T11" fmla="*/ 1 h 96"/>
                  <a:gd name="T12" fmla="*/ 44 w 64"/>
                  <a:gd name="T13" fmla="*/ 3 h 96"/>
                  <a:gd name="T14" fmla="*/ 39 w 64"/>
                  <a:gd name="T15" fmla="*/ 6 h 96"/>
                  <a:gd name="T16" fmla="*/ 32 w 64"/>
                  <a:gd name="T17" fmla="*/ 11 h 96"/>
                  <a:gd name="T18" fmla="*/ 27 w 64"/>
                  <a:gd name="T19" fmla="*/ 18 h 96"/>
                  <a:gd name="T20" fmla="*/ 18 w 64"/>
                  <a:gd name="T21" fmla="*/ 24 h 96"/>
                  <a:gd name="T22" fmla="*/ 5 w 64"/>
                  <a:gd name="T23" fmla="*/ 28 h 96"/>
                  <a:gd name="T24" fmla="*/ 1 w 64"/>
                  <a:gd name="T25" fmla="*/ 49 h 96"/>
                  <a:gd name="T26" fmla="*/ 5 w 64"/>
                  <a:gd name="T27" fmla="*/ 58 h 96"/>
                  <a:gd name="T28" fmla="*/ 18 w 64"/>
                  <a:gd name="T29" fmla="*/ 56 h 96"/>
                  <a:gd name="T30" fmla="*/ 30 w 64"/>
                  <a:gd name="T31" fmla="*/ 55 h 96"/>
                  <a:gd name="T32" fmla="*/ 33 w 64"/>
                  <a:gd name="T33" fmla="*/ 59 h 96"/>
                  <a:gd name="T34" fmla="*/ 38 w 64"/>
                  <a:gd name="T35" fmla="*/ 69 h 96"/>
                  <a:gd name="T36" fmla="*/ 49 w 64"/>
                  <a:gd name="T37" fmla="*/ 96 h 96"/>
                  <a:gd name="T38" fmla="*/ 51 w 64"/>
                  <a:gd name="T39" fmla="*/ 94 h 96"/>
                  <a:gd name="T40" fmla="*/ 53 w 64"/>
                  <a:gd name="T41" fmla="*/ 88 h 96"/>
                  <a:gd name="T42" fmla="*/ 47 w 64"/>
                  <a:gd name="T43" fmla="*/ 91 h 96"/>
                  <a:gd name="T44" fmla="*/ 46 w 64"/>
                  <a:gd name="T45" fmla="*/ 89 h 96"/>
                  <a:gd name="T46" fmla="*/ 43 w 64"/>
                  <a:gd name="T47" fmla="*/ 82 h 96"/>
                  <a:gd name="T48" fmla="*/ 40 w 64"/>
                  <a:gd name="T49" fmla="*/ 70 h 96"/>
                  <a:gd name="T50" fmla="*/ 36 w 64"/>
                  <a:gd name="T51" fmla="*/ 59 h 96"/>
                  <a:gd name="T52" fmla="*/ 21 w 64"/>
                  <a:gd name="T53" fmla="*/ 51 h 96"/>
                  <a:gd name="T54" fmla="*/ 21 w 64"/>
                  <a:gd name="T55" fmla="*/ 51 h 96"/>
                  <a:gd name="T56" fmla="*/ 18 w 64"/>
                  <a:gd name="T57" fmla="*/ 53 h 96"/>
                  <a:gd name="T58" fmla="*/ 13 w 64"/>
                  <a:gd name="T59" fmla="*/ 54 h 96"/>
                  <a:gd name="T60" fmla="*/ 14 w 64"/>
                  <a:gd name="T61" fmla="*/ 53 h 96"/>
                  <a:gd name="T62" fmla="*/ 5 w 64"/>
                  <a:gd name="T63" fmla="*/ 56 h 96"/>
                  <a:gd name="T64" fmla="*/ 6 w 64"/>
                  <a:gd name="T65" fmla="*/ 36 h 96"/>
                  <a:gd name="T66" fmla="*/ 14 w 64"/>
                  <a:gd name="T67" fmla="*/ 28 h 96"/>
                  <a:gd name="T68" fmla="*/ 23 w 64"/>
                  <a:gd name="T69" fmla="*/ 25 h 96"/>
                  <a:gd name="T70" fmla="*/ 29 w 64"/>
                  <a:gd name="T71" fmla="*/ 19 h 96"/>
                  <a:gd name="T72" fmla="*/ 44 w 64"/>
                  <a:gd name="T73" fmla="*/ 7 h 96"/>
                  <a:gd name="T74" fmla="*/ 51 w 64"/>
                  <a:gd name="T75" fmla="*/ 4 h 96"/>
                  <a:gd name="T76" fmla="*/ 50 w 64"/>
                  <a:gd name="T77" fmla="*/ 4 h 96"/>
                  <a:gd name="T78" fmla="*/ 53 w 64"/>
                  <a:gd name="T79" fmla="*/ 5 h 96"/>
                  <a:gd name="T80" fmla="*/ 58 w 64"/>
                  <a:gd name="T81" fmla="*/ 22 h 96"/>
                  <a:gd name="T82" fmla="*/ 59 w 64"/>
                  <a:gd name="T83" fmla="*/ 40 h 96"/>
                  <a:gd name="T84" fmla="*/ 59 w 64"/>
                  <a:gd name="T85" fmla="*/ 66 h 96"/>
                  <a:gd name="T86" fmla="*/ 56 w 64"/>
                  <a:gd name="T87" fmla="*/ 81 h 96"/>
                  <a:gd name="T88" fmla="*/ 53 w 64"/>
                  <a:gd name="T89" fmla="*/ 88 h 96"/>
                  <a:gd name="T90" fmla="*/ 54 w 64"/>
                  <a:gd name="T91" fmla="*/ 89 h 9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4"/>
                  <a:gd name="T139" fmla="*/ 0 h 96"/>
                  <a:gd name="T140" fmla="*/ 64 w 64"/>
                  <a:gd name="T141" fmla="*/ 96 h 9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4" h="96">
                    <a:moveTo>
                      <a:pt x="54" y="89"/>
                    </a:moveTo>
                    <a:cubicBezTo>
                      <a:pt x="54" y="89"/>
                      <a:pt x="55" y="89"/>
                      <a:pt x="55" y="89"/>
                    </a:cubicBezTo>
                    <a:cubicBezTo>
                      <a:pt x="58" y="84"/>
                      <a:pt x="59" y="78"/>
                      <a:pt x="60" y="71"/>
                    </a:cubicBezTo>
                    <a:cubicBezTo>
                      <a:pt x="60" y="69"/>
                      <a:pt x="61" y="67"/>
                      <a:pt x="61" y="64"/>
                    </a:cubicBezTo>
                    <a:cubicBezTo>
                      <a:pt x="61" y="63"/>
                      <a:pt x="62" y="63"/>
                      <a:pt x="62" y="62"/>
                    </a:cubicBezTo>
                    <a:cubicBezTo>
                      <a:pt x="63" y="61"/>
                      <a:pt x="63" y="59"/>
                      <a:pt x="63" y="58"/>
                    </a:cubicBezTo>
                    <a:cubicBezTo>
                      <a:pt x="64" y="55"/>
                      <a:pt x="63" y="51"/>
                      <a:pt x="62" y="48"/>
                    </a:cubicBezTo>
                    <a:cubicBezTo>
                      <a:pt x="62" y="45"/>
                      <a:pt x="61" y="42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3" y="38"/>
                      <a:pt x="63" y="38"/>
                    </a:cubicBezTo>
                    <a:cubicBezTo>
                      <a:pt x="63" y="37"/>
                      <a:pt x="63" y="37"/>
                      <a:pt x="63" y="36"/>
                    </a:cubicBezTo>
                    <a:cubicBezTo>
                      <a:pt x="63" y="36"/>
                      <a:pt x="63" y="35"/>
                      <a:pt x="63" y="35"/>
                    </a:cubicBezTo>
                    <a:cubicBezTo>
                      <a:pt x="63" y="29"/>
                      <a:pt x="62" y="24"/>
                      <a:pt x="60" y="20"/>
                    </a:cubicBezTo>
                    <a:cubicBezTo>
                      <a:pt x="59" y="18"/>
                      <a:pt x="58" y="15"/>
                      <a:pt x="57" y="13"/>
                    </a:cubicBezTo>
                    <a:cubicBezTo>
                      <a:pt x="57" y="12"/>
                      <a:pt x="57" y="10"/>
                      <a:pt x="57" y="9"/>
                    </a:cubicBezTo>
                    <a:cubicBezTo>
                      <a:pt x="56" y="7"/>
                      <a:pt x="56" y="4"/>
                      <a:pt x="55" y="3"/>
                    </a:cubicBezTo>
                    <a:cubicBezTo>
                      <a:pt x="55" y="2"/>
                      <a:pt x="54" y="2"/>
                      <a:pt x="54" y="2"/>
                    </a:cubicBezTo>
                    <a:cubicBezTo>
                      <a:pt x="53" y="3"/>
                      <a:pt x="51" y="2"/>
                      <a:pt x="49" y="1"/>
                    </a:cubicBezTo>
                    <a:cubicBezTo>
                      <a:pt x="48" y="1"/>
                      <a:pt x="47" y="0"/>
                      <a:pt x="45" y="0"/>
                    </a:cubicBezTo>
                    <a:cubicBezTo>
                      <a:pt x="44" y="0"/>
                      <a:pt x="43" y="1"/>
                      <a:pt x="43" y="3"/>
                    </a:cubicBezTo>
                    <a:cubicBezTo>
                      <a:pt x="43" y="3"/>
                      <a:pt x="44" y="3"/>
                      <a:pt x="44" y="3"/>
                    </a:cubicBezTo>
                    <a:cubicBezTo>
                      <a:pt x="44" y="3"/>
                      <a:pt x="45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4"/>
                      <a:pt x="41" y="6"/>
                      <a:pt x="39" y="6"/>
                    </a:cubicBezTo>
                    <a:cubicBezTo>
                      <a:pt x="38" y="6"/>
                      <a:pt x="38" y="6"/>
                      <a:pt x="37" y="6"/>
                    </a:cubicBezTo>
                    <a:cubicBezTo>
                      <a:pt x="37" y="6"/>
                      <a:pt x="36" y="7"/>
                      <a:pt x="35" y="8"/>
                    </a:cubicBezTo>
                    <a:cubicBezTo>
                      <a:pt x="34" y="9"/>
                      <a:pt x="34" y="10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29" y="12"/>
                      <a:pt x="28" y="13"/>
                    </a:cubicBezTo>
                    <a:cubicBezTo>
                      <a:pt x="27" y="15"/>
                      <a:pt x="27" y="16"/>
                      <a:pt x="27" y="18"/>
                    </a:cubicBezTo>
                    <a:cubicBezTo>
                      <a:pt x="27" y="20"/>
                      <a:pt x="26" y="22"/>
                      <a:pt x="25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8" y="24"/>
                      <a:pt x="18" y="24"/>
                    </a:cubicBezTo>
                    <a:cubicBezTo>
                      <a:pt x="17" y="25"/>
                      <a:pt x="17" y="25"/>
                      <a:pt x="16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0" y="25"/>
                      <a:pt x="8" y="26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32"/>
                      <a:pt x="4" y="35"/>
                      <a:pt x="3" y="39"/>
                    </a:cubicBezTo>
                    <a:cubicBezTo>
                      <a:pt x="2" y="42"/>
                      <a:pt x="0" y="45"/>
                      <a:pt x="1" y="49"/>
                    </a:cubicBezTo>
                    <a:cubicBezTo>
                      <a:pt x="1" y="51"/>
                      <a:pt x="2" y="53"/>
                      <a:pt x="3" y="55"/>
                    </a:cubicBezTo>
                    <a:cubicBezTo>
                      <a:pt x="3" y="56"/>
                      <a:pt x="4" y="57"/>
                      <a:pt x="4" y="58"/>
                    </a:cubicBezTo>
                    <a:cubicBezTo>
                      <a:pt x="4" y="58"/>
                      <a:pt x="4" y="58"/>
                      <a:pt x="5" y="58"/>
                    </a:cubicBezTo>
                    <a:cubicBezTo>
                      <a:pt x="7" y="58"/>
                      <a:pt x="9" y="58"/>
                      <a:pt x="11" y="57"/>
                    </a:cubicBezTo>
                    <a:cubicBezTo>
                      <a:pt x="13" y="57"/>
                      <a:pt x="15" y="56"/>
                      <a:pt x="17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21" y="54"/>
                      <a:pt x="25" y="52"/>
                      <a:pt x="28" y="52"/>
                    </a:cubicBezTo>
                    <a:cubicBezTo>
                      <a:pt x="29" y="53"/>
                      <a:pt x="29" y="53"/>
                      <a:pt x="30" y="54"/>
                    </a:cubicBezTo>
                    <a:cubicBezTo>
                      <a:pt x="30" y="54"/>
                      <a:pt x="30" y="54"/>
                      <a:pt x="30" y="55"/>
                    </a:cubicBezTo>
                    <a:cubicBezTo>
                      <a:pt x="30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2" y="55"/>
                    </a:cubicBezTo>
                    <a:cubicBezTo>
                      <a:pt x="32" y="56"/>
                      <a:pt x="32" y="57"/>
                      <a:pt x="33" y="59"/>
                    </a:cubicBezTo>
                    <a:cubicBezTo>
                      <a:pt x="33" y="60"/>
                      <a:pt x="34" y="61"/>
                      <a:pt x="34" y="63"/>
                    </a:cubicBezTo>
                    <a:cubicBezTo>
                      <a:pt x="35" y="64"/>
                      <a:pt x="35" y="65"/>
                      <a:pt x="36" y="65"/>
                    </a:cubicBezTo>
                    <a:cubicBezTo>
                      <a:pt x="37" y="67"/>
                      <a:pt x="38" y="68"/>
                      <a:pt x="38" y="69"/>
                    </a:cubicBezTo>
                    <a:cubicBezTo>
                      <a:pt x="40" y="72"/>
                      <a:pt x="40" y="76"/>
                      <a:pt x="41" y="80"/>
                    </a:cubicBezTo>
                    <a:cubicBezTo>
                      <a:pt x="43" y="87"/>
                      <a:pt x="44" y="93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50" y="95"/>
                      <a:pt x="50" y="95"/>
                      <a:pt x="51" y="94"/>
                    </a:cubicBezTo>
                    <a:cubicBezTo>
                      <a:pt x="52" y="92"/>
                      <a:pt x="54" y="91"/>
                      <a:pt x="54" y="90"/>
                    </a:cubicBezTo>
                    <a:cubicBezTo>
                      <a:pt x="54" y="89"/>
                      <a:pt x="53" y="88"/>
                      <a:pt x="53" y="88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3" y="88"/>
                      <a:pt x="52" y="88"/>
                      <a:pt x="52" y="88"/>
                    </a:cubicBezTo>
                    <a:cubicBezTo>
                      <a:pt x="51" y="91"/>
                      <a:pt x="49" y="93"/>
                      <a:pt x="48" y="93"/>
                    </a:cubicBezTo>
                    <a:cubicBezTo>
                      <a:pt x="47" y="92"/>
                      <a:pt x="47" y="92"/>
                      <a:pt x="47" y="91"/>
                    </a:cubicBezTo>
                    <a:cubicBezTo>
                      <a:pt x="47" y="91"/>
                      <a:pt x="47" y="90"/>
                      <a:pt x="46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6" y="90"/>
                      <a:pt x="46" y="90"/>
                    </a:cubicBezTo>
                    <a:cubicBezTo>
                      <a:pt x="46" y="90"/>
                      <a:pt x="46" y="90"/>
                      <a:pt x="46" y="91"/>
                    </a:cubicBezTo>
                    <a:cubicBezTo>
                      <a:pt x="46" y="87"/>
                      <a:pt x="46" y="84"/>
                      <a:pt x="43" y="82"/>
                    </a:cubicBezTo>
                    <a:cubicBezTo>
                      <a:pt x="44" y="80"/>
                      <a:pt x="43" y="78"/>
                      <a:pt x="43" y="77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4"/>
                      <a:pt x="41" y="71"/>
                      <a:pt x="40" y="70"/>
                    </a:cubicBezTo>
                    <a:cubicBezTo>
                      <a:pt x="41" y="67"/>
                      <a:pt x="39" y="65"/>
                      <a:pt x="38" y="63"/>
                    </a:cubicBezTo>
                    <a:cubicBezTo>
                      <a:pt x="37" y="63"/>
                      <a:pt x="37" y="63"/>
                      <a:pt x="37" y="62"/>
                    </a:cubicBezTo>
                    <a:cubicBezTo>
                      <a:pt x="36" y="61"/>
                      <a:pt x="36" y="60"/>
                      <a:pt x="36" y="59"/>
                    </a:cubicBezTo>
                    <a:cubicBezTo>
                      <a:pt x="34" y="55"/>
                      <a:pt x="32" y="50"/>
                      <a:pt x="28" y="50"/>
                    </a:cubicBezTo>
                    <a:cubicBezTo>
                      <a:pt x="27" y="50"/>
                      <a:pt x="25" y="50"/>
                      <a:pt x="24" y="50"/>
                    </a:cubicBezTo>
                    <a:cubicBezTo>
                      <a:pt x="23" y="51"/>
                      <a:pt x="22" y="51"/>
                      <a:pt x="21" y="51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1" y="51"/>
                      <a:pt x="20" y="52"/>
                      <a:pt x="19" y="52"/>
                    </a:cubicBezTo>
                    <a:cubicBezTo>
                      <a:pt x="19" y="52"/>
                      <a:pt x="18" y="53"/>
                      <a:pt x="1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7" y="52"/>
                      <a:pt x="16" y="52"/>
                      <a:pt x="16" y="53"/>
                    </a:cubicBezTo>
                    <a:cubicBezTo>
                      <a:pt x="15" y="54"/>
                      <a:pt x="14" y="55"/>
                      <a:pt x="13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54"/>
                      <a:pt x="13" y="54"/>
                      <a:pt x="14" y="54"/>
                    </a:cubicBezTo>
                    <a:cubicBezTo>
                      <a:pt x="14" y="54"/>
                      <a:pt x="14" y="53"/>
                      <a:pt x="14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1" y="53"/>
                      <a:pt x="9" y="54"/>
                      <a:pt x="8" y="55"/>
                    </a:cubicBezTo>
                    <a:cubicBezTo>
                      <a:pt x="7" y="55"/>
                      <a:pt x="6" y="56"/>
                      <a:pt x="5" y="56"/>
                    </a:cubicBezTo>
                    <a:cubicBezTo>
                      <a:pt x="4" y="52"/>
                      <a:pt x="3" y="50"/>
                      <a:pt x="3" y="47"/>
                    </a:cubicBezTo>
                    <a:cubicBezTo>
                      <a:pt x="3" y="45"/>
                      <a:pt x="4" y="42"/>
                      <a:pt x="5" y="40"/>
                    </a:cubicBezTo>
                    <a:cubicBezTo>
                      <a:pt x="6" y="38"/>
                      <a:pt x="6" y="37"/>
                      <a:pt x="6" y="36"/>
                    </a:cubicBezTo>
                    <a:cubicBezTo>
                      <a:pt x="7" y="35"/>
                      <a:pt x="7" y="34"/>
                      <a:pt x="7" y="33"/>
                    </a:cubicBezTo>
                    <a:cubicBezTo>
                      <a:pt x="7" y="32"/>
                      <a:pt x="6" y="31"/>
                      <a:pt x="7" y="30"/>
                    </a:cubicBezTo>
                    <a:cubicBezTo>
                      <a:pt x="9" y="28"/>
                      <a:pt x="12" y="28"/>
                      <a:pt x="14" y="28"/>
                    </a:cubicBezTo>
                    <a:cubicBezTo>
                      <a:pt x="15" y="28"/>
                      <a:pt x="16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6"/>
                      <a:pt x="20" y="25"/>
                      <a:pt x="23" y="25"/>
                    </a:cubicBezTo>
                    <a:cubicBezTo>
                      <a:pt x="24" y="25"/>
                      <a:pt x="25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8" y="24"/>
                      <a:pt x="28" y="21"/>
                      <a:pt x="29" y="19"/>
                    </a:cubicBezTo>
                    <a:cubicBezTo>
                      <a:pt x="29" y="17"/>
                      <a:pt x="30" y="15"/>
                      <a:pt x="31" y="14"/>
                    </a:cubicBezTo>
                    <a:cubicBezTo>
                      <a:pt x="33" y="13"/>
                      <a:pt x="34" y="12"/>
                      <a:pt x="36" y="10"/>
                    </a:cubicBezTo>
                    <a:cubicBezTo>
                      <a:pt x="38" y="9"/>
                      <a:pt x="40" y="7"/>
                      <a:pt x="44" y="7"/>
                    </a:cubicBezTo>
                    <a:cubicBezTo>
                      <a:pt x="45" y="6"/>
                      <a:pt x="45" y="6"/>
                      <a:pt x="46" y="5"/>
                    </a:cubicBezTo>
                    <a:cubicBezTo>
                      <a:pt x="46" y="4"/>
                      <a:pt x="46" y="3"/>
                      <a:pt x="47" y="3"/>
                    </a:cubicBezTo>
                    <a:cubicBezTo>
                      <a:pt x="48" y="3"/>
                      <a:pt x="51" y="4"/>
                      <a:pt x="51" y="4"/>
                    </a:cubicBezTo>
                    <a:cubicBezTo>
                      <a:pt x="51" y="4"/>
                      <a:pt x="51" y="4"/>
                      <a:pt x="50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5"/>
                      <a:pt x="50" y="6"/>
                      <a:pt x="51" y="6"/>
                    </a:cubicBezTo>
                    <a:cubicBezTo>
                      <a:pt x="51" y="6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4" y="7"/>
                      <a:pt x="55" y="9"/>
                      <a:pt x="55" y="11"/>
                    </a:cubicBezTo>
                    <a:cubicBezTo>
                      <a:pt x="55" y="13"/>
                      <a:pt x="55" y="14"/>
                      <a:pt x="56" y="16"/>
                    </a:cubicBezTo>
                    <a:cubicBezTo>
                      <a:pt x="56" y="18"/>
                      <a:pt x="57" y="20"/>
                      <a:pt x="58" y="22"/>
                    </a:cubicBezTo>
                    <a:cubicBezTo>
                      <a:pt x="59" y="25"/>
                      <a:pt x="61" y="28"/>
                      <a:pt x="61" y="32"/>
                    </a:cubicBezTo>
                    <a:cubicBezTo>
                      <a:pt x="61" y="33"/>
                      <a:pt x="61" y="35"/>
                      <a:pt x="60" y="36"/>
                    </a:cubicBezTo>
                    <a:cubicBezTo>
                      <a:pt x="60" y="37"/>
                      <a:pt x="59" y="38"/>
                      <a:pt x="59" y="40"/>
                    </a:cubicBezTo>
                    <a:cubicBezTo>
                      <a:pt x="59" y="42"/>
                      <a:pt x="60" y="44"/>
                      <a:pt x="60" y="47"/>
                    </a:cubicBezTo>
                    <a:cubicBezTo>
                      <a:pt x="60" y="48"/>
                      <a:pt x="61" y="50"/>
                      <a:pt x="61" y="51"/>
                    </a:cubicBezTo>
                    <a:cubicBezTo>
                      <a:pt x="61" y="57"/>
                      <a:pt x="60" y="62"/>
                      <a:pt x="59" y="66"/>
                    </a:cubicBezTo>
                    <a:cubicBezTo>
                      <a:pt x="58" y="68"/>
                      <a:pt x="58" y="70"/>
                      <a:pt x="57" y="73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7"/>
                      <a:pt x="56" y="79"/>
                      <a:pt x="56" y="81"/>
                    </a:cubicBezTo>
                    <a:cubicBezTo>
                      <a:pt x="55" y="81"/>
                      <a:pt x="55" y="82"/>
                      <a:pt x="55" y="83"/>
                    </a:cubicBezTo>
                    <a:cubicBezTo>
                      <a:pt x="54" y="84"/>
                      <a:pt x="53" y="86"/>
                      <a:pt x="53" y="87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4" y="87"/>
                      <a:pt x="54" y="87"/>
                    </a:cubicBezTo>
                    <a:cubicBezTo>
                      <a:pt x="54" y="88"/>
                      <a:pt x="54" y="89"/>
                      <a:pt x="54" y="8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1" name="Freeform 80">
                <a:extLst>
                  <a:ext uri="{FF2B5EF4-FFF2-40B4-BE49-F238E27FC236}">
                    <a16:creationId xmlns:a16="http://schemas.microsoft.com/office/drawing/2014/main" id="{4EB69E07-E147-4C0C-9196-27D1029FC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57" y="170193"/>
                <a:ext cx="11160" cy="26506"/>
              </a:xfrm>
              <a:custGeom>
                <a:avLst/>
                <a:gdLst>
                  <a:gd name="T0" fmla="*/ 7 w 10"/>
                  <a:gd name="T1" fmla="*/ 5 h 24"/>
                  <a:gd name="T2" fmla="*/ 9 w 10"/>
                  <a:gd name="T3" fmla="*/ 6 h 24"/>
                  <a:gd name="T4" fmla="*/ 10 w 10"/>
                  <a:gd name="T5" fmla="*/ 6 h 24"/>
                  <a:gd name="T6" fmla="*/ 10 w 10"/>
                  <a:gd name="T7" fmla="*/ 6 h 24"/>
                  <a:gd name="T8" fmla="*/ 6 w 10"/>
                  <a:gd name="T9" fmla="*/ 2 h 24"/>
                  <a:gd name="T10" fmla="*/ 4 w 10"/>
                  <a:gd name="T11" fmla="*/ 0 h 24"/>
                  <a:gd name="T12" fmla="*/ 4 w 10"/>
                  <a:gd name="T13" fmla="*/ 0 h 24"/>
                  <a:gd name="T14" fmla="*/ 4 w 10"/>
                  <a:gd name="T15" fmla="*/ 1 h 24"/>
                  <a:gd name="T16" fmla="*/ 1 w 10"/>
                  <a:gd name="T17" fmla="*/ 24 h 24"/>
                  <a:gd name="T18" fmla="*/ 1 w 10"/>
                  <a:gd name="T19" fmla="*/ 24 h 24"/>
                  <a:gd name="T20" fmla="*/ 2 w 10"/>
                  <a:gd name="T21" fmla="*/ 24 h 24"/>
                  <a:gd name="T22" fmla="*/ 7 w 10"/>
                  <a:gd name="T23" fmla="*/ 19 h 24"/>
                  <a:gd name="T24" fmla="*/ 7 w 10"/>
                  <a:gd name="T25" fmla="*/ 19 h 24"/>
                  <a:gd name="T26" fmla="*/ 7 w 10"/>
                  <a:gd name="T27" fmla="*/ 7 h 24"/>
                  <a:gd name="T28" fmla="*/ 6 w 10"/>
                  <a:gd name="T29" fmla="*/ 6 h 24"/>
                  <a:gd name="T30" fmla="*/ 5 w 10"/>
                  <a:gd name="T31" fmla="*/ 7 h 24"/>
                  <a:gd name="T32" fmla="*/ 5 w 10"/>
                  <a:gd name="T33" fmla="*/ 7 h 24"/>
                  <a:gd name="T34" fmla="*/ 5 w 10"/>
                  <a:gd name="T35" fmla="*/ 7 h 24"/>
                  <a:gd name="T36" fmla="*/ 6 w 10"/>
                  <a:gd name="T37" fmla="*/ 7 h 24"/>
                  <a:gd name="T38" fmla="*/ 6 w 10"/>
                  <a:gd name="T39" fmla="*/ 7 h 24"/>
                  <a:gd name="T40" fmla="*/ 3 w 10"/>
                  <a:gd name="T41" fmla="*/ 21 h 24"/>
                  <a:gd name="T42" fmla="*/ 6 w 10"/>
                  <a:gd name="T43" fmla="*/ 4 h 24"/>
                  <a:gd name="T44" fmla="*/ 7 w 10"/>
                  <a:gd name="T45" fmla="*/ 5 h 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"/>
                  <a:gd name="T70" fmla="*/ 0 h 24"/>
                  <a:gd name="T71" fmla="*/ 10 w 10"/>
                  <a:gd name="T72" fmla="*/ 24 h 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" h="24">
                    <a:moveTo>
                      <a:pt x="7" y="5"/>
                    </a:moveTo>
                    <a:cubicBezTo>
                      <a:pt x="7" y="5"/>
                      <a:pt x="8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4"/>
                      <a:pt x="8" y="3"/>
                      <a:pt x="6" y="2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2" y="7"/>
                      <a:pt x="0" y="17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5" y="24"/>
                      <a:pt x="6" y="21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4"/>
                      <a:pt x="9" y="10"/>
                      <a:pt x="7" y="7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5" y="20"/>
                      <a:pt x="3" y="21"/>
                    </a:cubicBezTo>
                    <a:cubicBezTo>
                      <a:pt x="3" y="18"/>
                      <a:pt x="3" y="9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2" name="Freeform 81">
                <a:extLst>
                  <a:ext uri="{FF2B5EF4-FFF2-40B4-BE49-F238E27FC236}">
                    <a16:creationId xmlns:a16="http://schemas.microsoft.com/office/drawing/2014/main" id="{2D65C6EC-87B8-41C6-942F-E26C272A973E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221345" y="93002"/>
                <a:ext cx="6510" cy="13020"/>
              </a:xfrm>
              <a:custGeom>
                <a:avLst/>
                <a:gdLst>
                  <a:gd name="T0" fmla="*/ 6 w 6"/>
                  <a:gd name="T1" fmla="*/ 3 h 12"/>
                  <a:gd name="T2" fmla="*/ 4 w 6"/>
                  <a:gd name="T3" fmla="*/ 2 h 12"/>
                  <a:gd name="T4" fmla="*/ 2 w 6"/>
                  <a:gd name="T5" fmla="*/ 0 h 12"/>
                  <a:gd name="T6" fmla="*/ 1 w 6"/>
                  <a:gd name="T7" fmla="*/ 0 h 12"/>
                  <a:gd name="T8" fmla="*/ 1 w 6"/>
                  <a:gd name="T9" fmla="*/ 2 h 12"/>
                  <a:gd name="T10" fmla="*/ 3 w 6"/>
                  <a:gd name="T11" fmla="*/ 12 h 12"/>
                  <a:gd name="T12" fmla="*/ 3 w 6"/>
                  <a:gd name="T13" fmla="*/ 12 h 12"/>
                  <a:gd name="T14" fmla="*/ 3 w 6"/>
                  <a:gd name="T15" fmla="*/ 12 h 12"/>
                  <a:gd name="T16" fmla="*/ 6 w 6"/>
                  <a:gd name="T17" fmla="*/ 4 h 12"/>
                  <a:gd name="T18" fmla="*/ 6 w 6"/>
                  <a:gd name="T19" fmla="*/ 3 h 12"/>
                  <a:gd name="T20" fmla="*/ 6 w 6"/>
                  <a:gd name="T21" fmla="*/ 3 h 12"/>
                  <a:gd name="T22" fmla="*/ 6 w 6"/>
                  <a:gd name="T23" fmla="*/ 3 h 12"/>
                  <a:gd name="T24" fmla="*/ 3 w 6"/>
                  <a:gd name="T25" fmla="*/ 9 h 12"/>
                  <a:gd name="T26" fmla="*/ 3 w 6"/>
                  <a:gd name="T27" fmla="*/ 5 h 12"/>
                  <a:gd name="T28" fmla="*/ 3 w 6"/>
                  <a:gd name="T29" fmla="*/ 5 h 12"/>
                  <a:gd name="T30" fmla="*/ 4 w 6"/>
                  <a:gd name="T31" fmla="*/ 5 h 12"/>
                  <a:gd name="T32" fmla="*/ 4 w 6"/>
                  <a:gd name="T33" fmla="*/ 5 h 12"/>
                  <a:gd name="T34" fmla="*/ 3 w 6"/>
                  <a:gd name="T35" fmla="*/ 9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"/>
                  <a:gd name="T55" fmla="*/ 0 h 12"/>
                  <a:gd name="T56" fmla="*/ 6 w 6"/>
                  <a:gd name="T57" fmla="*/ 12 h 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" h="12">
                    <a:moveTo>
                      <a:pt x="6" y="3"/>
                    </a:moveTo>
                    <a:cubicBezTo>
                      <a:pt x="5" y="3"/>
                      <a:pt x="5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5"/>
                      <a:pt x="0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1"/>
                      <a:pt x="6" y="8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lose/>
                    <a:moveTo>
                      <a:pt x="3" y="9"/>
                    </a:moveTo>
                    <a:cubicBezTo>
                      <a:pt x="3" y="8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8"/>
                      <a:pt x="3" y="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3" name="Freeform 82">
                <a:extLst>
                  <a:ext uri="{FF2B5EF4-FFF2-40B4-BE49-F238E27FC236}">
                    <a16:creationId xmlns:a16="http://schemas.microsoft.com/office/drawing/2014/main" id="{9D9B16E3-2E91-43AA-8DC6-1634FE208DE7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223670" y="89747"/>
                <a:ext cx="15345" cy="32086"/>
              </a:xfrm>
              <a:custGeom>
                <a:avLst/>
                <a:gdLst>
                  <a:gd name="T0" fmla="*/ 0 w 14"/>
                  <a:gd name="T1" fmla="*/ 21 h 29"/>
                  <a:gd name="T2" fmla="*/ 0 w 14"/>
                  <a:gd name="T3" fmla="*/ 21 h 29"/>
                  <a:gd name="T4" fmla="*/ 0 w 14"/>
                  <a:gd name="T5" fmla="*/ 21 h 29"/>
                  <a:gd name="T6" fmla="*/ 4 w 14"/>
                  <a:gd name="T7" fmla="*/ 25 h 29"/>
                  <a:gd name="T8" fmla="*/ 7 w 14"/>
                  <a:gd name="T9" fmla="*/ 29 h 29"/>
                  <a:gd name="T10" fmla="*/ 7 w 14"/>
                  <a:gd name="T11" fmla="*/ 29 h 29"/>
                  <a:gd name="T12" fmla="*/ 10 w 14"/>
                  <a:gd name="T13" fmla="*/ 22 h 29"/>
                  <a:gd name="T14" fmla="*/ 10 w 14"/>
                  <a:gd name="T15" fmla="*/ 19 h 29"/>
                  <a:gd name="T16" fmla="*/ 12 w 14"/>
                  <a:gd name="T17" fmla="*/ 15 h 29"/>
                  <a:gd name="T18" fmla="*/ 13 w 14"/>
                  <a:gd name="T19" fmla="*/ 6 h 29"/>
                  <a:gd name="T20" fmla="*/ 12 w 14"/>
                  <a:gd name="T21" fmla="*/ 3 h 29"/>
                  <a:gd name="T22" fmla="*/ 9 w 14"/>
                  <a:gd name="T23" fmla="*/ 0 h 29"/>
                  <a:gd name="T24" fmla="*/ 7 w 14"/>
                  <a:gd name="T25" fmla="*/ 4 h 29"/>
                  <a:gd name="T26" fmla="*/ 7 w 14"/>
                  <a:gd name="T27" fmla="*/ 5 h 29"/>
                  <a:gd name="T28" fmla="*/ 2 w 14"/>
                  <a:gd name="T29" fmla="*/ 17 h 29"/>
                  <a:gd name="T30" fmla="*/ 0 w 14"/>
                  <a:gd name="T31" fmla="*/ 21 h 29"/>
                  <a:gd name="T32" fmla="*/ 7 w 14"/>
                  <a:gd name="T33" fmla="*/ 19 h 29"/>
                  <a:gd name="T34" fmla="*/ 7 w 14"/>
                  <a:gd name="T35" fmla="*/ 23 h 29"/>
                  <a:gd name="T36" fmla="*/ 5 w 14"/>
                  <a:gd name="T37" fmla="*/ 22 h 29"/>
                  <a:gd name="T38" fmla="*/ 3 w 14"/>
                  <a:gd name="T39" fmla="*/ 21 h 29"/>
                  <a:gd name="T40" fmla="*/ 4 w 14"/>
                  <a:gd name="T41" fmla="*/ 19 h 29"/>
                  <a:gd name="T42" fmla="*/ 9 w 14"/>
                  <a:gd name="T43" fmla="*/ 3 h 29"/>
                  <a:gd name="T44" fmla="*/ 9 w 14"/>
                  <a:gd name="T45" fmla="*/ 16 h 29"/>
                  <a:gd name="T46" fmla="*/ 8 w 14"/>
                  <a:gd name="T47" fmla="*/ 16 h 29"/>
                  <a:gd name="T48" fmla="*/ 9 w 14"/>
                  <a:gd name="T49" fmla="*/ 16 h 29"/>
                  <a:gd name="T50" fmla="*/ 9 w 14"/>
                  <a:gd name="T51" fmla="*/ 15 h 29"/>
                  <a:gd name="T52" fmla="*/ 8 w 14"/>
                  <a:gd name="T53" fmla="*/ 15 h 29"/>
                  <a:gd name="T54" fmla="*/ 7 w 14"/>
                  <a:gd name="T55" fmla="*/ 19 h 29"/>
                  <a:gd name="T56" fmla="*/ 7 w 14"/>
                  <a:gd name="T57" fmla="*/ 29 h 29"/>
                  <a:gd name="T58" fmla="*/ 7 w 14"/>
                  <a:gd name="T59" fmla="*/ 29 h 29"/>
                  <a:gd name="T60" fmla="*/ 7 w 14"/>
                  <a:gd name="T61" fmla="*/ 29 h 2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4"/>
                  <a:gd name="T94" fmla="*/ 0 h 29"/>
                  <a:gd name="T95" fmla="*/ 14 w 14"/>
                  <a:gd name="T96" fmla="*/ 29 h 2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4" h="29"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1"/>
                      <a:pt x="2" y="23"/>
                      <a:pt x="4" y="25"/>
                    </a:cubicBezTo>
                    <a:cubicBezTo>
                      <a:pt x="5" y="27"/>
                      <a:pt x="6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9" y="28"/>
                      <a:pt x="9" y="25"/>
                      <a:pt x="10" y="22"/>
                    </a:cubicBezTo>
                    <a:cubicBezTo>
                      <a:pt x="10" y="21"/>
                      <a:pt x="10" y="20"/>
                      <a:pt x="10" y="19"/>
                    </a:cubicBezTo>
                    <a:cubicBezTo>
                      <a:pt x="11" y="18"/>
                      <a:pt x="11" y="16"/>
                      <a:pt x="12" y="15"/>
                    </a:cubicBezTo>
                    <a:cubicBezTo>
                      <a:pt x="13" y="12"/>
                      <a:pt x="14" y="10"/>
                      <a:pt x="13" y="6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1" y="2"/>
                      <a:pt x="11" y="0"/>
                      <a:pt x="9" y="0"/>
                    </a:cubicBezTo>
                    <a:cubicBezTo>
                      <a:pt x="8" y="0"/>
                      <a:pt x="7" y="2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5" y="9"/>
                      <a:pt x="4" y="13"/>
                      <a:pt x="2" y="17"/>
                    </a:cubicBezTo>
                    <a:cubicBezTo>
                      <a:pt x="1" y="18"/>
                      <a:pt x="1" y="20"/>
                      <a:pt x="0" y="21"/>
                    </a:cubicBezTo>
                    <a:close/>
                    <a:moveTo>
                      <a:pt x="7" y="19"/>
                    </a:moveTo>
                    <a:cubicBezTo>
                      <a:pt x="7" y="21"/>
                      <a:pt x="8" y="22"/>
                      <a:pt x="7" y="23"/>
                    </a:cubicBezTo>
                    <a:cubicBezTo>
                      <a:pt x="6" y="23"/>
                      <a:pt x="6" y="23"/>
                      <a:pt x="5" y="22"/>
                    </a:cubicBezTo>
                    <a:cubicBezTo>
                      <a:pt x="5" y="22"/>
                      <a:pt x="4" y="21"/>
                      <a:pt x="3" y="21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6" y="13"/>
                      <a:pt x="8" y="10"/>
                      <a:pt x="9" y="3"/>
                    </a:cubicBezTo>
                    <a:cubicBezTo>
                      <a:pt x="12" y="6"/>
                      <a:pt x="11" y="13"/>
                      <a:pt x="9" y="16"/>
                    </a:cubicBezTo>
                    <a:cubicBezTo>
                      <a:pt x="9" y="16"/>
                      <a:pt x="9" y="16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9" y="16"/>
                      <a:pt x="9" y="15"/>
                      <a:pt x="9" y="15"/>
                    </a:cubicBezTo>
                    <a:cubicBezTo>
                      <a:pt x="9" y="15"/>
                      <a:pt x="8" y="15"/>
                      <a:pt x="8" y="15"/>
                    </a:cubicBezTo>
                    <a:cubicBezTo>
                      <a:pt x="7" y="16"/>
                      <a:pt x="7" y="17"/>
                      <a:pt x="7" y="19"/>
                    </a:cubicBezTo>
                    <a:close/>
                    <a:moveTo>
                      <a:pt x="7" y="29"/>
                    </a:move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0494" name="Freeform 91">
              <a:extLst>
                <a:ext uri="{FF2B5EF4-FFF2-40B4-BE49-F238E27FC236}">
                  <a16:creationId xmlns:a16="http://schemas.microsoft.com/office/drawing/2014/main" id="{05509C49-A477-4DB2-B065-A64CB253C1D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1496" y="184795"/>
              <a:ext cx="613838" cy="639076"/>
            </a:xfrm>
            <a:custGeom>
              <a:avLst/>
              <a:gdLst>
                <a:gd name="T0" fmla="*/ 12 w 317"/>
                <a:gd name="T1" fmla="*/ 323 h 330"/>
                <a:gd name="T2" fmla="*/ 27 w 317"/>
                <a:gd name="T3" fmla="*/ 311 h 330"/>
                <a:gd name="T4" fmla="*/ 26 w 317"/>
                <a:gd name="T5" fmla="*/ 305 h 330"/>
                <a:gd name="T6" fmla="*/ 36 w 317"/>
                <a:gd name="T7" fmla="*/ 299 h 330"/>
                <a:gd name="T8" fmla="*/ 29 w 317"/>
                <a:gd name="T9" fmla="*/ 294 h 330"/>
                <a:gd name="T10" fmla="*/ 40 w 317"/>
                <a:gd name="T11" fmla="*/ 294 h 330"/>
                <a:gd name="T12" fmla="*/ 45 w 317"/>
                <a:gd name="T13" fmla="*/ 286 h 330"/>
                <a:gd name="T14" fmla="*/ 40 w 317"/>
                <a:gd name="T15" fmla="*/ 279 h 330"/>
                <a:gd name="T16" fmla="*/ 48 w 317"/>
                <a:gd name="T17" fmla="*/ 282 h 330"/>
                <a:gd name="T18" fmla="*/ 44 w 317"/>
                <a:gd name="T19" fmla="*/ 271 h 330"/>
                <a:gd name="T20" fmla="*/ 65 w 317"/>
                <a:gd name="T21" fmla="*/ 197 h 330"/>
                <a:gd name="T22" fmla="*/ 190 w 317"/>
                <a:gd name="T23" fmla="*/ 1 h 330"/>
                <a:gd name="T24" fmla="*/ 297 w 317"/>
                <a:gd name="T25" fmla="*/ 37 h 330"/>
                <a:gd name="T26" fmla="*/ 282 w 317"/>
                <a:gd name="T27" fmla="*/ 182 h 330"/>
                <a:gd name="T28" fmla="*/ 129 w 317"/>
                <a:gd name="T29" fmla="*/ 235 h 330"/>
                <a:gd name="T30" fmla="*/ 64 w 317"/>
                <a:gd name="T31" fmla="*/ 283 h 330"/>
                <a:gd name="T32" fmla="*/ 56 w 317"/>
                <a:gd name="T33" fmla="*/ 277 h 330"/>
                <a:gd name="T34" fmla="*/ 52 w 317"/>
                <a:gd name="T35" fmla="*/ 285 h 330"/>
                <a:gd name="T36" fmla="*/ 58 w 317"/>
                <a:gd name="T37" fmla="*/ 294 h 330"/>
                <a:gd name="T38" fmla="*/ 46 w 317"/>
                <a:gd name="T39" fmla="*/ 293 h 330"/>
                <a:gd name="T40" fmla="*/ 46 w 317"/>
                <a:gd name="T41" fmla="*/ 298 h 330"/>
                <a:gd name="T42" fmla="*/ 45 w 317"/>
                <a:gd name="T43" fmla="*/ 302 h 330"/>
                <a:gd name="T44" fmla="*/ 36 w 317"/>
                <a:gd name="T45" fmla="*/ 308 h 330"/>
                <a:gd name="T46" fmla="*/ 36 w 317"/>
                <a:gd name="T47" fmla="*/ 309 h 330"/>
                <a:gd name="T48" fmla="*/ 37 w 317"/>
                <a:gd name="T49" fmla="*/ 314 h 330"/>
                <a:gd name="T50" fmla="*/ 32 w 317"/>
                <a:gd name="T51" fmla="*/ 313 h 330"/>
                <a:gd name="T52" fmla="*/ 0 w 317"/>
                <a:gd name="T53" fmla="*/ 330 h 330"/>
                <a:gd name="T54" fmla="*/ 51 w 317"/>
                <a:gd name="T55" fmla="*/ 269 h 330"/>
                <a:gd name="T56" fmla="*/ 114 w 317"/>
                <a:gd name="T57" fmla="*/ 235 h 330"/>
                <a:gd name="T58" fmla="*/ 114 w 317"/>
                <a:gd name="T59" fmla="*/ 232 h 330"/>
                <a:gd name="T60" fmla="*/ 112 w 317"/>
                <a:gd name="T61" fmla="*/ 230 h 330"/>
                <a:gd name="T62" fmla="*/ 73 w 317"/>
                <a:gd name="T63" fmla="*/ 203 h 330"/>
                <a:gd name="T64" fmla="*/ 162 w 317"/>
                <a:gd name="T65" fmla="*/ 143 h 330"/>
                <a:gd name="T66" fmla="*/ 120 w 317"/>
                <a:gd name="T67" fmla="*/ 228 h 330"/>
                <a:gd name="T68" fmla="*/ 209 w 317"/>
                <a:gd name="T69" fmla="*/ 231 h 330"/>
                <a:gd name="T70" fmla="*/ 229 w 317"/>
                <a:gd name="T71" fmla="*/ 222 h 330"/>
                <a:gd name="T72" fmla="*/ 195 w 317"/>
                <a:gd name="T73" fmla="*/ 155 h 330"/>
                <a:gd name="T74" fmla="*/ 165 w 317"/>
                <a:gd name="T75" fmla="*/ 140 h 330"/>
                <a:gd name="T76" fmla="*/ 114 w 317"/>
                <a:gd name="T77" fmla="*/ 227 h 330"/>
                <a:gd name="T78" fmla="*/ 161 w 317"/>
                <a:gd name="T79" fmla="*/ 135 h 330"/>
                <a:gd name="T80" fmla="*/ 277 w 317"/>
                <a:gd name="T81" fmla="*/ 24 h 330"/>
                <a:gd name="T82" fmla="*/ 240 w 317"/>
                <a:gd name="T83" fmla="*/ 24 h 330"/>
                <a:gd name="T84" fmla="*/ 237 w 317"/>
                <a:gd name="T85" fmla="*/ 26 h 330"/>
                <a:gd name="T86" fmla="*/ 123 w 317"/>
                <a:gd name="T87" fmla="*/ 103 h 330"/>
                <a:gd name="T88" fmla="*/ 118 w 317"/>
                <a:gd name="T89" fmla="*/ 111 h 330"/>
                <a:gd name="T90" fmla="*/ 82 w 317"/>
                <a:gd name="T91" fmla="*/ 166 h 330"/>
                <a:gd name="T92" fmla="*/ 73 w 317"/>
                <a:gd name="T93" fmla="*/ 196 h 330"/>
                <a:gd name="T94" fmla="*/ 210 w 317"/>
                <a:gd name="T95" fmla="*/ 79 h 330"/>
                <a:gd name="T96" fmla="*/ 215 w 317"/>
                <a:gd name="T97" fmla="*/ 171 h 330"/>
                <a:gd name="T98" fmla="*/ 272 w 317"/>
                <a:gd name="T99" fmla="*/ 187 h 330"/>
                <a:gd name="T100" fmla="*/ 298 w 317"/>
                <a:gd name="T101" fmla="*/ 49 h 330"/>
                <a:gd name="T102" fmla="*/ 286 w 317"/>
                <a:gd name="T103" fmla="*/ 29 h 330"/>
                <a:gd name="T104" fmla="*/ 59 w 317"/>
                <a:gd name="T105" fmla="*/ 178 h 330"/>
                <a:gd name="T106" fmla="*/ 103 w 317"/>
                <a:gd name="T107" fmla="*/ 123 h 330"/>
                <a:gd name="T108" fmla="*/ 81 w 317"/>
                <a:gd name="T109" fmla="*/ 96 h 330"/>
                <a:gd name="T110" fmla="*/ 53 w 317"/>
                <a:gd name="T111" fmla="*/ 127 h 330"/>
                <a:gd name="T112" fmla="*/ 53 w 317"/>
                <a:gd name="T113" fmla="*/ 166 h 330"/>
                <a:gd name="T114" fmla="*/ 119 w 317"/>
                <a:gd name="T115" fmla="*/ 102 h 330"/>
                <a:gd name="T116" fmla="*/ 259 w 317"/>
                <a:gd name="T117" fmla="*/ 19 h 330"/>
                <a:gd name="T118" fmla="*/ 267 w 317"/>
                <a:gd name="T119" fmla="*/ 19 h 330"/>
                <a:gd name="T120" fmla="*/ 273 w 317"/>
                <a:gd name="T121" fmla="*/ 17 h 330"/>
                <a:gd name="T122" fmla="*/ 169 w 317"/>
                <a:gd name="T123" fmla="*/ 10 h 330"/>
                <a:gd name="T124" fmla="*/ 76 w 317"/>
                <a:gd name="T125" fmla="*/ 77 h 3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17"/>
                <a:gd name="T190" fmla="*/ 0 h 330"/>
                <a:gd name="T191" fmla="*/ 317 w 317"/>
                <a:gd name="T192" fmla="*/ 330 h 3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17" h="330">
                  <a:moveTo>
                    <a:pt x="0" y="330"/>
                  </a:moveTo>
                  <a:cubicBezTo>
                    <a:pt x="0" y="329"/>
                    <a:pt x="0" y="329"/>
                    <a:pt x="0" y="329"/>
                  </a:cubicBezTo>
                  <a:cubicBezTo>
                    <a:pt x="1" y="326"/>
                    <a:pt x="4" y="325"/>
                    <a:pt x="8" y="324"/>
                  </a:cubicBezTo>
                  <a:cubicBezTo>
                    <a:pt x="9" y="324"/>
                    <a:pt x="10" y="323"/>
                    <a:pt x="12" y="323"/>
                  </a:cubicBezTo>
                  <a:cubicBezTo>
                    <a:pt x="14" y="322"/>
                    <a:pt x="16" y="320"/>
                    <a:pt x="18" y="319"/>
                  </a:cubicBezTo>
                  <a:cubicBezTo>
                    <a:pt x="19" y="318"/>
                    <a:pt x="21" y="317"/>
                    <a:pt x="22" y="316"/>
                  </a:cubicBezTo>
                  <a:cubicBezTo>
                    <a:pt x="23" y="315"/>
                    <a:pt x="23" y="315"/>
                    <a:pt x="23" y="315"/>
                  </a:cubicBezTo>
                  <a:cubicBezTo>
                    <a:pt x="24" y="314"/>
                    <a:pt x="26" y="313"/>
                    <a:pt x="27" y="311"/>
                  </a:cubicBezTo>
                  <a:cubicBezTo>
                    <a:pt x="29" y="310"/>
                    <a:pt x="29" y="310"/>
                    <a:pt x="29" y="310"/>
                  </a:cubicBezTo>
                  <a:cubicBezTo>
                    <a:pt x="26" y="309"/>
                    <a:pt x="26" y="309"/>
                    <a:pt x="26" y="309"/>
                  </a:cubicBezTo>
                  <a:cubicBezTo>
                    <a:pt x="25" y="309"/>
                    <a:pt x="24" y="309"/>
                    <a:pt x="24" y="306"/>
                  </a:cubicBezTo>
                  <a:cubicBezTo>
                    <a:pt x="24" y="305"/>
                    <a:pt x="25" y="305"/>
                    <a:pt x="26" y="305"/>
                  </a:cubicBezTo>
                  <a:cubicBezTo>
                    <a:pt x="27" y="305"/>
                    <a:pt x="29" y="306"/>
                    <a:pt x="30" y="306"/>
                  </a:cubicBezTo>
                  <a:cubicBezTo>
                    <a:pt x="30" y="306"/>
                    <a:pt x="30" y="306"/>
                    <a:pt x="30" y="306"/>
                  </a:cubicBezTo>
                  <a:cubicBezTo>
                    <a:pt x="31" y="306"/>
                    <a:pt x="31" y="306"/>
                    <a:pt x="31" y="306"/>
                  </a:cubicBezTo>
                  <a:cubicBezTo>
                    <a:pt x="33" y="305"/>
                    <a:pt x="35" y="302"/>
                    <a:pt x="36" y="299"/>
                  </a:cubicBezTo>
                  <a:cubicBezTo>
                    <a:pt x="37" y="299"/>
                    <a:pt x="37" y="299"/>
                    <a:pt x="37" y="299"/>
                  </a:cubicBezTo>
                  <a:cubicBezTo>
                    <a:pt x="36" y="298"/>
                    <a:pt x="36" y="298"/>
                    <a:pt x="36" y="298"/>
                  </a:cubicBezTo>
                  <a:cubicBezTo>
                    <a:pt x="35" y="297"/>
                    <a:pt x="34" y="297"/>
                    <a:pt x="33" y="296"/>
                  </a:cubicBezTo>
                  <a:cubicBezTo>
                    <a:pt x="31" y="296"/>
                    <a:pt x="30" y="295"/>
                    <a:pt x="29" y="294"/>
                  </a:cubicBezTo>
                  <a:cubicBezTo>
                    <a:pt x="30" y="292"/>
                    <a:pt x="31" y="292"/>
                    <a:pt x="32" y="292"/>
                  </a:cubicBezTo>
                  <a:cubicBezTo>
                    <a:pt x="34" y="292"/>
                    <a:pt x="36" y="293"/>
                    <a:pt x="38" y="294"/>
                  </a:cubicBezTo>
                  <a:cubicBezTo>
                    <a:pt x="39" y="295"/>
                    <a:pt x="39" y="295"/>
                    <a:pt x="39" y="295"/>
                  </a:cubicBezTo>
                  <a:cubicBezTo>
                    <a:pt x="40" y="294"/>
                    <a:pt x="40" y="294"/>
                    <a:pt x="40" y="294"/>
                  </a:cubicBezTo>
                  <a:cubicBezTo>
                    <a:pt x="41" y="294"/>
                    <a:pt x="42" y="292"/>
                    <a:pt x="43" y="291"/>
                  </a:cubicBezTo>
                  <a:cubicBezTo>
                    <a:pt x="43" y="290"/>
                    <a:pt x="44" y="288"/>
                    <a:pt x="45" y="287"/>
                  </a:cubicBezTo>
                  <a:cubicBezTo>
                    <a:pt x="46" y="286"/>
                    <a:pt x="46" y="286"/>
                    <a:pt x="46" y="286"/>
                  </a:cubicBezTo>
                  <a:cubicBezTo>
                    <a:pt x="45" y="286"/>
                    <a:pt x="45" y="286"/>
                    <a:pt x="45" y="286"/>
                  </a:cubicBezTo>
                  <a:cubicBezTo>
                    <a:pt x="44" y="285"/>
                    <a:pt x="42" y="284"/>
                    <a:pt x="41" y="284"/>
                  </a:cubicBezTo>
                  <a:cubicBezTo>
                    <a:pt x="39" y="283"/>
                    <a:pt x="38" y="283"/>
                    <a:pt x="36" y="281"/>
                  </a:cubicBezTo>
                  <a:cubicBezTo>
                    <a:pt x="36" y="281"/>
                    <a:pt x="36" y="280"/>
                    <a:pt x="36" y="280"/>
                  </a:cubicBezTo>
                  <a:cubicBezTo>
                    <a:pt x="37" y="279"/>
                    <a:pt x="38" y="279"/>
                    <a:pt x="40" y="279"/>
                  </a:cubicBezTo>
                  <a:cubicBezTo>
                    <a:pt x="41" y="279"/>
                    <a:pt x="43" y="280"/>
                    <a:pt x="45" y="281"/>
                  </a:cubicBezTo>
                  <a:cubicBezTo>
                    <a:pt x="46" y="281"/>
                    <a:pt x="46" y="282"/>
                    <a:pt x="47" y="282"/>
                  </a:cubicBezTo>
                  <a:cubicBezTo>
                    <a:pt x="47" y="282"/>
                    <a:pt x="47" y="282"/>
                    <a:pt x="47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0" y="280"/>
                    <a:pt x="50" y="278"/>
                    <a:pt x="51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1" y="275"/>
                    <a:pt x="51" y="275"/>
                    <a:pt x="51" y="275"/>
                  </a:cubicBezTo>
                  <a:cubicBezTo>
                    <a:pt x="49" y="273"/>
                    <a:pt x="47" y="272"/>
                    <a:pt x="44" y="271"/>
                  </a:cubicBezTo>
                  <a:cubicBezTo>
                    <a:pt x="44" y="271"/>
                    <a:pt x="44" y="271"/>
                    <a:pt x="44" y="271"/>
                  </a:cubicBezTo>
                  <a:cubicBezTo>
                    <a:pt x="54" y="254"/>
                    <a:pt x="72" y="22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50" y="174"/>
                    <a:pt x="44" y="154"/>
                    <a:pt x="48" y="132"/>
                  </a:cubicBezTo>
                  <a:cubicBezTo>
                    <a:pt x="53" y="97"/>
                    <a:pt x="75" y="73"/>
                    <a:pt x="95" y="52"/>
                  </a:cubicBezTo>
                  <a:cubicBezTo>
                    <a:pt x="98" y="48"/>
                    <a:pt x="101" y="45"/>
                    <a:pt x="104" y="42"/>
                  </a:cubicBezTo>
                  <a:cubicBezTo>
                    <a:pt x="135" y="18"/>
                    <a:pt x="164" y="5"/>
                    <a:pt x="190" y="1"/>
                  </a:cubicBezTo>
                  <a:cubicBezTo>
                    <a:pt x="197" y="1"/>
                    <a:pt x="204" y="0"/>
                    <a:pt x="211" y="0"/>
                  </a:cubicBezTo>
                  <a:cubicBezTo>
                    <a:pt x="236" y="0"/>
                    <a:pt x="261" y="6"/>
                    <a:pt x="283" y="18"/>
                  </a:cubicBezTo>
                  <a:cubicBezTo>
                    <a:pt x="286" y="21"/>
                    <a:pt x="289" y="23"/>
                    <a:pt x="291" y="25"/>
                  </a:cubicBezTo>
                  <a:cubicBezTo>
                    <a:pt x="293" y="29"/>
                    <a:pt x="295" y="33"/>
                    <a:pt x="297" y="37"/>
                  </a:cubicBezTo>
                  <a:cubicBezTo>
                    <a:pt x="306" y="55"/>
                    <a:pt x="314" y="71"/>
                    <a:pt x="312" y="101"/>
                  </a:cubicBezTo>
                  <a:cubicBezTo>
                    <a:pt x="311" y="115"/>
                    <a:pt x="308" y="130"/>
                    <a:pt x="301" y="145"/>
                  </a:cubicBezTo>
                  <a:cubicBezTo>
                    <a:pt x="300" y="148"/>
                    <a:pt x="300" y="148"/>
                    <a:pt x="300" y="148"/>
                  </a:cubicBezTo>
                  <a:cubicBezTo>
                    <a:pt x="294" y="160"/>
                    <a:pt x="289" y="173"/>
                    <a:pt x="282" y="182"/>
                  </a:cubicBezTo>
                  <a:cubicBezTo>
                    <a:pt x="255" y="218"/>
                    <a:pt x="225" y="236"/>
                    <a:pt x="185" y="241"/>
                  </a:cubicBezTo>
                  <a:cubicBezTo>
                    <a:pt x="180" y="241"/>
                    <a:pt x="174" y="242"/>
                    <a:pt x="169" y="242"/>
                  </a:cubicBezTo>
                  <a:cubicBezTo>
                    <a:pt x="169" y="242"/>
                    <a:pt x="169" y="242"/>
                    <a:pt x="169" y="242"/>
                  </a:cubicBezTo>
                  <a:cubicBezTo>
                    <a:pt x="156" y="242"/>
                    <a:pt x="142" y="240"/>
                    <a:pt x="129" y="235"/>
                  </a:cubicBezTo>
                  <a:cubicBezTo>
                    <a:pt x="129" y="235"/>
                    <a:pt x="129" y="235"/>
                    <a:pt x="129" y="235"/>
                  </a:cubicBezTo>
                  <a:cubicBezTo>
                    <a:pt x="129" y="235"/>
                    <a:pt x="129" y="235"/>
                    <a:pt x="129" y="235"/>
                  </a:cubicBezTo>
                  <a:cubicBezTo>
                    <a:pt x="101" y="242"/>
                    <a:pt x="80" y="257"/>
                    <a:pt x="64" y="283"/>
                  </a:cubicBezTo>
                  <a:cubicBezTo>
                    <a:pt x="64" y="283"/>
                    <a:pt x="64" y="283"/>
                    <a:pt x="64" y="283"/>
                  </a:cubicBezTo>
                  <a:cubicBezTo>
                    <a:pt x="63" y="282"/>
                    <a:pt x="62" y="281"/>
                    <a:pt x="61" y="281"/>
                  </a:cubicBezTo>
                  <a:cubicBezTo>
                    <a:pt x="60" y="279"/>
                    <a:pt x="59" y="278"/>
                    <a:pt x="57" y="277"/>
                  </a:cubicBezTo>
                  <a:cubicBezTo>
                    <a:pt x="56" y="277"/>
                    <a:pt x="56" y="277"/>
                    <a:pt x="56" y="277"/>
                  </a:cubicBezTo>
                  <a:cubicBezTo>
                    <a:pt x="56" y="277"/>
                    <a:pt x="56" y="277"/>
                    <a:pt x="56" y="277"/>
                  </a:cubicBezTo>
                  <a:cubicBezTo>
                    <a:pt x="55" y="278"/>
                    <a:pt x="54" y="280"/>
                    <a:pt x="53" y="281"/>
                  </a:cubicBezTo>
                  <a:cubicBezTo>
                    <a:pt x="53" y="282"/>
                    <a:pt x="53" y="283"/>
                    <a:pt x="52" y="284"/>
                  </a:cubicBezTo>
                  <a:cubicBezTo>
                    <a:pt x="51" y="285"/>
                    <a:pt x="51" y="285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6"/>
                    <a:pt x="54" y="286"/>
                    <a:pt x="54" y="287"/>
                  </a:cubicBezTo>
                  <a:cubicBezTo>
                    <a:pt x="56" y="287"/>
                    <a:pt x="58" y="288"/>
                    <a:pt x="59" y="290"/>
                  </a:cubicBezTo>
                  <a:cubicBezTo>
                    <a:pt x="59" y="291"/>
                    <a:pt x="59" y="292"/>
                    <a:pt x="58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5" y="291"/>
                    <a:pt x="52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7" y="290"/>
                    <a:pt x="47" y="292"/>
                    <a:pt x="46" y="293"/>
                  </a:cubicBezTo>
                  <a:cubicBezTo>
                    <a:pt x="46" y="294"/>
                    <a:pt x="45" y="295"/>
                    <a:pt x="45" y="295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5" y="297"/>
                    <a:pt x="45" y="297"/>
                    <a:pt x="45" y="297"/>
                  </a:cubicBezTo>
                  <a:cubicBezTo>
                    <a:pt x="45" y="297"/>
                    <a:pt x="46" y="298"/>
                    <a:pt x="46" y="298"/>
                  </a:cubicBezTo>
                  <a:cubicBezTo>
                    <a:pt x="48" y="298"/>
                    <a:pt x="49" y="299"/>
                    <a:pt x="49" y="300"/>
                  </a:cubicBezTo>
                  <a:cubicBezTo>
                    <a:pt x="50" y="301"/>
                    <a:pt x="49" y="302"/>
                    <a:pt x="49" y="303"/>
                  </a:cubicBezTo>
                  <a:cubicBezTo>
                    <a:pt x="48" y="303"/>
                    <a:pt x="48" y="303"/>
                    <a:pt x="47" y="303"/>
                  </a:cubicBezTo>
                  <a:cubicBezTo>
                    <a:pt x="46" y="303"/>
                    <a:pt x="45" y="303"/>
                    <a:pt x="45" y="302"/>
                  </a:cubicBezTo>
                  <a:cubicBezTo>
                    <a:pt x="44" y="302"/>
                    <a:pt x="44" y="302"/>
                    <a:pt x="44" y="301"/>
                  </a:cubicBezTo>
                  <a:cubicBezTo>
                    <a:pt x="43" y="301"/>
                    <a:pt x="43" y="301"/>
                    <a:pt x="43" y="301"/>
                  </a:cubicBezTo>
                  <a:cubicBezTo>
                    <a:pt x="43" y="301"/>
                    <a:pt x="43" y="301"/>
                    <a:pt x="43" y="301"/>
                  </a:cubicBezTo>
                  <a:cubicBezTo>
                    <a:pt x="39" y="303"/>
                    <a:pt x="38" y="305"/>
                    <a:pt x="36" y="308"/>
                  </a:cubicBezTo>
                  <a:cubicBezTo>
                    <a:pt x="35" y="308"/>
                    <a:pt x="35" y="308"/>
                    <a:pt x="35" y="308"/>
                  </a:cubicBezTo>
                  <a:cubicBezTo>
                    <a:pt x="35" y="308"/>
                    <a:pt x="35" y="308"/>
                    <a:pt x="35" y="308"/>
                  </a:cubicBezTo>
                  <a:cubicBezTo>
                    <a:pt x="35" y="309"/>
                    <a:pt x="35" y="309"/>
                    <a:pt x="35" y="309"/>
                  </a:cubicBezTo>
                  <a:cubicBezTo>
                    <a:pt x="36" y="309"/>
                    <a:pt x="36" y="309"/>
                    <a:pt x="36" y="309"/>
                  </a:cubicBezTo>
                  <a:cubicBezTo>
                    <a:pt x="37" y="309"/>
                    <a:pt x="37" y="309"/>
                    <a:pt x="37" y="309"/>
                  </a:cubicBezTo>
                  <a:cubicBezTo>
                    <a:pt x="38" y="310"/>
                    <a:pt x="38" y="310"/>
                    <a:pt x="39" y="310"/>
                  </a:cubicBezTo>
                  <a:cubicBezTo>
                    <a:pt x="39" y="311"/>
                    <a:pt x="39" y="312"/>
                    <a:pt x="39" y="312"/>
                  </a:cubicBezTo>
                  <a:cubicBezTo>
                    <a:pt x="38" y="313"/>
                    <a:pt x="37" y="314"/>
                    <a:pt x="37" y="314"/>
                  </a:cubicBezTo>
                  <a:cubicBezTo>
                    <a:pt x="36" y="314"/>
                    <a:pt x="35" y="313"/>
                    <a:pt x="34" y="313"/>
                  </a:cubicBezTo>
                  <a:cubicBezTo>
                    <a:pt x="34" y="313"/>
                    <a:pt x="33" y="312"/>
                    <a:pt x="33" y="312"/>
                  </a:cubicBezTo>
                  <a:cubicBezTo>
                    <a:pt x="33" y="312"/>
                    <a:pt x="33" y="312"/>
                    <a:pt x="33" y="312"/>
                  </a:cubicBezTo>
                  <a:cubicBezTo>
                    <a:pt x="32" y="313"/>
                    <a:pt x="32" y="313"/>
                    <a:pt x="32" y="313"/>
                  </a:cubicBezTo>
                  <a:cubicBezTo>
                    <a:pt x="31" y="314"/>
                    <a:pt x="29" y="315"/>
                    <a:pt x="28" y="316"/>
                  </a:cubicBezTo>
                  <a:cubicBezTo>
                    <a:pt x="27" y="317"/>
                    <a:pt x="27" y="317"/>
                    <a:pt x="27" y="317"/>
                  </a:cubicBezTo>
                  <a:cubicBezTo>
                    <a:pt x="20" y="323"/>
                    <a:pt x="12" y="330"/>
                    <a:pt x="1" y="330"/>
                  </a:cubicBezTo>
                  <a:lnTo>
                    <a:pt x="0" y="330"/>
                  </a:lnTo>
                  <a:close/>
                  <a:moveTo>
                    <a:pt x="71" y="204"/>
                  </a:moveTo>
                  <a:cubicBezTo>
                    <a:pt x="73" y="225"/>
                    <a:pt x="61" y="249"/>
                    <a:pt x="51" y="268"/>
                  </a:cubicBezTo>
                  <a:cubicBezTo>
                    <a:pt x="50" y="269"/>
                    <a:pt x="50" y="269"/>
                    <a:pt x="50" y="269"/>
                  </a:cubicBezTo>
                  <a:cubicBezTo>
                    <a:pt x="51" y="269"/>
                    <a:pt x="51" y="269"/>
                    <a:pt x="51" y="269"/>
                  </a:cubicBezTo>
                  <a:cubicBezTo>
                    <a:pt x="55" y="272"/>
                    <a:pt x="59" y="274"/>
                    <a:pt x="64" y="276"/>
                  </a:cubicBezTo>
                  <a:cubicBezTo>
                    <a:pt x="64" y="276"/>
                    <a:pt x="64" y="276"/>
                    <a:pt x="64" y="276"/>
                  </a:cubicBezTo>
                  <a:cubicBezTo>
                    <a:pt x="65" y="275"/>
                    <a:pt x="65" y="275"/>
                    <a:pt x="65" y="275"/>
                  </a:cubicBezTo>
                  <a:cubicBezTo>
                    <a:pt x="77" y="255"/>
                    <a:pt x="96" y="244"/>
                    <a:pt x="114" y="235"/>
                  </a:cubicBezTo>
                  <a:cubicBezTo>
                    <a:pt x="116" y="234"/>
                    <a:pt x="116" y="234"/>
                    <a:pt x="116" y="234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3"/>
                    <a:pt x="114" y="232"/>
                    <a:pt x="114" y="232"/>
                  </a:cubicBezTo>
                  <a:cubicBezTo>
                    <a:pt x="114" y="230"/>
                    <a:pt x="114" y="230"/>
                    <a:pt x="114" y="230"/>
                  </a:cubicBezTo>
                  <a:cubicBezTo>
                    <a:pt x="113" y="231"/>
                    <a:pt x="113" y="231"/>
                    <a:pt x="113" y="231"/>
                  </a:cubicBezTo>
                  <a:cubicBezTo>
                    <a:pt x="112" y="231"/>
                    <a:pt x="112" y="231"/>
                    <a:pt x="112" y="230"/>
                  </a:cubicBezTo>
                  <a:cubicBezTo>
                    <a:pt x="112" y="230"/>
                    <a:pt x="112" y="230"/>
                    <a:pt x="112" y="230"/>
                  </a:cubicBezTo>
                  <a:cubicBezTo>
                    <a:pt x="111" y="230"/>
                    <a:pt x="111" y="230"/>
                    <a:pt x="111" y="230"/>
                  </a:cubicBezTo>
                  <a:cubicBezTo>
                    <a:pt x="101" y="226"/>
                    <a:pt x="90" y="222"/>
                    <a:pt x="82" y="215"/>
                  </a:cubicBezTo>
                  <a:cubicBezTo>
                    <a:pt x="80" y="213"/>
                    <a:pt x="78" y="211"/>
                    <a:pt x="77" y="208"/>
                  </a:cubicBezTo>
                  <a:cubicBezTo>
                    <a:pt x="75" y="207"/>
                    <a:pt x="74" y="205"/>
                    <a:pt x="73" y="203"/>
                  </a:cubicBezTo>
                  <a:cubicBezTo>
                    <a:pt x="71" y="201"/>
                    <a:pt x="71" y="201"/>
                    <a:pt x="71" y="201"/>
                  </a:cubicBezTo>
                  <a:lnTo>
                    <a:pt x="71" y="204"/>
                  </a:lnTo>
                  <a:close/>
                  <a:moveTo>
                    <a:pt x="165" y="140"/>
                  </a:moveTo>
                  <a:cubicBezTo>
                    <a:pt x="164" y="141"/>
                    <a:pt x="163" y="142"/>
                    <a:pt x="162" y="143"/>
                  </a:cubicBezTo>
                  <a:cubicBezTo>
                    <a:pt x="161" y="146"/>
                    <a:pt x="159" y="149"/>
                    <a:pt x="157" y="152"/>
                  </a:cubicBezTo>
                  <a:cubicBezTo>
                    <a:pt x="152" y="160"/>
                    <a:pt x="148" y="167"/>
                    <a:pt x="143" y="175"/>
                  </a:cubicBezTo>
                  <a:cubicBezTo>
                    <a:pt x="139" y="183"/>
                    <a:pt x="134" y="192"/>
                    <a:pt x="130" y="200"/>
                  </a:cubicBezTo>
                  <a:cubicBezTo>
                    <a:pt x="126" y="209"/>
                    <a:pt x="123" y="218"/>
                    <a:pt x="120" y="228"/>
                  </a:cubicBezTo>
                  <a:cubicBezTo>
                    <a:pt x="119" y="229"/>
                    <a:pt x="119" y="229"/>
                    <a:pt x="119" y="229"/>
                  </a:cubicBezTo>
                  <a:cubicBezTo>
                    <a:pt x="120" y="229"/>
                    <a:pt x="120" y="229"/>
                    <a:pt x="120" y="229"/>
                  </a:cubicBezTo>
                  <a:cubicBezTo>
                    <a:pt x="134" y="234"/>
                    <a:pt x="151" y="237"/>
                    <a:pt x="168" y="237"/>
                  </a:cubicBezTo>
                  <a:cubicBezTo>
                    <a:pt x="182" y="237"/>
                    <a:pt x="196" y="236"/>
                    <a:pt x="209" y="231"/>
                  </a:cubicBezTo>
                  <a:cubicBezTo>
                    <a:pt x="213" y="230"/>
                    <a:pt x="216" y="229"/>
                    <a:pt x="219" y="228"/>
                  </a:cubicBezTo>
                  <a:cubicBezTo>
                    <a:pt x="223" y="227"/>
                    <a:pt x="225" y="225"/>
                    <a:pt x="229" y="223"/>
                  </a:cubicBezTo>
                  <a:cubicBezTo>
                    <a:pt x="229" y="223"/>
                    <a:pt x="229" y="223"/>
                    <a:pt x="229" y="223"/>
                  </a:cubicBezTo>
                  <a:cubicBezTo>
                    <a:pt x="229" y="222"/>
                    <a:pt x="229" y="222"/>
                    <a:pt x="229" y="222"/>
                  </a:cubicBezTo>
                  <a:cubicBezTo>
                    <a:pt x="229" y="215"/>
                    <a:pt x="228" y="207"/>
                    <a:pt x="225" y="199"/>
                  </a:cubicBezTo>
                  <a:cubicBezTo>
                    <a:pt x="223" y="192"/>
                    <a:pt x="220" y="185"/>
                    <a:pt x="216" y="179"/>
                  </a:cubicBezTo>
                  <a:cubicBezTo>
                    <a:pt x="212" y="173"/>
                    <a:pt x="207" y="168"/>
                    <a:pt x="203" y="163"/>
                  </a:cubicBezTo>
                  <a:cubicBezTo>
                    <a:pt x="200" y="160"/>
                    <a:pt x="198" y="158"/>
                    <a:pt x="195" y="155"/>
                  </a:cubicBezTo>
                  <a:cubicBezTo>
                    <a:pt x="191" y="151"/>
                    <a:pt x="186" y="148"/>
                    <a:pt x="180" y="145"/>
                  </a:cubicBezTo>
                  <a:cubicBezTo>
                    <a:pt x="179" y="144"/>
                    <a:pt x="177" y="143"/>
                    <a:pt x="175" y="142"/>
                  </a:cubicBezTo>
                  <a:cubicBezTo>
                    <a:pt x="173" y="141"/>
                    <a:pt x="170" y="139"/>
                    <a:pt x="167" y="139"/>
                  </a:cubicBezTo>
                  <a:cubicBezTo>
                    <a:pt x="167" y="139"/>
                    <a:pt x="166" y="139"/>
                    <a:pt x="165" y="140"/>
                  </a:cubicBezTo>
                  <a:close/>
                  <a:moveTo>
                    <a:pt x="85" y="211"/>
                  </a:moveTo>
                  <a:cubicBezTo>
                    <a:pt x="85" y="211"/>
                    <a:pt x="85" y="211"/>
                    <a:pt x="86" y="211"/>
                  </a:cubicBezTo>
                  <a:cubicBezTo>
                    <a:pt x="89" y="214"/>
                    <a:pt x="93" y="217"/>
                    <a:pt x="97" y="219"/>
                  </a:cubicBezTo>
                  <a:cubicBezTo>
                    <a:pt x="102" y="222"/>
                    <a:pt x="108" y="224"/>
                    <a:pt x="114" y="227"/>
                  </a:cubicBezTo>
                  <a:cubicBezTo>
                    <a:pt x="115" y="227"/>
                    <a:pt x="115" y="227"/>
                    <a:pt x="115" y="227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23" y="204"/>
                    <a:pt x="134" y="184"/>
                    <a:pt x="145" y="165"/>
                  </a:cubicBezTo>
                  <a:cubicBezTo>
                    <a:pt x="151" y="155"/>
                    <a:pt x="156" y="145"/>
                    <a:pt x="161" y="135"/>
                  </a:cubicBezTo>
                  <a:cubicBezTo>
                    <a:pt x="169" y="127"/>
                    <a:pt x="175" y="118"/>
                    <a:pt x="181" y="108"/>
                  </a:cubicBezTo>
                  <a:cubicBezTo>
                    <a:pt x="187" y="99"/>
                    <a:pt x="193" y="89"/>
                    <a:pt x="201" y="81"/>
                  </a:cubicBezTo>
                  <a:cubicBezTo>
                    <a:pt x="224" y="58"/>
                    <a:pt x="245" y="37"/>
                    <a:pt x="277" y="26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6" y="24"/>
                    <a:pt x="276" y="24"/>
                    <a:pt x="275" y="23"/>
                  </a:cubicBezTo>
                  <a:cubicBezTo>
                    <a:pt x="275" y="23"/>
                    <a:pt x="275" y="23"/>
                    <a:pt x="275" y="23"/>
                  </a:cubicBezTo>
                  <a:cubicBezTo>
                    <a:pt x="273" y="23"/>
                    <a:pt x="273" y="23"/>
                    <a:pt x="273" y="23"/>
                  </a:cubicBezTo>
                  <a:cubicBezTo>
                    <a:pt x="260" y="23"/>
                    <a:pt x="251" y="23"/>
                    <a:pt x="240" y="24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39" y="27"/>
                    <a:pt x="238" y="27"/>
                    <a:pt x="237" y="27"/>
                  </a:cubicBezTo>
                  <a:cubicBezTo>
                    <a:pt x="237" y="27"/>
                    <a:pt x="237" y="27"/>
                    <a:pt x="237" y="26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184" y="43"/>
                    <a:pt x="149" y="76"/>
                    <a:pt x="124" y="102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4"/>
                    <a:pt x="123" y="105"/>
                    <a:pt x="122" y="106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1" y="108"/>
                    <a:pt x="119" y="110"/>
                    <a:pt x="118" y="111"/>
                  </a:cubicBezTo>
                  <a:cubicBezTo>
                    <a:pt x="117" y="112"/>
                    <a:pt x="116" y="114"/>
                    <a:pt x="115" y="115"/>
                  </a:cubicBezTo>
                  <a:cubicBezTo>
                    <a:pt x="112" y="118"/>
                    <a:pt x="110" y="121"/>
                    <a:pt x="107" y="124"/>
                  </a:cubicBezTo>
                  <a:cubicBezTo>
                    <a:pt x="103" y="130"/>
                    <a:pt x="98" y="136"/>
                    <a:pt x="94" y="143"/>
                  </a:cubicBezTo>
                  <a:cubicBezTo>
                    <a:pt x="89" y="150"/>
                    <a:pt x="85" y="158"/>
                    <a:pt x="82" y="166"/>
                  </a:cubicBezTo>
                  <a:cubicBezTo>
                    <a:pt x="80" y="170"/>
                    <a:pt x="78" y="174"/>
                    <a:pt x="77" y="178"/>
                  </a:cubicBezTo>
                  <a:cubicBezTo>
                    <a:pt x="76" y="180"/>
                    <a:pt x="76" y="182"/>
                    <a:pt x="75" y="183"/>
                  </a:cubicBezTo>
                  <a:cubicBezTo>
                    <a:pt x="74" y="185"/>
                    <a:pt x="74" y="187"/>
                    <a:pt x="73" y="189"/>
                  </a:cubicBezTo>
                  <a:cubicBezTo>
                    <a:pt x="73" y="191"/>
                    <a:pt x="72" y="193"/>
                    <a:pt x="73" y="196"/>
                  </a:cubicBezTo>
                  <a:cubicBezTo>
                    <a:pt x="74" y="198"/>
                    <a:pt x="76" y="201"/>
                    <a:pt x="77" y="203"/>
                  </a:cubicBezTo>
                  <a:cubicBezTo>
                    <a:pt x="79" y="206"/>
                    <a:pt x="82" y="209"/>
                    <a:pt x="85" y="211"/>
                  </a:cubicBezTo>
                  <a:close/>
                  <a:moveTo>
                    <a:pt x="285" y="29"/>
                  </a:moveTo>
                  <a:cubicBezTo>
                    <a:pt x="251" y="36"/>
                    <a:pt x="230" y="58"/>
                    <a:pt x="210" y="79"/>
                  </a:cubicBezTo>
                  <a:cubicBezTo>
                    <a:pt x="194" y="94"/>
                    <a:pt x="182" y="113"/>
                    <a:pt x="170" y="130"/>
                  </a:cubicBezTo>
                  <a:cubicBezTo>
                    <a:pt x="167" y="135"/>
                    <a:pt x="167" y="135"/>
                    <a:pt x="167" y="135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7" y="141"/>
                    <a:pt x="201" y="152"/>
                    <a:pt x="215" y="171"/>
                  </a:cubicBezTo>
                  <a:cubicBezTo>
                    <a:pt x="223" y="183"/>
                    <a:pt x="232" y="198"/>
                    <a:pt x="234" y="219"/>
                  </a:cubicBezTo>
                  <a:cubicBezTo>
                    <a:pt x="234" y="221"/>
                    <a:pt x="234" y="221"/>
                    <a:pt x="234" y="221"/>
                  </a:cubicBezTo>
                  <a:cubicBezTo>
                    <a:pt x="235" y="220"/>
                    <a:pt x="235" y="220"/>
                    <a:pt x="235" y="220"/>
                  </a:cubicBezTo>
                  <a:cubicBezTo>
                    <a:pt x="251" y="214"/>
                    <a:pt x="261" y="200"/>
                    <a:pt x="272" y="187"/>
                  </a:cubicBezTo>
                  <a:cubicBezTo>
                    <a:pt x="275" y="183"/>
                    <a:pt x="275" y="183"/>
                    <a:pt x="275" y="183"/>
                  </a:cubicBezTo>
                  <a:cubicBezTo>
                    <a:pt x="283" y="173"/>
                    <a:pt x="288" y="164"/>
                    <a:pt x="295" y="149"/>
                  </a:cubicBezTo>
                  <a:cubicBezTo>
                    <a:pt x="300" y="137"/>
                    <a:pt x="317" y="94"/>
                    <a:pt x="302" y="57"/>
                  </a:cubicBezTo>
                  <a:cubicBezTo>
                    <a:pt x="301" y="54"/>
                    <a:pt x="299" y="52"/>
                    <a:pt x="298" y="49"/>
                  </a:cubicBezTo>
                  <a:cubicBezTo>
                    <a:pt x="297" y="47"/>
                    <a:pt x="296" y="45"/>
                    <a:pt x="295" y="43"/>
                  </a:cubicBezTo>
                  <a:cubicBezTo>
                    <a:pt x="294" y="42"/>
                    <a:pt x="294" y="41"/>
                    <a:pt x="293" y="40"/>
                  </a:cubicBezTo>
                  <a:cubicBezTo>
                    <a:pt x="292" y="36"/>
                    <a:pt x="290" y="32"/>
                    <a:pt x="286" y="29"/>
                  </a:cubicBezTo>
                  <a:cubicBezTo>
                    <a:pt x="286" y="29"/>
                    <a:pt x="286" y="29"/>
                    <a:pt x="286" y="29"/>
                  </a:cubicBezTo>
                  <a:lnTo>
                    <a:pt x="285" y="29"/>
                  </a:lnTo>
                  <a:close/>
                  <a:moveTo>
                    <a:pt x="55" y="168"/>
                  </a:moveTo>
                  <a:cubicBezTo>
                    <a:pt x="55" y="169"/>
                    <a:pt x="56" y="170"/>
                    <a:pt x="56" y="171"/>
                  </a:cubicBezTo>
                  <a:cubicBezTo>
                    <a:pt x="58" y="173"/>
                    <a:pt x="58" y="176"/>
                    <a:pt x="59" y="178"/>
                  </a:cubicBezTo>
                  <a:cubicBezTo>
                    <a:pt x="61" y="182"/>
                    <a:pt x="63" y="186"/>
                    <a:pt x="66" y="190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8" y="190"/>
                    <a:pt x="68" y="190"/>
                    <a:pt x="68" y="190"/>
                  </a:cubicBezTo>
                  <a:cubicBezTo>
                    <a:pt x="75" y="164"/>
                    <a:pt x="90" y="143"/>
                    <a:pt x="103" y="123"/>
                  </a:cubicBezTo>
                  <a:cubicBezTo>
                    <a:pt x="107" y="117"/>
                    <a:pt x="111" y="112"/>
                    <a:pt x="115" y="106"/>
                  </a:cubicBezTo>
                  <a:cubicBezTo>
                    <a:pt x="116" y="105"/>
                    <a:pt x="116" y="105"/>
                    <a:pt x="116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06" y="99"/>
                    <a:pt x="93" y="96"/>
                    <a:pt x="81" y="96"/>
                  </a:cubicBezTo>
                  <a:cubicBezTo>
                    <a:pt x="75" y="96"/>
                    <a:pt x="70" y="97"/>
                    <a:pt x="65" y="100"/>
                  </a:cubicBezTo>
                  <a:cubicBezTo>
                    <a:pt x="62" y="102"/>
                    <a:pt x="59" y="105"/>
                    <a:pt x="58" y="108"/>
                  </a:cubicBezTo>
                  <a:cubicBezTo>
                    <a:pt x="57" y="111"/>
                    <a:pt x="58" y="114"/>
                    <a:pt x="57" y="117"/>
                  </a:cubicBezTo>
                  <a:cubicBezTo>
                    <a:pt x="55" y="120"/>
                    <a:pt x="54" y="123"/>
                    <a:pt x="53" y="127"/>
                  </a:cubicBezTo>
                  <a:cubicBezTo>
                    <a:pt x="52" y="132"/>
                    <a:pt x="51" y="137"/>
                    <a:pt x="51" y="143"/>
                  </a:cubicBezTo>
                  <a:cubicBezTo>
                    <a:pt x="51" y="147"/>
                    <a:pt x="51" y="152"/>
                    <a:pt x="52" y="156"/>
                  </a:cubicBezTo>
                  <a:cubicBezTo>
                    <a:pt x="52" y="158"/>
                    <a:pt x="52" y="160"/>
                    <a:pt x="53" y="161"/>
                  </a:cubicBezTo>
                  <a:cubicBezTo>
                    <a:pt x="53" y="163"/>
                    <a:pt x="53" y="165"/>
                    <a:pt x="53" y="166"/>
                  </a:cubicBezTo>
                  <a:cubicBezTo>
                    <a:pt x="54" y="167"/>
                    <a:pt x="54" y="168"/>
                    <a:pt x="55" y="168"/>
                  </a:cubicBezTo>
                  <a:close/>
                  <a:moveTo>
                    <a:pt x="84" y="92"/>
                  </a:moveTo>
                  <a:cubicBezTo>
                    <a:pt x="95" y="92"/>
                    <a:pt x="104" y="96"/>
                    <a:pt x="113" y="99"/>
                  </a:cubicBezTo>
                  <a:cubicBezTo>
                    <a:pt x="115" y="100"/>
                    <a:pt x="117" y="101"/>
                    <a:pt x="119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101"/>
                    <a:pt x="120" y="101"/>
                    <a:pt x="120" y="101"/>
                  </a:cubicBezTo>
                  <a:cubicBezTo>
                    <a:pt x="137" y="82"/>
                    <a:pt x="157" y="65"/>
                    <a:pt x="181" y="48"/>
                  </a:cubicBezTo>
                  <a:cubicBezTo>
                    <a:pt x="207" y="31"/>
                    <a:pt x="235" y="20"/>
                    <a:pt x="259" y="19"/>
                  </a:cubicBezTo>
                  <a:cubicBezTo>
                    <a:pt x="259" y="19"/>
                    <a:pt x="259" y="19"/>
                    <a:pt x="259" y="19"/>
                  </a:cubicBezTo>
                  <a:cubicBezTo>
                    <a:pt x="260" y="20"/>
                    <a:pt x="260" y="20"/>
                    <a:pt x="260" y="20"/>
                  </a:cubicBezTo>
                  <a:cubicBezTo>
                    <a:pt x="260" y="20"/>
                    <a:pt x="260" y="20"/>
                    <a:pt x="261" y="20"/>
                  </a:cubicBezTo>
                  <a:cubicBezTo>
                    <a:pt x="263" y="20"/>
                    <a:pt x="267" y="19"/>
                    <a:pt x="267" y="19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0" y="19"/>
                    <a:pt x="271" y="19"/>
                    <a:pt x="273" y="19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59" y="11"/>
                    <a:pt x="237" y="3"/>
                    <a:pt x="214" y="3"/>
                  </a:cubicBezTo>
                  <a:cubicBezTo>
                    <a:pt x="213" y="3"/>
                    <a:pt x="211" y="3"/>
                    <a:pt x="209" y="3"/>
                  </a:cubicBezTo>
                  <a:cubicBezTo>
                    <a:pt x="208" y="3"/>
                    <a:pt x="206" y="3"/>
                    <a:pt x="205" y="3"/>
                  </a:cubicBezTo>
                  <a:cubicBezTo>
                    <a:pt x="193" y="4"/>
                    <a:pt x="180" y="6"/>
                    <a:pt x="169" y="10"/>
                  </a:cubicBezTo>
                  <a:cubicBezTo>
                    <a:pt x="157" y="14"/>
                    <a:pt x="146" y="19"/>
                    <a:pt x="135" y="25"/>
                  </a:cubicBezTo>
                  <a:cubicBezTo>
                    <a:pt x="125" y="31"/>
                    <a:pt x="115" y="39"/>
                    <a:pt x="105" y="46"/>
                  </a:cubicBezTo>
                  <a:cubicBezTo>
                    <a:pt x="99" y="51"/>
                    <a:pt x="94" y="57"/>
                    <a:pt x="88" y="62"/>
                  </a:cubicBezTo>
                  <a:cubicBezTo>
                    <a:pt x="84" y="67"/>
                    <a:pt x="79" y="71"/>
                    <a:pt x="76" y="77"/>
                  </a:cubicBezTo>
                  <a:cubicBezTo>
                    <a:pt x="74" y="80"/>
                    <a:pt x="72" y="84"/>
                    <a:pt x="75" y="87"/>
                  </a:cubicBezTo>
                  <a:cubicBezTo>
                    <a:pt x="77" y="89"/>
                    <a:pt x="82" y="92"/>
                    <a:pt x="84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495" name="Freeform 92">
              <a:extLst>
                <a:ext uri="{FF2B5EF4-FFF2-40B4-BE49-F238E27FC236}">
                  <a16:creationId xmlns:a16="http://schemas.microsoft.com/office/drawing/2014/main" id="{DEAFCFB3-B9D5-48D8-9A3B-545C5A7E61C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43042" y="399720"/>
              <a:ext cx="118860" cy="144911"/>
            </a:xfrm>
            <a:custGeom>
              <a:avLst/>
              <a:gdLst>
                <a:gd name="T0" fmla="*/ 4 w 61"/>
                <a:gd name="T1" fmla="*/ 73 h 75"/>
                <a:gd name="T2" fmla="*/ 46 w 61"/>
                <a:gd name="T3" fmla="*/ 0 h 75"/>
                <a:gd name="T4" fmla="*/ 61 w 61"/>
                <a:gd name="T5" fmla="*/ 12 h 75"/>
                <a:gd name="T6" fmla="*/ 50 w 61"/>
                <a:gd name="T7" fmla="*/ 44 h 75"/>
                <a:gd name="T8" fmla="*/ 13 w 61"/>
                <a:gd name="T9" fmla="*/ 75 h 75"/>
                <a:gd name="T10" fmla="*/ 12 w 61"/>
                <a:gd name="T11" fmla="*/ 71 h 75"/>
                <a:gd name="T12" fmla="*/ 13 w 61"/>
                <a:gd name="T13" fmla="*/ 69 h 75"/>
                <a:gd name="T14" fmla="*/ 8 w 61"/>
                <a:gd name="T15" fmla="*/ 66 h 75"/>
                <a:gd name="T16" fmla="*/ 9 w 61"/>
                <a:gd name="T17" fmla="*/ 70 h 75"/>
                <a:gd name="T18" fmla="*/ 10 w 61"/>
                <a:gd name="T19" fmla="*/ 71 h 75"/>
                <a:gd name="T20" fmla="*/ 7 w 61"/>
                <a:gd name="T21" fmla="*/ 61 h 75"/>
                <a:gd name="T22" fmla="*/ 8 w 61"/>
                <a:gd name="T23" fmla="*/ 61 h 75"/>
                <a:gd name="T24" fmla="*/ 27 w 61"/>
                <a:gd name="T25" fmla="*/ 65 h 75"/>
                <a:gd name="T26" fmla="*/ 26 w 61"/>
                <a:gd name="T27" fmla="*/ 63 h 75"/>
                <a:gd name="T28" fmla="*/ 8 w 61"/>
                <a:gd name="T29" fmla="*/ 55 h 75"/>
                <a:gd name="T30" fmla="*/ 14 w 61"/>
                <a:gd name="T31" fmla="*/ 39 h 75"/>
                <a:gd name="T32" fmla="*/ 10 w 61"/>
                <a:gd name="T33" fmla="*/ 48 h 75"/>
                <a:gd name="T34" fmla="*/ 10 w 61"/>
                <a:gd name="T35" fmla="*/ 49 h 75"/>
                <a:gd name="T36" fmla="*/ 32 w 61"/>
                <a:gd name="T37" fmla="*/ 60 h 75"/>
                <a:gd name="T38" fmla="*/ 40 w 61"/>
                <a:gd name="T39" fmla="*/ 51 h 75"/>
                <a:gd name="T40" fmla="*/ 39 w 61"/>
                <a:gd name="T41" fmla="*/ 50 h 75"/>
                <a:gd name="T42" fmla="*/ 14 w 61"/>
                <a:gd name="T43" fmla="*/ 37 h 75"/>
                <a:gd name="T44" fmla="*/ 25 w 61"/>
                <a:gd name="T45" fmla="*/ 22 h 75"/>
                <a:gd name="T46" fmla="*/ 17 w 61"/>
                <a:gd name="T47" fmla="*/ 36 h 75"/>
                <a:gd name="T48" fmla="*/ 28 w 61"/>
                <a:gd name="T49" fmla="*/ 41 h 75"/>
                <a:gd name="T50" fmla="*/ 44 w 61"/>
                <a:gd name="T51" fmla="*/ 47 h 75"/>
                <a:gd name="T52" fmla="*/ 47 w 61"/>
                <a:gd name="T53" fmla="*/ 41 h 75"/>
                <a:gd name="T54" fmla="*/ 50 w 61"/>
                <a:gd name="T55" fmla="*/ 34 h 75"/>
                <a:gd name="T56" fmla="*/ 26 w 61"/>
                <a:gd name="T57" fmla="*/ 22 h 75"/>
                <a:gd name="T58" fmla="*/ 34 w 61"/>
                <a:gd name="T59" fmla="*/ 12 h 75"/>
                <a:gd name="T60" fmla="*/ 28 w 61"/>
                <a:gd name="T61" fmla="*/ 18 h 75"/>
                <a:gd name="T62" fmla="*/ 52 w 61"/>
                <a:gd name="T63" fmla="*/ 29 h 75"/>
                <a:gd name="T64" fmla="*/ 53 w 61"/>
                <a:gd name="T65" fmla="*/ 28 h 75"/>
                <a:gd name="T66" fmla="*/ 56 w 61"/>
                <a:gd name="T67" fmla="*/ 18 h 75"/>
                <a:gd name="T68" fmla="*/ 46 w 61"/>
                <a:gd name="T69" fmla="*/ 12 h 75"/>
                <a:gd name="T70" fmla="*/ 34 w 61"/>
                <a:gd name="T71" fmla="*/ 12 h 75"/>
                <a:gd name="T72" fmla="*/ 45 w 61"/>
                <a:gd name="T73" fmla="*/ 5 h 75"/>
                <a:gd name="T74" fmla="*/ 45 w 61"/>
                <a:gd name="T75" fmla="*/ 7 h 75"/>
                <a:gd name="T76" fmla="*/ 57 w 61"/>
                <a:gd name="T77" fmla="*/ 14 h 75"/>
                <a:gd name="T78" fmla="*/ 54 w 61"/>
                <a:gd name="T79" fmla="*/ 7 h 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1"/>
                <a:gd name="T121" fmla="*/ 0 h 75"/>
                <a:gd name="T122" fmla="*/ 61 w 61"/>
                <a:gd name="T123" fmla="*/ 75 h 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1" h="75">
                  <a:moveTo>
                    <a:pt x="13" y="75"/>
                  </a:moveTo>
                  <a:cubicBezTo>
                    <a:pt x="10" y="75"/>
                    <a:pt x="7" y="75"/>
                    <a:pt x="4" y="73"/>
                  </a:cubicBezTo>
                  <a:cubicBezTo>
                    <a:pt x="0" y="34"/>
                    <a:pt x="28" y="10"/>
                    <a:pt x="4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1" y="0"/>
                    <a:pt x="55" y="1"/>
                    <a:pt x="57" y="5"/>
                  </a:cubicBezTo>
                  <a:cubicBezTo>
                    <a:pt x="59" y="7"/>
                    <a:pt x="61" y="9"/>
                    <a:pt x="61" y="12"/>
                  </a:cubicBezTo>
                  <a:cubicBezTo>
                    <a:pt x="60" y="18"/>
                    <a:pt x="59" y="24"/>
                    <a:pt x="57" y="29"/>
                  </a:cubicBezTo>
                  <a:cubicBezTo>
                    <a:pt x="55" y="34"/>
                    <a:pt x="53" y="39"/>
                    <a:pt x="50" y="44"/>
                  </a:cubicBezTo>
                  <a:cubicBezTo>
                    <a:pt x="48" y="47"/>
                    <a:pt x="46" y="51"/>
                    <a:pt x="44" y="53"/>
                  </a:cubicBezTo>
                  <a:cubicBezTo>
                    <a:pt x="36" y="64"/>
                    <a:pt x="25" y="75"/>
                    <a:pt x="13" y="75"/>
                  </a:cubicBezTo>
                  <a:close/>
                  <a:moveTo>
                    <a:pt x="10" y="71"/>
                  </a:moveTo>
                  <a:cubicBezTo>
                    <a:pt x="11" y="71"/>
                    <a:pt x="12" y="71"/>
                    <a:pt x="12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2" y="69"/>
                    <a:pt x="11" y="68"/>
                    <a:pt x="10" y="6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9" y="69"/>
                    <a:pt x="9" y="70"/>
                    <a:pt x="9" y="70"/>
                  </a:cubicBezTo>
                  <a:cubicBezTo>
                    <a:pt x="9" y="71"/>
                    <a:pt x="9" y="71"/>
                    <a:pt x="9" y="71"/>
                  </a:cubicBezTo>
                  <a:lnTo>
                    <a:pt x="10" y="71"/>
                  </a:lnTo>
                  <a:close/>
                  <a:moveTo>
                    <a:pt x="8" y="56"/>
                  </a:moveTo>
                  <a:cubicBezTo>
                    <a:pt x="8" y="58"/>
                    <a:pt x="7" y="59"/>
                    <a:pt x="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1" y="64"/>
                    <a:pt x="17" y="67"/>
                    <a:pt x="21" y="67"/>
                  </a:cubicBezTo>
                  <a:cubicBezTo>
                    <a:pt x="23" y="67"/>
                    <a:pt x="25" y="66"/>
                    <a:pt x="27" y="65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0" y="61"/>
                    <a:pt x="15" y="59"/>
                    <a:pt x="9" y="55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8" y="56"/>
                  </a:lnTo>
                  <a:close/>
                  <a:moveTo>
                    <a:pt x="14" y="39"/>
                  </a:moveTo>
                  <a:cubicBezTo>
                    <a:pt x="13" y="40"/>
                    <a:pt x="13" y="41"/>
                    <a:pt x="12" y="43"/>
                  </a:cubicBezTo>
                  <a:cubicBezTo>
                    <a:pt x="11" y="45"/>
                    <a:pt x="11" y="46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4" y="56"/>
                    <a:pt x="23" y="58"/>
                    <a:pt x="31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5" y="58"/>
                    <a:pt x="38" y="55"/>
                    <a:pt x="40" y="51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1" y="48"/>
                    <a:pt x="25" y="44"/>
                    <a:pt x="19" y="40"/>
                  </a:cubicBezTo>
                  <a:cubicBezTo>
                    <a:pt x="14" y="37"/>
                    <a:pt x="14" y="37"/>
                    <a:pt x="14" y="37"/>
                  </a:cubicBezTo>
                  <a:lnTo>
                    <a:pt x="14" y="39"/>
                  </a:lnTo>
                  <a:close/>
                  <a:moveTo>
                    <a:pt x="25" y="22"/>
                  </a:moveTo>
                  <a:cubicBezTo>
                    <a:pt x="22" y="25"/>
                    <a:pt x="18" y="30"/>
                    <a:pt x="17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37"/>
                    <a:pt x="24" y="39"/>
                    <a:pt x="28" y="41"/>
                  </a:cubicBezTo>
                  <a:cubicBezTo>
                    <a:pt x="33" y="43"/>
                    <a:pt x="37" y="46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4"/>
                    <a:pt x="46" y="42"/>
                    <a:pt x="47" y="41"/>
                  </a:cubicBezTo>
                  <a:cubicBezTo>
                    <a:pt x="48" y="39"/>
                    <a:pt x="49" y="37"/>
                    <a:pt x="50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5" y="26"/>
                    <a:pt x="35" y="24"/>
                    <a:pt x="26" y="22"/>
                  </a:cubicBezTo>
                  <a:cubicBezTo>
                    <a:pt x="25" y="22"/>
                    <a:pt x="25" y="22"/>
                    <a:pt x="25" y="22"/>
                  </a:cubicBezTo>
                  <a:close/>
                  <a:moveTo>
                    <a:pt x="34" y="12"/>
                  </a:moveTo>
                  <a:cubicBezTo>
                    <a:pt x="32" y="13"/>
                    <a:pt x="31" y="15"/>
                    <a:pt x="30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8" y="21"/>
                    <a:pt x="45" y="24"/>
                    <a:pt x="52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5" y="25"/>
                    <a:pt x="56" y="22"/>
                    <a:pt x="56" y="1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3" y="15"/>
                    <a:pt x="49" y="13"/>
                    <a:pt x="46" y="12"/>
                  </a:cubicBezTo>
                  <a:cubicBezTo>
                    <a:pt x="43" y="11"/>
                    <a:pt x="39" y="11"/>
                    <a:pt x="36" y="11"/>
                  </a:cubicBezTo>
                  <a:cubicBezTo>
                    <a:pt x="35" y="12"/>
                    <a:pt x="35" y="12"/>
                    <a:pt x="34" y="12"/>
                  </a:cubicBezTo>
                  <a:close/>
                  <a:moveTo>
                    <a:pt x="48" y="5"/>
                  </a:moveTo>
                  <a:cubicBezTo>
                    <a:pt x="47" y="5"/>
                    <a:pt x="46" y="5"/>
                    <a:pt x="45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9" y="9"/>
                    <a:pt x="52" y="10"/>
                    <a:pt x="55" y="12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5" y="8"/>
                    <a:pt x="54" y="7"/>
                  </a:cubicBezTo>
                  <a:cubicBezTo>
                    <a:pt x="53" y="6"/>
                    <a:pt x="50" y="5"/>
                    <a:pt x="48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496" name="直接连接符 128">
              <a:extLst>
                <a:ext uri="{FF2B5EF4-FFF2-40B4-BE49-F238E27FC236}">
                  <a16:creationId xmlns:a16="http://schemas.microsoft.com/office/drawing/2014/main" id="{B79A741E-3FE3-4114-B38B-404B85E58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1900" y="2098888"/>
              <a:ext cx="2" cy="504000"/>
            </a:xfrm>
            <a:prstGeom prst="line">
              <a:avLst/>
            </a:prstGeom>
            <a:noFill/>
            <a:ln w="635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497" name="Group 17">
              <a:extLst>
                <a:ext uri="{FF2B5EF4-FFF2-40B4-BE49-F238E27FC236}">
                  <a16:creationId xmlns:a16="http://schemas.microsoft.com/office/drawing/2014/main" id="{30940F9E-6150-476E-8C5C-2B6909C19D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753" y="2711613"/>
              <a:ext cx="456401" cy="337206"/>
              <a:chOff x="0" y="0"/>
              <a:chExt cx="456401" cy="337206"/>
            </a:xfrm>
          </p:grpSpPr>
          <p:sp>
            <p:nvSpPr>
              <p:cNvPr id="20498" name="Freeform 96">
                <a:extLst>
                  <a:ext uri="{FF2B5EF4-FFF2-40B4-BE49-F238E27FC236}">
                    <a16:creationId xmlns:a16="http://schemas.microsoft.com/office/drawing/2014/main" id="{796CDDAD-CD55-4EBB-BBDA-98C4A64C8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48" y="91404"/>
                <a:ext cx="125371" cy="7411"/>
              </a:xfrm>
              <a:custGeom>
                <a:avLst/>
                <a:gdLst>
                  <a:gd name="T0" fmla="*/ 6 w 85"/>
                  <a:gd name="T1" fmla="*/ 4 h 5"/>
                  <a:gd name="T2" fmla="*/ 50 w 85"/>
                  <a:gd name="T3" fmla="*/ 5 h 5"/>
                  <a:gd name="T4" fmla="*/ 75 w 85"/>
                  <a:gd name="T5" fmla="*/ 5 h 5"/>
                  <a:gd name="T6" fmla="*/ 84 w 85"/>
                  <a:gd name="T7" fmla="*/ 3 h 5"/>
                  <a:gd name="T8" fmla="*/ 83 w 85"/>
                  <a:gd name="T9" fmla="*/ 0 h 5"/>
                  <a:gd name="T10" fmla="*/ 65 w 85"/>
                  <a:gd name="T11" fmla="*/ 2 h 5"/>
                  <a:gd name="T12" fmla="*/ 43 w 85"/>
                  <a:gd name="T13" fmla="*/ 1 h 5"/>
                  <a:gd name="T14" fmla="*/ 15 w 85"/>
                  <a:gd name="T15" fmla="*/ 1 h 5"/>
                  <a:gd name="T16" fmla="*/ 2 w 85"/>
                  <a:gd name="T17" fmla="*/ 2 h 5"/>
                  <a:gd name="T18" fmla="*/ 6 w 85"/>
                  <a:gd name="T19" fmla="*/ 4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5"/>
                  <a:gd name="T31" fmla="*/ 0 h 5"/>
                  <a:gd name="T32" fmla="*/ 85 w 85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5" h="5">
                    <a:moveTo>
                      <a:pt x="6" y="4"/>
                    </a:moveTo>
                    <a:cubicBezTo>
                      <a:pt x="21" y="4"/>
                      <a:pt x="36" y="4"/>
                      <a:pt x="50" y="5"/>
                    </a:cubicBezTo>
                    <a:cubicBezTo>
                      <a:pt x="58" y="5"/>
                      <a:pt x="67" y="5"/>
                      <a:pt x="75" y="5"/>
                    </a:cubicBezTo>
                    <a:cubicBezTo>
                      <a:pt x="78" y="5"/>
                      <a:pt x="82" y="5"/>
                      <a:pt x="84" y="3"/>
                    </a:cubicBezTo>
                    <a:cubicBezTo>
                      <a:pt x="85" y="1"/>
                      <a:pt x="85" y="0"/>
                      <a:pt x="83" y="0"/>
                    </a:cubicBezTo>
                    <a:cubicBezTo>
                      <a:pt x="77" y="0"/>
                      <a:pt x="71" y="2"/>
                      <a:pt x="65" y="2"/>
                    </a:cubicBezTo>
                    <a:cubicBezTo>
                      <a:pt x="58" y="1"/>
                      <a:pt x="50" y="1"/>
                      <a:pt x="43" y="1"/>
                    </a:cubicBezTo>
                    <a:cubicBezTo>
                      <a:pt x="34" y="2"/>
                      <a:pt x="25" y="1"/>
                      <a:pt x="15" y="1"/>
                    </a:cubicBezTo>
                    <a:cubicBezTo>
                      <a:pt x="11" y="1"/>
                      <a:pt x="7" y="1"/>
                      <a:pt x="2" y="2"/>
                    </a:cubicBezTo>
                    <a:cubicBezTo>
                      <a:pt x="0" y="2"/>
                      <a:pt x="5" y="4"/>
                      <a:pt x="6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499" name="Freeform 97">
                <a:extLst>
                  <a:ext uri="{FF2B5EF4-FFF2-40B4-BE49-F238E27FC236}">
                    <a16:creationId xmlns:a16="http://schemas.microsoft.com/office/drawing/2014/main" id="{82E5992B-A6FB-40F8-A57C-4BCF4E199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50" y="93257"/>
                <a:ext cx="126607" cy="5559"/>
              </a:xfrm>
              <a:custGeom>
                <a:avLst/>
                <a:gdLst>
                  <a:gd name="T0" fmla="*/ 7 w 86"/>
                  <a:gd name="T1" fmla="*/ 4 h 4"/>
                  <a:gd name="T2" fmla="*/ 59 w 86"/>
                  <a:gd name="T3" fmla="*/ 4 h 4"/>
                  <a:gd name="T4" fmla="*/ 77 w 86"/>
                  <a:gd name="T5" fmla="*/ 4 h 4"/>
                  <a:gd name="T6" fmla="*/ 74 w 86"/>
                  <a:gd name="T7" fmla="*/ 1 h 4"/>
                  <a:gd name="T8" fmla="*/ 27 w 86"/>
                  <a:gd name="T9" fmla="*/ 1 h 4"/>
                  <a:gd name="T10" fmla="*/ 4 w 86"/>
                  <a:gd name="T11" fmla="*/ 1 h 4"/>
                  <a:gd name="T12" fmla="*/ 7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7" y="4"/>
                    </a:moveTo>
                    <a:cubicBezTo>
                      <a:pt x="24" y="4"/>
                      <a:pt x="42" y="4"/>
                      <a:pt x="59" y="4"/>
                    </a:cubicBezTo>
                    <a:cubicBezTo>
                      <a:pt x="65" y="4"/>
                      <a:pt x="71" y="4"/>
                      <a:pt x="77" y="4"/>
                    </a:cubicBezTo>
                    <a:cubicBezTo>
                      <a:pt x="86" y="4"/>
                      <a:pt x="80" y="0"/>
                      <a:pt x="74" y="1"/>
                    </a:cubicBezTo>
                    <a:cubicBezTo>
                      <a:pt x="58" y="2"/>
                      <a:pt x="42" y="1"/>
                      <a:pt x="27" y="1"/>
                    </a:cubicBezTo>
                    <a:cubicBezTo>
                      <a:pt x="19" y="1"/>
                      <a:pt x="11" y="1"/>
                      <a:pt x="4" y="1"/>
                    </a:cubicBezTo>
                    <a:cubicBezTo>
                      <a:pt x="0" y="1"/>
                      <a:pt x="4" y="4"/>
                      <a:pt x="7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0" name="Freeform 98">
                <a:extLst>
                  <a:ext uri="{FF2B5EF4-FFF2-40B4-BE49-F238E27FC236}">
                    <a16:creationId xmlns:a16="http://schemas.microsoft.com/office/drawing/2014/main" id="{4B062FD5-C30D-4AAC-979B-B727AE36D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38" y="115490"/>
                <a:ext cx="122283" cy="9881"/>
              </a:xfrm>
              <a:custGeom>
                <a:avLst/>
                <a:gdLst>
                  <a:gd name="T0" fmla="*/ 0 w 83"/>
                  <a:gd name="T1" fmla="*/ 2 h 7"/>
                  <a:gd name="T2" fmla="*/ 36 w 83"/>
                  <a:gd name="T3" fmla="*/ 3 h 7"/>
                  <a:gd name="T4" fmla="*/ 81 w 83"/>
                  <a:gd name="T5" fmla="*/ 5 h 7"/>
                  <a:gd name="T6" fmla="*/ 41 w 83"/>
                  <a:gd name="T7" fmla="*/ 0 h 7"/>
                  <a:gd name="T8" fmla="*/ 0 w 83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7"/>
                  <a:gd name="T17" fmla="*/ 83 w 8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7">
                    <a:moveTo>
                      <a:pt x="0" y="2"/>
                    </a:moveTo>
                    <a:cubicBezTo>
                      <a:pt x="0" y="6"/>
                      <a:pt x="32" y="3"/>
                      <a:pt x="36" y="3"/>
                    </a:cubicBezTo>
                    <a:cubicBezTo>
                      <a:pt x="41" y="3"/>
                      <a:pt x="80" y="7"/>
                      <a:pt x="81" y="5"/>
                    </a:cubicBezTo>
                    <a:cubicBezTo>
                      <a:pt x="83" y="1"/>
                      <a:pt x="43" y="0"/>
                      <a:pt x="41" y="0"/>
                    </a:cubicBezTo>
                    <a:cubicBezTo>
                      <a:pt x="37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1" name="Freeform 99">
                <a:extLst>
                  <a:ext uri="{FF2B5EF4-FFF2-40B4-BE49-F238E27FC236}">
                    <a16:creationId xmlns:a16="http://schemas.microsoft.com/office/drawing/2014/main" id="{542353D1-561F-4205-A11F-80692685D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536" y="122901"/>
                <a:ext cx="132783" cy="24704"/>
              </a:xfrm>
              <a:custGeom>
                <a:avLst/>
                <a:gdLst>
                  <a:gd name="T0" fmla="*/ 82 w 90"/>
                  <a:gd name="T1" fmla="*/ 8 h 17"/>
                  <a:gd name="T2" fmla="*/ 64 w 90"/>
                  <a:gd name="T3" fmla="*/ 7 h 17"/>
                  <a:gd name="T4" fmla="*/ 32 w 90"/>
                  <a:gd name="T5" fmla="*/ 8 h 17"/>
                  <a:gd name="T6" fmla="*/ 2 w 90"/>
                  <a:gd name="T7" fmla="*/ 7 h 17"/>
                  <a:gd name="T8" fmla="*/ 4 w 90"/>
                  <a:gd name="T9" fmla="*/ 10 h 17"/>
                  <a:gd name="T10" fmla="*/ 12 w 90"/>
                  <a:gd name="T11" fmla="*/ 11 h 17"/>
                  <a:gd name="T12" fmla="*/ 57 w 90"/>
                  <a:gd name="T13" fmla="*/ 10 h 17"/>
                  <a:gd name="T14" fmla="*/ 83 w 90"/>
                  <a:gd name="T15" fmla="*/ 9 h 17"/>
                  <a:gd name="T16" fmla="*/ 82 w 90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17"/>
                  <a:gd name="T29" fmla="*/ 90 w 90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17">
                    <a:moveTo>
                      <a:pt x="82" y="8"/>
                    </a:moveTo>
                    <a:cubicBezTo>
                      <a:pt x="79" y="5"/>
                      <a:pt x="68" y="7"/>
                      <a:pt x="64" y="7"/>
                    </a:cubicBezTo>
                    <a:cubicBezTo>
                      <a:pt x="53" y="7"/>
                      <a:pt x="43" y="8"/>
                      <a:pt x="32" y="8"/>
                    </a:cubicBezTo>
                    <a:cubicBezTo>
                      <a:pt x="22" y="8"/>
                      <a:pt x="12" y="8"/>
                      <a:pt x="2" y="7"/>
                    </a:cubicBezTo>
                    <a:cubicBezTo>
                      <a:pt x="0" y="7"/>
                      <a:pt x="3" y="10"/>
                      <a:pt x="4" y="10"/>
                    </a:cubicBezTo>
                    <a:cubicBezTo>
                      <a:pt x="6" y="11"/>
                      <a:pt x="9" y="11"/>
                      <a:pt x="12" y="11"/>
                    </a:cubicBezTo>
                    <a:cubicBezTo>
                      <a:pt x="27" y="12"/>
                      <a:pt x="42" y="10"/>
                      <a:pt x="57" y="10"/>
                    </a:cubicBezTo>
                    <a:cubicBezTo>
                      <a:pt x="60" y="10"/>
                      <a:pt x="81" y="12"/>
                      <a:pt x="83" y="9"/>
                    </a:cubicBezTo>
                    <a:cubicBezTo>
                      <a:pt x="90" y="17"/>
                      <a:pt x="86" y="0"/>
                      <a:pt x="82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2" name="Freeform 100">
                <a:extLst>
                  <a:ext uri="{FF2B5EF4-FFF2-40B4-BE49-F238E27FC236}">
                    <a16:creationId xmlns:a16="http://schemas.microsoft.com/office/drawing/2014/main" id="{15D01BCE-30F9-4D53-9FBE-A2DC23B5C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5" y="135871"/>
                <a:ext cx="125371" cy="10499"/>
              </a:xfrm>
              <a:custGeom>
                <a:avLst/>
                <a:gdLst>
                  <a:gd name="T0" fmla="*/ 79 w 85"/>
                  <a:gd name="T1" fmla="*/ 3 h 7"/>
                  <a:gd name="T2" fmla="*/ 29 w 85"/>
                  <a:gd name="T3" fmla="*/ 1 h 7"/>
                  <a:gd name="T4" fmla="*/ 2 w 85"/>
                  <a:gd name="T5" fmla="*/ 1 h 7"/>
                  <a:gd name="T6" fmla="*/ 4 w 85"/>
                  <a:gd name="T7" fmla="*/ 3 h 7"/>
                  <a:gd name="T8" fmla="*/ 12 w 85"/>
                  <a:gd name="T9" fmla="*/ 4 h 7"/>
                  <a:gd name="T10" fmla="*/ 55 w 85"/>
                  <a:gd name="T11" fmla="*/ 3 h 7"/>
                  <a:gd name="T12" fmla="*/ 72 w 85"/>
                  <a:gd name="T13" fmla="*/ 4 h 7"/>
                  <a:gd name="T14" fmla="*/ 83 w 85"/>
                  <a:gd name="T15" fmla="*/ 5 h 7"/>
                  <a:gd name="T16" fmla="*/ 79 w 85"/>
                  <a:gd name="T17" fmla="*/ 3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5"/>
                  <a:gd name="T28" fmla="*/ 0 h 7"/>
                  <a:gd name="T29" fmla="*/ 85 w 85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5" h="7">
                    <a:moveTo>
                      <a:pt x="79" y="3"/>
                    </a:moveTo>
                    <a:cubicBezTo>
                      <a:pt x="62" y="2"/>
                      <a:pt x="46" y="0"/>
                      <a:pt x="29" y="1"/>
                    </a:cubicBezTo>
                    <a:cubicBezTo>
                      <a:pt x="20" y="1"/>
                      <a:pt x="11" y="1"/>
                      <a:pt x="2" y="1"/>
                    </a:cubicBezTo>
                    <a:cubicBezTo>
                      <a:pt x="0" y="1"/>
                      <a:pt x="3" y="3"/>
                      <a:pt x="4" y="3"/>
                    </a:cubicBezTo>
                    <a:cubicBezTo>
                      <a:pt x="7" y="3"/>
                      <a:pt x="9" y="4"/>
                      <a:pt x="12" y="4"/>
                    </a:cubicBezTo>
                    <a:cubicBezTo>
                      <a:pt x="26" y="4"/>
                      <a:pt x="41" y="3"/>
                      <a:pt x="55" y="3"/>
                    </a:cubicBezTo>
                    <a:cubicBezTo>
                      <a:pt x="61" y="4"/>
                      <a:pt x="67" y="3"/>
                      <a:pt x="72" y="4"/>
                    </a:cubicBezTo>
                    <a:cubicBezTo>
                      <a:pt x="76" y="4"/>
                      <a:pt x="80" y="7"/>
                      <a:pt x="83" y="5"/>
                    </a:cubicBezTo>
                    <a:cubicBezTo>
                      <a:pt x="85" y="5"/>
                      <a:pt x="79" y="3"/>
                      <a:pt x="7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3" name="Freeform 101">
                <a:extLst>
                  <a:ext uri="{FF2B5EF4-FFF2-40B4-BE49-F238E27FC236}">
                    <a16:creationId xmlns:a16="http://schemas.microsoft.com/office/drawing/2014/main" id="{564BAFB8-5C6C-4F69-8EBE-322CBA007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48" y="153781"/>
                <a:ext cx="138958" cy="5559"/>
              </a:xfrm>
              <a:custGeom>
                <a:avLst/>
                <a:gdLst>
                  <a:gd name="T0" fmla="*/ 89 w 94"/>
                  <a:gd name="T1" fmla="*/ 1 h 4"/>
                  <a:gd name="T2" fmla="*/ 4 w 94"/>
                  <a:gd name="T3" fmla="*/ 0 h 4"/>
                  <a:gd name="T4" fmla="*/ 5 w 94"/>
                  <a:gd name="T5" fmla="*/ 3 h 4"/>
                  <a:gd name="T6" fmla="*/ 13 w 94"/>
                  <a:gd name="T7" fmla="*/ 4 h 4"/>
                  <a:gd name="T8" fmla="*/ 45 w 94"/>
                  <a:gd name="T9" fmla="*/ 4 h 4"/>
                  <a:gd name="T10" fmla="*/ 74 w 94"/>
                  <a:gd name="T11" fmla="*/ 3 h 4"/>
                  <a:gd name="T12" fmla="*/ 88 w 94"/>
                  <a:gd name="T13" fmla="*/ 4 h 4"/>
                  <a:gd name="T14" fmla="*/ 89 w 94"/>
                  <a:gd name="T15" fmla="*/ 1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4"/>
                  <a:gd name="T25" fmla="*/ 0 h 4"/>
                  <a:gd name="T26" fmla="*/ 94 w 9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4" h="4">
                    <a:moveTo>
                      <a:pt x="89" y="1"/>
                    </a:moveTo>
                    <a:cubicBezTo>
                      <a:pt x="61" y="1"/>
                      <a:pt x="32" y="0"/>
                      <a:pt x="4" y="0"/>
                    </a:cubicBezTo>
                    <a:cubicBezTo>
                      <a:pt x="0" y="0"/>
                      <a:pt x="4" y="3"/>
                      <a:pt x="5" y="3"/>
                    </a:cubicBezTo>
                    <a:cubicBezTo>
                      <a:pt x="8" y="4"/>
                      <a:pt x="10" y="4"/>
                      <a:pt x="13" y="4"/>
                    </a:cubicBezTo>
                    <a:cubicBezTo>
                      <a:pt x="24" y="4"/>
                      <a:pt x="35" y="4"/>
                      <a:pt x="45" y="4"/>
                    </a:cubicBezTo>
                    <a:cubicBezTo>
                      <a:pt x="55" y="3"/>
                      <a:pt x="65" y="3"/>
                      <a:pt x="74" y="3"/>
                    </a:cubicBezTo>
                    <a:cubicBezTo>
                      <a:pt x="79" y="3"/>
                      <a:pt x="84" y="4"/>
                      <a:pt x="88" y="4"/>
                    </a:cubicBezTo>
                    <a:cubicBezTo>
                      <a:pt x="94" y="3"/>
                      <a:pt x="92" y="1"/>
                      <a:pt x="89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4" name="Freeform 102">
                <a:extLst>
                  <a:ext uri="{FF2B5EF4-FFF2-40B4-BE49-F238E27FC236}">
                    <a16:creationId xmlns:a16="http://schemas.microsoft.com/office/drawing/2014/main" id="{DCF1A6C9-0D85-4E85-98CB-754D73F39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97" y="153781"/>
                <a:ext cx="128459" cy="14822"/>
              </a:xfrm>
              <a:custGeom>
                <a:avLst/>
                <a:gdLst>
                  <a:gd name="T0" fmla="*/ 85 w 87"/>
                  <a:gd name="T1" fmla="*/ 7 h 10"/>
                  <a:gd name="T2" fmla="*/ 57 w 87"/>
                  <a:gd name="T3" fmla="*/ 2 h 10"/>
                  <a:gd name="T4" fmla="*/ 12 w 87"/>
                  <a:gd name="T5" fmla="*/ 0 h 10"/>
                  <a:gd name="T6" fmla="*/ 7 w 87"/>
                  <a:gd name="T7" fmla="*/ 4 h 10"/>
                  <a:gd name="T8" fmla="*/ 31 w 87"/>
                  <a:gd name="T9" fmla="*/ 4 h 10"/>
                  <a:gd name="T10" fmla="*/ 82 w 87"/>
                  <a:gd name="T11" fmla="*/ 7 h 10"/>
                  <a:gd name="T12" fmla="*/ 81 w 87"/>
                  <a:gd name="T13" fmla="*/ 9 h 10"/>
                  <a:gd name="T14" fmla="*/ 87 w 87"/>
                  <a:gd name="T15" fmla="*/ 8 h 10"/>
                  <a:gd name="T16" fmla="*/ 85 w 87"/>
                  <a:gd name="T17" fmla="*/ 7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10"/>
                  <a:gd name="T29" fmla="*/ 87 w 87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10">
                    <a:moveTo>
                      <a:pt x="85" y="7"/>
                    </a:moveTo>
                    <a:cubicBezTo>
                      <a:pt x="84" y="1"/>
                      <a:pt x="61" y="3"/>
                      <a:pt x="57" y="2"/>
                    </a:cubicBezTo>
                    <a:cubicBezTo>
                      <a:pt x="42" y="2"/>
                      <a:pt x="27" y="0"/>
                      <a:pt x="12" y="0"/>
                    </a:cubicBezTo>
                    <a:cubicBezTo>
                      <a:pt x="9" y="0"/>
                      <a:pt x="0" y="4"/>
                      <a:pt x="7" y="4"/>
                    </a:cubicBezTo>
                    <a:cubicBezTo>
                      <a:pt x="15" y="4"/>
                      <a:pt x="23" y="3"/>
                      <a:pt x="31" y="4"/>
                    </a:cubicBezTo>
                    <a:cubicBezTo>
                      <a:pt x="48" y="5"/>
                      <a:pt x="65" y="5"/>
                      <a:pt x="82" y="7"/>
                    </a:cubicBezTo>
                    <a:cubicBezTo>
                      <a:pt x="81" y="7"/>
                      <a:pt x="81" y="8"/>
                      <a:pt x="81" y="9"/>
                    </a:cubicBezTo>
                    <a:cubicBezTo>
                      <a:pt x="81" y="9"/>
                      <a:pt x="87" y="10"/>
                      <a:pt x="87" y="8"/>
                    </a:cubicBezTo>
                    <a:cubicBezTo>
                      <a:pt x="86" y="8"/>
                      <a:pt x="86" y="7"/>
                      <a:pt x="85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5" name="Freeform 103">
                <a:extLst>
                  <a:ext uri="{FF2B5EF4-FFF2-40B4-BE49-F238E27FC236}">
                    <a16:creationId xmlns:a16="http://schemas.microsoft.com/office/drawing/2014/main" id="{77D3A784-6371-48A6-8EF9-7D6CFC119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49" y="164280"/>
                <a:ext cx="8646" cy="7411"/>
              </a:xfrm>
              <a:custGeom>
                <a:avLst/>
                <a:gdLst>
                  <a:gd name="T0" fmla="*/ 6 w 6"/>
                  <a:gd name="T1" fmla="*/ 1 h 5"/>
                  <a:gd name="T2" fmla="*/ 2 w 6"/>
                  <a:gd name="T3" fmla="*/ 1 h 5"/>
                  <a:gd name="T4" fmla="*/ 6 w 6"/>
                  <a:gd name="T5" fmla="*/ 1 h 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"/>
                  <a:gd name="T11" fmla="*/ 6 w 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">
                    <a:moveTo>
                      <a:pt x="6" y="1"/>
                    </a:moveTo>
                    <a:cubicBezTo>
                      <a:pt x="6" y="0"/>
                      <a:pt x="3" y="0"/>
                      <a:pt x="2" y="1"/>
                    </a:cubicBezTo>
                    <a:cubicBezTo>
                      <a:pt x="0" y="3"/>
                      <a:pt x="6" y="5"/>
                      <a:pt x="6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6" name="Freeform 104">
                <a:extLst>
                  <a:ext uri="{FF2B5EF4-FFF2-40B4-BE49-F238E27FC236}">
                    <a16:creationId xmlns:a16="http://schemas.microsoft.com/office/drawing/2014/main" id="{AAA2EF8D-C41A-45BF-B2CE-C82619388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174161"/>
                <a:ext cx="127842" cy="9264"/>
              </a:xfrm>
              <a:custGeom>
                <a:avLst/>
                <a:gdLst>
                  <a:gd name="T0" fmla="*/ 8 w 87"/>
                  <a:gd name="T1" fmla="*/ 3 h 6"/>
                  <a:gd name="T2" fmla="*/ 42 w 87"/>
                  <a:gd name="T3" fmla="*/ 3 h 6"/>
                  <a:gd name="T4" fmla="*/ 74 w 87"/>
                  <a:gd name="T5" fmla="*/ 4 h 6"/>
                  <a:gd name="T6" fmla="*/ 84 w 87"/>
                  <a:gd name="T7" fmla="*/ 6 h 6"/>
                  <a:gd name="T8" fmla="*/ 82 w 87"/>
                  <a:gd name="T9" fmla="*/ 2 h 6"/>
                  <a:gd name="T10" fmla="*/ 69 w 87"/>
                  <a:gd name="T11" fmla="*/ 1 h 6"/>
                  <a:gd name="T12" fmla="*/ 36 w 87"/>
                  <a:gd name="T13" fmla="*/ 0 h 6"/>
                  <a:gd name="T14" fmla="*/ 2 w 87"/>
                  <a:gd name="T15" fmla="*/ 0 h 6"/>
                  <a:gd name="T16" fmla="*/ 1 w 87"/>
                  <a:gd name="T17" fmla="*/ 1 h 6"/>
                  <a:gd name="T18" fmla="*/ 8 w 87"/>
                  <a:gd name="T19" fmla="*/ 3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6"/>
                  <a:gd name="T32" fmla="*/ 87 w 87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6">
                    <a:moveTo>
                      <a:pt x="8" y="3"/>
                    </a:moveTo>
                    <a:cubicBezTo>
                      <a:pt x="20" y="2"/>
                      <a:pt x="31" y="3"/>
                      <a:pt x="42" y="3"/>
                    </a:cubicBezTo>
                    <a:cubicBezTo>
                      <a:pt x="53" y="3"/>
                      <a:pt x="64" y="3"/>
                      <a:pt x="74" y="4"/>
                    </a:cubicBezTo>
                    <a:cubicBezTo>
                      <a:pt x="77" y="4"/>
                      <a:pt x="81" y="6"/>
                      <a:pt x="84" y="6"/>
                    </a:cubicBezTo>
                    <a:cubicBezTo>
                      <a:pt x="87" y="6"/>
                      <a:pt x="83" y="2"/>
                      <a:pt x="82" y="2"/>
                    </a:cubicBezTo>
                    <a:cubicBezTo>
                      <a:pt x="79" y="0"/>
                      <a:pt x="72" y="1"/>
                      <a:pt x="69" y="1"/>
                    </a:cubicBezTo>
                    <a:cubicBezTo>
                      <a:pt x="58" y="1"/>
                      <a:pt x="47" y="0"/>
                      <a:pt x="36" y="0"/>
                    </a:cubicBezTo>
                    <a:cubicBezTo>
                      <a:pt x="24" y="0"/>
                      <a:pt x="13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0" y="4"/>
                      <a:pt x="7" y="3"/>
                      <a:pt x="8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7" name="Freeform 105">
                <a:extLst>
                  <a:ext uri="{FF2B5EF4-FFF2-40B4-BE49-F238E27FC236}">
                    <a16:creationId xmlns:a16="http://schemas.microsoft.com/office/drawing/2014/main" id="{7FD78F8C-C59F-4190-BCCE-DBB3A30F0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97" y="172926"/>
                <a:ext cx="128459" cy="11734"/>
              </a:xfrm>
              <a:custGeom>
                <a:avLst/>
                <a:gdLst>
                  <a:gd name="T0" fmla="*/ 3 w 87"/>
                  <a:gd name="T1" fmla="*/ 5 h 8"/>
                  <a:gd name="T2" fmla="*/ 24 w 87"/>
                  <a:gd name="T3" fmla="*/ 6 h 8"/>
                  <a:gd name="T4" fmla="*/ 53 w 87"/>
                  <a:gd name="T5" fmla="*/ 7 h 8"/>
                  <a:gd name="T6" fmla="*/ 79 w 87"/>
                  <a:gd name="T7" fmla="*/ 8 h 8"/>
                  <a:gd name="T8" fmla="*/ 86 w 87"/>
                  <a:gd name="T9" fmla="*/ 8 h 8"/>
                  <a:gd name="T10" fmla="*/ 85 w 87"/>
                  <a:gd name="T11" fmla="*/ 6 h 8"/>
                  <a:gd name="T12" fmla="*/ 66 w 87"/>
                  <a:gd name="T13" fmla="*/ 4 h 8"/>
                  <a:gd name="T14" fmla="*/ 42 w 87"/>
                  <a:gd name="T15" fmla="*/ 3 h 8"/>
                  <a:gd name="T16" fmla="*/ 16 w 87"/>
                  <a:gd name="T17" fmla="*/ 3 h 8"/>
                  <a:gd name="T18" fmla="*/ 3 w 87"/>
                  <a:gd name="T19" fmla="*/ 5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8"/>
                  <a:gd name="T32" fmla="*/ 87 w 87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8">
                    <a:moveTo>
                      <a:pt x="3" y="5"/>
                    </a:moveTo>
                    <a:cubicBezTo>
                      <a:pt x="5" y="7"/>
                      <a:pt x="21" y="6"/>
                      <a:pt x="24" y="6"/>
                    </a:cubicBezTo>
                    <a:cubicBezTo>
                      <a:pt x="33" y="6"/>
                      <a:pt x="43" y="6"/>
                      <a:pt x="53" y="7"/>
                    </a:cubicBezTo>
                    <a:cubicBezTo>
                      <a:pt x="61" y="7"/>
                      <a:pt x="70" y="7"/>
                      <a:pt x="79" y="8"/>
                    </a:cubicBezTo>
                    <a:cubicBezTo>
                      <a:pt x="80" y="8"/>
                      <a:pt x="86" y="8"/>
                      <a:pt x="86" y="8"/>
                    </a:cubicBezTo>
                    <a:cubicBezTo>
                      <a:pt x="87" y="8"/>
                      <a:pt x="86" y="6"/>
                      <a:pt x="85" y="6"/>
                    </a:cubicBezTo>
                    <a:cubicBezTo>
                      <a:pt x="79" y="7"/>
                      <a:pt x="72" y="4"/>
                      <a:pt x="66" y="4"/>
                    </a:cubicBezTo>
                    <a:cubicBezTo>
                      <a:pt x="58" y="4"/>
                      <a:pt x="50" y="4"/>
                      <a:pt x="42" y="3"/>
                    </a:cubicBezTo>
                    <a:cubicBezTo>
                      <a:pt x="33" y="3"/>
                      <a:pt x="24" y="3"/>
                      <a:pt x="16" y="3"/>
                    </a:cubicBezTo>
                    <a:cubicBezTo>
                      <a:pt x="14" y="3"/>
                      <a:pt x="0" y="0"/>
                      <a:pt x="3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8" name="Freeform 106">
                <a:extLst>
                  <a:ext uri="{FF2B5EF4-FFF2-40B4-BE49-F238E27FC236}">
                    <a16:creationId xmlns:a16="http://schemas.microsoft.com/office/drawing/2014/main" id="{91EF6DF8-9B66-4D6F-8FD1-05FCFAEBE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190837"/>
                <a:ext cx="127842" cy="11734"/>
              </a:xfrm>
              <a:custGeom>
                <a:avLst/>
                <a:gdLst>
                  <a:gd name="T0" fmla="*/ 8 w 87"/>
                  <a:gd name="T1" fmla="*/ 5 h 8"/>
                  <a:gd name="T2" fmla="*/ 86 w 87"/>
                  <a:gd name="T3" fmla="*/ 4 h 8"/>
                  <a:gd name="T4" fmla="*/ 40 w 87"/>
                  <a:gd name="T5" fmla="*/ 2 h 8"/>
                  <a:gd name="T6" fmla="*/ 13 w 87"/>
                  <a:gd name="T7" fmla="*/ 2 h 8"/>
                  <a:gd name="T8" fmla="*/ 2 w 87"/>
                  <a:gd name="T9" fmla="*/ 2 h 8"/>
                  <a:gd name="T10" fmla="*/ 8 w 87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8"/>
                  <a:gd name="T20" fmla="*/ 87 w 8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8">
                    <a:moveTo>
                      <a:pt x="8" y="5"/>
                    </a:moveTo>
                    <a:cubicBezTo>
                      <a:pt x="16" y="4"/>
                      <a:pt x="85" y="8"/>
                      <a:pt x="86" y="4"/>
                    </a:cubicBezTo>
                    <a:cubicBezTo>
                      <a:pt x="87" y="0"/>
                      <a:pt x="45" y="2"/>
                      <a:pt x="40" y="2"/>
                    </a:cubicBezTo>
                    <a:cubicBezTo>
                      <a:pt x="31" y="2"/>
                      <a:pt x="22" y="2"/>
                      <a:pt x="13" y="2"/>
                    </a:cubicBezTo>
                    <a:cubicBezTo>
                      <a:pt x="11" y="2"/>
                      <a:pt x="3" y="1"/>
                      <a:pt x="2" y="2"/>
                    </a:cubicBezTo>
                    <a:cubicBezTo>
                      <a:pt x="0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09" name="Freeform 107">
                <a:extLst>
                  <a:ext uri="{FF2B5EF4-FFF2-40B4-BE49-F238E27FC236}">
                    <a16:creationId xmlns:a16="http://schemas.microsoft.com/office/drawing/2014/main" id="{9262D896-0C97-4B27-B046-92542504C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08" y="196395"/>
                <a:ext cx="124136" cy="10499"/>
              </a:xfrm>
              <a:custGeom>
                <a:avLst/>
                <a:gdLst>
                  <a:gd name="T0" fmla="*/ 83 w 84"/>
                  <a:gd name="T1" fmla="*/ 4 h 7"/>
                  <a:gd name="T2" fmla="*/ 44 w 84"/>
                  <a:gd name="T3" fmla="*/ 2 h 7"/>
                  <a:gd name="T4" fmla="*/ 21 w 84"/>
                  <a:gd name="T5" fmla="*/ 2 h 7"/>
                  <a:gd name="T6" fmla="*/ 1 w 84"/>
                  <a:gd name="T7" fmla="*/ 3 h 7"/>
                  <a:gd name="T8" fmla="*/ 83 w 84"/>
                  <a:gd name="T9" fmla="*/ 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83" y="4"/>
                    </a:moveTo>
                    <a:cubicBezTo>
                      <a:pt x="84" y="1"/>
                      <a:pt x="48" y="2"/>
                      <a:pt x="44" y="2"/>
                    </a:cubicBezTo>
                    <a:cubicBezTo>
                      <a:pt x="37" y="2"/>
                      <a:pt x="29" y="2"/>
                      <a:pt x="21" y="2"/>
                    </a:cubicBezTo>
                    <a:cubicBezTo>
                      <a:pt x="20" y="2"/>
                      <a:pt x="0" y="0"/>
                      <a:pt x="1" y="3"/>
                    </a:cubicBezTo>
                    <a:cubicBezTo>
                      <a:pt x="3" y="7"/>
                      <a:pt x="83" y="6"/>
                      <a:pt x="83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0" name="Freeform 108">
                <a:extLst>
                  <a:ext uri="{FF2B5EF4-FFF2-40B4-BE49-F238E27FC236}">
                    <a16:creationId xmlns:a16="http://schemas.microsoft.com/office/drawing/2014/main" id="{BE729100-81E2-4465-AAEC-8BD6B59DD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5" y="218628"/>
                <a:ext cx="125371" cy="9264"/>
              </a:xfrm>
              <a:custGeom>
                <a:avLst/>
                <a:gdLst>
                  <a:gd name="T0" fmla="*/ 85 w 85"/>
                  <a:gd name="T1" fmla="*/ 2 h 6"/>
                  <a:gd name="T2" fmla="*/ 81 w 85"/>
                  <a:gd name="T3" fmla="*/ 2 h 6"/>
                  <a:gd name="T4" fmla="*/ 68 w 85"/>
                  <a:gd name="T5" fmla="*/ 0 h 6"/>
                  <a:gd name="T6" fmla="*/ 37 w 85"/>
                  <a:gd name="T7" fmla="*/ 0 h 6"/>
                  <a:gd name="T8" fmla="*/ 6 w 85"/>
                  <a:gd name="T9" fmla="*/ 1 h 6"/>
                  <a:gd name="T10" fmla="*/ 3 w 85"/>
                  <a:gd name="T11" fmla="*/ 3 h 6"/>
                  <a:gd name="T12" fmla="*/ 15 w 85"/>
                  <a:gd name="T13" fmla="*/ 4 h 6"/>
                  <a:gd name="T14" fmla="*/ 85 w 85"/>
                  <a:gd name="T15" fmla="*/ 2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5"/>
                  <a:gd name="T25" fmla="*/ 0 h 6"/>
                  <a:gd name="T26" fmla="*/ 85 w 85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5" h="6">
                    <a:moveTo>
                      <a:pt x="85" y="2"/>
                    </a:moveTo>
                    <a:cubicBezTo>
                      <a:pt x="85" y="1"/>
                      <a:pt x="81" y="0"/>
                      <a:pt x="81" y="2"/>
                    </a:cubicBezTo>
                    <a:cubicBezTo>
                      <a:pt x="77" y="0"/>
                      <a:pt x="73" y="0"/>
                      <a:pt x="68" y="0"/>
                    </a:cubicBezTo>
                    <a:cubicBezTo>
                      <a:pt x="57" y="1"/>
                      <a:pt x="47" y="0"/>
                      <a:pt x="37" y="0"/>
                    </a:cubicBezTo>
                    <a:cubicBezTo>
                      <a:pt x="27" y="1"/>
                      <a:pt x="17" y="1"/>
                      <a:pt x="6" y="1"/>
                    </a:cubicBezTo>
                    <a:cubicBezTo>
                      <a:pt x="5" y="1"/>
                      <a:pt x="0" y="0"/>
                      <a:pt x="3" y="3"/>
                    </a:cubicBezTo>
                    <a:cubicBezTo>
                      <a:pt x="6" y="6"/>
                      <a:pt x="11" y="4"/>
                      <a:pt x="15" y="4"/>
                    </a:cubicBezTo>
                    <a:cubicBezTo>
                      <a:pt x="21" y="4"/>
                      <a:pt x="84" y="6"/>
                      <a:pt x="85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1" name="Freeform 109">
                <a:extLst>
                  <a:ext uri="{FF2B5EF4-FFF2-40B4-BE49-F238E27FC236}">
                    <a16:creationId xmlns:a16="http://schemas.microsoft.com/office/drawing/2014/main" id="{C7D80E5A-9BFE-4460-96BB-B41ADAEB3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14" y="229127"/>
                <a:ext cx="7411" cy="4323"/>
              </a:xfrm>
              <a:custGeom>
                <a:avLst/>
                <a:gdLst>
                  <a:gd name="T0" fmla="*/ 3 w 5"/>
                  <a:gd name="T1" fmla="*/ 3 h 3"/>
                  <a:gd name="T2" fmla="*/ 2 w 5"/>
                  <a:gd name="T3" fmla="*/ 0 h 3"/>
                  <a:gd name="T4" fmla="*/ 3 w 5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3"/>
                  <a:gd name="T11" fmla="*/ 5 w 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3">
                    <a:moveTo>
                      <a:pt x="3" y="3"/>
                    </a:moveTo>
                    <a:cubicBezTo>
                      <a:pt x="5" y="2"/>
                      <a:pt x="3" y="0"/>
                      <a:pt x="2" y="0"/>
                    </a:cubicBezTo>
                    <a:cubicBezTo>
                      <a:pt x="0" y="0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2" name="Freeform 110">
                <a:extLst>
                  <a:ext uri="{FF2B5EF4-FFF2-40B4-BE49-F238E27FC236}">
                    <a16:creationId xmlns:a16="http://schemas.microsoft.com/office/drawing/2014/main" id="{CF6DDD9D-3D9B-4E24-9952-7DBB525EB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5" y="239626"/>
                <a:ext cx="7411" cy="7411"/>
              </a:xfrm>
              <a:custGeom>
                <a:avLst/>
                <a:gdLst>
                  <a:gd name="T0" fmla="*/ 2 w 5"/>
                  <a:gd name="T1" fmla="*/ 0 h 5"/>
                  <a:gd name="T2" fmla="*/ 3 w 5"/>
                  <a:gd name="T3" fmla="*/ 5 h 5"/>
                  <a:gd name="T4" fmla="*/ 2 w 5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2" y="0"/>
                    </a:moveTo>
                    <a:cubicBezTo>
                      <a:pt x="0" y="1"/>
                      <a:pt x="2" y="5"/>
                      <a:pt x="3" y="5"/>
                    </a:cubicBezTo>
                    <a:cubicBezTo>
                      <a:pt x="5" y="5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3" name="Freeform 111">
                <a:extLst>
                  <a:ext uri="{FF2B5EF4-FFF2-40B4-BE49-F238E27FC236}">
                    <a16:creationId xmlns:a16="http://schemas.microsoft.com/office/drawing/2014/main" id="{5DD46433-7B52-488D-B7D7-4B4201A95E4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38291" y="22233"/>
                <a:ext cx="390318" cy="291504"/>
              </a:xfrm>
              <a:custGeom>
                <a:avLst/>
                <a:gdLst>
                  <a:gd name="T0" fmla="*/ 2 w 265"/>
                  <a:gd name="T1" fmla="*/ 162 h 197"/>
                  <a:gd name="T2" fmla="*/ 5 w 265"/>
                  <a:gd name="T3" fmla="*/ 163 h 197"/>
                  <a:gd name="T4" fmla="*/ 14 w 265"/>
                  <a:gd name="T5" fmla="*/ 148 h 197"/>
                  <a:gd name="T6" fmla="*/ 5 w 265"/>
                  <a:gd name="T7" fmla="*/ 130 h 197"/>
                  <a:gd name="T8" fmla="*/ 16 w 265"/>
                  <a:gd name="T9" fmla="*/ 106 h 197"/>
                  <a:gd name="T10" fmla="*/ 6 w 265"/>
                  <a:gd name="T11" fmla="*/ 85 h 197"/>
                  <a:gd name="T12" fmla="*/ 17 w 265"/>
                  <a:gd name="T13" fmla="*/ 64 h 197"/>
                  <a:gd name="T14" fmla="*/ 17 w 265"/>
                  <a:gd name="T15" fmla="*/ 49 h 197"/>
                  <a:gd name="T16" fmla="*/ 6 w 265"/>
                  <a:gd name="T17" fmla="*/ 50 h 197"/>
                  <a:gd name="T18" fmla="*/ 16 w 265"/>
                  <a:gd name="T19" fmla="*/ 24 h 197"/>
                  <a:gd name="T20" fmla="*/ 62 w 265"/>
                  <a:gd name="T21" fmla="*/ 9 h 197"/>
                  <a:gd name="T22" fmla="*/ 122 w 265"/>
                  <a:gd name="T23" fmla="*/ 8 h 197"/>
                  <a:gd name="T24" fmla="*/ 136 w 265"/>
                  <a:gd name="T25" fmla="*/ 86 h 197"/>
                  <a:gd name="T26" fmla="*/ 139 w 265"/>
                  <a:gd name="T27" fmla="*/ 169 h 197"/>
                  <a:gd name="T28" fmla="*/ 134 w 265"/>
                  <a:gd name="T29" fmla="*/ 183 h 197"/>
                  <a:gd name="T30" fmla="*/ 21 w 265"/>
                  <a:gd name="T31" fmla="*/ 187 h 197"/>
                  <a:gd name="T32" fmla="*/ 16 w 265"/>
                  <a:gd name="T33" fmla="*/ 174 h 197"/>
                  <a:gd name="T34" fmla="*/ 10 w 265"/>
                  <a:gd name="T35" fmla="*/ 177 h 197"/>
                  <a:gd name="T36" fmla="*/ 16 w 265"/>
                  <a:gd name="T37" fmla="*/ 193 h 197"/>
                  <a:gd name="T38" fmla="*/ 27 w 265"/>
                  <a:gd name="T39" fmla="*/ 189 h 197"/>
                  <a:gd name="T40" fmla="*/ 141 w 265"/>
                  <a:gd name="T41" fmla="*/ 187 h 197"/>
                  <a:gd name="T42" fmla="*/ 231 w 265"/>
                  <a:gd name="T43" fmla="*/ 184 h 197"/>
                  <a:gd name="T44" fmla="*/ 264 w 265"/>
                  <a:gd name="T45" fmla="*/ 180 h 197"/>
                  <a:gd name="T46" fmla="*/ 258 w 265"/>
                  <a:gd name="T47" fmla="*/ 77 h 197"/>
                  <a:gd name="T48" fmla="*/ 253 w 265"/>
                  <a:gd name="T49" fmla="*/ 4 h 197"/>
                  <a:gd name="T50" fmla="*/ 224 w 265"/>
                  <a:gd name="T51" fmla="*/ 6 h 197"/>
                  <a:gd name="T52" fmla="*/ 40 w 265"/>
                  <a:gd name="T53" fmla="*/ 7 h 197"/>
                  <a:gd name="T54" fmla="*/ 10 w 265"/>
                  <a:gd name="T55" fmla="*/ 11 h 197"/>
                  <a:gd name="T56" fmla="*/ 13 w 265"/>
                  <a:gd name="T57" fmla="*/ 20 h 197"/>
                  <a:gd name="T58" fmla="*/ 3 w 265"/>
                  <a:gd name="T59" fmla="*/ 39 h 197"/>
                  <a:gd name="T60" fmla="*/ 14 w 265"/>
                  <a:gd name="T61" fmla="*/ 54 h 197"/>
                  <a:gd name="T62" fmla="*/ 2 w 265"/>
                  <a:gd name="T63" fmla="*/ 62 h 197"/>
                  <a:gd name="T64" fmla="*/ 13 w 265"/>
                  <a:gd name="T65" fmla="*/ 95 h 197"/>
                  <a:gd name="T66" fmla="*/ 1 w 265"/>
                  <a:gd name="T67" fmla="*/ 102 h 197"/>
                  <a:gd name="T68" fmla="*/ 2 w 265"/>
                  <a:gd name="T69" fmla="*/ 137 h 197"/>
                  <a:gd name="T70" fmla="*/ 1 w 265"/>
                  <a:gd name="T71" fmla="*/ 145 h 197"/>
                  <a:gd name="T72" fmla="*/ 255 w 265"/>
                  <a:gd name="T73" fmla="*/ 26 h 197"/>
                  <a:gd name="T74" fmla="*/ 254 w 265"/>
                  <a:gd name="T75" fmla="*/ 28 h 197"/>
                  <a:gd name="T76" fmla="*/ 255 w 265"/>
                  <a:gd name="T77" fmla="*/ 58 h 197"/>
                  <a:gd name="T78" fmla="*/ 259 w 265"/>
                  <a:gd name="T79" fmla="*/ 141 h 197"/>
                  <a:gd name="T80" fmla="*/ 261 w 265"/>
                  <a:gd name="T81" fmla="*/ 180 h 197"/>
                  <a:gd name="T82" fmla="*/ 141 w 265"/>
                  <a:gd name="T83" fmla="*/ 162 h 197"/>
                  <a:gd name="T84" fmla="*/ 140 w 265"/>
                  <a:gd name="T85" fmla="*/ 107 h 197"/>
                  <a:gd name="T86" fmla="*/ 202 w 265"/>
                  <a:gd name="T87" fmla="*/ 9 h 197"/>
                  <a:gd name="T88" fmla="*/ 252 w 265"/>
                  <a:gd name="T89" fmla="*/ 7 h 1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5"/>
                  <a:gd name="T136" fmla="*/ 0 h 197"/>
                  <a:gd name="T137" fmla="*/ 265 w 265"/>
                  <a:gd name="T138" fmla="*/ 197 h 1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5" h="197">
                    <a:moveTo>
                      <a:pt x="1" y="145"/>
                    </a:moveTo>
                    <a:cubicBezTo>
                      <a:pt x="1" y="151"/>
                      <a:pt x="2" y="157"/>
                      <a:pt x="2" y="162"/>
                    </a:cubicBezTo>
                    <a:cubicBezTo>
                      <a:pt x="2" y="167"/>
                      <a:pt x="0" y="170"/>
                      <a:pt x="3" y="173"/>
                    </a:cubicBezTo>
                    <a:cubicBezTo>
                      <a:pt x="5" y="177"/>
                      <a:pt x="5" y="164"/>
                      <a:pt x="5" y="163"/>
                    </a:cubicBezTo>
                    <a:cubicBezTo>
                      <a:pt x="5" y="158"/>
                      <a:pt x="5" y="152"/>
                      <a:pt x="4" y="147"/>
                    </a:cubicBezTo>
                    <a:cubicBezTo>
                      <a:pt x="7" y="147"/>
                      <a:pt x="12" y="149"/>
                      <a:pt x="14" y="148"/>
                    </a:cubicBezTo>
                    <a:cubicBezTo>
                      <a:pt x="17" y="147"/>
                      <a:pt x="16" y="132"/>
                      <a:pt x="14" y="134"/>
                    </a:cubicBezTo>
                    <a:cubicBezTo>
                      <a:pt x="11" y="137"/>
                      <a:pt x="5" y="135"/>
                      <a:pt x="5" y="130"/>
                    </a:cubicBezTo>
                    <a:cubicBezTo>
                      <a:pt x="5" y="122"/>
                      <a:pt x="4" y="114"/>
                      <a:pt x="5" y="106"/>
                    </a:cubicBezTo>
                    <a:cubicBezTo>
                      <a:pt x="7" y="107"/>
                      <a:pt x="16" y="109"/>
                      <a:pt x="16" y="106"/>
                    </a:cubicBezTo>
                    <a:cubicBezTo>
                      <a:pt x="16" y="101"/>
                      <a:pt x="19" y="92"/>
                      <a:pt x="13" y="91"/>
                    </a:cubicBezTo>
                    <a:cubicBezTo>
                      <a:pt x="7" y="90"/>
                      <a:pt x="6" y="91"/>
                      <a:pt x="6" y="85"/>
                    </a:cubicBezTo>
                    <a:cubicBezTo>
                      <a:pt x="6" y="78"/>
                      <a:pt x="6" y="71"/>
                      <a:pt x="5" y="64"/>
                    </a:cubicBezTo>
                    <a:cubicBezTo>
                      <a:pt x="9" y="64"/>
                      <a:pt x="13" y="65"/>
                      <a:pt x="17" y="64"/>
                    </a:cubicBezTo>
                    <a:cubicBezTo>
                      <a:pt x="18" y="64"/>
                      <a:pt x="17" y="56"/>
                      <a:pt x="17" y="55"/>
                    </a:cubicBezTo>
                    <a:cubicBezTo>
                      <a:pt x="17" y="55"/>
                      <a:pt x="18" y="49"/>
                      <a:pt x="17" y="49"/>
                    </a:cubicBezTo>
                    <a:cubicBezTo>
                      <a:pt x="16" y="49"/>
                      <a:pt x="16" y="50"/>
                      <a:pt x="15" y="50"/>
                    </a:cubicBezTo>
                    <a:cubicBezTo>
                      <a:pt x="14" y="52"/>
                      <a:pt x="9" y="50"/>
                      <a:pt x="6" y="50"/>
                    </a:cubicBezTo>
                    <a:cubicBezTo>
                      <a:pt x="5" y="41"/>
                      <a:pt x="5" y="32"/>
                      <a:pt x="5" y="24"/>
                    </a:cubicBezTo>
                    <a:cubicBezTo>
                      <a:pt x="6" y="24"/>
                      <a:pt x="16" y="25"/>
                      <a:pt x="16" y="24"/>
                    </a:cubicBezTo>
                    <a:cubicBezTo>
                      <a:pt x="18" y="18"/>
                      <a:pt x="13" y="11"/>
                      <a:pt x="20" y="10"/>
                    </a:cubicBezTo>
                    <a:cubicBezTo>
                      <a:pt x="34" y="10"/>
                      <a:pt x="48" y="9"/>
                      <a:pt x="62" y="9"/>
                    </a:cubicBezTo>
                    <a:cubicBezTo>
                      <a:pt x="75" y="8"/>
                      <a:pt x="88" y="8"/>
                      <a:pt x="101" y="8"/>
                    </a:cubicBezTo>
                    <a:cubicBezTo>
                      <a:pt x="108" y="8"/>
                      <a:pt x="115" y="8"/>
                      <a:pt x="122" y="8"/>
                    </a:cubicBezTo>
                    <a:cubicBezTo>
                      <a:pt x="129" y="8"/>
                      <a:pt x="133" y="6"/>
                      <a:pt x="133" y="14"/>
                    </a:cubicBezTo>
                    <a:cubicBezTo>
                      <a:pt x="134" y="38"/>
                      <a:pt x="134" y="62"/>
                      <a:pt x="136" y="86"/>
                    </a:cubicBezTo>
                    <a:cubicBezTo>
                      <a:pt x="137" y="108"/>
                      <a:pt x="141" y="132"/>
                      <a:pt x="139" y="154"/>
                    </a:cubicBezTo>
                    <a:cubicBezTo>
                      <a:pt x="138" y="159"/>
                      <a:pt x="138" y="164"/>
                      <a:pt x="139" y="169"/>
                    </a:cubicBezTo>
                    <a:cubicBezTo>
                      <a:pt x="139" y="171"/>
                      <a:pt x="139" y="173"/>
                      <a:pt x="139" y="176"/>
                    </a:cubicBezTo>
                    <a:cubicBezTo>
                      <a:pt x="139" y="181"/>
                      <a:pt x="140" y="183"/>
                      <a:pt x="134" y="183"/>
                    </a:cubicBezTo>
                    <a:cubicBezTo>
                      <a:pt x="121" y="184"/>
                      <a:pt x="107" y="185"/>
                      <a:pt x="94" y="185"/>
                    </a:cubicBezTo>
                    <a:cubicBezTo>
                      <a:pt x="70" y="184"/>
                      <a:pt x="45" y="185"/>
                      <a:pt x="21" y="187"/>
                    </a:cubicBezTo>
                    <a:cubicBezTo>
                      <a:pt x="14" y="187"/>
                      <a:pt x="17" y="183"/>
                      <a:pt x="17" y="177"/>
                    </a:cubicBezTo>
                    <a:cubicBezTo>
                      <a:pt x="17" y="176"/>
                      <a:pt x="22" y="176"/>
                      <a:pt x="16" y="174"/>
                    </a:cubicBezTo>
                    <a:cubicBezTo>
                      <a:pt x="13" y="174"/>
                      <a:pt x="6" y="172"/>
                      <a:pt x="3" y="176"/>
                    </a:cubicBezTo>
                    <a:cubicBezTo>
                      <a:pt x="1" y="178"/>
                      <a:pt x="10" y="177"/>
                      <a:pt x="10" y="177"/>
                    </a:cubicBezTo>
                    <a:cubicBezTo>
                      <a:pt x="15" y="177"/>
                      <a:pt x="13" y="184"/>
                      <a:pt x="13" y="187"/>
                    </a:cubicBezTo>
                    <a:cubicBezTo>
                      <a:pt x="13" y="188"/>
                      <a:pt x="13" y="197"/>
                      <a:pt x="16" y="193"/>
                    </a:cubicBezTo>
                    <a:cubicBezTo>
                      <a:pt x="19" y="190"/>
                      <a:pt x="20" y="190"/>
                      <a:pt x="25" y="190"/>
                    </a:cubicBezTo>
                    <a:cubicBezTo>
                      <a:pt x="23" y="190"/>
                      <a:pt x="29" y="190"/>
                      <a:pt x="27" y="189"/>
                    </a:cubicBezTo>
                    <a:cubicBezTo>
                      <a:pt x="44" y="189"/>
                      <a:pt x="62" y="188"/>
                      <a:pt x="79" y="188"/>
                    </a:cubicBezTo>
                    <a:cubicBezTo>
                      <a:pt x="99" y="188"/>
                      <a:pt x="120" y="186"/>
                      <a:pt x="141" y="187"/>
                    </a:cubicBezTo>
                    <a:cubicBezTo>
                      <a:pt x="159" y="188"/>
                      <a:pt x="179" y="183"/>
                      <a:pt x="198" y="184"/>
                    </a:cubicBezTo>
                    <a:cubicBezTo>
                      <a:pt x="209" y="185"/>
                      <a:pt x="220" y="184"/>
                      <a:pt x="231" y="184"/>
                    </a:cubicBezTo>
                    <a:cubicBezTo>
                      <a:pt x="234" y="184"/>
                      <a:pt x="256" y="183"/>
                      <a:pt x="256" y="183"/>
                    </a:cubicBezTo>
                    <a:cubicBezTo>
                      <a:pt x="262" y="182"/>
                      <a:pt x="265" y="190"/>
                      <a:pt x="264" y="180"/>
                    </a:cubicBezTo>
                    <a:cubicBezTo>
                      <a:pt x="262" y="169"/>
                      <a:pt x="264" y="157"/>
                      <a:pt x="263" y="146"/>
                    </a:cubicBezTo>
                    <a:cubicBezTo>
                      <a:pt x="261" y="123"/>
                      <a:pt x="259" y="100"/>
                      <a:pt x="258" y="77"/>
                    </a:cubicBezTo>
                    <a:cubicBezTo>
                      <a:pt x="257" y="56"/>
                      <a:pt x="260" y="34"/>
                      <a:pt x="256" y="15"/>
                    </a:cubicBezTo>
                    <a:cubicBezTo>
                      <a:pt x="256" y="12"/>
                      <a:pt x="258" y="0"/>
                      <a:pt x="253" y="4"/>
                    </a:cubicBezTo>
                    <a:cubicBezTo>
                      <a:pt x="251" y="6"/>
                      <a:pt x="244" y="5"/>
                      <a:pt x="242" y="5"/>
                    </a:cubicBezTo>
                    <a:cubicBezTo>
                      <a:pt x="236" y="5"/>
                      <a:pt x="230" y="5"/>
                      <a:pt x="224" y="6"/>
                    </a:cubicBezTo>
                    <a:cubicBezTo>
                      <a:pt x="184" y="8"/>
                      <a:pt x="143" y="5"/>
                      <a:pt x="103" y="5"/>
                    </a:cubicBezTo>
                    <a:cubicBezTo>
                      <a:pt x="82" y="5"/>
                      <a:pt x="61" y="6"/>
                      <a:pt x="40" y="7"/>
                    </a:cubicBezTo>
                    <a:cubicBezTo>
                      <a:pt x="31" y="8"/>
                      <a:pt x="22" y="7"/>
                      <a:pt x="13" y="7"/>
                    </a:cubicBezTo>
                    <a:cubicBezTo>
                      <a:pt x="11" y="7"/>
                      <a:pt x="8" y="11"/>
                      <a:pt x="10" y="11"/>
                    </a:cubicBezTo>
                    <a:cubicBezTo>
                      <a:pt x="12" y="11"/>
                      <a:pt x="11" y="9"/>
                      <a:pt x="12" y="9"/>
                    </a:cubicBezTo>
                    <a:cubicBezTo>
                      <a:pt x="13" y="12"/>
                      <a:pt x="14" y="17"/>
                      <a:pt x="13" y="20"/>
                    </a:cubicBezTo>
                    <a:cubicBezTo>
                      <a:pt x="11" y="20"/>
                      <a:pt x="3" y="19"/>
                      <a:pt x="2" y="20"/>
                    </a:cubicBezTo>
                    <a:cubicBezTo>
                      <a:pt x="0" y="23"/>
                      <a:pt x="3" y="36"/>
                      <a:pt x="3" y="39"/>
                    </a:cubicBezTo>
                    <a:cubicBezTo>
                      <a:pt x="3" y="40"/>
                      <a:pt x="2" y="57"/>
                      <a:pt x="6" y="55"/>
                    </a:cubicBezTo>
                    <a:cubicBezTo>
                      <a:pt x="9" y="53"/>
                      <a:pt x="9" y="53"/>
                      <a:pt x="14" y="54"/>
                    </a:cubicBezTo>
                    <a:cubicBezTo>
                      <a:pt x="13" y="58"/>
                      <a:pt x="16" y="62"/>
                      <a:pt x="11" y="61"/>
                    </a:cubicBezTo>
                    <a:cubicBezTo>
                      <a:pt x="10" y="61"/>
                      <a:pt x="3" y="60"/>
                      <a:pt x="2" y="62"/>
                    </a:cubicBezTo>
                    <a:cubicBezTo>
                      <a:pt x="2" y="70"/>
                      <a:pt x="3" y="79"/>
                      <a:pt x="3" y="87"/>
                    </a:cubicBezTo>
                    <a:cubicBezTo>
                      <a:pt x="3" y="97"/>
                      <a:pt x="5" y="93"/>
                      <a:pt x="13" y="95"/>
                    </a:cubicBezTo>
                    <a:cubicBezTo>
                      <a:pt x="14" y="96"/>
                      <a:pt x="13" y="103"/>
                      <a:pt x="13" y="104"/>
                    </a:cubicBezTo>
                    <a:cubicBezTo>
                      <a:pt x="11" y="104"/>
                      <a:pt x="2" y="101"/>
                      <a:pt x="1" y="102"/>
                    </a:cubicBezTo>
                    <a:cubicBezTo>
                      <a:pt x="0" y="103"/>
                      <a:pt x="2" y="116"/>
                      <a:pt x="2" y="118"/>
                    </a:cubicBezTo>
                    <a:cubicBezTo>
                      <a:pt x="2" y="124"/>
                      <a:pt x="2" y="131"/>
                      <a:pt x="2" y="137"/>
                    </a:cubicBezTo>
                    <a:cubicBezTo>
                      <a:pt x="3" y="141"/>
                      <a:pt x="17" y="134"/>
                      <a:pt x="13" y="144"/>
                    </a:cubicBezTo>
                    <a:cubicBezTo>
                      <a:pt x="11" y="144"/>
                      <a:pt x="1" y="142"/>
                      <a:pt x="1" y="145"/>
                    </a:cubicBezTo>
                    <a:close/>
                    <a:moveTo>
                      <a:pt x="253" y="20"/>
                    </a:moveTo>
                    <a:cubicBezTo>
                      <a:pt x="253" y="20"/>
                      <a:pt x="255" y="25"/>
                      <a:pt x="255" y="26"/>
                    </a:cubicBezTo>
                    <a:cubicBezTo>
                      <a:pt x="255" y="26"/>
                      <a:pt x="253" y="25"/>
                      <a:pt x="253" y="26"/>
                    </a:cubicBezTo>
                    <a:cubicBezTo>
                      <a:pt x="253" y="26"/>
                      <a:pt x="253" y="27"/>
                      <a:pt x="254" y="28"/>
                    </a:cubicBezTo>
                    <a:cubicBezTo>
                      <a:pt x="255" y="29"/>
                      <a:pt x="255" y="34"/>
                      <a:pt x="255" y="35"/>
                    </a:cubicBezTo>
                    <a:cubicBezTo>
                      <a:pt x="255" y="43"/>
                      <a:pt x="255" y="51"/>
                      <a:pt x="255" y="58"/>
                    </a:cubicBezTo>
                    <a:cubicBezTo>
                      <a:pt x="255" y="72"/>
                      <a:pt x="255" y="86"/>
                      <a:pt x="256" y="99"/>
                    </a:cubicBezTo>
                    <a:cubicBezTo>
                      <a:pt x="257" y="113"/>
                      <a:pt x="259" y="127"/>
                      <a:pt x="259" y="141"/>
                    </a:cubicBezTo>
                    <a:cubicBezTo>
                      <a:pt x="259" y="148"/>
                      <a:pt x="260" y="154"/>
                      <a:pt x="260" y="161"/>
                    </a:cubicBezTo>
                    <a:cubicBezTo>
                      <a:pt x="259" y="167"/>
                      <a:pt x="262" y="174"/>
                      <a:pt x="261" y="180"/>
                    </a:cubicBezTo>
                    <a:cubicBezTo>
                      <a:pt x="221" y="180"/>
                      <a:pt x="181" y="181"/>
                      <a:pt x="142" y="183"/>
                    </a:cubicBezTo>
                    <a:cubicBezTo>
                      <a:pt x="143" y="176"/>
                      <a:pt x="141" y="169"/>
                      <a:pt x="141" y="162"/>
                    </a:cubicBezTo>
                    <a:cubicBezTo>
                      <a:pt x="141" y="155"/>
                      <a:pt x="142" y="149"/>
                      <a:pt x="142" y="142"/>
                    </a:cubicBezTo>
                    <a:cubicBezTo>
                      <a:pt x="142" y="130"/>
                      <a:pt x="141" y="118"/>
                      <a:pt x="140" y="107"/>
                    </a:cubicBezTo>
                    <a:cubicBezTo>
                      <a:pt x="138" y="74"/>
                      <a:pt x="135" y="41"/>
                      <a:pt x="136" y="8"/>
                    </a:cubicBezTo>
                    <a:cubicBezTo>
                      <a:pt x="158" y="9"/>
                      <a:pt x="180" y="9"/>
                      <a:pt x="202" y="9"/>
                    </a:cubicBezTo>
                    <a:cubicBezTo>
                      <a:pt x="213" y="9"/>
                      <a:pt x="224" y="8"/>
                      <a:pt x="235" y="8"/>
                    </a:cubicBezTo>
                    <a:cubicBezTo>
                      <a:pt x="240" y="8"/>
                      <a:pt x="246" y="7"/>
                      <a:pt x="252" y="7"/>
                    </a:cubicBezTo>
                    <a:cubicBezTo>
                      <a:pt x="253" y="11"/>
                      <a:pt x="255" y="16"/>
                      <a:pt x="253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4" name="Freeform 112">
                <a:extLst>
                  <a:ext uri="{FF2B5EF4-FFF2-40B4-BE49-F238E27FC236}">
                    <a16:creationId xmlns:a16="http://schemas.microsoft.com/office/drawing/2014/main" id="{CC1EB597-221F-4BF3-B364-A22ECB116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209982"/>
                <a:ext cx="123518" cy="13587"/>
              </a:xfrm>
              <a:custGeom>
                <a:avLst/>
                <a:gdLst>
                  <a:gd name="T0" fmla="*/ 84 w 84"/>
                  <a:gd name="T1" fmla="*/ 2 h 9"/>
                  <a:gd name="T2" fmla="*/ 42 w 84"/>
                  <a:gd name="T3" fmla="*/ 3 h 9"/>
                  <a:gd name="T4" fmla="*/ 18 w 84"/>
                  <a:gd name="T5" fmla="*/ 3 h 9"/>
                  <a:gd name="T6" fmla="*/ 6 w 84"/>
                  <a:gd name="T7" fmla="*/ 5 h 9"/>
                  <a:gd name="T8" fmla="*/ 84 w 84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9"/>
                  <a:gd name="T17" fmla="*/ 84 w 84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9">
                    <a:moveTo>
                      <a:pt x="84" y="2"/>
                    </a:moveTo>
                    <a:cubicBezTo>
                      <a:pt x="84" y="0"/>
                      <a:pt x="46" y="3"/>
                      <a:pt x="42" y="3"/>
                    </a:cubicBezTo>
                    <a:cubicBezTo>
                      <a:pt x="34" y="3"/>
                      <a:pt x="26" y="3"/>
                      <a:pt x="18" y="3"/>
                    </a:cubicBezTo>
                    <a:cubicBezTo>
                      <a:pt x="18" y="3"/>
                      <a:pt x="0" y="2"/>
                      <a:pt x="6" y="5"/>
                    </a:cubicBezTo>
                    <a:cubicBezTo>
                      <a:pt x="12" y="9"/>
                      <a:pt x="83" y="7"/>
                      <a:pt x="84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5" name="Freeform 113">
                <a:extLst>
                  <a:ext uri="{FF2B5EF4-FFF2-40B4-BE49-F238E27FC236}">
                    <a16:creationId xmlns:a16="http://schemas.microsoft.com/office/drawing/2014/main" id="{45E0C82E-4105-4A5D-B132-C021598FB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72" y="211217"/>
                <a:ext cx="8646" cy="9264"/>
              </a:xfrm>
              <a:custGeom>
                <a:avLst/>
                <a:gdLst>
                  <a:gd name="T0" fmla="*/ 3 w 6"/>
                  <a:gd name="T1" fmla="*/ 1 h 6"/>
                  <a:gd name="T2" fmla="*/ 0 w 6"/>
                  <a:gd name="T3" fmla="*/ 3 h 6"/>
                  <a:gd name="T4" fmla="*/ 3 w 6"/>
                  <a:gd name="T5" fmla="*/ 1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3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6"/>
                      <a:pt x="6" y="0"/>
                      <a:pt x="3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6" name="Freeform 114">
                <a:extLst>
                  <a:ext uri="{FF2B5EF4-FFF2-40B4-BE49-F238E27FC236}">
                    <a16:creationId xmlns:a16="http://schemas.microsoft.com/office/drawing/2014/main" id="{FD55C008-07AD-4BCD-8E60-CBC3A0481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9" y="112402"/>
                <a:ext cx="124754" cy="7411"/>
              </a:xfrm>
              <a:custGeom>
                <a:avLst/>
                <a:gdLst>
                  <a:gd name="T0" fmla="*/ 74 w 85"/>
                  <a:gd name="T1" fmla="*/ 0 h 5"/>
                  <a:gd name="T2" fmla="*/ 0 w 85"/>
                  <a:gd name="T3" fmla="*/ 2 h 5"/>
                  <a:gd name="T4" fmla="*/ 48 w 85"/>
                  <a:gd name="T5" fmla="*/ 3 h 5"/>
                  <a:gd name="T6" fmla="*/ 79 w 85"/>
                  <a:gd name="T7" fmla="*/ 4 h 5"/>
                  <a:gd name="T8" fmla="*/ 84 w 85"/>
                  <a:gd name="T9" fmla="*/ 3 h 5"/>
                  <a:gd name="T10" fmla="*/ 74 w 8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5"/>
                  <a:gd name="T20" fmla="*/ 85 w 8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5">
                    <a:moveTo>
                      <a:pt x="74" y="0"/>
                    </a:moveTo>
                    <a:cubicBezTo>
                      <a:pt x="69" y="0"/>
                      <a:pt x="0" y="0"/>
                      <a:pt x="0" y="2"/>
                    </a:cubicBezTo>
                    <a:cubicBezTo>
                      <a:pt x="1" y="5"/>
                      <a:pt x="44" y="3"/>
                      <a:pt x="48" y="3"/>
                    </a:cubicBezTo>
                    <a:cubicBezTo>
                      <a:pt x="58" y="3"/>
                      <a:pt x="69" y="3"/>
                      <a:pt x="79" y="4"/>
                    </a:cubicBezTo>
                    <a:cubicBezTo>
                      <a:pt x="81" y="3"/>
                      <a:pt x="83" y="5"/>
                      <a:pt x="84" y="3"/>
                    </a:cubicBezTo>
                    <a:cubicBezTo>
                      <a:pt x="85" y="1"/>
                      <a:pt x="75" y="0"/>
                      <a:pt x="74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17" name="Freeform 115">
                <a:extLst>
                  <a:ext uri="{FF2B5EF4-FFF2-40B4-BE49-F238E27FC236}">
                    <a16:creationId xmlns:a16="http://schemas.microsoft.com/office/drawing/2014/main" id="{C55B6411-5DC3-41BB-9956-A5034ECAA568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56401" cy="337206"/>
              </a:xfrm>
              <a:custGeom>
                <a:avLst/>
                <a:gdLst>
                  <a:gd name="T0" fmla="*/ 309 w 310"/>
                  <a:gd name="T1" fmla="*/ 179 h 228"/>
                  <a:gd name="T2" fmla="*/ 307 w 310"/>
                  <a:gd name="T3" fmla="*/ 131 h 228"/>
                  <a:gd name="T4" fmla="*/ 303 w 310"/>
                  <a:gd name="T5" fmla="*/ 79 h 228"/>
                  <a:gd name="T6" fmla="*/ 300 w 310"/>
                  <a:gd name="T7" fmla="*/ 38 h 228"/>
                  <a:gd name="T8" fmla="*/ 287 w 310"/>
                  <a:gd name="T9" fmla="*/ 4 h 228"/>
                  <a:gd name="T10" fmla="*/ 257 w 310"/>
                  <a:gd name="T11" fmla="*/ 2 h 228"/>
                  <a:gd name="T12" fmla="*/ 206 w 310"/>
                  <a:gd name="T13" fmla="*/ 2 h 228"/>
                  <a:gd name="T14" fmla="*/ 111 w 310"/>
                  <a:gd name="T15" fmla="*/ 3 h 228"/>
                  <a:gd name="T16" fmla="*/ 60 w 310"/>
                  <a:gd name="T17" fmla="*/ 4 h 228"/>
                  <a:gd name="T18" fmla="*/ 38 w 310"/>
                  <a:gd name="T19" fmla="*/ 6 h 228"/>
                  <a:gd name="T20" fmla="*/ 23 w 310"/>
                  <a:gd name="T21" fmla="*/ 8 h 228"/>
                  <a:gd name="T22" fmla="*/ 10 w 310"/>
                  <a:gd name="T23" fmla="*/ 85 h 228"/>
                  <a:gd name="T24" fmla="*/ 13 w 310"/>
                  <a:gd name="T25" fmla="*/ 182 h 228"/>
                  <a:gd name="T26" fmla="*/ 22 w 310"/>
                  <a:gd name="T27" fmla="*/ 219 h 228"/>
                  <a:gd name="T28" fmla="*/ 60 w 310"/>
                  <a:gd name="T29" fmla="*/ 222 h 228"/>
                  <a:gd name="T30" fmla="*/ 221 w 310"/>
                  <a:gd name="T31" fmla="*/ 217 h 228"/>
                  <a:gd name="T32" fmla="*/ 282 w 310"/>
                  <a:gd name="T33" fmla="*/ 216 h 228"/>
                  <a:gd name="T34" fmla="*/ 305 w 310"/>
                  <a:gd name="T35" fmla="*/ 206 h 228"/>
                  <a:gd name="T36" fmla="*/ 307 w 310"/>
                  <a:gd name="T37" fmla="*/ 195 h 228"/>
                  <a:gd name="T38" fmla="*/ 309 w 310"/>
                  <a:gd name="T39" fmla="*/ 179 h 228"/>
                  <a:gd name="T40" fmla="*/ 16 w 310"/>
                  <a:gd name="T41" fmla="*/ 152 h 228"/>
                  <a:gd name="T42" fmla="*/ 13 w 310"/>
                  <a:gd name="T43" fmla="*/ 64 h 228"/>
                  <a:gd name="T44" fmla="*/ 15 w 310"/>
                  <a:gd name="T45" fmla="*/ 24 h 228"/>
                  <a:gd name="T46" fmla="*/ 36 w 310"/>
                  <a:gd name="T47" fmla="*/ 6 h 228"/>
                  <a:gd name="T48" fmla="*/ 46 w 310"/>
                  <a:gd name="T49" fmla="*/ 8 h 228"/>
                  <a:gd name="T50" fmla="*/ 70 w 310"/>
                  <a:gd name="T51" fmla="*/ 7 h 228"/>
                  <a:gd name="T52" fmla="*/ 121 w 310"/>
                  <a:gd name="T53" fmla="*/ 6 h 228"/>
                  <a:gd name="T54" fmla="*/ 222 w 310"/>
                  <a:gd name="T55" fmla="*/ 5 h 228"/>
                  <a:gd name="T56" fmla="*/ 265 w 310"/>
                  <a:gd name="T57" fmla="*/ 5 h 228"/>
                  <a:gd name="T58" fmla="*/ 295 w 310"/>
                  <a:gd name="T59" fmla="*/ 16 h 228"/>
                  <a:gd name="T60" fmla="*/ 298 w 310"/>
                  <a:gd name="T61" fmla="*/ 59 h 228"/>
                  <a:gd name="T62" fmla="*/ 301 w 310"/>
                  <a:gd name="T63" fmla="*/ 93 h 228"/>
                  <a:gd name="T64" fmla="*/ 303 w 310"/>
                  <a:gd name="T65" fmla="*/ 137 h 228"/>
                  <a:gd name="T66" fmla="*/ 305 w 310"/>
                  <a:gd name="T67" fmla="*/ 180 h 228"/>
                  <a:gd name="T68" fmla="*/ 298 w 310"/>
                  <a:gd name="T69" fmla="*/ 210 h 228"/>
                  <a:gd name="T70" fmla="*/ 283 w 310"/>
                  <a:gd name="T71" fmla="*/ 212 h 228"/>
                  <a:gd name="T72" fmla="*/ 260 w 310"/>
                  <a:gd name="T73" fmla="*/ 213 h 228"/>
                  <a:gd name="T74" fmla="*/ 176 w 310"/>
                  <a:gd name="T75" fmla="*/ 214 h 228"/>
                  <a:gd name="T76" fmla="*/ 80 w 310"/>
                  <a:gd name="T77" fmla="*/ 219 h 228"/>
                  <a:gd name="T78" fmla="*/ 48 w 310"/>
                  <a:gd name="T79" fmla="*/ 220 h 228"/>
                  <a:gd name="T80" fmla="*/ 22 w 310"/>
                  <a:gd name="T81" fmla="*/ 213 h 228"/>
                  <a:gd name="T82" fmla="*/ 16 w 310"/>
                  <a:gd name="T83" fmla="*/ 152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10"/>
                  <a:gd name="T127" fmla="*/ 0 h 228"/>
                  <a:gd name="T128" fmla="*/ 310 w 310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10" h="228">
                    <a:moveTo>
                      <a:pt x="309" y="179"/>
                    </a:moveTo>
                    <a:cubicBezTo>
                      <a:pt x="306" y="164"/>
                      <a:pt x="307" y="147"/>
                      <a:pt x="307" y="131"/>
                    </a:cubicBezTo>
                    <a:cubicBezTo>
                      <a:pt x="306" y="113"/>
                      <a:pt x="305" y="96"/>
                      <a:pt x="303" y="79"/>
                    </a:cubicBezTo>
                    <a:cubicBezTo>
                      <a:pt x="302" y="65"/>
                      <a:pt x="300" y="51"/>
                      <a:pt x="300" y="38"/>
                    </a:cubicBezTo>
                    <a:cubicBezTo>
                      <a:pt x="300" y="26"/>
                      <a:pt x="301" y="9"/>
                      <a:pt x="287" y="4"/>
                    </a:cubicBezTo>
                    <a:cubicBezTo>
                      <a:pt x="278" y="1"/>
                      <a:pt x="267" y="3"/>
                      <a:pt x="257" y="2"/>
                    </a:cubicBezTo>
                    <a:cubicBezTo>
                      <a:pt x="240" y="2"/>
                      <a:pt x="223" y="2"/>
                      <a:pt x="206" y="2"/>
                    </a:cubicBezTo>
                    <a:cubicBezTo>
                      <a:pt x="175" y="2"/>
                      <a:pt x="143" y="2"/>
                      <a:pt x="111" y="3"/>
                    </a:cubicBezTo>
                    <a:cubicBezTo>
                      <a:pt x="94" y="3"/>
                      <a:pt x="77" y="4"/>
                      <a:pt x="60" y="4"/>
                    </a:cubicBezTo>
                    <a:cubicBezTo>
                      <a:pt x="53" y="5"/>
                      <a:pt x="44" y="4"/>
                      <a:pt x="38" y="6"/>
                    </a:cubicBezTo>
                    <a:cubicBezTo>
                      <a:pt x="36" y="0"/>
                      <a:pt x="26" y="6"/>
                      <a:pt x="23" y="8"/>
                    </a:cubicBezTo>
                    <a:cubicBezTo>
                      <a:pt x="0" y="23"/>
                      <a:pt x="9" y="62"/>
                      <a:pt x="10" y="85"/>
                    </a:cubicBezTo>
                    <a:cubicBezTo>
                      <a:pt x="11" y="117"/>
                      <a:pt x="13" y="149"/>
                      <a:pt x="13" y="182"/>
                    </a:cubicBezTo>
                    <a:cubicBezTo>
                      <a:pt x="13" y="194"/>
                      <a:pt x="13" y="209"/>
                      <a:pt x="22" y="219"/>
                    </a:cubicBezTo>
                    <a:cubicBezTo>
                      <a:pt x="30" y="228"/>
                      <a:pt x="50" y="223"/>
                      <a:pt x="60" y="222"/>
                    </a:cubicBezTo>
                    <a:cubicBezTo>
                      <a:pt x="114" y="221"/>
                      <a:pt x="167" y="217"/>
                      <a:pt x="221" y="217"/>
                    </a:cubicBezTo>
                    <a:cubicBezTo>
                      <a:pt x="241" y="217"/>
                      <a:pt x="261" y="216"/>
                      <a:pt x="282" y="216"/>
                    </a:cubicBezTo>
                    <a:cubicBezTo>
                      <a:pt x="293" y="216"/>
                      <a:pt x="298" y="215"/>
                      <a:pt x="305" y="206"/>
                    </a:cubicBezTo>
                    <a:cubicBezTo>
                      <a:pt x="306" y="205"/>
                      <a:pt x="307" y="198"/>
                      <a:pt x="307" y="195"/>
                    </a:cubicBezTo>
                    <a:cubicBezTo>
                      <a:pt x="307" y="190"/>
                      <a:pt x="310" y="186"/>
                      <a:pt x="309" y="179"/>
                    </a:cubicBezTo>
                    <a:close/>
                    <a:moveTo>
                      <a:pt x="16" y="152"/>
                    </a:moveTo>
                    <a:cubicBezTo>
                      <a:pt x="14" y="122"/>
                      <a:pt x="13" y="93"/>
                      <a:pt x="13" y="64"/>
                    </a:cubicBezTo>
                    <a:cubicBezTo>
                      <a:pt x="13" y="51"/>
                      <a:pt x="10" y="35"/>
                      <a:pt x="15" y="24"/>
                    </a:cubicBezTo>
                    <a:cubicBezTo>
                      <a:pt x="19" y="13"/>
                      <a:pt x="25" y="9"/>
                      <a:pt x="36" y="6"/>
                    </a:cubicBezTo>
                    <a:cubicBezTo>
                      <a:pt x="36" y="11"/>
                      <a:pt x="42" y="9"/>
                      <a:pt x="46" y="8"/>
                    </a:cubicBezTo>
                    <a:cubicBezTo>
                      <a:pt x="54" y="8"/>
                      <a:pt x="62" y="7"/>
                      <a:pt x="70" y="7"/>
                    </a:cubicBezTo>
                    <a:cubicBezTo>
                      <a:pt x="87" y="6"/>
                      <a:pt x="104" y="6"/>
                      <a:pt x="121" y="6"/>
                    </a:cubicBezTo>
                    <a:cubicBezTo>
                      <a:pt x="155" y="6"/>
                      <a:pt x="188" y="5"/>
                      <a:pt x="222" y="5"/>
                    </a:cubicBezTo>
                    <a:cubicBezTo>
                      <a:pt x="236" y="5"/>
                      <a:pt x="250" y="5"/>
                      <a:pt x="265" y="5"/>
                    </a:cubicBezTo>
                    <a:cubicBezTo>
                      <a:pt x="275" y="5"/>
                      <a:pt x="290" y="5"/>
                      <a:pt x="295" y="16"/>
                    </a:cubicBezTo>
                    <a:cubicBezTo>
                      <a:pt x="299" y="29"/>
                      <a:pt x="297" y="46"/>
                      <a:pt x="298" y="59"/>
                    </a:cubicBezTo>
                    <a:cubicBezTo>
                      <a:pt x="299" y="70"/>
                      <a:pt x="300" y="82"/>
                      <a:pt x="301" y="93"/>
                    </a:cubicBezTo>
                    <a:cubicBezTo>
                      <a:pt x="302" y="108"/>
                      <a:pt x="303" y="122"/>
                      <a:pt x="303" y="137"/>
                    </a:cubicBezTo>
                    <a:cubicBezTo>
                      <a:pt x="304" y="151"/>
                      <a:pt x="306" y="166"/>
                      <a:pt x="305" y="180"/>
                    </a:cubicBezTo>
                    <a:cubicBezTo>
                      <a:pt x="303" y="190"/>
                      <a:pt x="307" y="202"/>
                      <a:pt x="298" y="210"/>
                    </a:cubicBezTo>
                    <a:cubicBezTo>
                      <a:pt x="295" y="213"/>
                      <a:pt x="287" y="212"/>
                      <a:pt x="283" y="212"/>
                    </a:cubicBezTo>
                    <a:cubicBezTo>
                      <a:pt x="275" y="213"/>
                      <a:pt x="267" y="212"/>
                      <a:pt x="260" y="213"/>
                    </a:cubicBezTo>
                    <a:cubicBezTo>
                      <a:pt x="232" y="213"/>
                      <a:pt x="204" y="213"/>
                      <a:pt x="176" y="214"/>
                    </a:cubicBezTo>
                    <a:cubicBezTo>
                      <a:pt x="144" y="215"/>
                      <a:pt x="112" y="217"/>
                      <a:pt x="80" y="219"/>
                    </a:cubicBezTo>
                    <a:cubicBezTo>
                      <a:pt x="69" y="219"/>
                      <a:pt x="58" y="219"/>
                      <a:pt x="48" y="220"/>
                    </a:cubicBezTo>
                    <a:cubicBezTo>
                      <a:pt x="38" y="220"/>
                      <a:pt x="28" y="223"/>
                      <a:pt x="22" y="213"/>
                    </a:cubicBezTo>
                    <a:cubicBezTo>
                      <a:pt x="11" y="196"/>
                      <a:pt x="17" y="171"/>
                      <a:pt x="16" y="15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0518" name="直接连接符 153">
              <a:extLst>
                <a:ext uri="{FF2B5EF4-FFF2-40B4-BE49-F238E27FC236}">
                  <a16:creationId xmlns:a16="http://schemas.microsoft.com/office/drawing/2014/main" id="{F3A177EA-3E99-41A4-B68A-DDA93BFCB4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215" y="3118598"/>
              <a:ext cx="2" cy="504000"/>
            </a:xfrm>
            <a:prstGeom prst="line">
              <a:avLst/>
            </a:prstGeom>
            <a:noFill/>
            <a:ln w="635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19" name="Group 39">
              <a:extLst>
                <a:ext uri="{FF2B5EF4-FFF2-40B4-BE49-F238E27FC236}">
                  <a16:creationId xmlns:a16="http://schemas.microsoft.com/office/drawing/2014/main" id="{D0646827-226A-4F64-9A08-C89C5A9484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627" y="3710111"/>
              <a:ext cx="511176" cy="466393"/>
              <a:chOff x="0" y="0"/>
              <a:chExt cx="511176" cy="466393"/>
            </a:xfrm>
          </p:grpSpPr>
          <p:sp>
            <p:nvSpPr>
              <p:cNvPr id="20520" name="Freeform 119">
                <a:extLst>
                  <a:ext uri="{FF2B5EF4-FFF2-40B4-BE49-F238E27FC236}">
                    <a16:creationId xmlns:a16="http://schemas.microsoft.com/office/drawing/2014/main" id="{06E436C1-630F-4848-85E9-83DD71983FC1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4104" y="22938"/>
                <a:ext cx="342968" cy="238111"/>
              </a:xfrm>
              <a:custGeom>
                <a:avLst/>
                <a:gdLst>
                  <a:gd name="T0" fmla="*/ 66 w 221"/>
                  <a:gd name="T1" fmla="*/ 153 h 153"/>
                  <a:gd name="T2" fmla="*/ 66 w 221"/>
                  <a:gd name="T3" fmla="*/ 153 h 153"/>
                  <a:gd name="T4" fmla="*/ 37 w 221"/>
                  <a:gd name="T5" fmla="*/ 152 h 153"/>
                  <a:gd name="T6" fmla="*/ 35 w 221"/>
                  <a:gd name="T7" fmla="*/ 151 h 153"/>
                  <a:gd name="T8" fmla="*/ 14 w 221"/>
                  <a:gd name="T9" fmla="*/ 148 h 153"/>
                  <a:gd name="T10" fmla="*/ 6 w 221"/>
                  <a:gd name="T11" fmla="*/ 105 h 153"/>
                  <a:gd name="T12" fmla="*/ 4 w 221"/>
                  <a:gd name="T13" fmla="*/ 75 h 153"/>
                  <a:gd name="T14" fmla="*/ 4 w 221"/>
                  <a:gd name="T15" fmla="*/ 74 h 153"/>
                  <a:gd name="T16" fmla="*/ 4 w 221"/>
                  <a:gd name="T17" fmla="*/ 47 h 153"/>
                  <a:gd name="T18" fmla="*/ 10 w 221"/>
                  <a:gd name="T19" fmla="*/ 11 h 153"/>
                  <a:gd name="T20" fmla="*/ 53 w 221"/>
                  <a:gd name="T21" fmla="*/ 3 h 153"/>
                  <a:gd name="T22" fmla="*/ 60 w 221"/>
                  <a:gd name="T23" fmla="*/ 2 h 153"/>
                  <a:gd name="T24" fmla="*/ 114 w 221"/>
                  <a:gd name="T25" fmla="*/ 0 h 153"/>
                  <a:gd name="T26" fmla="*/ 137 w 221"/>
                  <a:gd name="T27" fmla="*/ 1 h 153"/>
                  <a:gd name="T28" fmla="*/ 151 w 221"/>
                  <a:gd name="T29" fmla="*/ 1 h 153"/>
                  <a:gd name="T30" fmla="*/ 155 w 221"/>
                  <a:gd name="T31" fmla="*/ 1 h 153"/>
                  <a:gd name="T32" fmla="*/ 213 w 221"/>
                  <a:gd name="T33" fmla="*/ 30 h 153"/>
                  <a:gd name="T34" fmla="*/ 212 w 221"/>
                  <a:gd name="T35" fmla="*/ 139 h 153"/>
                  <a:gd name="T36" fmla="*/ 208 w 221"/>
                  <a:gd name="T37" fmla="*/ 145 h 153"/>
                  <a:gd name="T38" fmla="*/ 166 w 221"/>
                  <a:gd name="T39" fmla="*/ 151 h 153"/>
                  <a:gd name="T40" fmla="*/ 150 w 221"/>
                  <a:gd name="T41" fmla="*/ 150 h 153"/>
                  <a:gd name="T42" fmla="*/ 134 w 221"/>
                  <a:gd name="T43" fmla="*/ 150 h 153"/>
                  <a:gd name="T44" fmla="*/ 113 w 221"/>
                  <a:gd name="T45" fmla="*/ 151 h 153"/>
                  <a:gd name="T46" fmla="*/ 66 w 221"/>
                  <a:gd name="T47" fmla="*/ 153 h 153"/>
                  <a:gd name="T48" fmla="*/ 6 w 221"/>
                  <a:gd name="T49" fmla="*/ 74 h 153"/>
                  <a:gd name="T50" fmla="*/ 9 w 221"/>
                  <a:gd name="T51" fmla="*/ 105 h 153"/>
                  <a:gd name="T52" fmla="*/ 16 w 221"/>
                  <a:gd name="T53" fmla="*/ 146 h 153"/>
                  <a:gd name="T54" fmla="*/ 35 w 221"/>
                  <a:gd name="T55" fmla="*/ 149 h 153"/>
                  <a:gd name="T56" fmla="*/ 37 w 221"/>
                  <a:gd name="T57" fmla="*/ 149 h 153"/>
                  <a:gd name="T58" fmla="*/ 66 w 221"/>
                  <a:gd name="T59" fmla="*/ 150 h 153"/>
                  <a:gd name="T60" fmla="*/ 66 w 221"/>
                  <a:gd name="T61" fmla="*/ 150 h 153"/>
                  <a:gd name="T62" fmla="*/ 113 w 221"/>
                  <a:gd name="T63" fmla="*/ 149 h 153"/>
                  <a:gd name="T64" fmla="*/ 134 w 221"/>
                  <a:gd name="T65" fmla="*/ 148 h 153"/>
                  <a:gd name="T66" fmla="*/ 150 w 221"/>
                  <a:gd name="T67" fmla="*/ 148 h 153"/>
                  <a:gd name="T68" fmla="*/ 166 w 221"/>
                  <a:gd name="T69" fmla="*/ 148 h 153"/>
                  <a:gd name="T70" fmla="*/ 207 w 221"/>
                  <a:gd name="T71" fmla="*/ 143 h 153"/>
                  <a:gd name="T72" fmla="*/ 210 w 221"/>
                  <a:gd name="T73" fmla="*/ 138 h 153"/>
                  <a:gd name="T74" fmla="*/ 210 w 221"/>
                  <a:gd name="T75" fmla="*/ 31 h 153"/>
                  <a:gd name="T76" fmla="*/ 155 w 221"/>
                  <a:gd name="T77" fmla="*/ 4 h 153"/>
                  <a:gd name="T78" fmla="*/ 151 w 221"/>
                  <a:gd name="T79" fmla="*/ 4 h 153"/>
                  <a:gd name="T80" fmla="*/ 137 w 221"/>
                  <a:gd name="T81" fmla="*/ 3 h 153"/>
                  <a:gd name="T82" fmla="*/ 114 w 221"/>
                  <a:gd name="T83" fmla="*/ 3 h 153"/>
                  <a:gd name="T84" fmla="*/ 60 w 221"/>
                  <a:gd name="T85" fmla="*/ 5 h 153"/>
                  <a:gd name="T86" fmla="*/ 54 w 221"/>
                  <a:gd name="T87" fmla="*/ 5 h 153"/>
                  <a:gd name="T88" fmla="*/ 11 w 221"/>
                  <a:gd name="T89" fmla="*/ 13 h 153"/>
                  <a:gd name="T90" fmla="*/ 6 w 221"/>
                  <a:gd name="T91" fmla="*/ 47 h 153"/>
                  <a:gd name="T92" fmla="*/ 6 w 221"/>
                  <a:gd name="T93" fmla="*/ 74 h 15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1"/>
                  <a:gd name="T142" fmla="*/ 0 h 153"/>
                  <a:gd name="T143" fmla="*/ 221 w 221"/>
                  <a:gd name="T144" fmla="*/ 153 h 15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1" h="153">
                    <a:moveTo>
                      <a:pt x="66" y="153"/>
                    </a:moveTo>
                    <a:cubicBezTo>
                      <a:pt x="66" y="153"/>
                      <a:pt x="66" y="153"/>
                      <a:pt x="66" y="153"/>
                    </a:cubicBezTo>
                    <a:cubicBezTo>
                      <a:pt x="55" y="153"/>
                      <a:pt x="46" y="152"/>
                      <a:pt x="37" y="152"/>
                    </a:cubicBezTo>
                    <a:cubicBezTo>
                      <a:pt x="36" y="151"/>
                      <a:pt x="35" y="151"/>
                      <a:pt x="35" y="151"/>
                    </a:cubicBezTo>
                    <a:cubicBezTo>
                      <a:pt x="26" y="151"/>
                      <a:pt x="17" y="150"/>
                      <a:pt x="14" y="148"/>
                    </a:cubicBezTo>
                    <a:cubicBezTo>
                      <a:pt x="5" y="140"/>
                      <a:pt x="6" y="122"/>
                      <a:pt x="6" y="105"/>
                    </a:cubicBezTo>
                    <a:cubicBezTo>
                      <a:pt x="7" y="93"/>
                      <a:pt x="7" y="81"/>
                      <a:pt x="4" y="75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6" y="67"/>
                      <a:pt x="5" y="57"/>
                      <a:pt x="4" y="47"/>
                    </a:cubicBezTo>
                    <a:cubicBezTo>
                      <a:pt x="2" y="33"/>
                      <a:pt x="0" y="17"/>
                      <a:pt x="10" y="11"/>
                    </a:cubicBezTo>
                    <a:cubicBezTo>
                      <a:pt x="19" y="5"/>
                      <a:pt x="38" y="4"/>
                      <a:pt x="53" y="3"/>
                    </a:cubicBezTo>
                    <a:cubicBezTo>
                      <a:pt x="56" y="3"/>
                      <a:pt x="58" y="3"/>
                      <a:pt x="60" y="2"/>
                    </a:cubicBezTo>
                    <a:cubicBezTo>
                      <a:pt x="77" y="1"/>
                      <a:pt x="96" y="0"/>
                      <a:pt x="114" y="0"/>
                    </a:cubicBezTo>
                    <a:cubicBezTo>
                      <a:pt x="122" y="0"/>
                      <a:pt x="130" y="1"/>
                      <a:pt x="137" y="1"/>
                    </a:cubicBezTo>
                    <a:cubicBezTo>
                      <a:pt x="142" y="1"/>
                      <a:pt x="147" y="1"/>
                      <a:pt x="151" y="1"/>
                    </a:cubicBezTo>
                    <a:cubicBezTo>
                      <a:pt x="155" y="1"/>
                      <a:pt x="155" y="1"/>
                      <a:pt x="155" y="1"/>
                    </a:cubicBezTo>
                    <a:cubicBezTo>
                      <a:pt x="180" y="1"/>
                      <a:pt x="208" y="1"/>
                      <a:pt x="213" y="30"/>
                    </a:cubicBezTo>
                    <a:cubicBezTo>
                      <a:pt x="221" y="83"/>
                      <a:pt x="221" y="119"/>
                      <a:pt x="212" y="139"/>
                    </a:cubicBezTo>
                    <a:cubicBezTo>
                      <a:pt x="212" y="141"/>
                      <a:pt x="209" y="144"/>
                      <a:pt x="208" y="145"/>
                    </a:cubicBezTo>
                    <a:cubicBezTo>
                      <a:pt x="200" y="150"/>
                      <a:pt x="182" y="151"/>
                      <a:pt x="166" y="151"/>
                    </a:cubicBezTo>
                    <a:cubicBezTo>
                      <a:pt x="161" y="151"/>
                      <a:pt x="155" y="150"/>
                      <a:pt x="150" y="150"/>
                    </a:cubicBezTo>
                    <a:cubicBezTo>
                      <a:pt x="144" y="150"/>
                      <a:pt x="138" y="150"/>
                      <a:pt x="134" y="150"/>
                    </a:cubicBezTo>
                    <a:cubicBezTo>
                      <a:pt x="127" y="151"/>
                      <a:pt x="120" y="151"/>
                      <a:pt x="113" y="151"/>
                    </a:cubicBezTo>
                    <a:cubicBezTo>
                      <a:pt x="98" y="152"/>
                      <a:pt x="82" y="153"/>
                      <a:pt x="66" y="153"/>
                    </a:cubicBezTo>
                    <a:close/>
                    <a:moveTo>
                      <a:pt x="6" y="74"/>
                    </a:moveTo>
                    <a:cubicBezTo>
                      <a:pt x="9" y="81"/>
                      <a:pt x="9" y="93"/>
                      <a:pt x="9" y="105"/>
                    </a:cubicBezTo>
                    <a:cubicBezTo>
                      <a:pt x="8" y="122"/>
                      <a:pt x="8" y="139"/>
                      <a:pt x="16" y="146"/>
                    </a:cubicBezTo>
                    <a:cubicBezTo>
                      <a:pt x="18" y="148"/>
                      <a:pt x="29" y="149"/>
                      <a:pt x="35" y="149"/>
                    </a:cubicBezTo>
                    <a:cubicBezTo>
                      <a:pt x="36" y="149"/>
                      <a:pt x="36" y="149"/>
                      <a:pt x="37" y="149"/>
                    </a:cubicBezTo>
                    <a:cubicBezTo>
                      <a:pt x="46" y="150"/>
                      <a:pt x="55" y="150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82" y="150"/>
                      <a:pt x="98" y="150"/>
                      <a:pt x="113" y="149"/>
                    </a:cubicBezTo>
                    <a:cubicBezTo>
                      <a:pt x="120" y="149"/>
                      <a:pt x="127" y="148"/>
                      <a:pt x="134" y="148"/>
                    </a:cubicBezTo>
                    <a:cubicBezTo>
                      <a:pt x="138" y="148"/>
                      <a:pt x="144" y="148"/>
                      <a:pt x="150" y="148"/>
                    </a:cubicBezTo>
                    <a:cubicBezTo>
                      <a:pt x="155" y="148"/>
                      <a:pt x="161" y="148"/>
                      <a:pt x="166" y="148"/>
                    </a:cubicBezTo>
                    <a:cubicBezTo>
                      <a:pt x="180" y="148"/>
                      <a:pt x="200" y="148"/>
                      <a:pt x="207" y="143"/>
                    </a:cubicBezTo>
                    <a:cubicBezTo>
                      <a:pt x="208" y="142"/>
                      <a:pt x="210" y="139"/>
                      <a:pt x="210" y="138"/>
                    </a:cubicBezTo>
                    <a:cubicBezTo>
                      <a:pt x="219" y="119"/>
                      <a:pt x="219" y="83"/>
                      <a:pt x="210" y="31"/>
                    </a:cubicBezTo>
                    <a:cubicBezTo>
                      <a:pt x="206" y="4"/>
                      <a:pt x="179" y="4"/>
                      <a:pt x="155" y="4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47" y="4"/>
                      <a:pt x="142" y="4"/>
                      <a:pt x="137" y="3"/>
                    </a:cubicBezTo>
                    <a:cubicBezTo>
                      <a:pt x="130" y="3"/>
                      <a:pt x="122" y="3"/>
                      <a:pt x="114" y="3"/>
                    </a:cubicBezTo>
                    <a:cubicBezTo>
                      <a:pt x="96" y="3"/>
                      <a:pt x="77" y="4"/>
                      <a:pt x="60" y="5"/>
                    </a:cubicBezTo>
                    <a:cubicBezTo>
                      <a:pt x="58" y="5"/>
                      <a:pt x="56" y="5"/>
                      <a:pt x="54" y="5"/>
                    </a:cubicBezTo>
                    <a:cubicBezTo>
                      <a:pt x="39" y="6"/>
                      <a:pt x="20" y="8"/>
                      <a:pt x="11" y="13"/>
                    </a:cubicBezTo>
                    <a:cubicBezTo>
                      <a:pt x="2" y="18"/>
                      <a:pt x="4" y="33"/>
                      <a:pt x="6" y="47"/>
                    </a:cubicBezTo>
                    <a:cubicBezTo>
                      <a:pt x="7" y="57"/>
                      <a:pt x="8" y="67"/>
                      <a:pt x="6" y="7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1" name="Freeform 120">
                <a:extLst>
                  <a:ext uri="{FF2B5EF4-FFF2-40B4-BE49-F238E27FC236}">
                    <a16:creationId xmlns:a16="http://schemas.microsoft.com/office/drawing/2014/main" id="{29046573-E5BC-467D-9D2D-715B0732F14D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214082" y="261049"/>
                <a:ext cx="77550" cy="24030"/>
              </a:xfrm>
              <a:custGeom>
                <a:avLst/>
                <a:gdLst>
                  <a:gd name="T0" fmla="*/ 26 w 50"/>
                  <a:gd name="T1" fmla="*/ 15 h 15"/>
                  <a:gd name="T2" fmla="*/ 26 w 50"/>
                  <a:gd name="T3" fmla="*/ 15 h 15"/>
                  <a:gd name="T4" fmla="*/ 2 w 50"/>
                  <a:gd name="T5" fmla="*/ 13 h 15"/>
                  <a:gd name="T6" fmla="*/ 1 w 50"/>
                  <a:gd name="T7" fmla="*/ 12 h 15"/>
                  <a:gd name="T8" fmla="*/ 1 w 50"/>
                  <a:gd name="T9" fmla="*/ 7 h 15"/>
                  <a:gd name="T10" fmla="*/ 28 w 50"/>
                  <a:gd name="T11" fmla="*/ 0 h 15"/>
                  <a:gd name="T12" fmla="*/ 50 w 50"/>
                  <a:gd name="T13" fmla="*/ 7 h 15"/>
                  <a:gd name="T14" fmla="*/ 49 w 50"/>
                  <a:gd name="T15" fmla="*/ 10 h 15"/>
                  <a:gd name="T16" fmla="*/ 26 w 50"/>
                  <a:gd name="T17" fmla="*/ 15 h 15"/>
                  <a:gd name="T18" fmla="*/ 3 w 50"/>
                  <a:gd name="T19" fmla="*/ 11 h 15"/>
                  <a:gd name="T20" fmla="*/ 26 w 50"/>
                  <a:gd name="T21" fmla="*/ 13 h 15"/>
                  <a:gd name="T22" fmla="*/ 47 w 50"/>
                  <a:gd name="T23" fmla="*/ 9 h 15"/>
                  <a:gd name="T24" fmla="*/ 47 w 50"/>
                  <a:gd name="T25" fmla="*/ 7 h 15"/>
                  <a:gd name="T26" fmla="*/ 28 w 50"/>
                  <a:gd name="T27" fmla="*/ 3 h 15"/>
                  <a:gd name="T28" fmla="*/ 3 w 50"/>
                  <a:gd name="T29" fmla="*/ 9 h 15"/>
                  <a:gd name="T30" fmla="*/ 3 w 50"/>
                  <a:gd name="T31" fmla="*/ 11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0"/>
                  <a:gd name="T49" fmla="*/ 0 h 15"/>
                  <a:gd name="T50" fmla="*/ 50 w 50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0" h="15">
                    <a:moveTo>
                      <a:pt x="26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16" y="15"/>
                      <a:pt x="5" y="14"/>
                      <a:pt x="2" y="13"/>
                    </a:cubicBezTo>
                    <a:cubicBezTo>
                      <a:pt x="1" y="13"/>
                      <a:pt x="1" y="13"/>
                      <a:pt x="1" y="12"/>
                    </a:cubicBezTo>
                    <a:cubicBezTo>
                      <a:pt x="0" y="11"/>
                      <a:pt x="0" y="9"/>
                      <a:pt x="1" y="7"/>
                    </a:cubicBezTo>
                    <a:cubicBezTo>
                      <a:pt x="5" y="2"/>
                      <a:pt x="18" y="0"/>
                      <a:pt x="28" y="0"/>
                    </a:cubicBezTo>
                    <a:cubicBezTo>
                      <a:pt x="31" y="0"/>
                      <a:pt x="48" y="1"/>
                      <a:pt x="50" y="7"/>
                    </a:cubicBezTo>
                    <a:cubicBezTo>
                      <a:pt x="50" y="8"/>
                      <a:pt x="50" y="9"/>
                      <a:pt x="49" y="10"/>
                    </a:cubicBezTo>
                    <a:cubicBezTo>
                      <a:pt x="46" y="14"/>
                      <a:pt x="39" y="15"/>
                      <a:pt x="26" y="15"/>
                    </a:cubicBezTo>
                    <a:close/>
                    <a:moveTo>
                      <a:pt x="3" y="11"/>
                    </a:moveTo>
                    <a:cubicBezTo>
                      <a:pt x="7" y="12"/>
                      <a:pt x="16" y="13"/>
                      <a:pt x="26" y="13"/>
                    </a:cubicBezTo>
                    <a:cubicBezTo>
                      <a:pt x="37" y="13"/>
                      <a:pt x="45" y="11"/>
                      <a:pt x="47" y="9"/>
                    </a:cubicBezTo>
                    <a:cubicBezTo>
                      <a:pt x="47" y="8"/>
                      <a:pt x="48" y="8"/>
                      <a:pt x="47" y="7"/>
                    </a:cubicBezTo>
                    <a:cubicBezTo>
                      <a:pt x="47" y="5"/>
                      <a:pt x="40" y="3"/>
                      <a:pt x="28" y="3"/>
                    </a:cubicBezTo>
                    <a:cubicBezTo>
                      <a:pt x="16" y="3"/>
                      <a:pt x="6" y="5"/>
                      <a:pt x="3" y="9"/>
                    </a:cubicBezTo>
                    <a:cubicBezTo>
                      <a:pt x="3" y="9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2" name="Freeform 121">
                <a:extLst>
                  <a:ext uri="{FF2B5EF4-FFF2-40B4-BE49-F238E27FC236}">
                    <a16:creationId xmlns:a16="http://schemas.microsoft.com/office/drawing/2014/main" id="{82B4A3DE-581C-43C7-8840-A05E8A3DE800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181314" y="401950"/>
                <a:ext cx="157285" cy="41506"/>
              </a:xfrm>
              <a:custGeom>
                <a:avLst/>
                <a:gdLst>
                  <a:gd name="T0" fmla="*/ 24 w 101"/>
                  <a:gd name="T1" fmla="*/ 27 h 27"/>
                  <a:gd name="T2" fmla="*/ 24 w 101"/>
                  <a:gd name="T3" fmla="*/ 27 h 27"/>
                  <a:gd name="T4" fmla="*/ 1 w 101"/>
                  <a:gd name="T5" fmla="*/ 25 h 27"/>
                  <a:gd name="T6" fmla="*/ 1 w 101"/>
                  <a:gd name="T7" fmla="*/ 25 h 27"/>
                  <a:gd name="T8" fmla="*/ 1 w 101"/>
                  <a:gd name="T9" fmla="*/ 24 h 27"/>
                  <a:gd name="T10" fmla="*/ 2 w 101"/>
                  <a:gd name="T11" fmla="*/ 21 h 27"/>
                  <a:gd name="T12" fmla="*/ 14 w 101"/>
                  <a:gd name="T13" fmla="*/ 4 h 27"/>
                  <a:gd name="T14" fmla="*/ 49 w 101"/>
                  <a:gd name="T15" fmla="*/ 0 h 27"/>
                  <a:gd name="T16" fmla="*/ 83 w 101"/>
                  <a:gd name="T17" fmla="*/ 2 h 27"/>
                  <a:gd name="T18" fmla="*/ 99 w 101"/>
                  <a:gd name="T19" fmla="*/ 17 h 27"/>
                  <a:gd name="T20" fmla="*/ 101 w 101"/>
                  <a:gd name="T21" fmla="*/ 23 h 27"/>
                  <a:gd name="T22" fmla="*/ 86 w 101"/>
                  <a:gd name="T23" fmla="*/ 27 h 27"/>
                  <a:gd name="T24" fmla="*/ 71 w 101"/>
                  <a:gd name="T25" fmla="*/ 26 h 27"/>
                  <a:gd name="T26" fmla="*/ 64 w 101"/>
                  <a:gd name="T27" fmla="*/ 26 h 27"/>
                  <a:gd name="T28" fmla="*/ 45 w 101"/>
                  <a:gd name="T29" fmla="*/ 26 h 27"/>
                  <a:gd name="T30" fmla="*/ 24 w 101"/>
                  <a:gd name="T31" fmla="*/ 27 h 27"/>
                  <a:gd name="T32" fmla="*/ 3 w 101"/>
                  <a:gd name="T33" fmla="*/ 24 h 27"/>
                  <a:gd name="T34" fmla="*/ 24 w 101"/>
                  <a:gd name="T35" fmla="*/ 25 h 27"/>
                  <a:gd name="T36" fmla="*/ 24 w 101"/>
                  <a:gd name="T37" fmla="*/ 25 h 27"/>
                  <a:gd name="T38" fmla="*/ 44 w 101"/>
                  <a:gd name="T39" fmla="*/ 24 h 27"/>
                  <a:gd name="T40" fmla="*/ 64 w 101"/>
                  <a:gd name="T41" fmla="*/ 24 h 27"/>
                  <a:gd name="T42" fmla="*/ 71 w 101"/>
                  <a:gd name="T43" fmla="*/ 24 h 27"/>
                  <a:gd name="T44" fmla="*/ 86 w 101"/>
                  <a:gd name="T45" fmla="*/ 25 h 27"/>
                  <a:gd name="T46" fmla="*/ 99 w 101"/>
                  <a:gd name="T47" fmla="*/ 22 h 27"/>
                  <a:gd name="T48" fmla="*/ 98 w 101"/>
                  <a:gd name="T49" fmla="*/ 18 h 27"/>
                  <a:gd name="T50" fmla="*/ 82 w 101"/>
                  <a:gd name="T51" fmla="*/ 4 h 27"/>
                  <a:gd name="T52" fmla="*/ 49 w 101"/>
                  <a:gd name="T53" fmla="*/ 2 h 27"/>
                  <a:gd name="T54" fmla="*/ 15 w 101"/>
                  <a:gd name="T55" fmla="*/ 6 h 27"/>
                  <a:gd name="T56" fmla="*/ 4 w 101"/>
                  <a:gd name="T57" fmla="*/ 22 h 27"/>
                  <a:gd name="T58" fmla="*/ 3 w 101"/>
                  <a:gd name="T59" fmla="*/ 24 h 2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01"/>
                  <a:gd name="T91" fmla="*/ 0 h 27"/>
                  <a:gd name="T92" fmla="*/ 101 w 101"/>
                  <a:gd name="T93" fmla="*/ 27 h 2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01" h="27">
                    <a:moveTo>
                      <a:pt x="24" y="27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15" y="27"/>
                      <a:pt x="8" y="27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5"/>
                      <a:pt x="0" y="24"/>
                      <a:pt x="1" y="24"/>
                    </a:cubicBezTo>
                    <a:cubicBezTo>
                      <a:pt x="1" y="23"/>
                      <a:pt x="1" y="22"/>
                      <a:pt x="2" y="21"/>
                    </a:cubicBezTo>
                    <a:cubicBezTo>
                      <a:pt x="5" y="15"/>
                      <a:pt x="9" y="7"/>
                      <a:pt x="14" y="4"/>
                    </a:cubicBezTo>
                    <a:cubicBezTo>
                      <a:pt x="20" y="0"/>
                      <a:pt x="38" y="0"/>
                      <a:pt x="49" y="0"/>
                    </a:cubicBezTo>
                    <a:cubicBezTo>
                      <a:pt x="62" y="0"/>
                      <a:pt x="77" y="1"/>
                      <a:pt x="83" y="2"/>
                    </a:cubicBezTo>
                    <a:cubicBezTo>
                      <a:pt x="88" y="3"/>
                      <a:pt x="96" y="11"/>
                      <a:pt x="99" y="17"/>
                    </a:cubicBezTo>
                    <a:cubicBezTo>
                      <a:pt x="101" y="20"/>
                      <a:pt x="101" y="21"/>
                      <a:pt x="101" y="23"/>
                    </a:cubicBezTo>
                    <a:cubicBezTo>
                      <a:pt x="99" y="26"/>
                      <a:pt x="95" y="27"/>
                      <a:pt x="86" y="27"/>
                    </a:cubicBezTo>
                    <a:cubicBezTo>
                      <a:pt x="81" y="27"/>
                      <a:pt x="75" y="27"/>
                      <a:pt x="71" y="26"/>
                    </a:cubicBezTo>
                    <a:cubicBezTo>
                      <a:pt x="68" y="26"/>
                      <a:pt x="66" y="26"/>
                      <a:pt x="64" y="26"/>
                    </a:cubicBezTo>
                    <a:cubicBezTo>
                      <a:pt x="58" y="26"/>
                      <a:pt x="51" y="26"/>
                      <a:pt x="45" y="26"/>
                    </a:cubicBezTo>
                    <a:cubicBezTo>
                      <a:pt x="38" y="27"/>
                      <a:pt x="31" y="27"/>
                      <a:pt x="24" y="27"/>
                    </a:cubicBezTo>
                    <a:close/>
                    <a:moveTo>
                      <a:pt x="3" y="24"/>
                    </a:moveTo>
                    <a:cubicBezTo>
                      <a:pt x="9" y="25"/>
                      <a:pt x="16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30" y="25"/>
                      <a:pt x="38" y="25"/>
                      <a:pt x="44" y="24"/>
                    </a:cubicBezTo>
                    <a:cubicBezTo>
                      <a:pt x="51" y="24"/>
                      <a:pt x="58" y="24"/>
                      <a:pt x="64" y="24"/>
                    </a:cubicBezTo>
                    <a:cubicBezTo>
                      <a:pt x="66" y="24"/>
                      <a:pt x="68" y="24"/>
                      <a:pt x="71" y="24"/>
                    </a:cubicBezTo>
                    <a:cubicBezTo>
                      <a:pt x="75" y="24"/>
                      <a:pt x="81" y="25"/>
                      <a:pt x="86" y="25"/>
                    </a:cubicBezTo>
                    <a:cubicBezTo>
                      <a:pt x="96" y="25"/>
                      <a:pt x="98" y="23"/>
                      <a:pt x="99" y="22"/>
                    </a:cubicBezTo>
                    <a:cubicBezTo>
                      <a:pt x="99" y="22"/>
                      <a:pt x="99" y="21"/>
                      <a:pt x="98" y="18"/>
                    </a:cubicBezTo>
                    <a:cubicBezTo>
                      <a:pt x="94" y="12"/>
                      <a:pt x="86" y="5"/>
                      <a:pt x="82" y="4"/>
                    </a:cubicBezTo>
                    <a:cubicBezTo>
                      <a:pt x="78" y="3"/>
                      <a:pt x="64" y="2"/>
                      <a:pt x="49" y="2"/>
                    </a:cubicBezTo>
                    <a:cubicBezTo>
                      <a:pt x="31" y="2"/>
                      <a:pt x="19" y="3"/>
                      <a:pt x="15" y="6"/>
                    </a:cubicBezTo>
                    <a:cubicBezTo>
                      <a:pt x="10" y="9"/>
                      <a:pt x="7" y="17"/>
                      <a:pt x="4" y="22"/>
                    </a:cubicBezTo>
                    <a:cubicBezTo>
                      <a:pt x="4" y="23"/>
                      <a:pt x="3" y="23"/>
                      <a:pt x="3" y="2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3" name="Freeform 122">
                <a:extLst>
                  <a:ext uri="{FF2B5EF4-FFF2-40B4-BE49-F238E27FC236}">
                    <a16:creationId xmlns:a16="http://schemas.microsoft.com/office/drawing/2014/main" id="{7DCE9772-766A-4E37-B449-433D0D502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34" y="278525"/>
                <a:ext cx="92842" cy="171484"/>
              </a:xfrm>
              <a:custGeom>
                <a:avLst/>
                <a:gdLst>
                  <a:gd name="T0" fmla="*/ 29 w 60"/>
                  <a:gd name="T1" fmla="*/ 110 h 110"/>
                  <a:gd name="T2" fmla="*/ 28 w 60"/>
                  <a:gd name="T3" fmla="*/ 109 h 110"/>
                  <a:gd name="T4" fmla="*/ 29 w 60"/>
                  <a:gd name="T5" fmla="*/ 108 h 110"/>
                  <a:gd name="T6" fmla="*/ 51 w 60"/>
                  <a:gd name="T7" fmla="*/ 92 h 110"/>
                  <a:gd name="T8" fmla="*/ 13 w 60"/>
                  <a:gd name="T9" fmla="*/ 19 h 110"/>
                  <a:gd name="T10" fmla="*/ 0 w 60"/>
                  <a:gd name="T11" fmla="*/ 2 h 110"/>
                  <a:gd name="T12" fmla="*/ 0 w 60"/>
                  <a:gd name="T13" fmla="*/ 0 h 110"/>
                  <a:gd name="T14" fmla="*/ 2 w 60"/>
                  <a:gd name="T15" fmla="*/ 0 h 110"/>
                  <a:gd name="T16" fmla="*/ 15 w 60"/>
                  <a:gd name="T17" fmla="*/ 17 h 110"/>
                  <a:gd name="T18" fmla="*/ 53 w 60"/>
                  <a:gd name="T19" fmla="*/ 92 h 110"/>
                  <a:gd name="T20" fmla="*/ 30 w 60"/>
                  <a:gd name="T21" fmla="*/ 110 h 110"/>
                  <a:gd name="T22" fmla="*/ 29 w 60"/>
                  <a:gd name="T23" fmla="*/ 110 h 1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"/>
                  <a:gd name="T37" fmla="*/ 0 h 110"/>
                  <a:gd name="T38" fmla="*/ 60 w 60"/>
                  <a:gd name="T39" fmla="*/ 110 h 1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" h="110">
                    <a:moveTo>
                      <a:pt x="29" y="110"/>
                    </a:moveTo>
                    <a:cubicBezTo>
                      <a:pt x="29" y="110"/>
                      <a:pt x="29" y="110"/>
                      <a:pt x="28" y="109"/>
                    </a:cubicBezTo>
                    <a:cubicBezTo>
                      <a:pt x="28" y="108"/>
                      <a:pt x="29" y="108"/>
                      <a:pt x="29" y="108"/>
                    </a:cubicBezTo>
                    <a:cubicBezTo>
                      <a:pt x="41" y="105"/>
                      <a:pt x="48" y="99"/>
                      <a:pt x="51" y="92"/>
                    </a:cubicBezTo>
                    <a:cubicBezTo>
                      <a:pt x="57" y="72"/>
                      <a:pt x="32" y="41"/>
                      <a:pt x="13" y="19"/>
                    </a:cubicBezTo>
                    <a:cubicBezTo>
                      <a:pt x="8" y="12"/>
                      <a:pt x="3" y="6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5" y="5"/>
                      <a:pt x="10" y="11"/>
                      <a:pt x="15" y="17"/>
                    </a:cubicBezTo>
                    <a:cubicBezTo>
                      <a:pt x="34" y="40"/>
                      <a:pt x="60" y="71"/>
                      <a:pt x="53" y="92"/>
                    </a:cubicBezTo>
                    <a:cubicBezTo>
                      <a:pt x="50" y="101"/>
                      <a:pt x="42" y="107"/>
                      <a:pt x="30" y="110"/>
                    </a:cubicBezTo>
                    <a:cubicBezTo>
                      <a:pt x="30" y="110"/>
                      <a:pt x="30" y="110"/>
                      <a:pt x="29" y="11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4" name="Freeform 123">
                <a:extLst>
                  <a:ext uri="{FF2B5EF4-FFF2-40B4-BE49-F238E27FC236}">
                    <a16:creationId xmlns:a16="http://schemas.microsoft.com/office/drawing/2014/main" id="{EAE3BBED-5652-4028-8C26-BE1A83B48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446732"/>
                <a:ext cx="98303" cy="14200"/>
              </a:xfrm>
              <a:custGeom>
                <a:avLst/>
                <a:gdLst>
                  <a:gd name="T0" fmla="*/ 1 w 63"/>
                  <a:gd name="T1" fmla="*/ 9 h 9"/>
                  <a:gd name="T2" fmla="*/ 0 w 63"/>
                  <a:gd name="T3" fmla="*/ 8 h 9"/>
                  <a:gd name="T4" fmla="*/ 1 w 63"/>
                  <a:gd name="T5" fmla="*/ 7 h 9"/>
                  <a:gd name="T6" fmla="*/ 61 w 63"/>
                  <a:gd name="T7" fmla="*/ 0 h 9"/>
                  <a:gd name="T8" fmla="*/ 63 w 63"/>
                  <a:gd name="T9" fmla="*/ 1 h 9"/>
                  <a:gd name="T10" fmla="*/ 62 w 63"/>
                  <a:gd name="T11" fmla="*/ 2 h 9"/>
                  <a:gd name="T12" fmla="*/ 1 w 63"/>
                  <a:gd name="T13" fmla="*/ 9 h 9"/>
                  <a:gd name="T14" fmla="*/ 1 w 63"/>
                  <a:gd name="T15" fmla="*/ 9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3"/>
                  <a:gd name="T25" fmla="*/ 0 h 9"/>
                  <a:gd name="T26" fmla="*/ 63 w 63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3" h="9">
                    <a:moveTo>
                      <a:pt x="1" y="9"/>
                    </a:moveTo>
                    <a:cubicBezTo>
                      <a:pt x="1" y="9"/>
                      <a:pt x="0" y="9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22" y="6"/>
                      <a:pt x="42" y="3"/>
                      <a:pt x="61" y="0"/>
                    </a:cubicBezTo>
                    <a:cubicBezTo>
                      <a:pt x="62" y="0"/>
                      <a:pt x="62" y="0"/>
                      <a:pt x="63" y="1"/>
                    </a:cubicBezTo>
                    <a:cubicBezTo>
                      <a:pt x="63" y="1"/>
                      <a:pt x="62" y="2"/>
                      <a:pt x="62" y="2"/>
                    </a:cubicBezTo>
                    <a:cubicBezTo>
                      <a:pt x="43" y="6"/>
                      <a:pt x="22" y="8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5" name="Freeform 124">
                <a:extLst>
                  <a:ext uri="{FF2B5EF4-FFF2-40B4-BE49-F238E27FC236}">
                    <a16:creationId xmlns:a16="http://schemas.microsoft.com/office/drawing/2014/main" id="{EDF03B9E-8028-4166-8945-334B9273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6171"/>
                <a:ext cx="96118" cy="175853"/>
              </a:xfrm>
              <a:custGeom>
                <a:avLst/>
                <a:gdLst>
                  <a:gd name="T0" fmla="*/ 40 w 62"/>
                  <a:gd name="T1" fmla="*/ 113 h 113"/>
                  <a:gd name="T2" fmla="*/ 40 w 62"/>
                  <a:gd name="T3" fmla="*/ 113 h 113"/>
                  <a:gd name="T4" fmla="*/ 11 w 62"/>
                  <a:gd name="T5" fmla="*/ 99 h 113"/>
                  <a:gd name="T6" fmla="*/ 56 w 62"/>
                  <a:gd name="T7" fmla="*/ 6 h 113"/>
                  <a:gd name="T8" fmla="*/ 60 w 62"/>
                  <a:gd name="T9" fmla="*/ 0 h 113"/>
                  <a:gd name="T10" fmla="*/ 62 w 62"/>
                  <a:gd name="T11" fmla="*/ 0 h 113"/>
                  <a:gd name="T12" fmla="*/ 62 w 62"/>
                  <a:gd name="T13" fmla="*/ 2 h 113"/>
                  <a:gd name="T14" fmla="*/ 57 w 62"/>
                  <a:gd name="T15" fmla="*/ 7 h 113"/>
                  <a:gd name="T16" fmla="*/ 13 w 62"/>
                  <a:gd name="T17" fmla="*/ 98 h 113"/>
                  <a:gd name="T18" fmla="*/ 40 w 62"/>
                  <a:gd name="T19" fmla="*/ 110 h 113"/>
                  <a:gd name="T20" fmla="*/ 41 w 62"/>
                  <a:gd name="T21" fmla="*/ 111 h 113"/>
                  <a:gd name="T22" fmla="*/ 40 w 62"/>
                  <a:gd name="T23" fmla="*/ 113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2"/>
                  <a:gd name="T37" fmla="*/ 0 h 113"/>
                  <a:gd name="T38" fmla="*/ 62 w 62"/>
                  <a:gd name="T39" fmla="*/ 113 h 1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2" h="113">
                    <a:moveTo>
                      <a:pt x="40" y="113"/>
                    </a:moveTo>
                    <a:cubicBezTo>
                      <a:pt x="40" y="113"/>
                      <a:pt x="40" y="113"/>
                      <a:pt x="40" y="113"/>
                    </a:cubicBezTo>
                    <a:cubicBezTo>
                      <a:pt x="24" y="112"/>
                      <a:pt x="14" y="108"/>
                      <a:pt x="11" y="99"/>
                    </a:cubicBezTo>
                    <a:cubicBezTo>
                      <a:pt x="0" y="76"/>
                      <a:pt x="36" y="30"/>
                      <a:pt x="56" y="6"/>
                    </a:cubicBezTo>
                    <a:cubicBezTo>
                      <a:pt x="57" y="4"/>
                      <a:pt x="59" y="2"/>
                      <a:pt x="60" y="0"/>
                    </a:cubicBezTo>
                    <a:cubicBezTo>
                      <a:pt x="60" y="0"/>
                      <a:pt x="61" y="0"/>
                      <a:pt x="62" y="0"/>
                    </a:cubicBezTo>
                    <a:cubicBezTo>
                      <a:pt x="62" y="1"/>
                      <a:pt x="62" y="1"/>
                      <a:pt x="62" y="2"/>
                    </a:cubicBezTo>
                    <a:cubicBezTo>
                      <a:pt x="60" y="3"/>
                      <a:pt x="59" y="5"/>
                      <a:pt x="57" y="7"/>
                    </a:cubicBezTo>
                    <a:cubicBezTo>
                      <a:pt x="40" y="30"/>
                      <a:pt x="2" y="77"/>
                      <a:pt x="13" y="98"/>
                    </a:cubicBezTo>
                    <a:cubicBezTo>
                      <a:pt x="16" y="106"/>
                      <a:pt x="25" y="110"/>
                      <a:pt x="40" y="110"/>
                    </a:cubicBezTo>
                    <a:cubicBezTo>
                      <a:pt x="40" y="110"/>
                      <a:pt x="41" y="111"/>
                      <a:pt x="41" y="111"/>
                    </a:cubicBezTo>
                    <a:cubicBezTo>
                      <a:pt x="41" y="112"/>
                      <a:pt x="40" y="113"/>
                      <a:pt x="40" y="1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6" name="Freeform 125">
                <a:extLst>
                  <a:ext uri="{FF2B5EF4-FFF2-40B4-BE49-F238E27FC236}">
                    <a16:creationId xmlns:a16="http://schemas.microsoft.com/office/drawing/2014/main" id="{0F5409C7-7EC0-49EC-80E9-C1B915143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20" y="0"/>
                <a:ext cx="373551" cy="289448"/>
              </a:xfrm>
              <a:custGeom>
                <a:avLst/>
                <a:gdLst>
                  <a:gd name="T0" fmla="*/ 17 w 240"/>
                  <a:gd name="T1" fmla="*/ 186 h 186"/>
                  <a:gd name="T2" fmla="*/ 16 w 240"/>
                  <a:gd name="T3" fmla="*/ 185 h 186"/>
                  <a:gd name="T4" fmla="*/ 0 w 240"/>
                  <a:gd name="T5" fmla="*/ 48 h 186"/>
                  <a:gd name="T6" fmla="*/ 0 w 240"/>
                  <a:gd name="T7" fmla="*/ 48 h 186"/>
                  <a:gd name="T8" fmla="*/ 34 w 240"/>
                  <a:gd name="T9" fmla="*/ 12 h 186"/>
                  <a:gd name="T10" fmla="*/ 40 w 240"/>
                  <a:gd name="T11" fmla="*/ 11 h 186"/>
                  <a:gd name="T12" fmla="*/ 205 w 240"/>
                  <a:gd name="T13" fmla="*/ 13 h 186"/>
                  <a:gd name="T14" fmla="*/ 224 w 240"/>
                  <a:gd name="T15" fmla="*/ 25 h 186"/>
                  <a:gd name="T16" fmla="*/ 229 w 240"/>
                  <a:gd name="T17" fmla="*/ 160 h 186"/>
                  <a:gd name="T18" fmla="*/ 227 w 240"/>
                  <a:gd name="T19" fmla="*/ 180 h 186"/>
                  <a:gd name="T20" fmla="*/ 226 w 240"/>
                  <a:gd name="T21" fmla="*/ 181 h 186"/>
                  <a:gd name="T22" fmla="*/ 225 w 240"/>
                  <a:gd name="T23" fmla="*/ 180 h 186"/>
                  <a:gd name="T24" fmla="*/ 227 w 240"/>
                  <a:gd name="T25" fmla="*/ 160 h 186"/>
                  <a:gd name="T26" fmla="*/ 221 w 240"/>
                  <a:gd name="T27" fmla="*/ 26 h 186"/>
                  <a:gd name="T28" fmla="*/ 205 w 240"/>
                  <a:gd name="T29" fmla="*/ 15 h 186"/>
                  <a:gd name="T30" fmla="*/ 40 w 240"/>
                  <a:gd name="T31" fmla="*/ 13 h 186"/>
                  <a:gd name="T32" fmla="*/ 34 w 240"/>
                  <a:gd name="T33" fmla="*/ 14 h 186"/>
                  <a:gd name="T34" fmla="*/ 2 w 240"/>
                  <a:gd name="T35" fmla="*/ 48 h 186"/>
                  <a:gd name="T36" fmla="*/ 2 w 240"/>
                  <a:gd name="T37" fmla="*/ 48 h 186"/>
                  <a:gd name="T38" fmla="*/ 18 w 240"/>
                  <a:gd name="T39" fmla="*/ 185 h 186"/>
                  <a:gd name="T40" fmla="*/ 17 w 240"/>
                  <a:gd name="T41" fmla="*/ 186 h 186"/>
                  <a:gd name="T42" fmla="*/ 17 w 240"/>
                  <a:gd name="T43" fmla="*/ 186 h 1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40"/>
                  <a:gd name="T67" fmla="*/ 0 h 186"/>
                  <a:gd name="T68" fmla="*/ 240 w 240"/>
                  <a:gd name="T69" fmla="*/ 186 h 1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40" h="186">
                    <a:moveTo>
                      <a:pt x="17" y="186"/>
                    </a:moveTo>
                    <a:cubicBezTo>
                      <a:pt x="16" y="186"/>
                      <a:pt x="16" y="186"/>
                      <a:pt x="16" y="185"/>
                    </a:cubicBezTo>
                    <a:cubicBezTo>
                      <a:pt x="1" y="144"/>
                      <a:pt x="1" y="93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7"/>
                      <a:pt x="13" y="15"/>
                      <a:pt x="34" y="12"/>
                    </a:cubicBezTo>
                    <a:cubicBezTo>
                      <a:pt x="36" y="11"/>
                      <a:pt x="38" y="11"/>
                      <a:pt x="40" y="11"/>
                    </a:cubicBezTo>
                    <a:cubicBezTo>
                      <a:pt x="87" y="3"/>
                      <a:pt x="158" y="0"/>
                      <a:pt x="205" y="13"/>
                    </a:cubicBezTo>
                    <a:cubicBezTo>
                      <a:pt x="214" y="15"/>
                      <a:pt x="221" y="18"/>
                      <a:pt x="224" y="25"/>
                    </a:cubicBezTo>
                    <a:cubicBezTo>
                      <a:pt x="240" y="69"/>
                      <a:pt x="235" y="113"/>
                      <a:pt x="229" y="160"/>
                    </a:cubicBezTo>
                    <a:cubicBezTo>
                      <a:pt x="229" y="167"/>
                      <a:pt x="228" y="174"/>
                      <a:pt x="227" y="180"/>
                    </a:cubicBezTo>
                    <a:cubicBezTo>
                      <a:pt x="227" y="181"/>
                      <a:pt x="226" y="181"/>
                      <a:pt x="226" y="181"/>
                    </a:cubicBezTo>
                    <a:cubicBezTo>
                      <a:pt x="225" y="181"/>
                      <a:pt x="225" y="181"/>
                      <a:pt x="225" y="180"/>
                    </a:cubicBezTo>
                    <a:cubicBezTo>
                      <a:pt x="226" y="173"/>
                      <a:pt x="226" y="167"/>
                      <a:pt x="227" y="160"/>
                    </a:cubicBezTo>
                    <a:cubicBezTo>
                      <a:pt x="232" y="113"/>
                      <a:pt x="237" y="69"/>
                      <a:pt x="221" y="26"/>
                    </a:cubicBezTo>
                    <a:cubicBezTo>
                      <a:pt x="219" y="20"/>
                      <a:pt x="213" y="17"/>
                      <a:pt x="205" y="15"/>
                    </a:cubicBezTo>
                    <a:cubicBezTo>
                      <a:pt x="158" y="2"/>
                      <a:pt x="87" y="5"/>
                      <a:pt x="40" y="13"/>
                    </a:cubicBezTo>
                    <a:cubicBezTo>
                      <a:pt x="38" y="13"/>
                      <a:pt x="36" y="14"/>
                      <a:pt x="34" y="14"/>
                    </a:cubicBezTo>
                    <a:cubicBezTo>
                      <a:pt x="13" y="17"/>
                      <a:pt x="2" y="19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93"/>
                      <a:pt x="4" y="143"/>
                      <a:pt x="18" y="185"/>
                    </a:cubicBezTo>
                    <a:cubicBezTo>
                      <a:pt x="18" y="185"/>
                      <a:pt x="18" y="186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7" name="Freeform 126">
                <a:extLst>
                  <a:ext uri="{FF2B5EF4-FFF2-40B4-BE49-F238E27FC236}">
                    <a16:creationId xmlns:a16="http://schemas.microsoft.com/office/drawing/2014/main" id="{6BC3F4E4-B270-4BB6-BB43-ABD108198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42" y="278525"/>
                <a:ext cx="327676" cy="17476"/>
              </a:xfrm>
              <a:custGeom>
                <a:avLst/>
                <a:gdLst>
                  <a:gd name="T0" fmla="*/ 88 w 211"/>
                  <a:gd name="T1" fmla="*/ 11 h 11"/>
                  <a:gd name="T2" fmla="*/ 1 w 211"/>
                  <a:gd name="T3" fmla="*/ 7 h 11"/>
                  <a:gd name="T4" fmla="*/ 0 w 211"/>
                  <a:gd name="T5" fmla="*/ 6 h 11"/>
                  <a:gd name="T6" fmla="*/ 1 w 211"/>
                  <a:gd name="T7" fmla="*/ 5 h 11"/>
                  <a:gd name="T8" fmla="*/ 210 w 211"/>
                  <a:gd name="T9" fmla="*/ 0 h 11"/>
                  <a:gd name="T10" fmla="*/ 211 w 211"/>
                  <a:gd name="T11" fmla="*/ 1 h 11"/>
                  <a:gd name="T12" fmla="*/ 210 w 211"/>
                  <a:gd name="T13" fmla="*/ 2 h 11"/>
                  <a:gd name="T14" fmla="*/ 88 w 211"/>
                  <a:gd name="T15" fmla="*/ 11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1"/>
                  <a:gd name="T25" fmla="*/ 0 h 11"/>
                  <a:gd name="T26" fmla="*/ 211 w 211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1" h="11">
                    <a:moveTo>
                      <a:pt x="88" y="11"/>
                    </a:moveTo>
                    <a:cubicBezTo>
                      <a:pt x="60" y="11"/>
                      <a:pt x="31" y="10"/>
                      <a:pt x="1" y="7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77" y="11"/>
                      <a:pt x="147" y="9"/>
                      <a:pt x="210" y="0"/>
                    </a:cubicBezTo>
                    <a:cubicBezTo>
                      <a:pt x="210" y="0"/>
                      <a:pt x="211" y="0"/>
                      <a:pt x="211" y="1"/>
                    </a:cubicBezTo>
                    <a:cubicBezTo>
                      <a:pt x="211" y="2"/>
                      <a:pt x="211" y="2"/>
                      <a:pt x="210" y="2"/>
                    </a:cubicBezTo>
                    <a:cubicBezTo>
                      <a:pt x="172" y="8"/>
                      <a:pt x="131" y="11"/>
                      <a:pt x="88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8" name="Freeform 127">
                <a:extLst>
                  <a:ext uri="{FF2B5EF4-FFF2-40B4-BE49-F238E27FC236}">
                    <a16:creationId xmlns:a16="http://schemas.microsoft.com/office/drawing/2014/main" id="{94267CEA-D671-49E7-8CCD-BAAB38F6F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3" y="436902"/>
                <a:ext cx="31676" cy="25122"/>
              </a:xfrm>
              <a:custGeom>
                <a:avLst/>
                <a:gdLst>
                  <a:gd name="T0" fmla="*/ 18 w 21"/>
                  <a:gd name="T1" fmla="*/ 16 h 16"/>
                  <a:gd name="T2" fmla="*/ 18 w 21"/>
                  <a:gd name="T3" fmla="*/ 16 h 16"/>
                  <a:gd name="T4" fmla="*/ 17 w 21"/>
                  <a:gd name="T5" fmla="*/ 15 h 16"/>
                  <a:gd name="T6" fmla="*/ 14 w 21"/>
                  <a:gd name="T7" fmla="*/ 5 h 16"/>
                  <a:gd name="T8" fmla="*/ 6 w 21"/>
                  <a:gd name="T9" fmla="*/ 5 h 16"/>
                  <a:gd name="T10" fmla="*/ 6 w 21"/>
                  <a:gd name="T11" fmla="*/ 14 h 16"/>
                  <a:gd name="T12" fmla="*/ 5 w 21"/>
                  <a:gd name="T13" fmla="*/ 16 h 16"/>
                  <a:gd name="T14" fmla="*/ 4 w 21"/>
                  <a:gd name="T15" fmla="*/ 15 h 16"/>
                  <a:gd name="T16" fmla="*/ 5 w 21"/>
                  <a:gd name="T17" fmla="*/ 3 h 16"/>
                  <a:gd name="T18" fmla="*/ 16 w 21"/>
                  <a:gd name="T19" fmla="*/ 3 h 16"/>
                  <a:gd name="T20" fmla="*/ 19 w 21"/>
                  <a:gd name="T21" fmla="*/ 15 h 16"/>
                  <a:gd name="T22" fmla="*/ 18 w 21"/>
                  <a:gd name="T23" fmla="*/ 16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16"/>
                  <a:gd name="T38" fmla="*/ 21 w 21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16">
                    <a:moveTo>
                      <a:pt x="18" y="16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6"/>
                      <a:pt x="17" y="15"/>
                      <a:pt x="17" y="15"/>
                    </a:cubicBezTo>
                    <a:cubicBezTo>
                      <a:pt x="18" y="10"/>
                      <a:pt x="17" y="7"/>
                      <a:pt x="14" y="5"/>
                    </a:cubicBezTo>
                    <a:cubicBezTo>
                      <a:pt x="12" y="3"/>
                      <a:pt x="8" y="3"/>
                      <a:pt x="6" y="5"/>
                    </a:cubicBezTo>
                    <a:cubicBezTo>
                      <a:pt x="4" y="6"/>
                      <a:pt x="4" y="10"/>
                      <a:pt x="6" y="14"/>
                    </a:cubicBezTo>
                    <a:cubicBezTo>
                      <a:pt x="6" y="15"/>
                      <a:pt x="6" y="15"/>
                      <a:pt x="5" y="16"/>
                    </a:cubicBezTo>
                    <a:cubicBezTo>
                      <a:pt x="5" y="16"/>
                      <a:pt x="4" y="16"/>
                      <a:pt x="4" y="15"/>
                    </a:cubicBezTo>
                    <a:cubicBezTo>
                      <a:pt x="0" y="7"/>
                      <a:pt x="3" y="4"/>
                      <a:pt x="5" y="3"/>
                    </a:cubicBezTo>
                    <a:cubicBezTo>
                      <a:pt x="8" y="0"/>
                      <a:pt x="12" y="0"/>
                      <a:pt x="16" y="3"/>
                    </a:cubicBezTo>
                    <a:cubicBezTo>
                      <a:pt x="20" y="5"/>
                      <a:pt x="21" y="10"/>
                      <a:pt x="19" y="15"/>
                    </a:cubicBezTo>
                    <a:cubicBezTo>
                      <a:pt x="19" y="16"/>
                      <a:pt x="19" y="16"/>
                      <a:pt x="18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29" name="Freeform 128">
                <a:extLst>
                  <a:ext uri="{FF2B5EF4-FFF2-40B4-BE49-F238E27FC236}">
                    <a16:creationId xmlns:a16="http://schemas.microsoft.com/office/drawing/2014/main" id="{2497BECC-6C37-4835-959E-67CF472D8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27" y="458748"/>
                <a:ext cx="21845" cy="6554"/>
              </a:xfrm>
              <a:custGeom>
                <a:avLst/>
                <a:gdLst>
                  <a:gd name="T0" fmla="*/ 9 w 14"/>
                  <a:gd name="T1" fmla="*/ 4 h 4"/>
                  <a:gd name="T2" fmla="*/ 1 w 14"/>
                  <a:gd name="T3" fmla="*/ 2 h 4"/>
                  <a:gd name="T4" fmla="*/ 0 w 14"/>
                  <a:gd name="T5" fmla="*/ 0 h 4"/>
                  <a:gd name="T6" fmla="*/ 2 w 14"/>
                  <a:gd name="T7" fmla="*/ 0 h 4"/>
                  <a:gd name="T8" fmla="*/ 11 w 14"/>
                  <a:gd name="T9" fmla="*/ 1 h 4"/>
                  <a:gd name="T10" fmla="*/ 13 w 14"/>
                  <a:gd name="T11" fmla="*/ 1 h 4"/>
                  <a:gd name="T12" fmla="*/ 13 w 14"/>
                  <a:gd name="T13" fmla="*/ 1 h 4"/>
                  <a:gd name="T14" fmla="*/ 14 w 14"/>
                  <a:gd name="T15" fmla="*/ 2 h 4"/>
                  <a:gd name="T16" fmla="*/ 13 w 14"/>
                  <a:gd name="T17" fmla="*/ 4 h 4"/>
                  <a:gd name="T18" fmla="*/ 11 w 14"/>
                  <a:gd name="T19" fmla="*/ 4 h 4"/>
                  <a:gd name="T20" fmla="*/ 9 w 14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"/>
                  <a:gd name="T34" fmla="*/ 0 h 4"/>
                  <a:gd name="T35" fmla="*/ 14 w 14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" h="4">
                    <a:moveTo>
                      <a:pt x="9" y="4"/>
                    </a:moveTo>
                    <a:cubicBezTo>
                      <a:pt x="6" y="4"/>
                      <a:pt x="3" y="3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4" y="2"/>
                      <a:pt x="8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2"/>
                      <a:pt x="14" y="2"/>
                    </a:cubicBezTo>
                    <a:cubicBezTo>
                      <a:pt x="14" y="3"/>
                      <a:pt x="14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0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0" name="Freeform 129">
                <a:extLst>
                  <a:ext uri="{FF2B5EF4-FFF2-40B4-BE49-F238E27FC236}">
                    <a16:creationId xmlns:a16="http://schemas.microsoft.com/office/drawing/2014/main" id="{0BD5D651-2B5F-42EF-97A5-B937B911B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27" y="440179"/>
                <a:ext cx="33860" cy="25122"/>
              </a:xfrm>
              <a:custGeom>
                <a:avLst/>
                <a:gdLst>
                  <a:gd name="T0" fmla="*/ 20 w 22"/>
                  <a:gd name="T1" fmla="*/ 16 h 16"/>
                  <a:gd name="T2" fmla="*/ 19 w 22"/>
                  <a:gd name="T3" fmla="*/ 16 h 16"/>
                  <a:gd name="T4" fmla="*/ 18 w 22"/>
                  <a:gd name="T5" fmla="*/ 15 h 16"/>
                  <a:gd name="T6" fmla="*/ 14 w 22"/>
                  <a:gd name="T7" fmla="*/ 5 h 16"/>
                  <a:gd name="T8" fmla="*/ 5 w 22"/>
                  <a:gd name="T9" fmla="*/ 5 h 16"/>
                  <a:gd name="T10" fmla="*/ 5 w 22"/>
                  <a:gd name="T11" fmla="*/ 14 h 16"/>
                  <a:gd name="T12" fmla="*/ 5 w 22"/>
                  <a:gd name="T13" fmla="*/ 16 h 16"/>
                  <a:gd name="T14" fmla="*/ 3 w 22"/>
                  <a:gd name="T15" fmla="*/ 15 h 16"/>
                  <a:gd name="T16" fmla="*/ 4 w 22"/>
                  <a:gd name="T17" fmla="*/ 3 h 16"/>
                  <a:gd name="T18" fmla="*/ 15 w 22"/>
                  <a:gd name="T19" fmla="*/ 3 h 16"/>
                  <a:gd name="T20" fmla="*/ 21 w 22"/>
                  <a:gd name="T21" fmla="*/ 15 h 16"/>
                  <a:gd name="T22" fmla="*/ 20 w 22"/>
                  <a:gd name="T23" fmla="*/ 16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16"/>
                  <a:gd name="T38" fmla="*/ 22 w 22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16">
                    <a:moveTo>
                      <a:pt x="20" y="16"/>
                    </a:moveTo>
                    <a:cubicBezTo>
                      <a:pt x="20" y="16"/>
                      <a:pt x="19" y="16"/>
                      <a:pt x="19" y="16"/>
                    </a:cubicBezTo>
                    <a:cubicBezTo>
                      <a:pt x="19" y="16"/>
                      <a:pt x="18" y="15"/>
                      <a:pt x="18" y="15"/>
                    </a:cubicBezTo>
                    <a:cubicBezTo>
                      <a:pt x="19" y="11"/>
                      <a:pt x="17" y="7"/>
                      <a:pt x="14" y="5"/>
                    </a:cubicBezTo>
                    <a:cubicBezTo>
                      <a:pt x="11" y="3"/>
                      <a:pt x="7" y="3"/>
                      <a:pt x="5" y="5"/>
                    </a:cubicBezTo>
                    <a:cubicBezTo>
                      <a:pt x="4" y="7"/>
                      <a:pt x="4" y="10"/>
                      <a:pt x="5" y="14"/>
                    </a:cubicBezTo>
                    <a:cubicBezTo>
                      <a:pt x="6" y="15"/>
                      <a:pt x="5" y="15"/>
                      <a:pt x="5" y="16"/>
                    </a:cubicBezTo>
                    <a:cubicBezTo>
                      <a:pt x="4" y="16"/>
                      <a:pt x="3" y="16"/>
                      <a:pt x="3" y="15"/>
                    </a:cubicBezTo>
                    <a:cubicBezTo>
                      <a:pt x="0" y="8"/>
                      <a:pt x="2" y="4"/>
                      <a:pt x="4" y="3"/>
                    </a:cubicBezTo>
                    <a:cubicBezTo>
                      <a:pt x="6" y="1"/>
                      <a:pt x="11" y="0"/>
                      <a:pt x="15" y="3"/>
                    </a:cubicBezTo>
                    <a:cubicBezTo>
                      <a:pt x="19" y="5"/>
                      <a:pt x="22" y="10"/>
                      <a:pt x="21" y="15"/>
                    </a:cubicBezTo>
                    <a:cubicBezTo>
                      <a:pt x="21" y="16"/>
                      <a:pt x="20" y="16"/>
                      <a:pt x="20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1" name="Freeform 130">
                <a:extLst>
                  <a:ext uri="{FF2B5EF4-FFF2-40B4-BE49-F238E27FC236}">
                    <a16:creationId xmlns:a16="http://schemas.microsoft.com/office/drawing/2014/main" id="{FD011E26-810D-49E8-9B3E-F84BA4EB5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33" y="457655"/>
                <a:ext cx="250127" cy="8738"/>
              </a:xfrm>
              <a:custGeom>
                <a:avLst/>
                <a:gdLst>
                  <a:gd name="T0" fmla="*/ 53 w 161"/>
                  <a:gd name="T1" fmla="*/ 6 h 6"/>
                  <a:gd name="T2" fmla="*/ 2 w 161"/>
                  <a:gd name="T3" fmla="*/ 5 h 6"/>
                  <a:gd name="T4" fmla="*/ 0 w 161"/>
                  <a:gd name="T5" fmla="*/ 4 h 6"/>
                  <a:gd name="T6" fmla="*/ 2 w 161"/>
                  <a:gd name="T7" fmla="*/ 3 h 6"/>
                  <a:gd name="T8" fmla="*/ 159 w 161"/>
                  <a:gd name="T9" fmla="*/ 0 h 6"/>
                  <a:gd name="T10" fmla="*/ 161 w 161"/>
                  <a:gd name="T11" fmla="*/ 1 h 6"/>
                  <a:gd name="T12" fmla="*/ 159 w 161"/>
                  <a:gd name="T13" fmla="*/ 2 h 6"/>
                  <a:gd name="T14" fmla="*/ 53 w 161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1"/>
                  <a:gd name="T25" fmla="*/ 0 h 6"/>
                  <a:gd name="T26" fmla="*/ 161 w 161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1" h="6">
                    <a:moveTo>
                      <a:pt x="53" y="6"/>
                    </a:moveTo>
                    <a:cubicBezTo>
                      <a:pt x="36" y="6"/>
                      <a:pt x="19" y="6"/>
                      <a:pt x="2" y="5"/>
                    </a:cubicBezTo>
                    <a:cubicBezTo>
                      <a:pt x="1" y="5"/>
                      <a:pt x="0" y="5"/>
                      <a:pt x="0" y="4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57" y="5"/>
                      <a:pt x="110" y="4"/>
                      <a:pt x="159" y="0"/>
                    </a:cubicBezTo>
                    <a:cubicBezTo>
                      <a:pt x="160" y="0"/>
                      <a:pt x="161" y="0"/>
                      <a:pt x="161" y="1"/>
                    </a:cubicBezTo>
                    <a:cubicBezTo>
                      <a:pt x="161" y="1"/>
                      <a:pt x="160" y="2"/>
                      <a:pt x="159" y="2"/>
                    </a:cubicBezTo>
                    <a:cubicBezTo>
                      <a:pt x="126" y="5"/>
                      <a:pt x="90" y="6"/>
                      <a:pt x="53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2" name="Freeform 131">
                <a:extLst>
                  <a:ext uri="{FF2B5EF4-FFF2-40B4-BE49-F238E27FC236}">
                    <a16:creationId xmlns:a16="http://schemas.microsoft.com/office/drawing/2014/main" id="{C2E339F9-A8A5-4F86-9469-B1A4D199E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429256"/>
                <a:ext cx="98303" cy="31676"/>
              </a:xfrm>
              <a:custGeom>
                <a:avLst/>
                <a:gdLst>
                  <a:gd name="T0" fmla="*/ 1 w 63"/>
                  <a:gd name="T1" fmla="*/ 20 h 20"/>
                  <a:gd name="T2" fmla="*/ 0 w 63"/>
                  <a:gd name="T3" fmla="*/ 19 h 20"/>
                  <a:gd name="T4" fmla="*/ 4 w 63"/>
                  <a:gd name="T5" fmla="*/ 10 h 20"/>
                  <a:gd name="T6" fmla="*/ 56 w 63"/>
                  <a:gd name="T7" fmla="*/ 5 h 20"/>
                  <a:gd name="T8" fmla="*/ 63 w 63"/>
                  <a:gd name="T9" fmla="*/ 12 h 20"/>
                  <a:gd name="T10" fmla="*/ 62 w 63"/>
                  <a:gd name="T11" fmla="*/ 13 h 20"/>
                  <a:gd name="T12" fmla="*/ 60 w 63"/>
                  <a:gd name="T13" fmla="*/ 12 h 20"/>
                  <a:gd name="T14" fmla="*/ 55 w 63"/>
                  <a:gd name="T15" fmla="*/ 7 h 20"/>
                  <a:gd name="T16" fmla="*/ 6 w 63"/>
                  <a:gd name="T17" fmla="*/ 12 h 20"/>
                  <a:gd name="T18" fmla="*/ 3 w 63"/>
                  <a:gd name="T19" fmla="*/ 19 h 20"/>
                  <a:gd name="T20" fmla="*/ 2 w 63"/>
                  <a:gd name="T21" fmla="*/ 20 h 20"/>
                  <a:gd name="T22" fmla="*/ 1 w 63"/>
                  <a:gd name="T23" fmla="*/ 2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3"/>
                  <a:gd name="T37" fmla="*/ 0 h 20"/>
                  <a:gd name="T38" fmla="*/ 63 w 63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3" h="20">
                    <a:moveTo>
                      <a:pt x="1" y="20"/>
                    </a:moveTo>
                    <a:cubicBezTo>
                      <a:pt x="1" y="20"/>
                      <a:pt x="0" y="20"/>
                      <a:pt x="0" y="19"/>
                    </a:cubicBezTo>
                    <a:cubicBezTo>
                      <a:pt x="0" y="16"/>
                      <a:pt x="1" y="13"/>
                      <a:pt x="4" y="10"/>
                    </a:cubicBezTo>
                    <a:cubicBezTo>
                      <a:pt x="15" y="2"/>
                      <a:pt x="44" y="0"/>
                      <a:pt x="56" y="5"/>
                    </a:cubicBezTo>
                    <a:cubicBezTo>
                      <a:pt x="60" y="7"/>
                      <a:pt x="62" y="9"/>
                      <a:pt x="63" y="12"/>
                    </a:cubicBezTo>
                    <a:cubicBezTo>
                      <a:pt x="63" y="12"/>
                      <a:pt x="62" y="13"/>
                      <a:pt x="62" y="13"/>
                    </a:cubicBezTo>
                    <a:cubicBezTo>
                      <a:pt x="61" y="13"/>
                      <a:pt x="60" y="13"/>
                      <a:pt x="60" y="12"/>
                    </a:cubicBezTo>
                    <a:cubicBezTo>
                      <a:pt x="60" y="10"/>
                      <a:pt x="58" y="8"/>
                      <a:pt x="55" y="7"/>
                    </a:cubicBezTo>
                    <a:cubicBezTo>
                      <a:pt x="44" y="3"/>
                      <a:pt x="16" y="4"/>
                      <a:pt x="6" y="12"/>
                    </a:cubicBezTo>
                    <a:cubicBezTo>
                      <a:pt x="3" y="14"/>
                      <a:pt x="2" y="16"/>
                      <a:pt x="3" y="19"/>
                    </a:cubicBezTo>
                    <a:cubicBezTo>
                      <a:pt x="3" y="19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3" name="Freeform 132">
                <a:extLst>
                  <a:ext uri="{FF2B5EF4-FFF2-40B4-BE49-F238E27FC236}">
                    <a16:creationId xmlns:a16="http://schemas.microsoft.com/office/drawing/2014/main" id="{1E67552B-8596-4002-855F-A84FC2043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82" y="457655"/>
                <a:ext cx="25122" cy="4369"/>
              </a:xfrm>
              <a:custGeom>
                <a:avLst/>
                <a:gdLst>
                  <a:gd name="T0" fmla="*/ 9 w 16"/>
                  <a:gd name="T1" fmla="*/ 3 h 3"/>
                  <a:gd name="T2" fmla="*/ 1 w 16"/>
                  <a:gd name="T3" fmla="*/ 3 h 3"/>
                  <a:gd name="T4" fmla="*/ 1 w 16"/>
                  <a:gd name="T5" fmla="*/ 1 h 3"/>
                  <a:gd name="T6" fmla="*/ 2 w 16"/>
                  <a:gd name="T7" fmla="*/ 0 h 3"/>
                  <a:gd name="T8" fmla="*/ 12 w 16"/>
                  <a:gd name="T9" fmla="*/ 1 h 3"/>
                  <a:gd name="T10" fmla="*/ 15 w 16"/>
                  <a:gd name="T11" fmla="*/ 1 h 3"/>
                  <a:gd name="T12" fmla="*/ 16 w 16"/>
                  <a:gd name="T13" fmla="*/ 2 h 3"/>
                  <a:gd name="T14" fmla="*/ 15 w 16"/>
                  <a:gd name="T15" fmla="*/ 3 h 3"/>
                  <a:gd name="T16" fmla="*/ 15 w 16"/>
                  <a:gd name="T17" fmla="*/ 3 h 3"/>
                  <a:gd name="T18" fmla="*/ 12 w 16"/>
                  <a:gd name="T19" fmla="*/ 3 h 3"/>
                  <a:gd name="T20" fmla="*/ 9 w 16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3"/>
                  <a:gd name="T35" fmla="*/ 16 w 16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3">
                    <a:moveTo>
                      <a:pt x="9" y="3"/>
                    </a:moveTo>
                    <a:cubicBezTo>
                      <a:pt x="6" y="3"/>
                      <a:pt x="4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5" y="1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3" y="3"/>
                      <a:pt x="12" y="3"/>
                    </a:cubicBezTo>
                    <a:cubicBezTo>
                      <a:pt x="11" y="3"/>
                      <a:pt x="10" y="3"/>
                      <a:pt x="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4" name="Freeform 133">
                <a:extLst>
                  <a:ext uri="{FF2B5EF4-FFF2-40B4-BE49-F238E27FC236}">
                    <a16:creationId xmlns:a16="http://schemas.microsoft.com/office/drawing/2014/main" id="{757A6EDB-22C0-44EC-938C-E97F3870B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96" y="460932"/>
                <a:ext cx="27307" cy="4369"/>
              </a:xfrm>
              <a:custGeom>
                <a:avLst/>
                <a:gdLst>
                  <a:gd name="T0" fmla="*/ 12 w 18"/>
                  <a:gd name="T1" fmla="*/ 3 h 3"/>
                  <a:gd name="T2" fmla="*/ 1 w 18"/>
                  <a:gd name="T3" fmla="*/ 3 h 3"/>
                  <a:gd name="T4" fmla="*/ 0 w 18"/>
                  <a:gd name="T5" fmla="*/ 1 h 3"/>
                  <a:gd name="T6" fmla="*/ 1 w 18"/>
                  <a:gd name="T7" fmla="*/ 0 h 3"/>
                  <a:gd name="T8" fmla="*/ 17 w 18"/>
                  <a:gd name="T9" fmla="*/ 1 h 3"/>
                  <a:gd name="T10" fmla="*/ 18 w 18"/>
                  <a:gd name="T11" fmla="*/ 2 h 3"/>
                  <a:gd name="T12" fmla="*/ 17 w 18"/>
                  <a:gd name="T13" fmla="*/ 3 h 3"/>
                  <a:gd name="T14" fmla="*/ 12 w 18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3"/>
                  <a:gd name="T26" fmla="*/ 18 w 18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3">
                    <a:moveTo>
                      <a:pt x="12" y="3"/>
                    </a:moveTo>
                    <a:cubicBezTo>
                      <a:pt x="8" y="3"/>
                      <a:pt x="5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7" y="1"/>
                      <a:pt x="12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5" y="3"/>
                      <a:pt x="13" y="3"/>
                      <a:pt x="1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5" name="Freeform 134">
                <a:extLst>
                  <a:ext uri="{FF2B5EF4-FFF2-40B4-BE49-F238E27FC236}">
                    <a16:creationId xmlns:a16="http://schemas.microsoft.com/office/drawing/2014/main" id="{3FFA013E-79BD-4325-B5D1-30F1513E3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30" y="312385"/>
                <a:ext cx="22938" cy="5462"/>
              </a:xfrm>
              <a:custGeom>
                <a:avLst/>
                <a:gdLst>
                  <a:gd name="T0" fmla="*/ 1 w 15"/>
                  <a:gd name="T1" fmla="*/ 3 h 3"/>
                  <a:gd name="T2" fmla="*/ 0 w 15"/>
                  <a:gd name="T3" fmla="*/ 3 h 3"/>
                  <a:gd name="T4" fmla="*/ 1 w 15"/>
                  <a:gd name="T5" fmla="*/ 1 h 3"/>
                  <a:gd name="T6" fmla="*/ 10 w 15"/>
                  <a:gd name="T7" fmla="*/ 1 h 3"/>
                  <a:gd name="T8" fmla="*/ 14 w 15"/>
                  <a:gd name="T9" fmla="*/ 1 h 3"/>
                  <a:gd name="T10" fmla="*/ 15 w 15"/>
                  <a:gd name="T11" fmla="*/ 2 h 3"/>
                  <a:gd name="T12" fmla="*/ 14 w 15"/>
                  <a:gd name="T13" fmla="*/ 3 h 3"/>
                  <a:gd name="T14" fmla="*/ 9 w 15"/>
                  <a:gd name="T15" fmla="*/ 3 h 3"/>
                  <a:gd name="T16" fmla="*/ 2 w 15"/>
                  <a:gd name="T17" fmla="*/ 3 h 3"/>
                  <a:gd name="T18" fmla="*/ 1 w 15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3"/>
                  <a:gd name="T32" fmla="*/ 15 w 15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4" y="0"/>
                      <a:pt x="7" y="0"/>
                      <a:pt x="10" y="1"/>
                    </a:cubicBezTo>
                    <a:cubicBezTo>
                      <a:pt x="11" y="1"/>
                      <a:pt x="13" y="1"/>
                      <a:pt x="14" y="1"/>
                    </a:cubicBezTo>
                    <a:cubicBezTo>
                      <a:pt x="15" y="1"/>
                      <a:pt x="15" y="1"/>
                      <a:pt x="15" y="2"/>
                    </a:cubicBezTo>
                    <a:cubicBezTo>
                      <a:pt x="15" y="2"/>
                      <a:pt x="15" y="3"/>
                      <a:pt x="14" y="3"/>
                    </a:cubicBezTo>
                    <a:cubicBezTo>
                      <a:pt x="13" y="3"/>
                      <a:pt x="11" y="3"/>
                      <a:pt x="9" y="3"/>
                    </a:cubicBezTo>
                    <a:cubicBezTo>
                      <a:pt x="7" y="3"/>
                      <a:pt x="4" y="2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6" name="Freeform 135">
                <a:extLst>
                  <a:ext uri="{FF2B5EF4-FFF2-40B4-BE49-F238E27FC236}">
                    <a16:creationId xmlns:a16="http://schemas.microsoft.com/office/drawing/2014/main" id="{C70B8619-8DBC-4299-97C6-B97CB858E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311293"/>
                <a:ext cx="33860" cy="6554"/>
              </a:xfrm>
              <a:custGeom>
                <a:avLst/>
                <a:gdLst>
                  <a:gd name="T0" fmla="*/ 1 w 22"/>
                  <a:gd name="T1" fmla="*/ 4 h 4"/>
                  <a:gd name="T2" fmla="*/ 0 w 22"/>
                  <a:gd name="T3" fmla="*/ 3 h 4"/>
                  <a:gd name="T4" fmla="*/ 1 w 22"/>
                  <a:gd name="T5" fmla="*/ 2 h 4"/>
                  <a:gd name="T6" fmla="*/ 18 w 22"/>
                  <a:gd name="T7" fmla="*/ 1 h 4"/>
                  <a:gd name="T8" fmla="*/ 21 w 22"/>
                  <a:gd name="T9" fmla="*/ 1 h 4"/>
                  <a:gd name="T10" fmla="*/ 22 w 22"/>
                  <a:gd name="T11" fmla="*/ 2 h 4"/>
                  <a:gd name="T12" fmla="*/ 21 w 22"/>
                  <a:gd name="T13" fmla="*/ 3 h 4"/>
                  <a:gd name="T14" fmla="*/ 17 w 22"/>
                  <a:gd name="T15" fmla="*/ 3 h 4"/>
                  <a:gd name="T16" fmla="*/ 2 w 22"/>
                  <a:gd name="T17" fmla="*/ 4 h 4"/>
                  <a:gd name="T18" fmla="*/ 1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6" y="0"/>
                      <a:pt x="12" y="1"/>
                      <a:pt x="18" y="1"/>
                    </a:cubicBezTo>
                    <a:cubicBezTo>
                      <a:pt x="19" y="1"/>
                      <a:pt x="20" y="1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2" y="3"/>
                      <a:pt x="22" y="3"/>
                      <a:pt x="21" y="3"/>
                    </a:cubicBezTo>
                    <a:cubicBezTo>
                      <a:pt x="20" y="3"/>
                      <a:pt x="19" y="3"/>
                      <a:pt x="17" y="3"/>
                    </a:cubicBezTo>
                    <a:cubicBezTo>
                      <a:pt x="12" y="3"/>
                      <a:pt x="6" y="2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7" name="Freeform 136">
                <a:extLst>
                  <a:ext uri="{FF2B5EF4-FFF2-40B4-BE49-F238E27FC236}">
                    <a16:creationId xmlns:a16="http://schemas.microsoft.com/office/drawing/2014/main" id="{F601F4B0-A746-47A4-BFBD-CC7A39D6F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73" y="308016"/>
                <a:ext cx="42598" cy="22938"/>
              </a:xfrm>
              <a:custGeom>
                <a:avLst/>
                <a:gdLst>
                  <a:gd name="T0" fmla="*/ 26 w 27"/>
                  <a:gd name="T1" fmla="*/ 15 h 15"/>
                  <a:gd name="T2" fmla="*/ 25 w 27"/>
                  <a:gd name="T3" fmla="*/ 14 h 15"/>
                  <a:gd name="T4" fmla="*/ 2 w 27"/>
                  <a:gd name="T5" fmla="*/ 5 h 15"/>
                  <a:gd name="T6" fmla="*/ 0 w 27"/>
                  <a:gd name="T7" fmla="*/ 5 h 15"/>
                  <a:gd name="T8" fmla="*/ 1 w 27"/>
                  <a:gd name="T9" fmla="*/ 3 h 15"/>
                  <a:gd name="T10" fmla="*/ 27 w 27"/>
                  <a:gd name="T11" fmla="*/ 14 h 15"/>
                  <a:gd name="T12" fmla="*/ 26 w 27"/>
                  <a:gd name="T13" fmla="*/ 15 h 15"/>
                  <a:gd name="T14" fmla="*/ 26 w 27"/>
                  <a:gd name="T15" fmla="*/ 15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15"/>
                  <a:gd name="T26" fmla="*/ 27 w 27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15">
                    <a:moveTo>
                      <a:pt x="26" y="15"/>
                    </a:moveTo>
                    <a:cubicBezTo>
                      <a:pt x="25" y="15"/>
                      <a:pt x="25" y="15"/>
                      <a:pt x="25" y="14"/>
                    </a:cubicBezTo>
                    <a:cubicBezTo>
                      <a:pt x="22" y="3"/>
                      <a:pt x="11" y="4"/>
                      <a:pt x="2" y="5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1" y="2"/>
                      <a:pt x="24" y="0"/>
                      <a:pt x="27" y="14"/>
                    </a:cubicBezTo>
                    <a:cubicBezTo>
                      <a:pt x="27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8" name="Freeform 137">
                <a:extLst>
                  <a:ext uri="{FF2B5EF4-FFF2-40B4-BE49-F238E27FC236}">
                    <a16:creationId xmlns:a16="http://schemas.microsoft.com/office/drawing/2014/main" id="{DDC0C76E-E858-447F-8B44-B569B7525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28" y="334231"/>
                <a:ext cx="19661" cy="25122"/>
              </a:xfrm>
              <a:custGeom>
                <a:avLst/>
                <a:gdLst>
                  <a:gd name="T0" fmla="*/ 1 w 13"/>
                  <a:gd name="T1" fmla="*/ 16 h 16"/>
                  <a:gd name="T2" fmla="*/ 1 w 13"/>
                  <a:gd name="T3" fmla="*/ 16 h 16"/>
                  <a:gd name="T4" fmla="*/ 0 w 13"/>
                  <a:gd name="T5" fmla="*/ 15 h 16"/>
                  <a:gd name="T6" fmla="*/ 11 w 13"/>
                  <a:gd name="T7" fmla="*/ 0 h 16"/>
                  <a:gd name="T8" fmla="*/ 12 w 13"/>
                  <a:gd name="T9" fmla="*/ 0 h 16"/>
                  <a:gd name="T10" fmla="*/ 12 w 13"/>
                  <a:gd name="T11" fmla="*/ 2 h 16"/>
                  <a:gd name="T12" fmla="*/ 3 w 13"/>
                  <a:gd name="T13" fmla="*/ 16 h 16"/>
                  <a:gd name="T14" fmla="*/ 1 w 13"/>
                  <a:gd name="T15" fmla="*/ 16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6"/>
                  <a:gd name="T26" fmla="*/ 13 w 13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2" y="9"/>
                      <a:pt x="6" y="3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8" y="5"/>
                      <a:pt x="4" y="10"/>
                      <a:pt x="3" y="16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39" name="Freeform 138">
                <a:extLst>
                  <a:ext uri="{FF2B5EF4-FFF2-40B4-BE49-F238E27FC236}">
                    <a16:creationId xmlns:a16="http://schemas.microsoft.com/office/drawing/2014/main" id="{B5649D0A-53F3-4C42-BEF5-1E2C74B64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19" y="314570"/>
                <a:ext cx="54613" cy="22938"/>
              </a:xfrm>
              <a:custGeom>
                <a:avLst/>
                <a:gdLst>
                  <a:gd name="T0" fmla="*/ 1 w 35"/>
                  <a:gd name="T1" fmla="*/ 15 h 15"/>
                  <a:gd name="T2" fmla="*/ 1 w 35"/>
                  <a:gd name="T3" fmla="*/ 15 h 15"/>
                  <a:gd name="T4" fmla="*/ 0 w 35"/>
                  <a:gd name="T5" fmla="*/ 14 h 15"/>
                  <a:gd name="T6" fmla="*/ 26 w 35"/>
                  <a:gd name="T7" fmla="*/ 3 h 15"/>
                  <a:gd name="T8" fmla="*/ 34 w 35"/>
                  <a:gd name="T9" fmla="*/ 3 h 15"/>
                  <a:gd name="T10" fmla="*/ 34 w 35"/>
                  <a:gd name="T11" fmla="*/ 3 h 15"/>
                  <a:gd name="T12" fmla="*/ 35 w 35"/>
                  <a:gd name="T13" fmla="*/ 5 h 15"/>
                  <a:gd name="T14" fmla="*/ 34 w 35"/>
                  <a:gd name="T15" fmla="*/ 6 h 15"/>
                  <a:gd name="T16" fmla="*/ 25 w 35"/>
                  <a:gd name="T17" fmla="*/ 5 h 15"/>
                  <a:gd name="T18" fmla="*/ 2 w 35"/>
                  <a:gd name="T19" fmla="*/ 14 h 15"/>
                  <a:gd name="T20" fmla="*/ 1 w 35"/>
                  <a:gd name="T21" fmla="*/ 15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"/>
                  <a:gd name="T34" fmla="*/ 0 h 15"/>
                  <a:gd name="T35" fmla="*/ 35 w 35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" h="15"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3" y="0"/>
                      <a:pt x="15" y="2"/>
                      <a:pt x="26" y="3"/>
                    </a:cubicBezTo>
                    <a:cubicBezTo>
                      <a:pt x="29" y="3"/>
                      <a:pt x="31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4"/>
                      <a:pt x="35" y="5"/>
                    </a:cubicBezTo>
                    <a:cubicBezTo>
                      <a:pt x="35" y="5"/>
                      <a:pt x="35" y="6"/>
                      <a:pt x="34" y="6"/>
                    </a:cubicBezTo>
                    <a:cubicBezTo>
                      <a:pt x="31" y="6"/>
                      <a:pt x="29" y="5"/>
                      <a:pt x="25" y="5"/>
                    </a:cubicBezTo>
                    <a:cubicBezTo>
                      <a:pt x="15" y="4"/>
                      <a:pt x="5" y="3"/>
                      <a:pt x="2" y="14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0" name="Freeform 139">
                <a:extLst>
                  <a:ext uri="{FF2B5EF4-FFF2-40B4-BE49-F238E27FC236}">
                    <a16:creationId xmlns:a16="http://schemas.microsoft.com/office/drawing/2014/main" id="{DF6D1F45-743E-454E-81BA-E1F3AE4A6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5" y="317846"/>
                <a:ext cx="36045" cy="5462"/>
              </a:xfrm>
              <a:custGeom>
                <a:avLst/>
                <a:gdLst>
                  <a:gd name="T0" fmla="*/ 1 w 23"/>
                  <a:gd name="T1" fmla="*/ 4 h 4"/>
                  <a:gd name="T2" fmla="*/ 0 w 23"/>
                  <a:gd name="T3" fmla="*/ 3 h 4"/>
                  <a:gd name="T4" fmla="*/ 1 w 23"/>
                  <a:gd name="T5" fmla="*/ 2 h 4"/>
                  <a:gd name="T6" fmla="*/ 19 w 23"/>
                  <a:gd name="T7" fmla="*/ 1 h 4"/>
                  <a:gd name="T8" fmla="*/ 22 w 23"/>
                  <a:gd name="T9" fmla="*/ 1 h 4"/>
                  <a:gd name="T10" fmla="*/ 23 w 23"/>
                  <a:gd name="T11" fmla="*/ 3 h 4"/>
                  <a:gd name="T12" fmla="*/ 22 w 23"/>
                  <a:gd name="T13" fmla="*/ 4 h 4"/>
                  <a:gd name="T14" fmla="*/ 19 w 23"/>
                  <a:gd name="T15" fmla="*/ 3 h 4"/>
                  <a:gd name="T16" fmla="*/ 1 w 23"/>
                  <a:gd name="T17" fmla="*/ 4 h 4"/>
                  <a:gd name="T18" fmla="*/ 1 w 23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4"/>
                  <a:gd name="T32" fmla="*/ 23 w 23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7" y="0"/>
                      <a:pt x="13" y="0"/>
                      <a:pt x="19" y="1"/>
                    </a:cubicBezTo>
                    <a:cubicBezTo>
                      <a:pt x="20" y="1"/>
                      <a:pt x="21" y="1"/>
                      <a:pt x="22" y="1"/>
                    </a:cubicBezTo>
                    <a:cubicBezTo>
                      <a:pt x="23" y="1"/>
                      <a:pt x="23" y="2"/>
                      <a:pt x="23" y="3"/>
                    </a:cubicBezTo>
                    <a:cubicBezTo>
                      <a:pt x="23" y="3"/>
                      <a:pt x="23" y="4"/>
                      <a:pt x="22" y="4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3" y="3"/>
                      <a:pt x="7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1" name="Freeform 140">
                <a:extLst>
                  <a:ext uri="{FF2B5EF4-FFF2-40B4-BE49-F238E27FC236}">
                    <a16:creationId xmlns:a16="http://schemas.microsoft.com/office/drawing/2014/main" id="{EA295212-E9D8-4E8D-9718-0801E97BE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023" y="317846"/>
                <a:ext cx="30583" cy="5462"/>
              </a:xfrm>
              <a:custGeom>
                <a:avLst/>
                <a:gdLst>
                  <a:gd name="T0" fmla="*/ 1 w 20"/>
                  <a:gd name="T1" fmla="*/ 4 h 4"/>
                  <a:gd name="T2" fmla="*/ 0 w 20"/>
                  <a:gd name="T3" fmla="*/ 3 h 4"/>
                  <a:gd name="T4" fmla="*/ 1 w 20"/>
                  <a:gd name="T5" fmla="*/ 1 h 4"/>
                  <a:gd name="T6" fmla="*/ 14 w 20"/>
                  <a:gd name="T7" fmla="*/ 1 h 4"/>
                  <a:gd name="T8" fmla="*/ 19 w 20"/>
                  <a:gd name="T9" fmla="*/ 1 h 4"/>
                  <a:gd name="T10" fmla="*/ 20 w 20"/>
                  <a:gd name="T11" fmla="*/ 2 h 4"/>
                  <a:gd name="T12" fmla="*/ 19 w 20"/>
                  <a:gd name="T13" fmla="*/ 3 h 4"/>
                  <a:gd name="T14" fmla="*/ 19 w 20"/>
                  <a:gd name="T15" fmla="*/ 3 h 4"/>
                  <a:gd name="T16" fmla="*/ 13 w 20"/>
                  <a:gd name="T17" fmla="*/ 3 h 4"/>
                  <a:gd name="T18" fmla="*/ 1 w 20"/>
                  <a:gd name="T19" fmla="*/ 4 h 4"/>
                  <a:gd name="T20" fmla="*/ 1 w 20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4"/>
                  <a:gd name="T35" fmla="*/ 20 w 20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5" y="0"/>
                      <a:pt x="9" y="0"/>
                      <a:pt x="14" y="1"/>
                    </a:cubicBezTo>
                    <a:cubicBezTo>
                      <a:pt x="15" y="1"/>
                      <a:pt x="17" y="1"/>
                      <a:pt x="19" y="1"/>
                    </a:cubicBezTo>
                    <a:cubicBezTo>
                      <a:pt x="19" y="1"/>
                      <a:pt x="20" y="2"/>
                      <a:pt x="20" y="2"/>
                    </a:cubicBezTo>
                    <a:cubicBezTo>
                      <a:pt x="20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3"/>
                      <a:pt x="15" y="3"/>
                      <a:pt x="13" y="3"/>
                    </a:cubicBezTo>
                    <a:cubicBezTo>
                      <a:pt x="9" y="3"/>
                      <a:pt x="5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2" name="Freeform 141">
                <a:extLst>
                  <a:ext uri="{FF2B5EF4-FFF2-40B4-BE49-F238E27FC236}">
                    <a16:creationId xmlns:a16="http://schemas.microsoft.com/office/drawing/2014/main" id="{CB507FB7-14B8-4791-84BB-26345D887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21" y="318939"/>
                <a:ext cx="30583" cy="3277"/>
              </a:xfrm>
              <a:custGeom>
                <a:avLst/>
                <a:gdLst>
                  <a:gd name="T0" fmla="*/ 1 w 20"/>
                  <a:gd name="T1" fmla="*/ 2 h 2"/>
                  <a:gd name="T2" fmla="*/ 0 w 20"/>
                  <a:gd name="T3" fmla="*/ 1 h 2"/>
                  <a:gd name="T4" fmla="*/ 1 w 20"/>
                  <a:gd name="T5" fmla="*/ 0 h 2"/>
                  <a:gd name="T6" fmla="*/ 15 w 20"/>
                  <a:gd name="T7" fmla="*/ 0 h 2"/>
                  <a:gd name="T8" fmla="*/ 19 w 20"/>
                  <a:gd name="T9" fmla="*/ 0 h 2"/>
                  <a:gd name="T10" fmla="*/ 20 w 20"/>
                  <a:gd name="T11" fmla="*/ 1 h 2"/>
                  <a:gd name="T12" fmla="*/ 19 w 20"/>
                  <a:gd name="T13" fmla="*/ 2 h 2"/>
                  <a:gd name="T14" fmla="*/ 15 w 20"/>
                  <a:gd name="T15" fmla="*/ 2 h 2"/>
                  <a:gd name="T16" fmla="*/ 1 w 20"/>
                  <a:gd name="T17" fmla="*/ 2 h 2"/>
                  <a:gd name="T18" fmla="*/ 1 w 20"/>
                  <a:gd name="T19" fmla="*/ 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"/>
                  <a:gd name="T32" fmla="*/ 20 w 20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5" y="0"/>
                      <a:pt x="10" y="0"/>
                      <a:pt x="15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1" y="2"/>
                      <a:pt x="6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3" name="Freeform 142">
                <a:extLst>
                  <a:ext uri="{FF2B5EF4-FFF2-40B4-BE49-F238E27FC236}">
                    <a16:creationId xmlns:a16="http://schemas.microsoft.com/office/drawing/2014/main" id="{59B9DB9F-7114-4105-AC3E-77AAD8935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728" y="318939"/>
                <a:ext cx="28399" cy="3277"/>
              </a:xfrm>
              <a:custGeom>
                <a:avLst/>
                <a:gdLst>
                  <a:gd name="T0" fmla="*/ 1 w 18"/>
                  <a:gd name="T1" fmla="*/ 2 h 2"/>
                  <a:gd name="T2" fmla="*/ 0 w 18"/>
                  <a:gd name="T3" fmla="*/ 1 h 2"/>
                  <a:gd name="T4" fmla="*/ 1 w 18"/>
                  <a:gd name="T5" fmla="*/ 0 h 2"/>
                  <a:gd name="T6" fmla="*/ 17 w 18"/>
                  <a:gd name="T7" fmla="*/ 0 h 2"/>
                  <a:gd name="T8" fmla="*/ 18 w 18"/>
                  <a:gd name="T9" fmla="*/ 1 h 2"/>
                  <a:gd name="T10" fmla="*/ 17 w 18"/>
                  <a:gd name="T11" fmla="*/ 2 h 2"/>
                  <a:gd name="T12" fmla="*/ 1 w 18"/>
                  <a:gd name="T13" fmla="*/ 2 h 2"/>
                  <a:gd name="T14" fmla="*/ 1 w 18"/>
                  <a:gd name="T15" fmla="*/ 2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"/>
                  <a:gd name="T26" fmla="*/ 18 w 18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7" y="0"/>
                      <a:pt x="12" y="0"/>
                      <a:pt x="17" y="0"/>
                    </a:cubicBezTo>
                    <a:cubicBezTo>
                      <a:pt x="18" y="0"/>
                      <a:pt x="18" y="0"/>
                      <a:pt x="18" y="1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12" y="2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4" name="Freeform 143">
                <a:extLst>
                  <a:ext uri="{FF2B5EF4-FFF2-40B4-BE49-F238E27FC236}">
                    <a16:creationId xmlns:a16="http://schemas.microsoft.com/office/drawing/2014/main" id="{0C29B6A0-DEE1-4B34-B9D4-8CFE9D4E9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50" y="317846"/>
                <a:ext cx="28399" cy="4369"/>
              </a:xfrm>
              <a:custGeom>
                <a:avLst/>
                <a:gdLst>
                  <a:gd name="T0" fmla="*/ 1 w 18"/>
                  <a:gd name="T1" fmla="*/ 3 h 3"/>
                  <a:gd name="T2" fmla="*/ 0 w 18"/>
                  <a:gd name="T3" fmla="*/ 2 h 3"/>
                  <a:gd name="T4" fmla="*/ 1 w 18"/>
                  <a:gd name="T5" fmla="*/ 1 h 3"/>
                  <a:gd name="T6" fmla="*/ 10 w 18"/>
                  <a:gd name="T7" fmla="*/ 0 h 3"/>
                  <a:gd name="T8" fmla="*/ 17 w 18"/>
                  <a:gd name="T9" fmla="*/ 0 h 3"/>
                  <a:gd name="T10" fmla="*/ 18 w 18"/>
                  <a:gd name="T11" fmla="*/ 1 h 3"/>
                  <a:gd name="T12" fmla="*/ 17 w 18"/>
                  <a:gd name="T13" fmla="*/ 2 h 3"/>
                  <a:gd name="T14" fmla="*/ 10 w 18"/>
                  <a:gd name="T15" fmla="*/ 2 h 3"/>
                  <a:gd name="T16" fmla="*/ 1 w 18"/>
                  <a:gd name="T17" fmla="*/ 3 h 3"/>
                  <a:gd name="T18" fmla="*/ 1 w 18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"/>
                  <a:gd name="T32" fmla="*/ 18 w 18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2" y="0"/>
                      <a:pt x="15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18" y="1"/>
                      <a:pt x="18" y="2"/>
                      <a:pt x="17" y="2"/>
                    </a:cubicBezTo>
                    <a:cubicBezTo>
                      <a:pt x="15" y="2"/>
                      <a:pt x="12" y="2"/>
                      <a:pt x="10" y="2"/>
                    </a:cubicBezTo>
                    <a:cubicBezTo>
                      <a:pt x="7" y="2"/>
                      <a:pt x="4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5" name="Freeform 144">
                <a:extLst>
                  <a:ext uri="{FF2B5EF4-FFF2-40B4-BE49-F238E27FC236}">
                    <a16:creationId xmlns:a16="http://schemas.microsoft.com/office/drawing/2014/main" id="{8746DDB8-9128-474F-877F-84875B88A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72" y="315662"/>
                <a:ext cx="29491" cy="4369"/>
              </a:xfrm>
              <a:custGeom>
                <a:avLst/>
                <a:gdLst>
                  <a:gd name="T0" fmla="*/ 1 w 19"/>
                  <a:gd name="T1" fmla="*/ 3 h 3"/>
                  <a:gd name="T2" fmla="*/ 0 w 19"/>
                  <a:gd name="T3" fmla="*/ 2 h 3"/>
                  <a:gd name="T4" fmla="*/ 1 w 19"/>
                  <a:gd name="T5" fmla="*/ 1 h 3"/>
                  <a:gd name="T6" fmla="*/ 13 w 19"/>
                  <a:gd name="T7" fmla="*/ 1 h 3"/>
                  <a:gd name="T8" fmla="*/ 18 w 19"/>
                  <a:gd name="T9" fmla="*/ 1 h 3"/>
                  <a:gd name="T10" fmla="*/ 18 w 19"/>
                  <a:gd name="T11" fmla="*/ 1 h 3"/>
                  <a:gd name="T12" fmla="*/ 19 w 19"/>
                  <a:gd name="T13" fmla="*/ 2 h 3"/>
                  <a:gd name="T14" fmla="*/ 18 w 19"/>
                  <a:gd name="T15" fmla="*/ 3 h 3"/>
                  <a:gd name="T16" fmla="*/ 13 w 19"/>
                  <a:gd name="T17" fmla="*/ 3 h 3"/>
                  <a:gd name="T18" fmla="*/ 1 w 19"/>
                  <a:gd name="T19" fmla="*/ 3 h 3"/>
                  <a:gd name="T20" fmla="*/ 1 w 19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3"/>
                  <a:gd name="T35" fmla="*/ 19 w 19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3">
                    <a:moveTo>
                      <a:pt x="1" y="3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5" y="0"/>
                      <a:pt x="9" y="0"/>
                      <a:pt x="13" y="1"/>
                    </a:cubicBezTo>
                    <a:cubicBezTo>
                      <a:pt x="14" y="1"/>
                      <a:pt x="16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2"/>
                    </a:cubicBezTo>
                    <a:cubicBezTo>
                      <a:pt x="19" y="2"/>
                      <a:pt x="19" y="3"/>
                      <a:pt x="18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9" y="3"/>
                      <a:pt x="5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6" name="Freeform 145">
                <a:extLst>
                  <a:ext uri="{FF2B5EF4-FFF2-40B4-BE49-F238E27FC236}">
                    <a16:creationId xmlns:a16="http://schemas.microsoft.com/office/drawing/2014/main" id="{DEE5D52A-6E06-4A2D-BA3F-77B7AD762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14570"/>
                <a:ext cx="29491" cy="5462"/>
              </a:xfrm>
              <a:custGeom>
                <a:avLst/>
                <a:gdLst>
                  <a:gd name="T0" fmla="*/ 1 w 19"/>
                  <a:gd name="T1" fmla="*/ 4 h 4"/>
                  <a:gd name="T2" fmla="*/ 0 w 19"/>
                  <a:gd name="T3" fmla="*/ 3 h 4"/>
                  <a:gd name="T4" fmla="*/ 1 w 19"/>
                  <a:gd name="T5" fmla="*/ 2 h 4"/>
                  <a:gd name="T6" fmla="*/ 18 w 19"/>
                  <a:gd name="T7" fmla="*/ 1 h 4"/>
                  <a:gd name="T8" fmla="*/ 19 w 19"/>
                  <a:gd name="T9" fmla="*/ 2 h 4"/>
                  <a:gd name="T10" fmla="*/ 18 w 19"/>
                  <a:gd name="T11" fmla="*/ 3 h 4"/>
                  <a:gd name="T12" fmla="*/ 1 w 19"/>
                  <a:gd name="T13" fmla="*/ 4 h 4"/>
                  <a:gd name="T14" fmla="*/ 1 w 19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4"/>
                  <a:gd name="T26" fmla="*/ 19 w 19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4">
                    <a:moveTo>
                      <a:pt x="1" y="4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8" y="1"/>
                      <a:pt x="13" y="0"/>
                      <a:pt x="18" y="1"/>
                    </a:cubicBezTo>
                    <a:cubicBezTo>
                      <a:pt x="19" y="1"/>
                      <a:pt x="19" y="1"/>
                      <a:pt x="19" y="2"/>
                    </a:cubicBezTo>
                    <a:cubicBezTo>
                      <a:pt x="19" y="2"/>
                      <a:pt x="19" y="3"/>
                      <a:pt x="18" y="3"/>
                    </a:cubicBezTo>
                    <a:cubicBezTo>
                      <a:pt x="13" y="3"/>
                      <a:pt x="8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7" name="Freeform 146">
                <a:extLst>
                  <a:ext uri="{FF2B5EF4-FFF2-40B4-BE49-F238E27FC236}">
                    <a16:creationId xmlns:a16="http://schemas.microsoft.com/office/drawing/2014/main" id="{6D411AFD-9AF5-4EED-8BC6-FEB86677A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00" y="314570"/>
                <a:ext cx="28399" cy="4369"/>
              </a:xfrm>
              <a:custGeom>
                <a:avLst/>
                <a:gdLst>
                  <a:gd name="T0" fmla="*/ 1 w 18"/>
                  <a:gd name="T1" fmla="*/ 3 h 3"/>
                  <a:gd name="T2" fmla="*/ 0 w 18"/>
                  <a:gd name="T3" fmla="*/ 2 h 3"/>
                  <a:gd name="T4" fmla="*/ 1 w 18"/>
                  <a:gd name="T5" fmla="*/ 1 h 3"/>
                  <a:gd name="T6" fmla="*/ 7 w 18"/>
                  <a:gd name="T7" fmla="*/ 0 h 3"/>
                  <a:gd name="T8" fmla="*/ 17 w 18"/>
                  <a:gd name="T9" fmla="*/ 0 h 3"/>
                  <a:gd name="T10" fmla="*/ 18 w 18"/>
                  <a:gd name="T11" fmla="*/ 2 h 3"/>
                  <a:gd name="T12" fmla="*/ 16 w 18"/>
                  <a:gd name="T13" fmla="*/ 2 h 3"/>
                  <a:gd name="T14" fmla="*/ 7 w 18"/>
                  <a:gd name="T15" fmla="*/ 3 h 3"/>
                  <a:gd name="T16" fmla="*/ 1 w 18"/>
                  <a:gd name="T17" fmla="*/ 3 h 3"/>
                  <a:gd name="T18" fmla="*/ 1 w 18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"/>
                  <a:gd name="T32" fmla="*/ 18 w 18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">
                    <a:moveTo>
                      <a:pt x="1" y="3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10" y="0"/>
                      <a:pt x="14" y="0"/>
                      <a:pt x="17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7" y="2"/>
                      <a:pt x="17" y="3"/>
                      <a:pt x="16" y="2"/>
                    </a:cubicBezTo>
                    <a:cubicBezTo>
                      <a:pt x="14" y="2"/>
                      <a:pt x="10" y="2"/>
                      <a:pt x="7" y="3"/>
                    </a:cubicBezTo>
                    <a:cubicBezTo>
                      <a:pt x="5" y="3"/>
                      <a:pt x="3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8" name="Freeform 147">
                <a:extLst>
                  <a:ext uri="{FF2B5EF4-FFF2-40B4-BE49-F238E27FC236}">
                    <a16:creationId xmlns:a16="http://schemas.microsoft.com/office/drawing/2014/main" id="{B76639C3-1659-4C96-B426-8F5D14EBE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81" y="312385"/>
                <a:ext cx="14200" cy="20753"/>
              </a:xfrm>
              <a:custGeom>
                <a:avLst/>
                <a:gdLst>
                  <a:gd name="T0" fmla="*/ 7 w 9"/>
                  <a:gd name="T1" fmla="*/ 13 h 13"/>
                  <a:gd name="T2" fmla="*/ 6 w 9"/>
                  <a:gd name="T3" fmla="*/ 13 h 13"/>
                  <a:gd name="T4" fmla="*/ 5 w 9"/>
                  <a:gd name="T5" fmla="*/ 11 h 13"/>
                  <a:gd name="T6" fmla="*/ 4 w 9"/>
                  <a:gd name="T7" fmla="*/ 8 h 13"/>
                  <a:gd name="T8" fmla="*/ 1 w 9"/>
                  <a:gd name="T9" fmla="*/ 1 h 13"/>
                  <a:gd name="T10" fmla="*/ 3 w 9"/>
                  <a:gd name="T11" fmla="*/ 0 h 13"/>
                  <a:gd name="T12" fmla="*/ 4 w 9"/>
                  <a:gd name="T13" fmla="*/ 2 h 13"/>
                  <a:gd name="T14" fmla="*/ 6 w 9"/>
                  <a:gd name="T15" fmla="*/ 6 h 13"/>
                  <a:gd name="T16" fmla="*/ 8 w 9"/>
                  <a:gd name="T17" fmla="*/ 12 h 13"/>
                  <a:gd name="T18" fmla="*/ 7 w 9"/>
                  <a:gd name="T19" fmla="*/ 13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3"/>
                  <a:gd name="T32" fmla="*/ 9 w 9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3">
                    <a:moveTo>
                      <a:pt x="7" y="13"/>
                    </a:moveTo>
                    <a:cubicBezTo>
                      <a:pt x="7" y="13"/>
                      <a:pt x="6" y="13"/>
                      <a:pt x="6" y="13"/>
                    </a:cubicBezTo>
                    <a:cubicBezTo>
                      <a:pt x="6" y="13"/>
                      <a:pt x="5" y="12"/>
                      <a:pt x="5" y="11"/>
                    </a:cubicBezTo>
                    <a:cubicBezTo>
                      <a:pt x="6" y="10"/>
                      <a:pt x="5" y="9"/>
                      <a:pt x="4" y="8"/>
                    </a:cubicBezTo>
                    <a:cubicBezTo>
                      <a:pt x="2" y="6"/>
                      <a:pt x="0" y="4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3" y="3"/>
                      <a:pt x="4" y="4"/>
                      <a:pt x="6" y="6"/>
                    </a:cubicBezTo>
                    <a:cubicBezTo>
                      <a:pt x="7" y="7"/>
                      <a:pt x="9" y="9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49" name="Freeform 148">
                <a:extLst>
                  <a:ext uri="{FF2B5EF4-FFF2-40B4-BE49-F238E27FC236}">
                    <a16:creationId xmlns:a16="http://schemas.microsoft.com/office/drawing/2014/main" id="{4D6F384C-2A86-4A7D-A226-A7225C77B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227" y="326584"/>
                <a:ext cx="9831" cy="9831"/>
              </a:xfrm>
              <a:custGeom>
                <a:avLst/>
                <a:gdLst>
                  <a:gd name="T0" fmla="*/ 4 w 6"/>
                  <a:gd name="T1" fmla="*/ 6 h 6"/>
                  <a:gd name="T2" fmla="*/ 2 w 6"/>
                  <a:gd name="T3" fmla="*/ 6 h 6"/>
                  <a:gd name="T4" fmla="*/ 1 w 6"/>
                  <a:gd name="T5" fmla="*/ 4 h 6"/>
                  <a:gd name="T6" fmla="*/ 0 w 6"/>
                  <a:gd name="T7" fmla="*/ 4 h 6"/>
                  <a:gd name="T8" fmla="*/ 0 w 6"/>
                  <a:gd name="T9" fmla="*/ 1 h 6"/>
                  <a:gd name="T10" fmla="*/ 3 w 6"/>
                  <a:gd name="T11" fmla="*/ 1 h 6"/>
                  <a:gd name="T12" fmla="*/ 4 w 6"/>
                  <a:gd name="T13" fmla="*/ 2 h 6"/>
                  <a:gd name="T14" fmla="*/ 5 w 6"/>
                  <a:gd name="T15" fmla="*/ 3 h 6"/>
                  <a:gd name="T16" fmla="*/ 5 w 6"/>
                  <a:gd name="T17" fmla="*/ 5 h 6"/>
                  <a:gd name="T18" fmla="*/ 4 w 6"/>
                  <a:gd name="T19" fmla="*/ 6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4" y="6"/>
                    </a:moveTo>
                    <a:cubicBezTo>
                      <a:pt x="3" y="6"/>
                      <a:pt x="3" y="6"/>
                      <a:pt x="2" y="6"/>
                    </a:cubicBezTo>
                    <a:cubicBezTo>
                      <a:pt x="2" y="5"/>
                      <a:pt x="2" y="5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0" name="Freeform 149">
                <a:extLst>
                  <a:ext uri="{FF2B5EF4-FFF2-40B4-BE49-F238E27FC236}">
                    <a16:creationId xmlns:a16="http://schemas.microsoft.com/office/drawing/2014/main" id="{ABA3617D-D1B8-4544-8AC6-D3C859985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98" y="312385"/>
                <a:ext cx="15292" cy="20753"/>
              </a:xfrm>
              <a:custGeom>
                <a:avLst/>
                <a:gdLst>
                  <a:gd name="T0" fmla="*/ 8 w 10"/>
                  <a:gd name="T1" fmla="*/ 13 h 13"/>
                  <a:gd name="T2" fmla="*/ 7 w 10"/>
                  <a:gd name="T3" fmla="*/ 12 h 13"/>
                  <a:gd name="T4" fmla="*/ 4 w 10"/>
                  <a:gd name="T5" fmla="*/ 8 h 13"/>
                  <a:gd name="T6" fmla="*/ 1 w 10"/>
                  <a:gd name="T7" fmla="*/ 2 h 13"/>
                  <a:gd name="T8" fmla="*/ 2 w 10"/>
                  <a:gd name="T9" fmla="*/ 0 h 13"/>
                  <a:gd name="T10" fmla="*/ 4 w 10"/>
                  <a:gd name="T11" fmla="*/ 1 h 13"/>
                  <a:gd name="T12" fmla="*/ 7 w 10"/>
                  <a:gd name="T13" fmla="*/ 6 h 13"/>
                  <a:gd name="T14" fmla="*/ 10 w 10"/>
                  <a:gd name="T15" fmla="*/ 10 h 13"/>
                  <a:gd name="T16" fmla="*/ 9 w 10"/>
                  <a:gd name="T17" fmla="*/ 13 h 13"/>
                  <a:gd name="T18" fmla="*/ 8 w 10"/>
                  <a:gd name="T19" fmla="*/ 13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3"/>
                  <a:gd name="T32" fmla="*/ 10 w 10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3">
                    <a:moveTo>
                      <a:pt x="8" y="13"/>
                    </a:moveTo>
                    <a:cubicBezTo>
                      <a:pt x="7" y="13"/>
                      <a:pt x="7" y="12"/>
                      <a:pt x="7" y="12"/>
                    </a:cubicBezTo>
                    <a:cubicBezTo>
                      <a:pt x="6" y="11"/>
                      <a:pt x="5" y="10"/>
                      <a:pt x="4" y="8"/>
                    </a:cubicBezTo>
                    <a:cubicBezTo>
                      <a:pt x="3" y="7"/>
                      <a:pt x="1" y="5"/>
                      <a:pt x="1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8" y="8"/>
                      <a:pt x="9" y="9"/>
                      <a:pt x="10" y="10"/>
                    </a:cubicBezTo>
                    <a:cubicBezTo>
                      <a:pt x="10" y="11"/>
                      <a:pt x="10" y="12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1" name="Freeform 150">
                <a:extLst>
                  <a:ext uri="{FF2B5EF4-FFF2-40B4-BE49-F238E27FC236}">
                    <a16:creationId xmlns:a16="http://schemas.microsoft.com/office/drawing/2014/main" id="{ACEE08DE-B6F6-482F-83B0-596A72F27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736" y="326584"/>
                <a:ext cx="10923" cy="10923"/>
              </a:xfrm>
              <a:custGeom>
                <a:avLst/>
                <a:gdLst>
                  <a:gd name="T0" fmla="*/ 4 w 7"/>
                  <a:gd name="T1" fmla="*/ 7 h 7"/>
                  <a:gd name="T2" fmla="*/ 3 w 7"/>
                  <a:gd name="T3" fmla="*/ 6 h 7"/>
                  <a:gd name="T4" fmla="*/ 2 w 7"/>
                  <a:gd name="T5" fmla="*/ 5 h 7"/>
                  <a:gd name="T6" fmla="*/ 1 w 7"/>
                  <a:gd name="T7" fmla="*/ 4 h 7"/>
                  <a:gd name="T8" fmla="*/ 0 w 7"/>
                  <a:gd name="T9" fmla="*/ 1 h 7"/>
                  <a:gd name="T10" fmla="*/ 3 w 7"/>
                  <a:gd name="T11" fmla="*/ 0 h 7"/>
                  <a:gd name="T12" fmla="*/ 5 w 7"/>
                  <a:gd name="T13" fmla="*/ 2 h 7"/>
                  <a:gd name="T14" fmla="*/ 6 w 7"/>
                  <a:gd name="T15" fmla="*/ 3 h 7"/>
                  <a:gd name="T16" fmla="*/ 6 w 7"/>
                  <a:gd name="T17" fmla="*/ 6 h 7"/>
                  <a:gd name="T18" fmla="*/ 4 w 7"/>
                  <a:gd name="T19" fmla="*/ 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7"/>
                  <a:gd name="T32" fmla="*/ 7 w 7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7">
                    <a:moveTo>
                      <a:pt x="4" y="7"/>
                    </a:moveTo>
                    <a:cubicBezTo>
                      <a:pt x="4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2" name="Freeform 151">
                <a:extLst>
                  <a:ext uri="{FF2B5EF4-FFF2-40B4-BE49-F238E27FC236}">
                    <a16:creationId xmlns:a16="http://schemas.microsoft.com/office/drawing/2014/main" id="{F2F0CE65-D1B0-48F8-A847-8DD30523D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05" y="328769"/>
                <a:ext cx="29491" cy="7646"/>
              </a:xfrm>
              <a:custGeom>
                <a:avLst/>
                <a:gdLst>
                  <a:gd name="T0" fmla="*/ 1 w 19"/>
                  <a:gd name="T1" fmla="*/ 5 h 5"/>
                  <a:gd name="T2" fmla="*/ 1 w 19"/>
                  <a:gd name="T3" fmla="*/ 4 h 5"/>
                  <a:gd name="T4" fmla="*/ 1 w 19"/>
                  <a:gd name="T5" fmla="*/ 3 h 5"/>
                  <a:gd name="T6" fmla="*/ 10 w 19"/>
                  <a:gd name="T7" fmla="*/ 1 h 5"/>
                  <a:gd name="T8" fmla="*/ 17 w 19"/>
                  <a:gd name="T9" fmla="*/ 0 h 5"/>
                  <a:gd name="T10" fmla="*/ 19 w 19"/>
                  <a:gd name="T11" fmla="*/ 1 h 5"/>
                  <a:gd name="T12" fmla="*/ 18 w 19"/>
                  <a:gd name="T13" fmla="*/ 2 h 5"/>
                  <a:gd name="T14" fmla="*/ 10 w 19"/>
                  <a:gd name="T15" fmla="*/ 4 h 5"/>
                  <a:gd name="T16" fmla="*/ 2 w 19"/>
                  <a:gd name="T17" fmla="*/ 5 h 5"/>
                  <a:gd name="T18" fmla="*/ 1 w 19"/>
                  <a:gd name="T19" fmla="*/ 5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5"/>
                  <a:gd name="T32" fmla="*/ 19 w 19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5">
                    <a:moveTo>
                      <a:pt x="1" y="5"/>
                    </a:move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4" y="1"/>
                      <a:pt x="7" y="1"/>
                      <a:pt x="10" y="1"/>
                    </a:cubicBezTo>
                    <a:cubicBezTo>
                      <a:pt x="12" y="2"/>
                      <a:pt x="15" y="2"/>
                      <a:pt x="17" y="0"/>
                    </a:cubicBezTo>
                    <a:cubicBezTo>
                      <a:pt x="18" y="0"/>
                      <a:pt x="18" y="0"/>
                      <a:pt x="19" y="1"/>
                    </a:cubicBezTo>
                    <a:cubicBezTo>
                      <a:pt x="19" y="1"/>
                      <a:pt x="19" y="2"/>
                      <a:pt x="18" y="2"/>
                    </a:cubicBezTo>
                    <a:cubicBezTo>
                      <a:pt x="15" y="4"/>
                      <a:pt x="13" y="4"/>
                      <a:pt x="10" y="4"/>
                    </a:cubicBezTo>
                    <a:cubicBezTo>
                      <a:pt x="7" y="3"/>
                      <a:pt x="4" y="3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3" name="Freeform 152">
                <a:extLst>
                  <a:ext uri="{FF2B5EF4-FFF2-40B4-BE49-F238E27FC236}">
                    <a16:creationId xmlns:a16="http://schemas.microsoft.com/office/drawing/2014/main" id="{BD50E03B-B4BB-4C8C-8AF2-68465C3D8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30" y="314570"/>
                <a:ext cx="9831" cy="19661"/>
              </a:xfrm>
              <a:custGeom>
                <a:avLst/>
                <a:gdLst>
                  <a:gd name="T0" fmla="*/ 6 w 7"/>
                  <a:gd name="T1" fmla="*/ 13 h 13"/>
                  <a:gd name="T2" fmla="*/ 5 w 7"/>
                  <a:gd name="T3" fmla="*/ 12 h 13"/>
                  <a:gd name="T4" fmla="*/ 0 w 7"/>
                  <a:gd name="T5" fmla="*/ 2 h 13"/>
                  <a:gd name="T6" fmla="*/ 1 w 7"/>
                  <a:gd name="T7" fmla="*/ 0 h 13"/>
                  <a:gd name="T8" fmla="*/ 2 w 7"/>
                  <a:gd name="T9" fmla="*/ 1 h 13"/>
                  <a:gd name="T10" fmla="*/ 7 w 7"/>
                  <a:gd name="T11" fmla="*/ 11 h 13"/>
                  <a:gd name="T12" fmla="*/ 6 w 7"/>
                  <a:gd name="T13" fmla="*/ 13 h 13"/>
                  <a:gd name="T14" fmla="*/ 6 w 7"/>
                  <a:gd name="T15" fmla="*/ 13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13"/>
                  <a:gd name="T26" fmla="*/ 7 w 7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13">
                    <a:moveTo>
                      <a:pt x="6" y="13"/>
                    </a:moveTo>
                    <a:cubicBezTo>
                      <a:pt x="5" y="13"/>
                      <a:pt x="5" y="12"/>
                      <a:pt x="5" y="12"/>
                    </a:cubicBezTo>
                    <a:cubicBezTo>
                      <a:pt x="4" y="8"/>
                      <a:pt x="2" y="4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4" y="3"/>
                      <a:pt x="6" y="7"/>
                      <a:pt x="7" y="11"/>
                    </a:cubicBezTo>
                    <a:cubicBezTo>
                      <a:pt x="7" y="12"/>
                      <a:pt x="7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4" name="Freeform 153">
                <a:extLst>
                  <a:ext uri="{FF2B5EF4-FFF2-40B4-BE49-F238E27FC236}">
                    <a16:creationId xmlns:a16="http://schemas.microsoft.com/office/drawing/2014/main" id="{A2CF6AAC-B6AE-46E6-ABCB-5258F1C72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91" y="329862"/>
                <a:ext cx="4369" cy="4369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1 h 3"/>
                  <a:gd name="T6" fmla="*/ 3 w 3"/>
                  <a:gd name="T7" fmla="*/ 0 h 3"/>
                  <a:gd name="T8" fmla="*/ 3 w 3"/>
                  <a:gd name="T9" fmla="*/ 1 h 3"/>
                  <a:gd name="T10" fmla="*/ 2 w 3"/>
                  <a:gd name="T11" fmla="*/ 2 h 3"/>
                  <a:gd name="T12" fmla="*/ 1 w 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5" name="Freeform 154">
                <a:extLst>
                  <a:ext uri="{FF2B5EF4-FFF2-40B4-BE49-F238E27FC236}">
                    <a16:creationId xmlns:a16="http://schemas.microsoft.com/office/drawing/2014/main" id="{48C09758-FBD1-450A-BB5E-C90071458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00" y="314570"/>
                <a:ext cx="6554" cy="21845"/>
              </a:xfrm>
              <a:custGeom>
                <a:avLst/>
                <a:gdLst>
                  <a:gd name="T0" fmla="*/ 3 w 4"/>
                  <a:gd name="T1" fmla="*/ 14 h 14"/>
                  <a:gd name="T2" fmla="*/ 2 w 4"/>
                  <a:gd name="T3" fmla="*/ 13 h 14"/>
                  <a:gd name="T4" fmla="*/ 1 w 4"/>
                  <a:gd name="T5" fmla="*/ 8 h 14"/>
                  <a:gd name="T6" fmla="*/ 0 w 4"/>
                  <a:gd name="T7" fmla="*/ 2 h 14"/>
                  <a:gd name="T8" fmla="*/ 1 w 4"/>
                  <a:gd name="T9" fmla="*/ 1 h 14"/>
                  <a:gd name="T10" fmla="*/ 2 w 4"/>
                  <a:gd name="T11" fmla="*/ 1 h 14"/>
                  <a:gd name="T12" fmla="*/ 3 w 4"/>
                  <a:gd name="T13" fmla="*/ 7 h 14"/>
                  <a:gd name="T14" fmla="*/ 4 w 4"/>
                  <a:gd name="T15" fmla="*/ 12 h 14"/>
                  <a:gd name="T16" fmla="*/ 3 w 4"/>
                  <a:gd name="T17" fmla="*/ 14 h 14"/>
                  <a:gd name="T18" fmla="*/ 3 w 4"/>
                  <a:gd name="T19" fmla="*/ 14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14"/>
                  <a:gd name="T32" fmla="*/ 4 w 4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14">
                    <a:moveTo>
                      <a:pt x="3" y="14"/>
                    </a:moveTo>
                    <a:cubicBezTo>
                      <a:pt x="2" y="14"/>
                      <a:pt x="2" y="13"/>
                      <a:pt x="2" y="13"/>
                    </a:cubicBezTo>
                    <a:cubicBezTo>
                      <a:pt x="1" y="11"/>
                      <a:pt x="1" y="9"/>
                      <a:pt x="1" y="8"/>
                    </a:cubicBezTo>
                    <a:cubicBezTo>
                      <a:pt x="1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3" y="9"/>
                      <a:pt x="4" y="11"/>
                      <a:pt x="4" y="12"/>
                    </a:cubicBezTo>
                    <a:cubicBezTo>
                      <a:pt x="4" y="13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6" name="Freeform 155">
                <a:extLst>
                  <a:ext uri="{FF2B5EF4-FFF2-40B4-BE49-F238E27FC236}">
                    <a16:creationId xmlns:a16="http://schemas.microsoft.com/office/drawing/2014/main" id="{4C5D2D71-FC63-4B61-ADCC-23FE4E6B4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85" y="330953"/>
                <a:ext cx="5462" cy="6554"/>
              </a:xfrm>
              <a:custGeom>
                <a:avLst/>
                <a:gdLst>
                  <a:gd name="T0" fmla="*/ 2 w 4"/>
                  <a:gd name="T1" fmla="*/ 4 h 4"/>
                  <a:gd name="T2" fmla="*/ 1 w 4"/>
                  <a:gd name="T3" fmla="*/ 3 h 4"/>
                  <a:gd name="T4" fmla="*/ 1 w 4"/>
                  <a:gd name="T5" fmla="*/ 3 h 4"/>
                  <a:gd name="T6" fmla="*/ 1 w 4"/>
                  <a:gd name="T7" fmla="*/ 0 h 4"/>
                  <a:gd name="T8" fmla="*/ 3 w 4"/>
                  <a:gd name="T9" fmla="*/ 0 h 4"/>
                  <a:gd name="T10" fmla="*/ 3 w 4"/>
                  <a:gd name="T11" fmla="*/ 1 h 4"/>
                  <a:gd name="T12" fmla="*/ 3 w 4"/>
                  <a:gd name="T13" fmla="*/ 3 h 4"/>
                  <a:gd name="T14" fmla="*/ 2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7" name="Freeform 156">
                <a:extLst>
                  <a:ext uri="{FF2B5EF4-FFF2-40B4-BE49-F238E27FC236}">
                    <a16:creationId xmlns:a16="http://schemas.microsoft.com/office/drawing/2014/main" id="{4AB59F71-0FC7-481F-A656-803041891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17846"/>
                <a:ext cx="4369" cy="18569"/>
              </a:xfrm>
              <a:custGeom>
                <a:avLst/>
                <a:gdLst>
                  <a:gd name="T0" fmla="*/ 2 w 3"/>
                  <a:gd name="T1" fmla="*/ 12 h 12"/>
                  <a:gd name="T2" fmla="*/ 1 w 3"/>
                  <a:gd name="T3" fmla="*/ 11 h 12"/>
                  <a:gd name="T4" fmla="*/ 0 w 3"/>
                  <a:gd name="T5" fmla="*/ 7 h 12"/>
                  <a:gd name="T6" fmla="*/ 0 w 3"/>
                  <a:gd name="T7" fmla="*/ 1 h 12"/>
                  <a:gd name="T8" fmla="*/ 1 w 3"/>
                  <a:gd name="T9" fmla="*/ 0 h 12"/>
                  <a:gd name="T10" fmla="*/ 2 w 3"/>
                  <a:gd name="T11" fmla="*/ 1 h 12"/>
                  <a:gd name="T12" fmla="*/ 2 w 3"/>
                  <a:gd name="T13" fmla="*/ 6 h 12"/>
                  <a:gd name="T14" fmla="*/ 3 w 3"/>
                  <a:gd name="T15" fmla="*/ 11 h 12"/>
                  <a:gd name="T16" fmla="*/ 2 w 3"/>
                  <a:gd name="T17" fmla="*/ 12 h 12"/>
                  <a:gd name="T18" fmla="*/ 2 w 3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2"/>
                  <a:gd name="T32" fmla="*/ 3 w 3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2">
                    <a:moveTo>
                      <a:pt x="2" y="12"/>
                    </a:moveTo>
                    <a:cubicBezTo>
                      <a:pt x="1" y="12"/>
                      <a:pt x="1" y="12"/>
                      <a:pt x="1" y="11"/>
                    </a:cubicBezTo>
                    <a:cubicBezTo>
                      <a:pt x="1" y="10"/>
                      <a:pt x="1" y="8"/>
                      <a:pt x="0" y="7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3" y="8"/>
                      <a:pt x="3" y="9"/>
                      <a:pt x="3" y="11"/>
                    </a:cubicBezTo>
                    <a:cubicBezTo>
                      <a:pt x="3" y="12"/>
                      <a:pt x="3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8" name="Freeform 157">
                <a:extLst>
                  <a:ext uri="{FF2B5EF4-FFF2-40B4-BE49-F238E27FC236}">
                    <a16:creationId xmlns:a16="http://schemas.microsoft.com/office/drawing/2014/main" id="{6D4EBE6E-1968-4DC5-82E7-7C9A1695D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278" y="330953"/>
                <a:ext cx="31676" cy="5462"/>
              </a:xfrm>
              <a:custGeom>
                <a:avLst/>
                <a:gdLst>
                  <a:gd name="T0" fmla="*/ 12 w 20"/>
                  <a:gd name="T1" fmla="*/ 3 h 3"/>
                  <a:gd name="T2" fmla="*/ 8 w 20"/>
                  <a:gd name="T3" fmla="*/ 3 h 3"/>
                  <a:gd name="T4" fmla="*/ 1 w 20"/>
                  <a:gd name="T5" fmla="*/ 3 h 3"/>
                  <a:gd name="T6" fmla="*/ 0 w 20"/>
                  <a:gd name="T7" fmla="*/ 2 h 3"/>
                  <a:gd name="T8" fmla="*/ 1 w 20"/>
                  <a:gd name="T9" fmla="*/ 1 h 3"/>
                  <a:gd name="T10" fmla="*/ 8 w 20"/>
                  <a:gd name="T11" fmla="*/ 1 h 3"/>
                  <a:gd name="T12" fmla="*/ 19 w 20"/>
                  <a:gd name="T13" fmla="*/ 0 h 3"/>
                  <a:gd name="T14" fmla="*/ 20 w 20"/>
                  <a:gd name="T15" fmla="*/ 1 h 3"/>
                  <a:gd name="T16" fmla="*/ 19 w 20"/>
                  <a:gd name="T17" fmla="*/ 3 h 3"/>
                  <a:gd name="T18" fmla="*/ 12 w 20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3"/>
                  <a:gd name="T32" fmla="*/ 20 w 20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3">
                    <a:moveTo>
                      <a:pt x="12" y="3"/>
                    </a:moveTo>
                    <a:cubicBezTo>
                      <a:pt x="11" y="3"/>
                      <a:pt x="9" y="3"/>
                      <a:pt x="8" y="3"/>
                    </a:cubicBezTo>
                    <a:cubicBezTo>
                      <a:pt x="6" y="3"/>
                      <a:pt x="3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12" y="1"/>
                      <a:pt x="15" y="1"/>
                      <a:pt x="19" y="0"/>
                    </a:cubicBezTo>
                    <a:cubicBezTo>
                      <a:pt x="19" y="0"/>
                      <a:pt x="20" y="1"/>
                      <a:pt x="20" y="1"/>
                    </a:cubicBezTo>
                    <a:cubicBezTo>
                      <a:pt x="20" y="2"/>
                      <a:pt x="20" y="2"/>
                      <a:pt x="19" y="3"/>
                    </a:cubicBezTo>
                    <a:cubicBezTo>
                      <a:pt x="17" y="3"/>
                      <a:pt x="14" y="3"/>
                      <a:pt x="1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59" name="Freeform 158">
                <a:extLst>
                  <a:ext uri="{FF2B5EF4-FFF2-40B4-BE49-F238E27FC236}">
                    <a16:creationId xmlns:a16="http://schemas.microsoft.com/office/drawing/2014/main" id="{1A5D0A71-2F39-4246-B5C5-FAD6628DE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87" y="317846"/>
                <a:ext cx="5462" cy="18569"/>
              </a:xfrm>
              <a:custGeom>
                <a:avLst/>
                <a:gdLst>
                  <a:gd name="T0" fmla="*/ 1 w 3"/>
                  <a:gd name="T1" fmla="*/ 12 h 12"/>
                  <a:gd name="T2" fmla="*/ 1 w 3"/>
                  <a:gd name="T3" fmla="*/ 12 h 12"/>
                  <a:gd name="T4" fmla="*/ 0 w 3"/>
                  <a:gd name="T5" fmla="*/ 11 h 12"/>
                  <a:gd name="T6" fmla="*/ 1 w 3"/>
                  <a:gd name="T7" fmla="*/ 6 h 12"/>
                  <a:gd name="T8" fmla="*/ 1 w 3"/>
                  <a:gd name="T9" fmla="*/ 1 h 12"/>
                  <a:gd name="T10" fmla="*/ 2 w 3"/>
                  <a:gd name="T11" fmla="*/ 0 h 12"/>
                  <a:gd name="T12" fmla="*/ 3 w 3"/>
                  <a:gd name="T13" fmla="*/ 1 h 12"/>
                  <a:gd name="T14" fmla="*/ 3 w 3"/>
                  <a:gd name="T15" fmla="*/ 7 h 12"/>
                  <a:gd name="T16" fmla="*/ 3 w 3"/>
                  <a:gd name="T17" fmla="*/ 11 h 12"/>
                  <a:gd name="T18" fmla="*/ 1 w 3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2"/>
                  <a:gd name="T32" fmla="*/ 3 w 3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1" y="5"/>
                      <a:pt x="1" y="3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3" y="8"/>
                      <a:pt x="3" y="10"/>
                      <a:pt x="3" y="11"/>
                    </a:cubicBezTo>
                    <a:cubicBezTo>
                      <a:pt x="3" y="12"/>
                      <a:pt x="2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0" name="Freeform 159">
                <a:extLst>
                  <a:ext uri="{FF2B5EF4-FFF2-40B4-BE49-F238E27FC236}">
                    <a16:creationId xmlns:a16="http://schemas.microsoft.com/office/drawing/2014/main" id="{28896C6C-33E1-40E5-9C30-177953248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87" y="333138"/>
                <a:ext cx="32768" cy="3277"/>
              </a:xfrm>
              <a:custGeom>
                <a:avLst/>
                <a:gdLst>
                  <a:gd name="T0" fmla="*/ 1 w 21"/>
                  <a:gd name="T1" fmla="*/ 2 h 2"/>
                  <a:gd name="T2" fmla="*/ 0 w 21"/>
                  <a:gd name="T3" fmla="*/ 1 h 2"/>
                  <a:gd name="T4" fmla="*/ 1 w 21"/>
                  <a:gd name="T5" fmla="*/ 0 h 2"/>
                  <a:gd name="T6" fmla="*/ 13 w 21"/>
                  <a:gd name="T7" fmla="*/ 0 h 2"/>
                  <a:gd name="T8" fmla="*/ 20 w 21"/>
                  <a:gd name="T9" fmla="*/ 0 h 2"/>
                  <a:gd name="T10" fmla="*/ 21 w 21"/>
                  <a:gd name="T11" fmla="*/ 1 h 2"/>
                  <a:gd name="T12" fmla="*/ 20 w 21"/>
                  <a:gd name="T13" fmla="*/ 2 h 2"/>
                  <a:gd name="T14" fmla="*/ 13 w 21"/>
                  <a:gd name="T15" fmla="*/ 2 h 2"/>
                  <a:gd name="T16" fmla="*/ 2 w 21"/>
                  <a:gd name="T17" fmla="*/ 2 h 2"/>
                  <a:gd name="T18" fmla="*/ 1 w 21"/>
                  <a:gd name="T19" fmla="*/ 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"/>
                  <a:gd name="T32" fmla="*/ 21 w 21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5" y="0"/>
                      <a:pt x="9" y="0"/>
                      <a:pt x="13" y="0"/>
                    </a:cubicBezTo>
                    <a:cubicBezTo>
                      <a:pt x="15" y="0"/>
                      <a:pt x="18" y="0"/>
                      <a:pt x="20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1" y="1"/>
                      <a:pt x="20" y="2"/>
                      <a:pt x="20" y="2"/>
                    </a:cubicBezTo>
                    <a:cubicBezTo>
                      <a:pt x="18" y="2"/>
                      <a:pt x="15" y="2"/>
                      <a:pt x="13" y="2"/>
                    </a:cubicBezTo>
                    <a:cubicBezTo>
                      <a:pt x="9" y="2"/>
                      <a:pt x="5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1" name="Freeform 160">
                <a:extLst>
                  <a:ext uri="{FF2B5EF4-FFF2-40B4-BE49-F238E27FC236}">
                    <a16:creationId xmlns:a16="http://schemas.microsoft.com/office/drawing/2014/main" id="{2B4288E5-D6E7-4F21-B69C-CBFF3FF0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62" y="33423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2" name="Freeform 161">
                <a:extLst>
                  <a:ext uri="{FF2B5EF4-FFF2-40B4-BE49-F238E27FC236}">
                    <a16:creationId xmlns:a16="http://schemas.microsoft.com/office/drawing/2014/main" id="{5645DFBB-F11A-41A4-B09D-4951E5913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58" y="318939"/>
                <a:ext cx="4369" cy="18569"/>
              </a:xfrm>
              <a:custGeom>
                <a:avLst/>
                <a:gdLst>
                  <a:gd name="T0" fmla="*/ 1 w 3"/>
                  <a:gd name="T1" fmla="*/ 12 h 12"/>
                  <a:gd name="T2" fmla="*/ 0 w 3"/>
                  <a:gd name="T3" fmla="*/ 11 h 12"/>
                  <a:gd name="T4" fmla="*/ 1 w 3"/>
                  <a:gd name="T5" fmla="*/ 5 h 12"/>
                  <a:gd name="T6" fmla="*/ 1 w 3"/>
                  <a:gd name="T7" fmla="*/ 1 h 12"/>
                  <a:gd name="T8" fmla="*/ 2 w 3"/>
                  <a:gd name="T9" fmla="*/ 0 h 12"/>
                  <a:gd name="T10" fmla="*/ 3 w 3"/>
                  <a:gd name="T11" fmla="*/ 1 h 12"/>
                  <a:gd name="T12" fmla="*/ 3 w 3"/>
                  <a:gd name="T13" fmla="*/ 6 h 12"/>
                  <a:gd name="T14" fmla="*/ 2 w 3"/>
                  <a:gd name="T15" fmla="*/ 10 h 12"/>
                  <a:gd name="T16" fmla="*/ 1 w 3"/>
                  <a:gd name="T17" fmla="*/ 12 h 12"/>
                  <a:gd name="T18" fmla="*/ 1 w 3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2"/>
                  <a:gd name="T32" fmla="*/ 3 w 3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2">
                    <a:moveTo>
                      <a:pt x="1" y="12"/>
                    </a:moveTo>
                    <a:cubicBezTo>
                      <a:pt x="1" y="12"/>
                      <a:pt x="0" y="11"/>
                      <a:pt x="0" y="11"/>
                    </a:cubicBezTo>
                    <a:cubicBezTo>
                      <a:pt x="0" y="9"/>
                      <a:pt x="0" y="7"/>
                      <a:pt x="1" y="5"/>
                    </a:cubicBezTo>
                    <a:cubicBezTo>
                      <a:pt x="1" y="4"/>
                      <a:pt x="1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2" y="7"/>
                      <a:pt x="2" y="9"/>
                      <a:pt x="2" y="10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3" name="Freeform 162">
                <a:extLst>
                  <a:ext uri="{FF2B5EF4-FFF2-40B4-BE49-F238E27FC236}">
                    <a16:creationId xmlns:a16="http://schemas.microsoft.com/office/drawing/2014/main" id="{380FA69F-18F2-4CFC-A00D-6FF0D7899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58" y="333138"/>
                <a:ext cx="27307" cy="4369"/>
              </a:xfrm>
              <a:custGeom>
                <a:avLst/>
                <a:gdLst>
                  <a:gd name="T0" fmla="*/ 17 w 18"/>
                  <a:gd name="T1" fmla="*/ 3 h 3"/>
                  <a:gd name="T2" fmla="*/ 17 w 18"/>
                  <a:gd name="T3" fmla="*/ 3 h 3"/>
                  <a:gd name="T4" fmla="*/ 8 w 18"/>
                  <a:gd name="T5" fmla="*/ 3 h 3"/>
                  <a:gd name="T6" fmla="*/ 1 w 18"/>
                  <a:gd name="T7" fmla="*/ 2 h 3"/>
                  <a:gd name="T8" fmla="*/ 0 w 18"/>
                  <a:gd name="T9" fmla="*/ 1 h 3"/>
                  <a:gd name="T10" fmla="*/ 1 w 18"/>
                  <a:gd name="T11" fmla="*/ 0 h 3"/>
                  <a:gd name="T12" fmla="*/ 8 w 18"/>
                  <a:gd name="T13" fmla="*/ 0 h 3"/>
                  <a:gd name="T14" fmla="*/ 17 w 18"/>
                  <a:gd name="T15" fmla="*/ 1 h 3"/>
                  <a:gd name="T16" fmla="*/ 18 w 18"/>
                  <a:gd name="T17" fmla="*/ 2 h 3"/>
                  <a:gd name="T18" fmla="*/ 17 w 18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"/>
                  <a:gd name="T32" fmla="*/ 18 w 18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">
                    <a:moveTo>
                      <a:pt x="17" y="3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4" y="2"/>
                      <a:pt x="11" y="2"/>
                      <a:pt x="8" y="3"/>
                    </a:cubicBezTo>
                    <a:cubicBezTo>
                      <a:pt x="6" y="3"/>
                      <a:pt x="3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0"/>
                      <a:pt x="6" y="0"/>
                      <a:pt x="8" y="0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2"/>
                      <a:pt x="17" y="3"/>
                      <a:pt x="17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4" name="Freeform 163">
                <a:extLst>
                  <a:ext uri="{FF2B5EF4-FFF2-40B4-BE49-F238E27FC236}">
                    <a16:creationId xmlns:a16="http://schemas.microsoft.com/office/drawing/2014/main" id="{850052F7-8FC1-4703-B342-4C9AC271B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95" y="330953"/>
                <a:ext cx="6554" cy="6554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4 h 4"/>
                  <a:gd name="T4" fmla="*/ 1 w 4"/>
                  <a:gd name="T5" fmla="*/ 1 h 4"/>
                  <a:gd name="T6" fmla="*/ 1 w 4"/>
                  <a:gd name="T7" fmla="*/ 1 h 4"/>
                  <a:gd name="T8" fmla="*/ 4 w 4"/>
                  <a:gd name="T9" fmla="*/ 1 h 4"/>
                  <a:gd name="T10" fmla="*/ 3 w 4"/>
                  <a:gd name="T11" fmla="*/ 4 h 4"/>
                  <a:gd name="T12" fmla="*/ 2 w 4"/>
                  <a:gd name="T13" fmla="*/ 4 h 4"/>
                  <a:gd name="T14" fmla="*/ 2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5" name="Freeform 164">
                <a:extLst>
                  <a:ext uri="{FF2B5EF4-FFF2-40B4-BE49-F238E27FC236}">
                    <a16:creationId xmlns:a16="http://schemas.microsoft.com/office/drawing/2014/main" id="{71072A77-3A67-4C73-A4AD-1DF5A49F6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19" y="334231"/>
                <a:ext cx="42598" cy="5462"/>
              </a:xfrm>
              <a:custGeom>
                <a:avLst/>
                <a:gdLst>
                  <a:gd name="T0" fmla="*/ 26 w 27"/>
                  <a:gd name="T1" fmla="*/ 3 h 3"/>
                  <a:gd name="T2" fmla="*/ 26 w 27"/>
                  <a:gd name="T3" fmla="*/ 3 h 3"/>
                  <a:gd name="T4" fmla="*/ 13 w 27"/>
                  <a:gd name="T5" fmla="*/ 2 h 3"/>
                  <a:gd name="T6" fmla="*/ 1 w 27"/>
                  <a:gd name="T7" fmla="*/ 2 h 3"/>
                  <a:gd name="T8" fmla="*/ 0 w 27"/>
                  <a:gd name="T9" fmla="*/ 1 h 3"/>
                  <a:gd name="T10" fmla="*/ 1 w 27"/>
                  <a:gd name="T11" fmla="*/ 0 h 3"/>
                  <a:gd name="T12" fmla="*/ 13 w 27"/>
                  <a:gd name="T13" fmla="*/ 0 h 3"/>
                  <a:gd name="T14" fmla="*/ 26 w 27"/>
                  <a:gd name="T15" fmla="*/ 1 h 3"/>
                  <a:gd name="T16" fmla="*/ 27 w 27"/>
                  <a:gd name="T17" fmla="*/ 2 h 3"/>
                  <a:gd name="T18" fmla="*/ 26 w 27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3"/>
                  <a:gd name="T32" fmla="*/ 27 w 2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3">
                    <a:moveTo>
                      <a:pt x="26" y="3"/>
                    </a:moveTo>
                    <a:cubicBezTo>
                      <a:pt x="26" y="3"/>
                      <a:pt x="26" y="3"/>
                      <a:pt x="26" y="3"/>
                    </a:cubicBezTo>
                    <a:cubicBezTo>
                      <a:pt x="22" y="2"/>
                      <a:pt x="18" y="2"/>
                      <a:pt x="13" y="2"/>
                    </a:cubicBezTo>
                    <a:cubicBezTo>
                      <a:pt x="9" y="3"/>
                      <a:pt x="5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5" y="1"/>
                      <a:pt x="9" y="0"/>
                      <a:pt x="13" y="0"/>
                    </a:cubicBezTo>
                    <a:cubicBezTo>
                      <a:pt x="18" y="0"/>
                      <a:pt x="22" y="0"/>
                      <a:pt x="26" y="1"/>
                    </a:cubicBezTo>
                    <a:cubicBezTo>
                      <a:pt x="27" y="1"/>
                      <a:pt x="27" y="2"/>
                      <a:pt x="27" y="2"/>
                    </a:cubicBezTo>
                    <a:cubicBezTo>
                      <a:pt x="27" y="3"/>
                      <a:pt x="27" y="3"/>
                      <a:pt x="26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6" name="Freeform 165">
                <a:extLst>
                  <a:ext uri="{FF2B5EF4-FFF2-40B4-BE49-F238E27FC236}">
                    <a16:creationId xmlns:a16="http://schemas.microsoft.com/office/drawing/2014/main" id="{B8C697B2-689D-43BB-9649-5F863F34D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56" y="333138"/>
                <a:ext cx="9831" cy="7646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3 h 5"/>
                  <a:gd name="T4" fmla="*/ 2 w 6"/>
                  <a:gd name="T5" fmla="*/ 1 h 5"/>
                  <a:gd name="T6" fmla="*/ 3 w 6"/>
                  <a:gd name="T7" fmla="*/ 1 h 5"/>
                  <a:gd name="T8" fmla="*/ 4 w 6"/>
                  <a:gd name="T9" fmla="*/ 0 h 5"/>
                  <a:gd name="T10" fmla="*/ 6 w 6"/>
                  <a:gd name="T11" fmla="*/ 1 h 5"/>
                  <a:gd name="T12" fmla="*/ 5 w 6"/>
                  <a:gd name="T13" fmla="*/ 3 h 5"/>
                  <a:gd name="T14" fmla="*/ 4 w 6"/>
                  <a:gd name="T15" fmla="*/ 4 h 5"/>
                  <a:gd name="T16" fmla="*/ 3 w 6"/>
                  <a:gd name="T17" fmla="*/ 4 h 5"/>
                  <a:gd name="T18" fmla="*/ 2 w 6"/>
                  <a:gd name="T19" fmla="*/ 5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5"/>
                  <a:gd name="T32" fmla="*/ 6 w 6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5">
                    <a:moveTo>
                      <a:pt x="2" y="5"/>
                    </a:moveTo>
                    <a:cubicBezTo>
                      <a:pt x="1" y="5"/>
                      <a:pt x="1" y="4"/>
                      <a:pt x="1" y="3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7" name="Freeform 166">
                <a:extLst>
                  <a:ext uri="{FF2B5EF4-FFF2-40B4-BE49-F238E27FC236}">
                    <a16:creationId xmlns:a16="http://schemas.microsoft.com/office/drawing/2014/main" id="{864314CB-A306-4A3C-982C-3BA798156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17" y="318939"/>
                <a:ext cx="12015" cy="18569"/>
              </a:xfrm>
              <a:custGeom>
                <a:avLst/>
                <a:gdLst>
                  <a:gd name="T0" fmla="*/ 2 w 8"/>
                  <a:gd name="T1" fmla="*/ 12 h 12"/>
                  <a:gd name="T2" fmla="*/ 1 w 8"/>
                  <a:gd name="T3" fmla="*/ 12 h 12"/>
                  <a:gd name="T4" fmla="*/ 1 w 8"/>
                  <a:gd name="T5" fmla="*/ 11 h 12"/>
                  <a:gd name="T6" fmla="*/ 3 w 8"/>
                  <a:gd name="T7" fmla="*/ 5 h 12"/>
                  <a:gd name="T8" fmla="*/ 6 w 8"/>
                  <a:gd name="T9" fmla="*/ 1 h 12"/>
                  <a:gd name="T10" fmla="*/ 7 w 8"/>
                  <a:gd name="T11" fmla="*/ 0 h 12"/>
                  <a:gd name="T12" fmla="*/ 8 w 8"/>
                  <a:gd name="T13" fmla="*/ 2 h 12"/>
                  <a:gd name="T14" fmla="*/ 5 w 8"/>
                  <a:gd name="T15" fmla="*/ 7 h 12"/>
                  <a:gd name="T16" fmla="*/ 3 w 8"/>
                  <a:gd name="T17" fmla="*/ 11 h 12"/>
                  <a:gd name="T18" fmla="*/ 2 w 8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2"/>
                  <a:gd name="T32" fmla="*/ 8 w 8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2">
                    <a:moveTo>
                      <a:pt x="2" y="12"/>
                    </a:move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0" y="11"/>
                      <a:pt x="1" y="11"/>
                    </a:cubicBezTo>
                    <a:cubicBezTo>
                      <a:pt x="1" y="8"/>
                      <a:pt x="2" y="7"/>
                      <a:pt x="3" y="5"/>
                    </a:cubicBezTo>
                    <a:cubicBezTo>
                      <a:pt x="5" y="4"/>
                      <a:pt x="6" y="3"/>
                      <a:pt x="6" y="1"/>
                    </a:cubicBezTo>
                    <a:cubicBezTo>
                      <a:pt x="6" y="1"/>
                      <a:pt x="6" y="0"/>
                      <a:pt x="7" y="0"/>
                    </a:cubicBezTo>
                    <a:cubicBezTo>
                      <a:pt x="8" y="0"/>
                      <a:pt x="8" y="1"/>
                      <a:pt x="8" y="2"/>
                    </a:cubicBezTo>
                    <a:cubicBezTo>
                      <a:pt x="8" y="4"/>
                      <a:pt x="6" y="6"/>
                      <a:pt x="5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3" y="11"/>
                      <a:pt x="2" y="12"/>
                      <a:pt x="2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8" name="Freeform 167">
                <a:extLst>
                  <a:ext uri="{FF2B5EF4-FFF2-40B4-BE49-F238E27FC236}">
                    <a16:creationId xmlns:a16="http://schemas.microsoft.com/office/drawing/2014/main" id="{A7A21837-3E1E-4F1C-8751-4EB5456EE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17" y="333138"/>
                <a:ext cx="33860" cy="6554"/>
              </a:xfrm>
              <a:custGeom>
                <a:avLst/>
                <a:gdLst>
                  <a:gd name="T0" fmla="*/ 20 w 22"/>
                  <a:gd name="T1" fmla="*/ 4 h 4"/>
                  <a:gd name="T2" fmla="*/ 20 w 22"/>
                  <a:gd name="T3" fmla="*/ 4 h 4"/>
                  <a:gd name="T4" fmla="*/ 10 w 22"/>
                  <a:gd name="T5" fmla="*/ 3 h 4"/>
                  <a:gd name="T6" fmla="*/ 1 w 22"/>
                  <a:gd name="T7" fmla="*/ 3 h 4"/>
                  <a:gd name="T8" fmla="*/ 1 w 22"/>
                  <a:gd name="T9" fmla="*/ 1 h 4"/>
                  <a:gd name="T10" fmla="*/ 2 w 22"/>
                  <a:gd name="T11" fmla="*/ 1 h 4"/>
                  <a:gd name="T12" fmla="*/ 10 w 22"/>
                  <a:gd name="T13" fmla="*/ 1 h 4"/>
                  <a:gd name="T14" fmla="*/ 21 w 22"/>
                  <a:gd name="T15" fmla="*/ 2 h 4"/>
                  <a:gd name="T16" fmla="*/ 21 w 22"/>
                  <a:gd name="T17" fmla="*/ 3 h 4"/>
                  <a:gd name="T18" fmla="*/ 20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20" y="4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7" y="3"/>
                      <a:pt x="14" y="3"/>
                      <a:pt x="10" y="3"/>
                    </a:cubicBezTo>
                    <a:cubicBezTo>
                      <a:pt x="7" y="3"/>
                      <a:pt x="4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4" y="1"/>
                      <a:pt x="7" y="1"/>
                      <a:pt x="10" y="1"/>
                    </a:cubicBezTo>
                    <a:cubicBezTo>
                      <a:pt x="14" y="1"/>
                      <a:pt x="17" y="0"/>
                      <a:pt x="21" y="2"/>
                    </a:cubicBezTo>
                    <a:cubicBezTo>
                      <a:pt x="21" y="2"/>
                      <a:pt x="22" y="3"/>
                      <a:pt x="21" y="3"/>
                    </a:cubicBezTo>
                    <a:cubicBezTo>
                      <a:pt x="21" y="4"/>
                      <a:pt x="21" y="4"/>
                      <a:pt x="20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69" name="Freeform 168">
                <a:extLst>
                  <a:ext uri="{FF2B5EF4-FFF2-40B4-BE49-F238E27FC236}">
                    <a16:creationId xmlns:a16="http://schemas.microsoft.com/office/drawing/2014/main" id="{DCD312F6-1D68-4677-AFF9-122812624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08" y="333138"/>
                <a:ext cx="7646" cy="6554"/>
              </a:xfrm>
              <a:custGeom>
                <a:avLst/>
                <a:gdLst>
                  <a:gd name="T0" fmla="*/ 1 w 5"/>
                  <a:gd name="T1" fmla="*/ 4 h 4"/>
                  <a:gd name="T2" fmla="*/ 0 w 5"/>
                  <a:gd name="T3" fmla="*/ 3 h 4"/>
                  <a:gd name="T4" fmla="*/ 1 w 5"/>
                  <a:gd name="T5" fmla="*/ 1 h 4"/>
                  <a:gd name="T6" fmla="*/ 2 w 5"/>
                  <a:gd name="T7" fmla="*/ 1 h 4"/>
                  <a:gd name="T8" fmla="*/ 3 w 5"/>
                  <a:gd name="T9" fmla="*/ 0 h 4"/>
                  <a:gd name="T10" fmla="*/ 5 w 5"/>
                  <a:gd name="T11" fmla="*/ 1 h 4"/>
                  <a:gd name="T12" fmla="*/ 4 w 5"/>
                  <a:gd name="T13" fmla="*/ 3 h 4"/>
                  <a:gd name="T14" fmla="*/ 4 w 5"/>
                  <a:gd name="T15" fmla="*/ 3 h 4"/>
                  <a:gd name="T16" fmla="*/ 2 w 5"/>
                  <a:gd name="T17" fmla="*/ 4 h 4"/>
                  <a:gd name="T18" fmla="*/ 1 w 5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4"/>
                  <a:gd name="T32" fmla="*/ 5 w 5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0" name="Freeform 169">
                <a:extLst>
                  <a:ext uri="{FF2B5EF4-FFF2-40B4-BE49-F238E27FC236}">
                    <a16:creationId xmlns:a16="http://schemas.microsoft.com/office/drawing/2014/main" id="{DAEFFB0F-46B5-47F7-913F-BA71AEB80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93" y="318939"/>
                <a:ext cx="13107" cy="17476"/>
              </a:xfrm>
              <a:custGeom>
                <a:avLst/>
                <a:gdLst>
                  <a:gd name="T0" fmla="*/ 2 w 8"/>
                  <a:gd name="T1" fmla="*/ 11 h 11"/>
                  <a:gd name="T2" fmla="*/ 1 w 8"/>
                  <a:gd name="T3" fmla="*/ 11 h 11"/>
                  <a:gd name="T4" fmla="*/ 1 w 8"/>
                  <a:gd name="T5" fmla="*/ 10 h 11"/>
                  <a:gd name="T6" fmla="*/ 4 w 8"/>
                  <a:gd name="T7" fmla="*/ 5 h 11"/>
                  <a:gd name="T8" fmla="*/ 6 w 8"/>
                  <a:gd name="T9" fmla="*/ 1 h 11"/>
                  <a:gd name="T10" fmla="*/ 7 w 8"/>
                  <a:gd name="T11" fmla="*/ 0 h 11"/>
                  <a:gd name="T12" fmla="*/ 8 w 8"/>
                  <a:gd name="T13" fmla="*/ 2 h 11"/>
                  <a:gd name="T14" fmla="*/ 5 w 8"/>
                  <a:gd name="T15" fmla="*/ 6 h 11"/>
                  <a:gd name="T16" fmla="*/ 3 w 8"/>
                  <a:gd name="T17" fmla="*/ 11 h 11"/>
                  <a:gd name="T18" fmla="*/ 2 w 8"/>
                  <a:gd name="T19" fmla="*/ 11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1"/>
                  <a:gd name="T32" fmla="*/ 8 w 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1"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1" y="10"/>
                    </a:cubicBezTo>
                    <a:cubicBezTo>
                      <a:pt x="1" y="8"/>
                      <a:pt x="2" y="7"/>
                      <a:pt x="4" y="5"/>
                    </a:cubicBezTo>
                    <a:cubicBezTo>
                      <a:pt x="5" y="4"/>
                      <a:pt x="6" y="3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7" y="4"/>
                      <a:pt x="6" y="5"/>
                      <a:pt x="5" y="6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1" name="Freeform 170">
                <a:extLst>
                  <a:ext uri="{FF2B5EF4-FFF2-40B4-BE49-F238E27FC236}">
                    <a16:creationId xmlns:a16="http://schemas.microsoft.com/office/drawing/2014/main" id="{C19048C6-E7FC-4CBD-9D47-07E66BDDC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93" y="333138"/>
                <a:ext cx="31676" cy="6554"/>
              </a:xfrm>
              <a:custGeom>
                <a:avLst/>
                <a:gdLst>
                  <a:gd name="T0" fmla="*/ 19 w 20"/>
                  <a:gd name="T1" fmla="*/ 4 h 4"/>
                  <a:gd name="T2" fmla="*/ 19 w 20"/>
                  <a:gd name="T3" fmla="*/ 4 h 4"/>
                  <a:gd name="T4" fmla="*/ 10 w 20"/>
                  <a:gd name="T5" fmla="*/ 3 h 4"/>
                  <a:gd name="T6" fmla="*/ 1 w 20"/>
                  <a:gd name="T7" fmla="*/ 2 h 4"/>
                  <a:gd name="T8" fmla="*/ 1 w 20"/>
                  <a:gd name="T9" fmla="*/ 1 h 4"/>
                  <a:gd name="T10" fmla="*/ 2 w 20"/>
                  <a:gd name="T11" fmla="*/ 0 h 4"/>
                  <a:gd name="T12" fmla="*/ 10 w 20"/>
                  <a:gd name="T13" fmla="*/ 1 h 4"/>
                  <a:gd name="T14" fmla="*/ 19 w 20"/>
                  <a:gd name="T15" fmla="*/ 2 h 4"/>
                  <a:gd name="T16" fmla="*/ 20 w 20"/>
                  <a:gd name="T17" fmla="*/ 3 h 4"/>
                  <a:gd name="T18" fmla="*/ 19 w 20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4"/>
                  <a:gd name="T32" fmla="*/ 20 w 20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4">
                    <a:moveTo>
                      <a:pt x="19" y="4"/>
                    </a:moveTo>
                    <a:cubicBezTo>
                      <a:pt x="19" y="4"/>
                      <a:pt x="19" y="4"/>
                      <a:pt x="19" y="4"/>
                    </a:cubicBezTo>
                    <a:cubicBezTo>
                      <a:pt x="16" y="3"/>
                      <a:pt x="13" y="3"/>
                      <a:pt x="10" y="3"/>
                    </a:cubicBezTo>
                    <a:cubicBezTo>
                      <a:pt x="7" y="3"/>
                      <a:pt x="4" y="3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3" y="1"/>
                      <a:pt x="16" y="1"/>
                      <a:pt x="19" y="2"/>
                    </a:cubicBezTo>
                    <a:cubicBezTo>
                      <a:pt x="20" y="2"/>
                      <a:pt x="20" y="3"/>
                      <a:pt x="20" y="3"/>
                    </a:cubicBezTo>
                    <a:cubicBezTo>
                      <a:pt x="20" y="4"/>
                      <a:pt x="19" y="4"/>
                      <a:pt x="19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2" name="Freeform 171">
                <a:extLst>
                  <a:ext uri="{FF2B5EF4-FFF2-40B4-BE49-F238E27FC236}">
                    <a16:creationId xmlns:a16="http://schemas.microsoft.com/office/drawing/2014/main" id="{C7546AD7-0C6C-4AF7-B0E1-530C9D963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499" y="333138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4 h 4"/>
                  <a:gd name="T4" fmla="*/ 1 w 5"/>
                  <a:gd name="T5" fmla="*/ 2 h 4"/>
                  <a:gd name="T6" fmla="*/ 3 w 5"/>
                  <a:gd name="T7" fmla="*/ 1 h 4"/>
                  <a:gd name="T8" fmla="*/ 5 w 5"/>
                  <a:gd name="T9" fmla="*/ 1 h 4"/>
                  <a:gd name="T10" fmla="*/ 4 w 5"/>
                  <a:gd name="T11" fmla="*/ 3 h 4"/>
                  <a:gd name="T12" fmla="*/ 3 w 5"/>
                  <a:gd name="T13" fmla="*/ 4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3" name="Freeform 172">
                <a:extLst>
                  <a:ext uri="{FF2B5EF4-FFF2-40B4-BE49-F238E27FC236}">
                    <a16:creationId xmlns:a16="http://schemas.microsoft.com/office/drawing/2014/main" id="{ED31DF27-0FA1-4BD4-BA2F-7A2424981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76" y="334231"/>
                <a:ext cx="31676" cy="5462"/>
              </a:xfrm>
              <a:custGeom>
                <a:avLst/>
                <a:gdLst>
                  <a:gd name="T0" fmla="*/ 19 w 21"/>
                  <a:gd name="T1" fmla="*/ 3 h 3"/>
                  <a:gd name="T2" fmla="*/ 19 w 21"/>
                  <a:gd name="T3" fmla="*/ 3 h 3"/>
                  <a:gd name="T4" fmla="*/ 10 w 21"/>
                  <a:gd name="T5" fmla="*/ 2 h 3"/>
                  <a:gd name="T6" fmla="*/ 1 w 21"/>
                  <a:gd name="T7" fmla="*/ 2 h 3"/>
                  <a:gd name="T8" fmla="*/ 0 w 21"/>
                  <a:gd name="T9" fmla="*/ 1 h 3"/>
                  <a:gd name="T10" fmla="*/ 2 w 21"/>
                  <a:gd name="T11" fmla="*/ 0 h 3"/>
                  <a:gd name="T12" fmla="*/ 10 w 21"/>
                  <a:gd name="T13" fmla="*/ 0 h 3"/>
                  <a:gd name="T14" fmla="*/ 19 w 21"/>
                  <a:gd name="T15" fmla="*/ 0 h 3"/>
                  <a:gd name="T16" fmla="*/ 20 w 21"/>
                  <a:gd name="T17" fmla="*/ 2 h 3"/>
                  <a:gd name="T18" fmla="*/ 19 w 21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3"/>
                  <a:gd name="T32" fmla="*/ 21 w 21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3">
                    <a:moveTo>
                      <a:pt x="19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6" y="2"/>
                      <a:pt x="13" y="2"/>
                      <a:pt x="10" y="2"/>
                    </a:cubicBezTo>
                    <a:cubicBezTo>
                      <a:pt x="7" y="3"/>
                      <a:pt x="4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3" y="0"/>
                      <a:pt x="16" y="0"/>
                      <a:pt x="19" y="0"/>
                    </a:cubicBezTo>
                    <a:cubicBezTo>
                      <a:pt x="20" y="0"/>
                      <a:pt x="21" y="1"/>
                      <a:pt x="20" y="2"/>
                    </a:cubicBezTo>
                    <a:cubicBezTo>
                      <a:pt x="20" y="2"/>
                      <a:pt x="20" y="3"/>
                      <a:pt x="1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4" name="Freeform 173">
                <a:extLst>
                  <a:ext uri="{FF2B5EF4-FFF2-40B4-BE49-F238E27FC236}">
                    <a16:creationId xmlns:a16="http://schemas.microsoft.com/office/drawing/2014/main" id="{DE6D8B96-81FB-43FC-96D9-400CE5539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82" y="333138"/>
                <a:ext cx="6554" cy="6554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3 h 4"/>
                  <a:gd name="T4" fmla="*/ 1 w 4"/>
                  <a:gd name="T5" fmla="*/ 1 h 4"/>
                  <a:gd name="T6" fmla="*/ 1 w 4"/>
                  <a:gd name="T7" fmla="*/ 1 h 4"/>
                  <a:gd name="T8" fmla="*/ 3 w 4"/>
                  <a:gd name="T9" fmla="*/ 1 h 4"/>
                  <a:gd name="T10" fmla="*/ 3 w 4"/>
                  <a:gd name="T11" fmla="*/ 3 h 4"/>
                  <a:gd name="T12" fmla="*/ 2 w 4"/>
                  <a:gd name="T13" fmla="*/ 4 h 4"/>
                  <a:gd name="T14" fmla="*/ 1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5" name="Freeform 174">
                <a:extLst>
                  <a:ext uri="{FF2B5EF4-FFF2-40B4-BE49-F238E27FC236}">
                    <a16:creationId xmlns:a16="http://schemas.microsoft.com/office/drawing/2014/main" id="{D9294AED-BF43-4456-9F84-35965D49D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76" y="318939"/>
                <a:ext cx="9831" cy="18569"/>
              </a:xfrm>
              <a:custGeom>
                <a:avLst/>
                <a:gdLst>
                  <a:gd name="T0" fmla="*/ 1 w 7"/>
                  <a:gd name="T1" fmla="*/ 12 h 12"/>
                  <a:gd name="T2" fmla="*/ 1 w 7"/>
                  <a:gd name="T3" fmla="*/ 12 h 12"/>
                  <a:gd name="T4" fmla="*/ 0 w 7"/>
                  <a:gd name="T5" fmla="*/ 11 h 12"/>
                  <a:gd name="T6" fmla="*/ 3 w 7"/>
                  <a:gd name="T7" fmla="*/ 6 h 12"/>
                  <a:gd name="T8" fmla="*/ 5 w 7"/>
                  <a:gd name="T9" fmla="*/ 1 h 12"/>
                  <a:gd name="T10" fmla="*/ 6 w 7"/>
                  <a:gd name="T11" fmla="*/ 0 h 12"/>
                  <a:gd name="T12" fmla="*/ 7 w 7"/>
                  <a:gd name="T13" fmla="*/ 1 h 12"/>
                  <a:gd name="T14" fmla="*/ 4 w 7"/>
                  <a:gd name="T15" fmla="*/ 6 h 12"/>
                  <a:gd name="T16" fmla="*/ 2 w 7"/>
                  <a:gd name="T17" fmla="*/ 11 h 12"/>
                  <a:gd name="T18" fmla="*/ 1 w 7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12"/>
                  <a:gd name="T32" fmla="*/ 7 w 7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1" y="9"/>
                      <a:pt x="2" y="7"/>
                      <a:pt x="3" y="6"/>
                    </a:cubicBezTo>
                    <a:cubicBezTo>
                      <a:pt x="4" y="4"/>
                      <a:pt x="4" y="3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7" y="1"/>
                      <a:pt x="7" y="1"/>
                    </a:cubicBezTo>
                    <a:cubicBezTo>
                      <a:pt x="6" y="3"/>
                      <a:pt x="5" y="5"/>
                      <a:pt x="4" y="6"/>
                    </a:cubicBezTo>
                    <a:cubicBezTo>
                      <a:pt x="3" y="8"/>
                      <a:pt x="3" y="10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6" name="Freeform 175">
                <a:extLst>
                  <a:ext uri="{FF2B5EF4-FFF2-40B4-BE49-F238E27FC236}">
                    <a16:creationId xmlns:a16="http://schemas.microsoft.com/office/drawing/2014/main" id="{6D445573-7E2C-499B-85EF-EFB9D3F59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66" y="334231"/>
                <a:ext cx="30583" cy="3277"/>
              </a:xfrm>
              <a:custGeom>
                <a:avLst/>
                <a:gdLst>
                  <a:gd name="T0" fmla="*/ 19 w 20"/>
                  <a:gd name="T1" fmla="*/ 2 h 2"/>
                  <a:gd name="T2" fmla="*/ 19 w 20"/>
                  <a:gd name="T3" fmla="*/ 2 h 2"/>
                  <a:gd name="T4" fmla="*/ 10 w 20"/>
                  <a:gd name="T5" fmla="*/ 2 h 2"/>
                  <a:gd name="T6" fmla="*/ 1 w 20"/>
                  <a:gd name="T7" fmla="*/ 2 h 2"/>
                  <a:gd name="T8" fmla="*/ 0 w 20"/>
                  <a:gd name="T9" fmla="*/ 1 h 2"/>
                  <a:gd name="T10" fmla="*/ 1 w 20"/>
                  <a:gd name="T11" fmla="*/ 0 h 2"/>
                  <a:gd name="T12" fmla="*/ 10 w 20"/>
                  <a:gd name="T13" fmla="*/ 0 h 2"/>
                  <a:gd name="T14" fmla="*/ 19 w 20"/>
                  <a:gd name="T15" fmla="*/ 0 h 2"/>
                  <a:gd name="T16" fmla="*/ 20 w 20"/>
                  <a:gd name="T17" fmla="*/ 1 h 2"/>
                  <a:gd name="T18" fmla="*/ 19 w 20"/>
                  <a:gd name="T19" fmla="*/ 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"/>
                  <a:gd name="T32" fmla="*/ 20 w 20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">
                    <a:moveTo>
                      <a:pt x="19" y="2"/>
                    </a:moveTo>
                    <a:cubicBezTo>
                      <a:pt x="19" y="2"/>
                      <a:pt x="19" y="2"/>
                      <a:pt x="19" y="2"/>
                    </a:cubicBezTo>
                    <a:cubicBezTo>
                      <a:pt x="16" y="2"/>
                      <a:pt x="13" y="2"/>
                      <a:pt x="10" y="2"/>
                    </a:cubicBezTo>
                    <a:cubicBezTo>
                      <a:pt x="7" y="2"/>
                      <a:pt x="4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3" y="0"/>
                      <a:pt x="16" y="0"/>
                      <a:pt x="19" y="0"/>
                    </a:cubicBezTo>
                    <a:cubicBezTo>
                      <a:pt x="20" y="0"/>
                      <a:pt x="20" y="1"/>
                      <a:pt x="20" y="1"/>
                    </a:cubicBezTo>
                    <a:cubicBezTo>
                      <a:pt x="20" y="2"/>
                      <a:pt x="20" y="2"/>
                      <a:pt x="19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7" name="Freeform 176">
                <a:extLst>
                  <a:ext uri="{FF2B5EF4-FFF2-40B4-BE49-F238E27FC236}">
                    <a16:creationId xmlns:a16="http://schemas.microsoft.com/office/drawing/2014/main" id="{FC6F9A80-4879-4AF0-9D72-F630B321E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81" y="333138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3 h 4"/>
                  <a:gd name="T4" fmla="*/ 1 w 5"/>
                  <a:gd name="T5" fmla="*/ 1 h 4"/>
                  <a:gd name="T6" fmla="*/ 3 w 5"/>
                  <a:gd name="T7" fmla="*/ 0 h 4"/>
                  <a:gd name="T8" fmla="*/ 4 w 5"/>
                  <a:gd name="T9" fmla="*/ 1 h 4"/>
                  <a:gd name="T10" fmla="*/ 4 w 5"/>
                  <a:gd name="T11" fmla="*/ 3 h 4"/>
                  <a:gd name="T12" fmla="*/ 3 w 5"/>
                  <a:gd name="T13" fmla="*/ 3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8" name="Freeform 177">
                <a:extLst>
                  <a:ext uri="{FF2B5EF4-FFF2-40B4-BE49-F238E27FC236}">
                    <a16:creationId xmlns:a16="http://schemas.microsoft.com/office/drawing/2014/main" id="{48018668-BB37-4C5F-9AE4-3868E379A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66" y="318939"/>
                <a:ext cx="8738" cy="18569"/>
              </a:xfrm>
              <a:custGeom>
                <a:avLst/>
                <a:gdLst>
                  <a:gd name="T0" fmla="*/ 1 w 6"/>
                  <a:gd name="T1" fmla="*/ 12 h 12"/>
                  <a:gd name="T2" fmla="*/ 1 w 6"/>
                  <a:gd name="T3" fmla="*/ 12 h 12"/>
                  <a:gd name="T4" fmla="*/ 0 w 6"/>
                  <a:gd name="T5" fmla="*/ 11 h 12"/>
                  <a:gd name="T6" fmla="*/ 2 w 6"/>
                  <a:gd name="T7" fmla="*/ 5 h 12"/>
                  <a:gd name="T8" fmla="*/ 4 w 6"/>
                  <a:gd name="T9" fmla="*/ 1 h 12"/>
                  <a:gd name="T10" fmla="*/ 5 w 6"/>
                  <a:gd name="T11" fmla="*/ 0 h 12"/>
                  <a:gd name="T12" fmla="*/ 6 w 6"/>
                  <a:gd name="T13" fmla="*/ 1 h 12"/>
                  <a:gd name="T14" fmla="*/ 4 w 6"/>
                  <a:gd name="T15" fmla="*/ 6 h 12"/>
                  <a:gd name="T16" fmla="*/ 2 w 6"/>
                  <a:gd name="T17" fmla="*/ 11 h 12"/>
                  <a:gd name="T18" fmla="*/ 1 w 6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2"/>
                  <a:gd name="T32" fmla="*/ 6 w 6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1" y="9"/>
                      <a:pt x="2" y="7"/>
                      <a:pt x="2" y="5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3"/>
                      <a:pt x="5" y="4"/>
                      <a:pt x="4" y="6"/>
                    </a:cubicBezTo>
                    <a:cubicBezTo>
                      <a:pt x="3" y="7"/>
                      <a:pt x="3" y="9"/>
                      <a:pt x="2" y="11"/>
                    </a:cubicBezTo>
                    <a:cubicBezTo>
                      <a:pt x="2" y="11"/>
                      <a:pt x="2" y="12"/>
                      <a:pt x="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79" name="Freeform 178">
                <a:extLst>
                  <a:ext uri="{FF2B5EF4-FFF2-40B4-BE49-F238E27FC236}">
                    <a16:creationId xmlns:a16="http://schemas.microsoft.com/office/drawing/2014/main" id="{6D1B3DA9-C3B3-4167-A889-F60C517E1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426" y="351707"/>
                <a:ext cx="9831" cy="4369"/>
              </a:xfrm>
              <a:custGeom>
                <a:avLst/>
                <a:gdLst>
                  <a:gd name="T0" fmla="*/ 4 w 6"/>
                  <a:gd name="T1" fmla="*/ 3 h 3"/>
                  <a:gd name="T2" fmla="*/ 4 w 6"/>
                  <a:gd name="T3" fmla="*/ 3 h 3"/>
                  <a:gd name="T4" fmla="*/ 2 w 6"/>
                  <a:gd name="T5" fmla="*/ 3 h 3"/>
                  <a:gd name="T6" fmla="*/ 1 w 6"/>
                  <a:gd name="T7" fmla="*/ 1 h 3"/>
                  <a:gd name="T8" fmla="*/ 2 w 6"/>
                  <a:gd name="T9" fmla="*/ 0 h 3"/>
                  <a:gd name="T10" fmla="*/ 5 w 6"/>
                  <a:gd name="T11" fmla="*/ 1 h 3"/>
                  <a:gd name="T12" fmla="*/ 6 w 6"/>
                  <a:gd name="T13" fmla="*/ 3 h 3"/>
                  <a:gd name="T14" fmla="*/ 4 w 6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3"/>
                  <a:gd name="T26" fmla="*/ 6 w 6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0" name="Freeform 179">
                <a:extLst>
                  <a:ext uri="{FF2B5EF4-FFF2-40B4-BE49-F238E27FC236}">
                    <a16:creationId xmlns:a16="http://schemas.microsoft.com/office/drawing/2014/main" id="{60FE6B2E-4C8B-4964-BB98-01C31CBCC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902" y="328769"/>
                <a:ext cx="19661" cy="24030"/>
              </a:xfrm>
              <a:custGeom>
                <a:avLst/>
                <a:gdLst>
                  <a:gd name="T0" fmla="*/ 11 w 13"/>
                  <a:gd name="T1" fmla="*/ 16 h 16"/>
                  <a:gd name="T2" fmla="*/ 10 w 13"/>
                  <a:gd name="T3" fmla="*/ 16 h 16"/>
                  <a:gd name="T4" fmla="*/ 1 w 13"/>
                  <a:gd name="T5" fmla="*/ 2 h 16"/>
                  <a:gd name="T6" fmla="*/ 1 w 13"/>
                  <a:gd name="T7" fmla="*/ 0 h 16"/>
                  <a:gd name="T8" fmla="*/ 2 w 13"/>
                  <a:gd name="T9" fmla="*/ 0 h 16"/>
                  <a:gd name="T10" fmla="*/ 12 w 13"/>
                  <a:gd name="T11" fmla="*/ 15 h 16"/>
                  <a:gd name="T12" fmla="*/ 12 w 13"/>
                  <a:gd name="T13" fmla="*/ 16 h 16"/>
                  <a:gd name="T14" fmla="*/ 11 w 13"/>
                  <a:gd name="T15" fmla="*/ 16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6"/>
                  <a:gd name="T26" fmla="*/ 13 w 13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6">
                    <a:moveTo>
                      <a:pt x="11" y="16"/>
                    </a:moveTo>
                    <a:cubicBezTo>
                      <a:pt x="11" y="16"/>
                      <a:pt x="10" y="16"/>
                      <a:pt x="10" y="16"/>
                    </a:cubicBezTo>
                    <a:cubicBezTo>
                      <a:pt x="8" y="10"/>
                      <a:pt x="5" y="5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7" y="3"/>
                      <a:pt x="10" y="9"/>
                      <a:pt x="12" y="15"/>
                    </a:cubicBezTo>
                    <a:cubicBezTo>
                      <a:pt x="13" y="16"/>
                      <a:pt x="12" y="16"/>
                      <a:pt x="12" y="16"/>
                    </a:cubicBezTo>
                    <a:cubicBezTo>
                      <a:pt x="12" y="16"/>
                      <a:pt x="11" y="16"/>
                      <a:pt x="1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1" name="Freeform 180">
                <a:extLst>
                  <a:ext uri="{FF2B5EF4-FFF2-40B4-BE49-F238E27FC236}">
                    <a16:creationId xmlns:a16="http://schemas.microsoft.com/office/drawing/2014/main" id="{4E35DD6D-E138-42D9-B446-5D9B54162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03" y="328769"/>
                <a:ext cx="32768" cy="5462"/>
              </a:xfrm>
              <a:custGeom>
                <a:avLst/>
                <a:gdLst>
                  <a:gd name="T0" fmla="*/ 2 w 21"/>
                  <a:gd name="T1" fmla="*/ 4 h 4"/>
                  <a:gd name="T2" fmla="*/ 0 w 21"/>
                  <a:gd name="T3" fmla="*/ 3 h 4"/>
                  <a:gd name="T4" fmla="*/ 1 w 21"/>
                  <a:gd name="T5" fmla="*/ 2 h 4"/>
                  <a:gd name="T6" fmla="*/ 12 w 21"/>
                  <a:gd name="T7" fmla="*/ 1 h 4"/>
                  <a:gd name="T8" fmla="*/ 19 w 21"/>
                  <a:gd name="T9" fmla="*/ 0 h 4"/>
                  <a:gd name="T10" fmla="*/ 21 w 21"/>
                  <a:gd name="T11" fmla="*/ 1 h 4"/>
                  <a:gd name="T12" fmla="*/ 20 w 21"/>
                  <a:gd name="T13" fmla="*/ 2 h 4"/>
                  <a:gd name="T14" fmla="*/ 12 w 21"/>
                  <a:gd name="T15" fmla="*/ 3 h 4"/>
                  <a:gd name="T16" fmla="*/ 2 w 21"/>
                  <a:gd name="T17" fmla="*/ 4 h 4"/>
                  <a:gd name="T18" fmla="*/ 2 w 21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4"/>
                  <a:gd name="T32" fmla="*/ 21 w 2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4">
                    <a:moveTo>
                      <a:pt x="2" y="4"/>
                    </a:move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5" y="1"/>
                      <a:pt x="8" y="1"/>
                      <a:pt x="12" y="1"/>
                    </a:cubicBezTo>
                    <a:cubicBezTo>
                      <a:pt x="14" y="1"/>
                      <a:pt x="17" y="1"/>
                      <a:pt x="19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7" y="3"/>
                      <a:pt x="14" y="3"/>
                      <a:pt x="12" y="3"/>
                    </a:cubicBezTo>
                    <a:cubicBezTo>
                      <a:pt x="8" y="3"/>
                      <a:pt x="5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2" name="Freeform 181">
                <a:extLst>
                  <a:ext uri="{FF2B5EF4-FFF2-40B4-BE49-F238E27FC236}">
                    <a16:creationId xmlns:a16="http://schemas.microsoft.com/office/drawing/2014/main" id="{27B044B7-5EE0-431A-9A38-F6C8C4635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75" y="328769"/>
                <a:ext cx="24030" cy="7646"/>
              </a:xfrm>
              <a:custGeom>
                <a:avLst/>
                <a:gdLst>
                  <a:gd name="T0" fmla="*/ 1 w 16"/>
                  <a:gd name="T1" fmla="*/ 4 h 5"/>
                  <a:gd name="T2" fmla="*/ 0 w 16"/>
                  <a:gd name="T3" fmla="*/ 3 h 5"/>
                  <a:gd name="T4" fmla="*/ 1 w 16"/>
                  <a:gd name="T5" fmla="*/ 2 h 5"/>
                  <a:gd name="T6" fmla="*/ 14 w 16"/>
                  <a:gd name="T7" fmla="*/ 0 h 5"/>
                  <a:gd name="T8" fmla="*/ 16 w 16"/>
                  <a:gd name="T9" fmla="*/ 1 h 5"/>
                  <a:gd name="T10" fmla="*/ 16 w 16"/>
                  <a:gd name="T11" fmla="*/ 2 h 5"/>
                  <a:gd name="T12" fmla="*/ 1 w 16"/>
                  <a:gd name="T13" fmla="*/ 4 h 5"/>
                  <a:gd name="T14" fmla="*/ 1 w 16"/>
                  <a:gd name="T15" fmla="*/ 4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5"/>
                  <a:gd name="T26" fmla="*/ 16 w 1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5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6" y="1"/>
                      <a:pt x="11" y="3"/>
                      <a:pt x="14" y="0"/>
                    </a:cubicBezTo>
                    <a:cubicBezTo>
                      <a:pt x="15" y="0"/>
                      <a:pt x="16" y="0"/>
                      <a:pt x="16" y="1"/>
                    </a:cubicBezTo>
                    <a:cubicBezTo>
                      <a:pt x="16" y="1"/>
                      <a:pt x="16" y="2"/>
                      <a:pt x="16" y="2"/>
                    </a:cubicBezTo>
                    <a:cubicBezTo>
                      <a:pt x="11" y="5"/>
                      <a:pt x="6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3" name="Freeform 182">
                <a:extLst>
                  <a:ext uri="{FF2B5EF4-FFF2-40B4-BE49-F238E27FC236}">
                    <a16:creationId xmlns:a16="http://schemas.microsoft.com/office/drawing/2014/main" id="{DD2584BC-F32A-4C00-8352-C93458D63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537" y="351707"/>
                <a:ext cx="34952" cy="6554"/>
              </a:xfrm>
              <a:custGeom>
                <a:avLst/>
                <a:gdLst>
                  <a:gd name="T0" fmla="*/ 2 w 22"/>
                  <a:gd name="T1" fmla="*/ 4 h 4"/>
                  <a:gd name="T2" fmla="*/ 0 w 22"/>
                  <a:gd name="T3" fmla="*/ 3 h 4"/>
                  <a:gd name="T4" fmla="*/ 1 w 22"/>
                  <a:gd name="T5" fmla="*/ 2 h 4"/>
                  <a:gd name="T6" fmla="*/ 11 w 22"/>
                  <a:gd name="T7" fmla="*/ 1 h 4"/>
                  <a:gd name="T8" fmla="*/ 20 w 22"/>
                  <a:gd name="T9" fmla="*/ 0 h 4"/>
                  <a:gd name="T10" fmla="*/ 22 w 22"/>
                  <a:gd name="T11" fmla="*/ 1 h 4"/>
                  <a:gd name="T12" fmla="*/ 21 w 22"/>
                  <a:gd name="T13" fmla="*/ 2 h 4"/>
                  <a:gd name="T14" fmla="*/ 11 w 22"/>
                  <a:gd name="T15" fmla="*/ 3 h 4"/>
                  <a:gd name="T16" fmla="*/ 2 w 22"/>
                  <a:gd name="T17" fmla="*/ 4 h 4"/>
                  <a:gd name="T18" fmla="*/ 2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2" y="4"/>
                    </a:move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4" y="1"/>
                      <a:pt x="8" y="1"/>
                      <a:pt x="11" y="1"/>
                    </a:cubicBezTo>
                    <a:cubicBezTo>
                      <a:pt x="14" y="1"/>
                      <a:pt x="17" y="1"/>
                      <a:pt x="20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18" y="3"/>
                      <a:pt x="14" y="3"/>
                      <a:pt x="11" y="3"/>
                    </a:cubicBezTo>
                    <a:cubicBezTo>
                      <a:pt x="8" y="4"/>
                      <a:pt x="5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4" name="Freeform 183">
                <a:extLst>
                  <a:ext uri="{FF2B5EF4-FFF2-40B4-BE49-F238E27FC236}">
                    <a16:creationId xmlns:a16="http://schemas.microsoft.com/office/drawing/2014/main" id="{F26897C3-64F8-47CB-A43C-A04FDDEF2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05" y="330953"/>
                <a:ext cx="16384" cy="24030"/>
              </a:xfrm>
              <a:custGeom>
                <a:avLst/>
                <a:gdLst>
                  <a:gd name="T0" fmla="*/ 9 w 10"/>
                  <a:gd name="T1" fmla="*/ 15 h 15"/>
                  <a:gd name="T2" fmla="*/ 8 w 10"/>
                  <a:gd name="T3" fmla="*/ 15 h 15"/>
                  <a:gd name="T4" fmla="*/ 3 w 10"/>
                  <a:gd name="T5" fmla="*/ 7 h 15"/>
                  <a:gd name="T6" fmla="*/ 0 w 10"/>
                  <a:gd name="T7" fmla="*/ 2 h 15"/>
                  <a:gd name="T8" fmla="*/ 1 w 10"/>
                  <a:gd name="T9" fmla="*/ 1 h 15"/>
                  <a:gd name="T10" fmla="*/ 3 w 10"/>
                  <a:gd name="T11" fmla="*/ 1 h 15"/>
                  <a:gd name="T12" fmla="*/ 5 w 10"/>
                  <a:gd name="T13" fmla="*/ 5 h 15"/>
                  <a:gd name="T14" fmla="*/ 10 w 10"/>
                  <a:gd name="T15" fmla="*/ 14 h 15"/>
                  <a:gd name="T16" fmla="*/ 9 w 10"/>
                  <a:gd name="T17" fmla="*/ 15 h 15"/>
                  <a:gd name="T18" fmla="*/ 9 w 10"/>
                  <a:gd name="T19" fmla="*/ 15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5"/>
                  <a:gd name="T32" fmla="*/ 10 w 10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5">
                    <a:moveTo>
                      <a:pt x="9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7" y="12"/>
                      <a:pt x="5" y="9"/>
                      <a:pt x="3" y="7"/>
                    </a:cubicBezTo>
                    <a:cubicBezTo>
                      <a:pt x="2" y="5"/>
                      <a:pt x="1" y="4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7" y="8"/>
                      <a:pt x="9" y="11"/>
                      <a:pt x="10" y="14"/>
                    </a:cubicBezTo>
                    <a:cubicBezTo>
                      <a:pt x="10" y="15"/>
                      <a:pt x="10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5" name="Freeform 184">
                <a:extLst>
                  <a:ext uri="{FF2B5EF4-FFF2-40B4-BE49-F238E27FC236}">
                    <a16:creationId xmlns:a16="http://schemas.microsoft.com/office/drawing/2014/main" id="{BE4A4167-B63E-4E52-8C3C-3F982DA76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04" y="351707"/>
                <a:ext cx="29491" cy="6554"/>
              </a:xfrm>
              <a:custGeom>
                <a:avLst/>
                <a:gdLst>
                  <a:gd name="T0" fmla="*/ 1 w 19"/>
                  <a:gd name="T1" fmla="*/ 4 h 4"/>
                  <a:gd name="T2" fmla="*/ 0 w 19"/>
                  <a:gd name="T3" fmla="*/ 3 h 4"/>
                  <a:gd name="T4" fmla="*/ 1 w 19"/>
                  <a:gd name="T5" fmla="*/ 1 h 4"/>
                  <a:gd name="T6" fmla="*/ 10 w 19"/>
                  <a:gd name="T7" fmla="*/ 1 h 4"/>
                  <a:gd name="T8" fmla="*/ 18 w 19"/>
                  <a:gd name="T9" fmla="*/ 0 h 4"/>
                  <a:gd name="T10" fmla="*/ 19 w 19"/>
                  <a:gd name="T11" fmla="*/ 1 h 4"/>
                  <a:gd name="T12" fmla="*/ 18 w 19"/>
                  <a:gd name="T13" fmla="*/ 2 h 4"/>
                  <a:gd name="T14" fmla="*/ 10 w 19"/>
                  <a:gd name="T15" fmla="*/ 3 h 4"/>
                  <a:gd name="T16" fmla="*/ 1 w 19"/>
                  <a:gd name="T17" fmla="*/ 4 h 4"/>
                  <a:gd name="T18" fmla="*/ 1 w 19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4"/>
                  <a:gd name="T32" fmla="*/ 19 w 19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4" y="0"/>
                      <a:pt x="7" y="0"/>
                      <a:pt x="10" y="1"/>
                    </a:cubicBezTo>
                    <a:cubicBezTo>
                      <a:pt x="13" y="1"/>
                      <a:pt x="15" y="1"/>
                      <a:pt x="18" y="0"/>
                    </a:cubicBezTo>
                    <a:cubicBezTo>
                      <a:pt x="18" y="0"/>
                      <a:pt x="19" y="0"/>
                      <a:pt x="19" y="1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6" y="3"/>
                      <a:pt x="13" y="3"/>
                      <a:pt x="10" y="3"/>
                    </a:cubicBezTo>
                    <a:cubicBezTo>
                      <a:pt x="7" y="3"/>
                      <a:pt x="4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6" name="Freeform 185">
                <a:extLst>
                  <a:ext uri="{FF2B5EF4-FFF2-40B4-BE49-F238E27FC236}">
                    <a16:creationId xmlns:a16="http://schemas.microsoft.com/office/drawing/2014/main" id="{ADF9E0B5-574D-44E5-9CE0-15345AD66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03" y="329862"/>
                <a:ext cx="17476" cy="26214"/>
              </a:xfrm>
              <a:custGeom>
                <a:avLst/>
                <a:gdLst>
                  <a:gd name="T0" fmla="*/ 9 w 11"/>
                  <a:gd name="T1" fmla="*/ 17 h 17"/>
                  <a:gd name="T2" fmla="*/ 8 w 11"/>
                  <a:gd name="T3" fmla="*/ 16 h 17"/>
                  <a:gd name="T4" fmla="*/ 4 w 11"/>
                  <a:gd name="T5" fmla="*/ 10 h 17"/>
                  <a:gd name="T6" fmla="*/ 0 w 11"/>
                  <a:gd name="T7" fmla="*/ 2 h 17"/>
                  <a:gd name="T8" fmla="*/ 1 w 11"/>
                  <a:gd name="T9" fmla="*/ 0 h 17"/>
                  <a:gd name="T10" fmla="*/ 3 w 11"/>
                  <a:gd name="T11" fmla="*/ 2 h 17"/>
                  <a:gd name="T12" fmla="*/ 7 w 11"/>
                  <a:gd name="T13" fmla="*/ 8 h 17"/>
                  <a:gd name="T14" fmla="*/ 11 w 11"/>
                  <a:gd name="T15" fmla="*/ 15 h 17"/>
                  <a:gd name="T16" fmla="*/ 9 w 11"/>
                  <a:gd name="T17" fmla="*/ 17 h 17"/>
                  <a:gd name="T18" fmla="*/ 9 w 11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7"/>
                  <a:gd name="T32" fmla="*/ 11 w 11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7">
                    <a:moveTo>
                      <a:pt x="9" y="17"/>
                    </a:moveTo>
                    <a:cubicBezTo>
                      <a:pt x="8" y="17"/>
                      <a:pt x="8" y="16"/>
                      <a:pt x="8" y="16"/>
                    </a:cubicBezTo>
                    <a:cubicBezTo>
                      <a:pt x="7" y="14"/>
                      <a:pt x="6" y="12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4" y="4"/>
                      <a:pt x="5" y="6"/>
                      <a:pt x="7" y="8"/>
                    </a:cubicBezTo>
                    <a:cubicBezTo>
                      <a:pt x="8" y="10"/>
                      <a:pt x="10" y="12"/>
                      <a:pt x="11" y="15"/>
                    </a:cubicBezTo>
                    <a:cubicBezTo>
                      <a:pt x="11" y="16"/>
                      <a:pt x="10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7" name="Freeform 186">
                <a:extLst>
                  <a:ext uri="{FF2B5EF4-FFF2-40B4-BE49-F238E27FC236}">
                    <a16:creationId xmlns:a16="http://schemas.microsoft.com/office/drawing/2014/main" id="{042616BE-DD73-49CB-A82B-8D2C2E550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046" y="351707"/>
                <a:ext cx="32768" cy="6554"/>
              </a:xfrm>
              <a:custGeom>
                <a:avLst/>
                <a:gdLst>
                  <a:gd name="T0" fmla="*/ 1 w 21"/>
                  <a:gd name="T1" fmla="*/ 4 h 4"/>
                  <a:gd name="T2" fmla="*/ 0 w 21"/>
                  <a:gd name="T3" fmla="*/ 3 h 4"/>
                  <a:gd name="T4" fmla="*/ 0 w 21"/>
                  <a:gd name="T5" fmla="*/ 2 h 4"/>
                  <a:gd name="T6" fmla="*/ 12 w 21"/>
                  <a:gd name="T7" fmla="*/ 1 h 4"/>
                  <a:gd name="T8" fmla="*/ 19 w 21"/>
                  <a:gd name="T9" fmla="*/ 1 h 4"/>
                  <a:gd name="T10" fmla="*/ 21 w 21"/>
                  <a:gd name="T11" fmla="*/ 2 h 4"/>
                  <a:gd name="T12" fmla="*/ 20 w 21"/>
                  <a:gd name="T13" fmla="*/ 4 h 4"/>
                  <a:gd name="T14" fmla="*/ 12 w 21"/>
                  <a:gd name="T15" fmla="*/ 3 h 4"/>
                  <a:gd name="T16" fmla="*/ 1 w 21"/>
                  <a:gd name="T17" fmla="*/ 4 h 4"/>
                  <a:gd name="T18" fmla="*/ 1 w 21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4"/>
                  <a:gd name="T32" fmla="*/ 21 w 2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4">
                    <a:moveTo>
                      <a:pt x="1" y="4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0"/>
                      <a:pt x="8" y="1"/>
                      <a:pt x="12" y="1"/>
                    </a:cubicBezTo>
                    <a:cubicBezTo>
                      <a:pt x="15" y="1"/>
                      <a:pt x="17" y="2"/>
                      <a:pt x="19" y="1"/>
                    </a:cubicBezTo>
                    <a:cubicBezTo>
                      <a:pt x="20" y="1"/>
                      <a:pt x="21" y="2"/>
                      <a:pt x="21" y="2"/>
                    </a:cubicBezTo>
                    <a:cubicBezTo>
                      <a:pt x="21" y="3"/>
                      <a:pt x="20" y="4"/>
                      <a:pt x="20" y="4"/>
                    </a:cubicBezTo>
                    <a:cubicBezTo>
                      <a:pt x="17" y="4"/>
                      <a:pt x="14" y="4"/>
                      <a:pt x="12" y="3"/>
                    </a:cubicBezTo>
                    <a:cubicBezTo>
                      <a:pt x="8" y="3"/>
                      <a:pt x="5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8" name="Freeform 187">
                <a:extLst>
                  <a:ext uri="{FF2B5EF4-FFF2-40B4-BE49-F238E27FC236}">
                    <a16:creationId xmlns:a16="http://schemas.microsoft.com/office/drawing/2014/main" id="{391B0FE6-DC72-4822-8A3B-55F2ACFAF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75" y="330953"/>
                <a:ext cx="8738" cy="27307"/>
              </a:xfrm>
              <a:custGeom>
                <a:avLst/>
                <a:gdLst>
                  <a:gd name="T0" fmla="*/ 4 w 6"/>
                  <a:gd name="T1" fmla="*/ 17 h 17"/>
                  <a:gd name="T2" fmla="*/ 4 w 6"/>
                  <a:gd name="T3" fmla="*/ 17 h 17"/>
                  <a:gd name="T4" fmla="*/ 3 w 6"/>
                  <a:gd name="T5" fmla="*/ 15 h 17"/>
                  <a:gd name="T6" fmla="*/ 2 w 6"/>
                  <a:gd name="T7" fmla="*/ 8 h 17"/>
                  <a:gd name="T8" fmla="*/ 0 w 6"/>
                  <a:gd name="T9" fmla="*/ 1 h 17"/>
                  <a:gd name="T10" fmla="*/ 1 w 6"/>
                  <a:gd name="T11" fmla="*/ 0 h 17"/>
                  <a:gd name="T12" fmla="*/ 2 w 6"/>
                  <a:gd name="T13" fmla="*/ 1 h 17"/>
                  <a:gd name="T14" fmla="*/ 4 w 6"/>
                  <a:gd name="T15" fmla="*/ 7 h 17"/>
                  <a:gd name="T16" fmla="*/ 6 w 6"/>
                  <a:gd name="T17" fmla="*/ 16 h 17"/>
                  <a:gd name="T18" fmla="*/ 4 w 6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7"/>
                  <a:gd name="T32" fmla="*/ 6 w 6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7">
                    <a:moveTo>
                      <a:pt x="4" y="17"/>
                    </a:move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3"/>
                      <a:pt x="3" y="11"/>
                      <a:pt x="2" y="8"/>
                    </a:cubicBezTo>
                    <a:cubicBezTo>
                      <a:pt x="1" y="6"/>
                      <a:pt x="0" y="4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3"/>
                      <a:pt x="3" y="5"/>
                      <a:pt x="4" y="7"/>
                    </a:cubicBezTo>
                    <a:cubicBezTo>
                      <a:pt x="5" y="10"/>
                      <a:pt x="6" y="13"/>
                      <a:pt x="6" y="16"/>
                    </a:cubicBezTo>
                    <a:cubicBezTo>
                      <a:pt x="6" y="16"/>
                      <a:pt x="5" y="17"/>
                      <a:pt x="4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89" name="Freeform 188">
                <a:extLst>
                  <a:ext uri="{FF2B5EF4-FFF2-40B4-BE49-F238E27FC236}">
                    <a16:creationId xmlns:a16="http://schemas.microsoft.com/office/drawing/2014/main" id="{E59A5D36-268B-4D2D-9F7D-BDF4EE217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76" y="330953"/>
                <a:ext cx="30583" cy="5462"/>
              </a:xfrm>
              <a:custGeom>
                <a:avLst/>
                <a:gdLst>
                  <a:gd name="T0" fmla="*/ 1 w 20"/>
                  <a:gd name="T1" fmla="*/ 3 h 3"/>
                  <a:gd name="T2" fmla="*/ 0 w 20"/>
                  <a:gd name="T3" fmla="*/ 2 h 3"/>
                  <a:gd name="T4" fmla="*/ 1 w 20"/>
                  <a:gd name="T5" fmla="*/ 1 h 3"/>
                  <a:gd name="T6" fmla="*/ 12 w 20"/>
                  <a:gd name="T7" fmla="*/ 0 h 3"/>
                  <a:gd name="T8" fmla="*/ 19 w 20"/>
                  <a:gd name="T9" fmla="*/ 0 h 3"/>
                  <a:gd name="T10" fmla="*/ 20 w 20"/>
                  <a:gd name="T11" fmla="*/ 1 h 3"/>
                  <a:gd name="T12" fmla="*/ 19 w 20"/>
                  <a:gd name="T13" fmla="*/ 2 h 3"/>
                  <a:gd name="T14" fmla="*/ 12 w 20"/>
                  <a:gd name="T15" fmla="*/ 2 h 3"/>
                  <a:gd name="T16" fmla="*/ 1 w 20"/>
                  <a:gd name="T17" fmla="*/ 3 h 3"/>
                  <a:gd name="T18" fmla="*/ 1 w 20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3"/>
                  <a:gd name="T32" fmla="*/ 20 w 20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3">
                    <a:moveTo>
                      <a:pt x="1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5" y="0"/>
                      <a:pt x="8" y="0"/>
                      <a:pt x="12" y="0"/>
                    </a:cubicBezTo>
                    <a:cubicBezTo>
                      <a:pt x="14" y="0"/>
                      <a:pt x="16" y="0"/>
                      <a:pt x="19" y="0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20" y="1"/>
                      <a:pt x="19" y="2"/>
                      <a:pt x="19" y="2"/>
                    </a:cubicBezTo>
                    <a:cubicBezTo>
                      <a:pt x="16" y="2"/>
                      <a:pt x="14" y="2"/>
                      <a:pt x="12" y="2"/>
                    </a:cubicBezTo>
                    <a:cubicBezTo>
                      <a:pt x="8" y="2"/>
                      <a:pt x="5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0" name="Freeform 189">
                <a:extLst>
                  <a:ext uri="{FF2B5EF4-FFF2-40B4-BE49-F238E27FC236}">
                    <a16:creationId xmlns:a16="http://schemas.microsoft.com/office/drawing/2014/main" id="{DF2973F9-A405-4C4F-8902-29A838D55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03" y="333138"/>
                <a:ext cx="5462" cy="28399"/>
              </a:xfrm>
              <a:custGeom>
                <a:avLst/>
                <a:gdLst>
                  <a:gd name="T0" fmla="*/ 1 w 4"/>
                  <a:gd name="T1" fmla="*/ 18 h 18"/>
                  <a:gd name="T2" fmla="*/ 1 w 4"/>
                  <a:gd name="T3" fmla="*/ 18 h 18"/>
                  <a:gd name="T4" fmla="*/ 0 w 4"/>
                  <a:gd name="T5" fmla="*/ 16 h 18"/>
                  <a:gd name="T6" fmla="*/ 1 w 4"/>
                  <a:gd name="T7" fmla="*/ 10 h 18"/>
                  <a:gd name="T8" fmla="*/ 2 w 4"/>
                  <a:gd name="T9" fmla="*/ 2 h 18"/>
                  <a:gd name="T10" fmla="*/ 3 w 4"/>
                  <a:gd name="T11" fmla="*/ 1 h 18"/>
                  <a:gd name="T12" fmla="*/ 4 w 4"/>
                  <a:gd name="T13" fmla="*/ 2 h 18"/>
                  <a:gd name="T14" fmla="*/ 3 w 4"/>
                  <a:gd name="T15" fmla="*/ 10 h 18"/>
                  <a:gd name="T16" fmla="*/ 2 w 4"/>
                  <a:gd name="T17" fmla="*/ 16 h 18"/>
                  <a:gd name="T18" fmla="*/ 1 w 4"/>
                  <a:gd name="T19" fmla="*/ 18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18"/>
                  <a:gd name="T32" fmla="*/ 4 w 4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18">
                    <a:moveTo>
                      <a:pt x="1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4"/>
                      <a:pt x="0" y="12"/>
                      <a:pt x="1" y="10"/>
                    </a:cubicBezTo>
                    <a:cubicBezTo>
                      <a:pt x="1" y="7"/>
                      <a:pt x="2" y="4"/>
                      <a:pt x="2" y="2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5"/>
                      <a:pt x="4" y="7"/>
                      <a:pt x="3" y="10"/>
                    </a:cubicBezTo>
                    <a:cubicBezTo>
                      <a:pt x="3" y="12"/>
                      <a:pt x="2" y="14"/>
                      <a:pt x="2" y="16"/>
                    </a:cubicBezTo>
                    <a:cubicBezTo>
                      <a:pt x="2" y="17"/>
                      <a:pt x="2" y="18"/>
                      <a:pt x="1" y="1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1" name="Freeform 190">
                <a:extLst>
                  <a:ext uri="{FF2B5EF4-FFF2-40B4-BE49-F238E27FC236}">
                    <a16:creationId xmlns:a16="http://schemas.microsoft.com/office/drawing/2014/main" id="{020E1150-DAFD-4373-A6A6-7E18B8E25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03" y="354983"/>
                <a:ext cx="33860" cy="6554"/>
              </a:xfrm>
              <a:custGeom>
                <a:avLst/>
                <a:gdLst>
                  <a:gd name="T0" fmla="*/ 1 w 22"/>
                  <a:gd name="T1" fmla="*/ 4 h 4"/>
                  <a:gd name="T2" fmla="*/ 0 w 22"/>
                  <a:gd name="T3" fmla="*/ 2 h 4"/>
                  <a:gd name="T4" fmla="*/ 1 w 22"/>
                  <a:gd name="T5" fmla="*/ 1 h 4"/>
                  <a:gd name="T6" fmla="*/ 9 w 22"/>
                  <a:gd name="T7" fmla="*/ 1 h 4"/>
                  <a:gd name="T8" fmla="*/ 21 w 22"/>
                  <a:gd name="T9" fmla="*/ 0 h 4"/>
                  <a:gd name="T10" fmla="*/ 22 w 22"/>
                  <a:gd name="T11" fmla="*/ 2 h 4"/>
                  <a:gd name="T12" fmla="*/ 21 w 22"/>
                  <a:gd name="T13" fmla="*/ 3 h 4"/>
                  <a:gd name="T14" fmla="*/ 9 w 22"/>
                  <a:gd name="T15" fmla="*/ 3 h 4"/>
                  <a:gd name="T16" fmla="*/ 1 w 22"/>
                  <a:gd name="T17" fmla="*/ 4 h 4"/>
                  <a:gd name="T18" fmla="*/ 1 w 22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1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4" y="1"/>
                      <a:pt x="6" y="1"/>
                      <a:pt x="9" y="1"/>
                    </a:cubicBezTo>
                    <a:cubicBezTo>
                      <a:pt x="13" y="1"/>
                      <a:pt x="17" y="0"/>
                      <a:pt x="21" y="0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2" y="3"/>
                      <a:pt x="22" y="3"/>
                      <a:pt x="21" y="3"/>
                    </a:cubicBezTo>
                    <a:cubicBezTo>
                      <a:pt x="17" y="3"/>
                      <a:pt x="13" y="3"/>
                      <a:pt x="9" y="3"/>
                    </a:cubicBezTo>
                    <a:cubicBezTo>
                      <a:pt x="6" y="4"/>
                      <a:pt x="4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2" name="Freeform 191">
                <a:extLst>
                  <a:ext uri="{FF2B5EF4-FFF2-40B4-BE49-F238E27FC236}">
                    <a16:creationId xmlns:a16="http://schemas.microsoft.com/office/drawing/2014/main" id="{16D903E7-FAE1-4B47-8ABD-A83602B82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93" y="352799"/>
                <a:ext cx="7646" cy="8738"/>
              </a:xfrm>
              <a:custGeom>
                <a:avLst/>
                <a:gdLst>
                  <a:gd name="T0" fmla="*/ 2 w 5"/>
                  <a:gd name="T1" fmla="*/ 5 h 5"/>
                  <a:gd name="T2" fmla="*/ 1 w 5"/>
                  <a:gd name="T3" fmla="*/ 4 h 5"/>
                  <a:gd name="T4" fmla="*/ 1 w 5"/>
                  <a:gd name="T5" fmla="*/ 1 h 5"/>
                  <a:gd name="T6" fmla="*/ 1 w 5"/>
                  <a:gd name="T7" fmla="*/ 1 h 5"/>
                  <a:gd name="T8" fmla="*/ 4 w 5"/>
                  <a:gd name="T9" fmla="*/ 1 h 5"/>
                  <a:gd name="T10" fmla="*/ 4 w 5"/>
                  <a:gd name="T11" fmla="*/ 4 h 5"/>
                  <a:gd name="T12" fmla="*/ 3 w 5"/>
                  <a:gd name="T13" fmla="*/ 4 h 5"/>
                  <a:gd name="T14" fmla="*/ 2 w 5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2" y="5"/>
                    </a:moveTo>
                    <a:cubicBezTo>
                      <a:pt x="2" y="5"/>
                      <a:pt x="1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5" y="3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3" name="Freeform 192">
                <a:extLst>
                  <a:ext uri="{FF2B5EF4-FFF2-40B4-BE49-F238E27FC236}">
                    <a16:creationId xmlns:a16="http://schemas.microsoft.com/office/drawing/2014/main" id="{D2B670B7-488E-4667-840D-26C5C146C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69" y="352799"/>
                <a:ext cx="8738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4 h 4"/>
                  <a:gd name="T4" fmla="*/ 1 w 5"/>
                  <a:gd name="T5" fmla="*/ 1 h 4"/>
                  <a:gd name="T6" fmla="*/ 2 w 5"/>
                  <a:gd name="T7" fmla="*/ 1 h 4"/>
                  <a:gd name="T8" fmla="*/ 4 w 5"/>
                  <a:gd name="T9" fmla="*/ 0 h 4"/>
                  <a:gd name="T10" fmla="*/ 4 w 5"/>
                  <a:gd name="T11" fmla="*/ 3 h 4"/>
                  <a:gd name="T12" fmla="*/ 3 w 5"/>
                  <a:gd name="T13" fmla="*/ 3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5" y="2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4" name="Freeform 193">
                <a:extLst>
                  <a:ext uri="{FF2B5EF4-FFF2-40B4-BE49-F238E27FC236}">
                    <a16:creationId xmlns:a16="http://schemas.microsoft.com/office/drawing/2014/main" id="{23EC2227-01D3-40C9-B385-CBB51C9CA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76" y="333138"/>
                <a:ext cx="7646" cy="25122"/>
              </a:xfrm>
              <a:custGeom>
                <a:avLst/>
                <a:gdLst>
                  <a:gd name="T0" fmla="*/ 4 w 5"/>
                  <a:gd name="T1" fmla="*/ 16 h 16"/>
                  <a:gd name="T2" fmla="*/ 4 w 5"/>
                  <a:gd name="T3" fmla="*/ 16 h 16"/>
                  <a:gd name="T4" fmla="*/ 3 w 5"/>
                  <a:gd name="T5" fmla="*/ 15 h 16"/>
                  <a:gd name="T6" fmla="*/ 1 w 5"/>
                  <a:gd name="T7" fmla="*/ 6 h 16"/>
                  <a:gd name="T8" fmla="*/ 0 w 5"/>
                  <a:gd name="T9" fmla="*/ 1 h 16"/>
                  <a:gd name="T10" fmla="*/ 1 w 5"/>
                  <a:gd name="T11" fmla="*/ 0 h 16"/>
                  <a:gd name="T12" fmla="*/ 2 w 5"/>
                  <a:gd name="T13" fmla="*/ 1 h 16"/>
                  <a:gd name="T14" fmla="*/ 3 w 5"/>
                  <a:gd name="T15" fmla="*/ 5 h 16"/>
                  <a:gd name="T16" fmla="*/ 5 w 5"/>
                  <a:gd name="T17" fmla="*/ 15 h 16"/>
                  <a:gd name="T18" fmla="*/ 4 w 5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16"/>
                  <a:gd name="T32" fmla="*/ 5 w 5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16">
                    <a:moveTo>
                      <a:pt x="4" y="16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3" y="12"/>
                      <a:pt x="2" y="9"/>
                      <a:pt x="1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"/>
                      <a:pt x="3" y="4"/>
                      <a:pt x="3" y="5"/>
                    </a:cubicBezTo>
                    <a:cubicBezTo>
                      <a:pt x="4" y="8"/>
                      <a:pt x="5" y="11"/>
                      <a:pt x="5" y="15"/>
                    </a:cubicBezTo>
                    <a:cubicBezTo>
                      <a:pt x="5" y="15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5" name="Freeform 194">
                <a:extLst>
                  <a:ext uri="{FF2B5EF4-FFF2-40B4-BE49-F238E27FC236}">
                    <a16:creationId xmlns:a16="http://schemas.microsoft.com/office/drawing/2014/main" id="{42D32808-D7B2-46A9-8D45-AABA43DF9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33138"/>
                <a:ext cx="4369" cy="26214"/>
              </a:xfrm>
              <a:custGeom>
                <a:avLst/>
                <a:gdLst>
                  <a:gd name="T0" fmla="*/ 2 w 3"/>
                  <a:gd name="T1" fmla="*/ 17 h 17"/>
                  <a:gd name="T2" fmla="*/ 0 w 3"/>
                  <a:gd name="T3" fmla="*/ 16 h 17"/>
                  <a:gd name="T4" fmla="*/ 1 w 3"/>
                  <a:gd name="T5" fmla="*/ 9 h 17"/>
                  <a:gd name="T6" fmla="*/ 1 w 3"/>
                  <a:gd name="T7" fmla="*/ 1 h 17"/>
                  <a:gd name="T8" fmla="*/ 2 w 3"/>
                  <a:gd name="T9" fmla="*/ 0 h 17"/>
                  <a:gd name="T10" fmla="*/ 3 w 3"/>
                  <a:gd name="T11" fmla="*/ 1 h 17"/>
                  <a:gd name="T12" fmla="*/ 3 w 3"/>
                  <a:gd name="T13" fmla="*/ 9 h 17"/>
                  <a:gd name="T14" fmla="*/ 3 w 3"/>
                  <a:gd name="T15" fmla="*/ 15 h 17"/>
                  <a:gd name="T16" fmla="*/ 2 w 3"/>
                  <a:gd name="T17" fmla="*/ 17 h 17"/>
                  <a:gd name="T18" fmla="*/ 2 w 3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7"/>
                  <a:gd name="T32" fmla="*/ 3 w 3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7">
                    <a:moveTo>
                      <a:pt x="2" y="17"/>
                    </a:moveTo>
                    <a:cubicBezTo>
                      <a:pt x="1" y="17"/>
                      <a:pt x="1" y="16"/>
                      <a:pt x="0" y="16"/>
                    </a:cubicBezTo>
                    <a:cubicBezTo>
                      <a:pt x="0" y="13"/>
                      <a:pt x="0" y="11"/>
                      <a:pt x="1" y="9"/>
                    </a:cubicBezTo>
                    <a:cubicBezTo>
                      <a:pt x="1" y="6"/>
                      <a:pt x="1" y="4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3"/>
                      <a:pt x="3" y="6"/>
                      <a:pt x="3" y="9"/>
                    </a:cubicBezTo>
                    <a:cubicBezTo>
                      <a:pt x="3" y="11"/>
                      <a:pt x="3" y="13"/>
                      <a:pt x="3" y="15"/>
                    </a:cubicBezTo>
                    <a:cubicBezTo>
                      <a:pt x="3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6" name="Freeform 195">
                <a:extLst>
                  <a:ext uri="{FF2B5EF4-FFF2-40B4-BE49-F238E27FC236}">
                    <a16:creationId xmlns:a16="http://schemas.microsoft.com/office/drawing/2014/main" id="{854CC136-EE2B-4549-86EB-22A8628D1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04" y="334231"/>
                <a:ext cx="7646" cy="27307"/>
              </a:xfrm>
              <a:custGeom>
                <a:avLst/>
                <a:gdLst>
                  <a:gd name="T0" fmla="*/ 1 w 5"/>
                  <a:gd name="T1" fmla="*/ 17 h 17"/>
                  <a:gd name="T2" fmla="*/ 1 w 5"/>
                  <a:gd name="T3" fmla="*/ 17 h 17"/>
                  <a:gd name="T4" fmla="*/ 0 w 5"/>
                  <a:gd name="T5" fmla="*/ 15 h 17"/>
                  <a:gd name="T6" fmla="*/ 2 w 5"/>
                  <a:gd name="T7" fmla="*/ 9 h 17"/>
                  <a:gd name="T8" fmla="*/ 3 w 5"/>
                  <a:gd name="T9" fmla="*/ 1 h 17"/>
                  <a:gd name="T10" fmla="*/ 4 w 5"/>
                  <a:gd name="T11" fmla="*/ 0 h 17"/>
                  <a:gd name="T12" fmla="*/ 4 w 5"/>
                  <a:gd name="T13" fmla="*/ 0 h 17"/>
                  <a:gd name="T14" fmla="*/ 5 w 5"/>
                  <a:gd name="T15" fmla="*/ 1 h 17"/>
                  <a:gd name="T16" fmla="*/ 4 w 5"/>
                  <a:gd name="T17" fmla="*/ 9 h 17"/>
                  <a:gd name="T18" fmla="*/ 2 w 5"/>
                  <a:gd name="T19" fmla="*/ 16 h 17"/>
                  <a:gd name="T20" fmla="*/ 1 w 5"/>
                  <a:gd name="T21" fmla="*/ 17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17"/>
                  <a:gd name="T35" fmla="*/ 5 w 5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17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3"/>
                      <a:pt x="1" y="11"/>
                      <a:pt x="2" y="9"/>
                    </a:cubicBezTo>
                    <a:cubicBezTo>
                      <a:pt x="2" y="6"/>
                      <a:pt x="3" y="4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4"/>
                      <a:pt x="4" y="7"/>
                      <a:pt x="4" y="9"/>
                    </a:cubicBezTo>
                    <a:cubicBezTo>
                      <a:pt x="3" y="11"/>
                      <a:pt x="3" y="14"/>
                      <a:pt x="2" y="16"/>
                    </a:cubicBezTo>
                    <a:cubicBezTo>
                      <a:pt x="2" y="16"/>
                      <a:pt x="2" y="17"/>
                      <a:pt x="1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7" name="Freeform 196">
                <a:extLst>
                  <a:ext uri="{FF2B5EF4-FFF2-40B4-BE49-F238E27FC236}">
                    <a16:creationId xmlns:a16="http://schemas.microsoft.com/office/drawing/2014/main" id="{D3C2037A-7642-4A9F-98A1-B43595271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418" y="356076"/>
                <a:ext cx="6554" cy="5462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3 h 3"/>
                  <a:gd name="T4" fmla="*/ 1 w 4"/>
                  <a:gd name="T5" fmla="*/ 1 h 3"/>
                  <a:gd name="T6" fmla="*/ 1 w 4"/>
                  <a:gd name="T7" fmla="*/ 0 h 3"/>
                  <a:gd name="T8" fmla="*/ 3 w 4"/>
                  <a:gd name="T9" fmla="*/ 0 h 3"/>
                  <a:gd name="T10" fmla="*/ 3 w 4"/>
                  <a:gd name="T11" fmla="*/ 3 h 3"/>
                  <a:gd name="T12" fmla="*/ 3 w 4"/>
                  <a:gd name="T13" fmla="*/ 3 h 3"/>
                  <a:gd name="T14" fmla="*/ 2 w 4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3"/>
                  <a:gd name="T26" fmla="*/ 4 w 4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8" name="Freeform 197">
                <a:extLst>
                  <a:ext uri="{FF2B5EF4-FFF2-40B4-BE49-F238E27FC236}">
                    <a16:creationId xmlns:a16="http://schemas.microsoft.com/office/drawing/2014/main" id="{D0FC818E-AF66-421E-BC14-2BBB85E64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41" y="336415"/>
                <a:ext cx="17476" cy="25122"/>
              </a:xfrm>
              <a:custGeom>
                <a:avLst/>
                <a:gdLst>
                  <a:gd name="T0" fmla="*/ 1 w 11"/>
                  <a:gd name="T1" fmla="*/ 16 h 16"/>
                  <a:gd name="T2" fmla="*/ 1 w 11"/>
                  <a:gd name="T3" fmla="*/ 16 h 16"/>
                  <a:gd name="T4" fmla="*/ 0 w 11"/>
                  <a:gd name="T5" fmla="*/ 14 h 16"/>
                  <a:gd name="T6" fmla="*/ 5 w 11"/>
                  <a:gd name="T7" fmla="*/ 7 h 16"/>
                  <a:gd name="T8" fmla="*/ 9 w 11"/>
                  <a:gd name="T9" fmla="*/ 0 h 16"/>
                  <a:gd name="T10" fmla="*/ 11 w 11"/>
                  <a:gd name="T11" fmla="*/ 0 h 16"/>
                  <a:gd name="T12" fmla="*/ 11 w 11"/>
                  <a:gd name="T13" fmla="*/ 1 h 16"/>
                  <a:gd name="T14" fmla="*/ 7 w 11"/>
                  <a:gd name="T15" fmla="*/ 8 h 16"/>
                  <a:gd name="T16" fmla="*/ 2 w 11"/>
                  <a:gd name="T17" fmla="*/ 15 h 16"/>
                  <a:gd name="T18" fmla="*/ 1 w 11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6"/>
                  <a:gd name="T32" fmla="*/ 11 w 11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1" y="11"/>
                      <a:pt x="3" y="9"/>
                      <a:pt x="5" y="7"/>
                    </a:cubicBezTo>
                    <a:cubicBezTo>
                      <a:pt x="7" y="5"/>
                      <a:pt x="8" y="3"/>
                      <a:pt x="9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0" y="4"/>
                      <a:pt x="8" y="6"/>
                      <a:pt x="7" y="8"/>
                    </a:cubicBezTo>
                    <a:cubicBezTo>
                      <a:pt x="5" y="10"/>
                      <a:pt x="3" y="12"/>
                      <a:pt x="2" y="15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599" name="Freeform 198">
                <a:extLst>
                  <a:ext uri="{FF2B5EF4-FFF2-40B4-BE49-F238E27FC236}">
                    <a16:creationId xmlns:a16="http://schemas.microsoft.com/office/drawing/2014/main" id="{DD51EB79-86D3-4277-B932-3B4588065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41" y="358260"/>
                <a:ext cx="36045" cy="4369"/>
              </a:xfrm>
              <a:custGeom>
                <a:avLst/>
                <a:gdLst>
                  <a:gd name="T0" fmla="*/ 22 w 23"/>
                  <a:gd name="T1" fmla="*/ 3 h 3"/>
                  <a:gd name="T2" fmla="*/ 21 w 23"/>
                  <a:gd name="T3" fmla="*/ 3 h 3"/>
                  <a:gd name="T4" fmla="*/ 12 w 23"/>
                  <a:gd name="T5" fmla="*/ 2 h 3"/>
                  <a:gd name="T6" fmla="*/ 1 w 23"/>
                  <a:gd name="T7" fmla="*/ 2 h 3"/>
                  <a:gd name="T8" fmla="*/ 0 w 23"/>
                  <a:gd name="T9" fmla="*/ 1 h 3"/>
                  <a:gd name="T10" fmla="*/ 1 w 23"/>
                  <a:gd name="T11" fmla="*/ 0 h 3"/>
                  <a:gd name="T12" fmla="*/ 12 w 23"/>
                  <a:gd name="T13" fmla="*/ 0 h 3"/>
                  <a:gd name="T14" fmla="*/ 22 w 23"/>
                  <a:gd name="T15" fmla="*/ 1 h 3"/>
                  <a:gd name="T16" fmla="*/ 23 w 23"/>
                  <a:gd name="T17" fmla="*/ 2 h 3"/>
                  <a:gd name="T18" fmla="*/ 22 w 23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3"/>
                  <a:gd name="T32" fmla="*/ 23 w 2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3">
                    <a:moveTo>
                      <a:pt x="22" y="3"/>
                    </a:moveTo>
                    <a:cubicBezTo>
                      <a:pt x="22" y="3"/>
                      <a:pt x="22" y="3"/>
                      <a:pt x="21" y="3"/>
                    </a:cubicBezTo>
                    <a:cubicBezTo>
                      <a:pt x="18" y="2"/>
                      <a:pt x="15" y="2"/>
                      <a:pt x="12" y="2"/>
                    </a:cubicBezTo>
                    <a:cubicBezTo>
                      <a:pt x="8" y="2"/>
                      <a:pt x="4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5" y="0"/>
                      <a:pt x="8" y="0"/>
                      <a:pt x="12" y="0"/>
                    </a:cubicBezTo>
                    <a:cubicBezTo>
                      <a:pt x="15" y="0"/>
                      <a:pt x="18" y="0"/>
                      <a:pt x="22" y="1"/>
                    </a:cubicBezTo>
                    <a:cubicBezTo>
                      <a:pt x="22" y="1"/>
                      <a:pt x="23" y="2"/>
                      <a:pt x="23" y="2"/>
                    </a:cubicBezTo>
                    <a:cubicBezTo>
                      <a:pt x="23" y="3"/>
                      <a:pt x="22" y="3"/>
                      <a:pt x="2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0" name="Freeform 199">
                <a:extLst>
                  <a:ext uri="{FF2B5EF4-FFF2-40B4-BE49-F238E27FC236}">
                    <a16:creationId xmlns:a16="http://schemas.microsoft.com/office/drawing/2014/main" id="{666589C1-397C-482E-9F51-078127ACB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24" y="358260"/>
                <a:ext cx="8738" cy="4369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1 w 5"/>
                  <a:gd name="T5" fmla="*/ 1 h 3"/>
                  <a:gd name="T6" fmla="*/ 3 w 5"/>
                  <a:gd name="T7" fmla="*/ 0 h 3"/>
                  <a:gd name="T8" fmla="*/ 5 w 5"/>
                  <a:gd name="T9" fmla="*/ 1 h 3"/>
                  <a:gd name="T10" fmla="*/ 4 w 5"/>
                  <a:gd name="T11" fmla="*/ 3 h 3"/>
                  <a:gd name="T12" fmla="*/ 2 w 5"/>
                  <a:gd name="T13" fmla="*/ 3 h 3"/>
                  <a:gd name="T14" fmla="*/ 2 w 5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1" name="Freeform 200">
                <a:extLst>
                  <a:ext uri="{FF2B5EF4-FFF2-40B4-BE49-F238E27FC236}">
                    <a16:creationId xmlns:a16="http://schemas.microsoft.com/office/drawing/2014/main" id="{4D47CC92-A1D1-45AD-A0E2-1C5B578D2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01" y="336415"/>
                <a:ext cx="17476" cy="25122"/>
              </a:xfrm>
              <a:custGeom>
                <a:avLst/>
                <a:gdLst>
                  <a:gd name="T0" fmla="*/ 1 w 11"/>
                  <a:gd name="T1" fmla="*/ 16 h 16"/>
                  <a:gd name="T2" fmla="*/ 1 w 11"/>
                  <a:gd name="T3" fmla="*/ 16 h 16"/>
                  <a:gd name="T4" fmla="*/ 0 w 11"/>
                  <a:gd name="T5" fmla="*/ 15 h 16"/>
                  <a:gd name="T6" fmla="*/ 4 w 11"/>
                  <a:gd name="T7" fmla="*/ 7 h 16"/>
                  <a:gd name="T8" fmla="*/ 8 w 11"/>
                  <a:gd name="T9" fmla="*/ 0 h 16"/>
                  <a:gd name="T10" fmla="*/ 10 w 11"/>
                  <a:gd name="T11" fmla="*/ 0 h 16"/>
                  <a:gd name="T12" fmla="*/ 10 w 11"/>
                  <a:gd name="T13" fmla="*/ 1 h 16"/>
                  <a:gd name="T14" fmla="*/ 6 w 11"/>
                  <a:gd name="T15" fmla="*/ 9 h 16"/>
                  <a:gd name="T16" fmla="*/ 2 w 11"/>
                  <a:gd name="T17" fmla="*/ 16 h 16"/>
                  <a:gd name="T18" fmla="*/ 1 w 11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6"/>
                  <a:gd name="T32" fmla="*/ 11 w 11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1" y="12"/>
                      <a:pt x="3" y="10"/>
                      <a:pt x="4" y="7"/>
                    </a:cubicBezTo>
                    <a:cubicBezTo>
                      <a:pt x="6" y="5"/>
                      <a:pt x="8" y="3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0" y="0"/>
                      <a:pt x="11" y="1"/>
                      <a:pt x="10" y="1"/>
                    </a:cubicBezTo>
                    <a:cubicBezTo>
                      <a:pt x="9" y="4"/>
                      <a:pt x="8" y="6"/>
                      <a:pt x="6" y="9"/>
                    </a:cubicBezTo>
                    <a:cubicBezTo>
                      <a:pt x="5" y="11"/>
                      <a:pt x="3" y="13"/>
                      <a:pt x="2" y="16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2" name="Freeform 201">
                <a:extLst>
                  <a:ext uri="{FF2B5EF4-FFF2-40B4-BE49-F238E27FC236}">
                    <a16:creationId xmlns:a16="http://schemas.microsoft.com/office/drawing/2014/main" id="{7644DABF-E249-4093-ACD8-99317BDB7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01" y="358260"/>
                <a:ext cx="34952" cy="4369"/>
              </a:xfrm>
              <a:custGeom>
                <a:avLst/>
                <a:gdLst>
                  <a:gd name="T0" fmla="*/ 21 w 22"/>
                  <a:gd name="T1" fmla="*/ 3 h 3"/>
                  <a:gd name="T2" fmla="*/ 21 w 22"/>
                  <a:gd name="T3" fmla="*/ 3 h 3"/>
                  <a:gd name="T4" fmla="*/ 12 w 22"/>
                  <a:gd name="T5" fmla="*/ 3 h 3"/>
                  <a:gd name="T6" fmla="*/ 1 w 22"/>
                  <a:gd name="T7" fmla="*/ 2 h 3"/>
                  <a:gd name="T8" fmla="*/ 0 w 22"/>
                  <a:gd name="T9" fmla="*/ 1 h 3"/>
                  <a:gd name="T10" fmla="*/ 1 w 22"/>
                  <a:gd name="T11" fmla="*/ 0 h 3"/>
                  <a:gd name="T12" fmla="*/ 12 w 22"/>
                  <a:gd name="T13" fmla="*/ 0 h 3"/>
                  <a:gd name="T14" fmla="*/ 21 w 22"/>
                  <a:gd name="T15" fmla="*/ 1 h 3"/>
                  <a:gd name="T16" fmla="*/ 22 w 22"/>
                  <a:gd name="T17" fmla="*/ 2 h 3"/>
                  <a:gd name="T18" fmla="*/ 21 w 22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3"/>
                  <a:gd name="T32" fmla="*/ 22 w 22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3">
                    <a:moveTo>
                      <a:pt x="2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8" y="3"/>
                      <a:pt x="15" y="3"/>
                      <a:pt x="12" y="3"/>
                    </a:cubicBezTo>
                    <a:cubicBezTo>
                      <a:pt x="8" y="3"/>
                      <a:pt x="5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5" y="1"/>
                      <a:pt x="8" y="1"/>
                      <a:pt x="12" y="0"/>
                    </a:cubicBezTo>
                    <a:cubicBezTo>
                      <a:pt x="15" y="0"/>
                      <a:pt x="18" y="0"/>
                      <a:pt x="21" y="1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2" y="3"/>
                      <a:pt x="22" y="3"/>
                      <a:pt x="2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3" name="Freeform 202">
                <a:extLst>
                  <a:ext uri="{FF2B5EF4-FFF2-40B4-BE49-F238E27FC236}">
                    <a16:creationId xmlns:a16="http://schemas.microsoft.com/office/drawing/2014/main" id="{CD276AFD-98FE-4B4E-9337-75B5C0CBC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92" y="358260"/>
                <a:ext cx="7646" cy="4369"/>
              </a:xfrm>
              <a:custGeom>
                <a:avLst/>
                <a:gdLst>
                  <a:gd name="T0" fmla="*/ 2 w 5"/>
                  <a:gd name="T1" fmla="*/ 3 h 3"/>
                  <a:gd name="T2" fmla="*/ 1 w 5"/>
                  <a:gd name="T3" fmla="*/ 2 h 3"/>
                  <a:gd name="T4" fmla="*/ 1 w 5"/>
                  <a:gd name="T5" fmla="*/ 1 h 3"/>
                  <a:gd name="T6" fmla="*/ 3 w 5"/>
                  <a:gd name="T7" fmla="*/ 0 h 3"/>
                  <a:gd name="T8" fmla="*/ 4 w 5"/>
                  <a:gd name="T9" fmla="*/ 1 h 3"/>
                  <a:gd name="T10" fmla="*/ 4 w 5"/>
                  <a:gd name="T11" fmla="*/ 3 h 3"/>
                  <a:gd name="T12" fmla="*/ 2 w 5"/>
                  <a:gd name="T13" fmla="*/ 3 h 3"/>
                  <a:gd name="T14" fmla="*/ 2 w 5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2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4" name="Freeform 203">
                <a:extLst>
                  <a:ext uri="{FF2B5EF4-FFF2-40B4-BE49-F238E27FC236}">
                    <a16:creationId xmlns:a16="http://schemas.microsoft.com/office/drawing/2014/main" id="{6491D192-FAEB-4E30-B3BD-5262E0A3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28" y="334231"/>
                <a:ext cx="9831" cy="27307"/>
              </a:xfrm>
              <a:custGeom>
                <a:avLst/>
                <a:gdLst>
                  <a:gd name="T0" fmla="*/ 1 w 6"/>
                  <a:gd name="T1" fmla="*/ 17 h 17"/>
                  <a:gd name="T2" fmla="*/ 1 w 6"/>
                  <a:gd name="T3" fmla="*/ 17 h 17"/>
                  <a:gd name="T4" fmla="*/ 0 w 6"/>
                  <a:gd name="T5" fmla="*/ 16 h 17"/>
                  <a:gd name="T6" fmla="*/ 2 w 6"/>
                  <a:gd name="T7" fmla="*/ 8 h 17"/>
                  <a:gd name="T8" fmla="*/ 4 w 6"/>
                  <a:gd name="T9" fmla="*/ 1 h 17"/>
                  <a:gd name="T10" fmla="*/ 5 w 6"/>
                  <a:gd name="T11" fmla="*/ 1 h 17"/>
                  <a:gd name="T12" fmla="*/ 6 w 6"/>
                  <a:gd name="T13" fmla="*/ 2 h 17"/>
                  <a:gd name="T14" fmla="*/ 4 w 6"/>
                  <a:gd name="T15" fmla="*/ 9 h 17"/>
                  <a:gd name="T16" fmla="*/ 2 w 6"/>
                  <a:gd name="T17" fmla="*/ 16 h 17"/>
                  <a:gd name="T18" fmla="*/ 1 w 6"/>
                  <a:gd name="T19" fmla="*/ 17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7"/>
                  <a:gd name="T32" fmla="*/ 6 w 6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7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3"/>
                      <a:pt x="1" y="11"/>
                      <a:pt x="2" y="8"/>
                    </a:cubicBezTo>
                    <a:cubicBezTo>
                      <a:pt x="3" y="6"/>
                      <a:pt x="4" y="4"/>
                      <a:pt x="4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4"/>
                      <a:pt x="5" y="7"/>
                      <a:pt x="4" y="9"/>
                    </a:cubicBezTo>
                    <a:cubicBezTo>
                      <a:pt x="3" y="11"/>
                      <a:pt x="2" y="13"/>
                      <a:pt x="2" y="16"/>
                    </a:cubicBezTo>
                    <a:cubicBezTo>
                      <a:pt x="2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5" name="Freeform 204">
                <a:extLst>
                  <a:ext uri="{FF2B5EF4-FFF2-40B4-BE49-F238E27FC236}">
                    <a16:creationId xmlns:a16="http://schemas.microsoft.com/office/drawing/2014/main" id="{F15572ED-3E49-4136-8D06-2FB34D099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20" y="356076"/>
                <a:ext cx="6554" cy="6554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3 h 4"/>
                  <a:gd name="T4" fmla="*/ 1 w 4"/>
                  <a:gd name="T5" fmla="*/ 1 h 4"/>
                  <a:gd name="T6" fmla="*/ 2 w 4"/>
                  <a:gd name="T7" fmla="*/ 1 h 4"/>
                  <a:gd name="T8" fmla="*/ 3 w 4"/>
                  <a:gd name="T9" fmla="*/ 1 h 4"/>
                  <a:gd name="T10" fmla="*/ 3 w 4"/>
                  <a:gd name="T11" fmla="*/ 3 h 4"/>
                  <a:gd name="T12" fmla="*/ 2 w 4"/>
                  <a:gd name="T13" fmla="*/ 3 h 4"/>
                  <a:gd name="T14" fmla="*/ 1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6" name="Freeform 205">
                <a:extLst>
                  <a:ext uri="{FF2B5EF4-FFF2-40B4-BE49-F238E27FC236}">
                    <a16:creationId xmlns:a16="http://schemas.microsoft.com/office/drawing/2014/main" id="{3071256D-95DE-4B08-ADCC-4498C5F72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28" y="356076"/>
                <a:ext cx="41506" cy="6554"/>
              </a:xfrm>
              <a:custGeom>
                <a:avLst/>
                <a:gdLst>
                  <a:gd name="T0" fmla="*/ 26 w 27"/>
                  <a:gd name="T1" fmla="*/ 4 h 4"/>
                  <a:gd name="T2" fmla="*/ 25 w 27"/>
                  <a:gd name="T3" fmla="*/ 4 h 4"/>
                  <a:gd name="T4" fmla="*/ 11 w 27"/>
                  <a:gd name="T5" fmla="*/ 3 h 4"/>
                  <a:gd name="T6" fmla="*/ 1 w 27"/>
                  <a:gd name="T7" fmla="*/ 2 h 4"/>
                  <a:gd name="T8" fmla="*/ 0 w 27"/>
                  <a:gd name="T9" fmla="*/ 1 h 4"/>
                  <a:gd name="T10" fmla="*/ 2 w 27"/>
                  <a:gd name="T11" fmla="*/ 0 h 4"/>
                  <a:gd name="T12" fmla="*/ 11 w 27"/>
                  <a:gd name="T13" fmla="*/ 0 h 4"/>
                  <a:gd name="T14" fmla="*/ 26 w 27"/>
                  <a:gd name="T15" fmla="*/ 2 h 4"/>
                  <a:gd name="T16" fmla="*/ 27 w 27"/>
                  <a:gd name="T17" fmla="*/ 3 h 4"/>
                  <a:gd name="T18" fmla="*/ 26 w 27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4"/>
                  <a:gd name="T32" fmla="*/ 27 w 27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4">
                    <a:moveTo>
                      <a:pt x="26" y="4"/>
                    </a:moveTo>
                    <a:cubicBezTo>
                      <a:pt x="25" y="4"/>
                      <a:pt x="25" y="4"/>
                      <a:pt x="25" y="4"/>
                    </a:cubicBezTo>
                    <a:cubicBezTo>
                      <a:pt x="21" y="3"/>
                      <a:pt x="16" y="3"/>
                      <a:pt x="11" y="3"/>
                    </a:cubicBezTo>
                    <a:cubicBezTo>
                      <a:pt x="8" y="3"/>
                      <a:pt x="5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5" y="0"/>
                      <a:pt x="8" y="0"/>
                      <a:pt x="11" y="0"/>
                    </a:cubicBezTo>
                    <a:cubicBezTo>
                      <a:pt x="16" y="1"/>
                      <a:pt x="21" y="1"/>
                      <a:pt x="26" y="2"/>
                    </a:cubicBezTo>
                    <a:cubicBezTo>
                      <a:pt x="26" y="2"/>
                      <a:pt x="27" y="2"/>
                      <a:pt x="27" y="3"/>
                    </a:cubicBezTo>
                    <a:cubicBezTo>
                      <a:pt x="27" y="4"/>
                      <a:pt x="26" y="4"/>
                      <a:pt x="26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7" name="Freeform 206">
                <a:extLst>
                  <a:ext uri="{FF2B5EF4-FFF2-40B4-BE49-F238E27FC236}">
                    <a16:creationId xmlns:a16="http://schemas.microsoft.com/office/drawing/2014/main" id="{C24E0C8E-2B22-4D9F-A3AC-72C0F3164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65" y="356076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0 w 5"/>
                  <a:gd name="T3" fmla="*/ 4 h 4"/>
                  <a:gd name="T4" fmla="*/ 0 w 5"/>
                  <a:gd name="T5" fmla="*/ 2 h 4"/>
                  <a:gd name="T6" fmla="*/ 2 w 5"/>
                  <a:gd name="T7" fmla="*/ 0 h 4"/>
                  <a:gd name="T8" fmla="*/ 3 w 5"/>
                  <a:gd name="T9" fmla="*/ 0 h 4"/>
                  <a:gd name="T10" fmla="*/ 5 w 5"/>
                  <a:gd name="T11" fmla="*/ 1 h 4"/>
                  <a:gd name="T12" fmla="*/ 4 w 5"/>
                  <a:gd name="T13" fmla="*/ 3 h 4"/>
                  <a:gd name="T14" fmla="*/ 4 w 5"/>
                  <a:gd name="T15" fmla="*/ 3 h 4"/>
                  <a:gd name="T16" fmla="*/ 3 w 5"/>
                  <a:gd name="T17" fmla="*/ 4 h 4"/>
                  <a:gd name="T18" fmla="*/ 2 w 5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4"/>
                  <a:gd name="T32" fmla="*/ 5 w 5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8" name="Freeform 207">
                <a:extLst>
                  <a:ext uri="{FF2B5EF4-FFF2-40B4-BE49-F238E27FC236}">
                    <a16:creationId xmlns:a16="http://schemas.microsoft.com/office/drawing/2014/main" id="{54DE1F42-AC15-4B6C-977F-DB6A9A70A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69" y="336415"/>
                <a:ext cx="14200" cy="25122"/>
              </a:xfrm>
              <a:custGeom>
                <a:avLst/>
                <a:gdLst>
                  <a:gd name="T0" fmla="*/ 1 w 9"/>
                  <a:gd name="T1" fmla="*/ 16 h 16"/>
                  <a:gd name="T2" fmla="*/ 1 w 9"/>
                  <a:gd name="T3" fmla="*/ 16 h 16"/>
                  <a:gd name="T4" fmla="*/ 0 w 9"/>
                  <a:gd name="T5" fmla="*/ 15 h 16"/>
                  <a:gd name="T6" fmla="*/ 4 w 9"/>
                  <a:gd name="T7" fmla="*/ 8 h 16"/>
                  <a:gd name="T8" fmla="*/ 7 w 9"/>
                  <a:gd name="T9" fmla="*/ 1 h 16"/>
                  <a:gd name="T10" fmla="*/ 8 w 9"/>
                  <a:gd name="T11" fmla="*/ 0 h 16"/>
                  <a:gd name="T12" fmla="*/ 9 w 9"/>
                  <a:gd name="T13" fmla="*/ 1 h 16"/>
                  <a:gd name="T14" fmla="*/ 5 w 9"/>
                  <a:gd name="T15" fmla="*/ 9 h 16"/>
                  <a:gd name="T16" fmla="*/ 2 w 9"/>
                  <a:gd name="T17" fmla="*/ 16 h 16"/>
                  <a:gd name="T18" fmla="*/ 1 w 9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6"/>
                  <a:gd name="T32" fmla="*/ 9 w 9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6"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6"/>
                      <a:pt x="0" y="15"/>
                    </a:cubicBezTo>
                    <a:cubicBezTo>
                      <a:pt x="1" y="12"/>
                      <a:pt x="2" y="10"/>
                      <a:pt x="4" y="8"/>
                    </a:cubicBezTo>
                    <a:cubicBezTo>
                      <a:pt x="5" y="5"/>
                      <a:pt x="6" y="3"/>
                      <a:pt x="7" y="1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8" y="4"/>
                      <a:pt x="7" y="6"/>
                      <a:pt x="5" y="9"/>
                    </a:cubicBezTo>
                    <a:cubicBezTo>
                      <a:pt x="4" y="11"/>
                      <a:pt x="2" y="13"/>
                      <a:pt x="2" y="16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09" name="Freeform 208">
                <a:extLst>
                  <a:ext uri="{FF2B5EF4-FFF2-40B4-BE49-F238E27FC236}">
                    <a16:creationId xmlns:a16="http://schemas.microsoft.com/office/drawing/2014/main" id="{C70EA3DD-D4CE-4198-9C15-41A04AE79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344" y="356076"/>
                <a:ext cx="7646" cy="6554"/>
              </a:xfrm>
              <a:custGeom>
                <a:avLst/>
                <a:gdLst>
                  <a:gd name="T0" fmla="*/ 2 w 5"/>
                  <a:gd name="T1" fmla="*/ 4 h 4"/>
                  <a:gd name="T2" fmla="*/ 1 w 5"/>
                  <a:gd name="T3" fmla="*/ 3 h 4"/>
                  <a:gd name="T4" fmla="*/ 1 w 5"/>
                  <a:gd name="T5" fmla="*/ 1 h 4"/>
                  <a:gd name="T6" fmla="*/ 2 w 5"/>
                  <a:gd name="T7" fmla="*/ 1 h 4"/>
                  <a:gd name="T8" fmla="*/ 4 w 5"/>
                  <a:gd name="T9" fmla="*/ 1 h 4"/>
                  <a:gd name="T10" fmla="*/ 4 w 5"/>
                  <a:gd name="T11" fmla="*/ 3 h 4"/>
                  <a:gd name="T12" fmla="*/ 3 w 5"/>
                  <a:gd name="T13" fmla="*/ 4 h 4"/>
                  <a:gd name="T14" fmla="*/ 2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4"/>
                  <a:gd name="T26" fmla="*/ 5 w 5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0" name="Freeform 209">
                <a:extLst>
                  <a:ext uri="{FF2B5EF4-FFF2-40B4-BE49-F238E27FC236}">
                    <a16:creationId xmlns:a16="http://schemas.microsoft.com/office/drawing/2014/main" id="{14D6A9C5-691F-409A-8A36-E3CDB3B44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995" y="350614"/>
                <a:ext cx="31676" cy="33860"/>
              </a:xfrm>
              <a:custGeom>
                <a:avLst/>
                <a:gdLst>
                  <a:gd name="T0" fmla="*/ 9 w 20"/>
                  <a:gd name="T1" fmla="*/ 22 h 22"/>
                  <a:gd name="T2" fmla="*/ 1 w 20"/>
                  <a:gd name="T3" fmla="*/ 21 h 22"/>
                  <a:gd name="T4" fmla="*/ 0 w 20"/>
                  <a:gd name="T5" fmla="*/ 20 h 22"/>
                  <a:gd name="T6" fmla="*/ 1 w 20"/>
                  <a:gd name="T7" fmla="*/ 19 h 22"/>
                  <a:gd name="T8" fmla="*/ 16 w 20"/>
                  <a:gd name="T9" fmla="*/ 17 h 22"/>
                  <a:gd name="T10" fmla="*/ 10 w 20"/>
                  <a:gd name="T11" fmla="*/ 2 h 22"/>
                  <a:gd name="T12" fmla="*/ 9 w 20"/>
                  <a:gd name="T13" fmla="*/ 1 h 22"/>
                  <a:gd name="T14" fmla="*/ 11 w 20"/>
                  <a:gd name="T15" fmla="*/ 1 h 22"/>
                  <a:gd name="T16" fmla="*/ 18 w 20"/>
                  <a:gd name="T17" fmla="*/ 18 h 22"/>
                  <a:gd name="T18" fmla="*/ 9 w 20"/>
                  <a:gd name="T19" fmla="*/ 22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2"/>
                  <a:gd name="T32" fmla="*/ 20 w 20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2">
                    <a:moveTo>
                      <a:pt x="9" y="22"/>
                    </a:moveTo>
                    <a:cubicBezTo>
                      <a:pt x="6" y="22"/>
                      <a:pt x="4" y="22"/>
                      <a:pt x="1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9"/>
                      <a:pt x="1" y="19"/>
                      <a:pt x="1" y="19"/>
                    </a:cubicBezTo>
                    <a:cubicBezTo>
                      <a:pt x="8" y="21"/>
                      <a:pt x="14" y="20"/>
                      <a:pt x="16" y="17"/>
                    </a:cubicBezTo>
                    <a:cubicBezTo>
                      <a:pt x="18" y="13"/>
                      <a:pt x="15" y="8"/>
                      <a:pt x="10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8" y="7"/>
                      <a:pt x="20" y="14"/>
                      <a:pt x="18" y="18"/>
                    </a:cubicBezTo>
                    <a:cubicBezTo>
                      <a:pt x="16" y="21"/>
                      <a:pt x="13" y="22"/>
                      <a:pt x="9" y="2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1" name="Freeform 210">
                <a:extLst>
                  <a:ext uri="{FF2B5EF4-FFF2-40B4-BE49-F238E27FC236}">
                    <a16:creationId xmlns:a16="http://schemas.microsoft.com/office/drawing/2014/main" id="{B4ADC0DF-5FBA-40F1-8FE7-0A41BBCFB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795" y="350614"/>
                <a:ext cx="32768" cy="5462"/>
              </a:xfrm>
              <a:custGeom>
                <a:avLst/>
                <a:gdLst>
                  <a:gd name="T0" fmla="*/ 1 w 21"/>
                  <a:gd name="T1" fmla="*/ 4 h 4"/>
                  <a:gd name="T2" fmla="*/ 0 w 21"/>
                  <a:gd name="T3" fmla="*/ 3 h 4"/>
                  <a:gd name="T4" fmla="*/ 1 w 21"/>
                  <a:gd name="T5" fmla="*/ 2 h 4"/>
                  <a:gd name="T6" fmla="*/ 6 w 21"/>
                  <a:gd name="T7" fmla="*/ 1 h 4"/>
                  <a:gd name="T8" fmla="*/ 19 w 21"/>
                  <a:gd name="T9" fmla="*/ 0 h 4"/>
                  <a:gd name="T10" fmla="*/ 21 w 21"/>
                  <a:gd name="T11" fmla="*/ 1 h 4"/>
                  <a:gd name="T12" fmla="*/ 19 w 21"/>
                  <a:gd name="T13" fmla="*/ 3 h 4"/>
                  <a:gd name="T14" fmla="*/ 6 w 21"/>
                  <a:gd name="T15" fmla="*/ 4 h 4"/>
                  <a:gd name="T16" fmla="*/ 1 w 21"/>
                  <a:gd name="T17" fmla="*/ 4 h 4"/>
                  <a:gd name="T18" fmla="*/ 1 w 21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4"/>
                  <a:gd name="T32" fmla="*/ 21 w 2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4">
                    <a:moveTo>
                      <a:pt x="1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3" y="2"/>
                      <a:pt x="4" y="1"/>
                      <a:pt x="6" y="1"/>
                    </a:cubicBezTo>
                    <a:cubicBezTo>
                      <a:pt x="10" y="1"/>
                      <a:pt x="15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2"/>
                      <a:pt x="20" y="3"/>
                      <a:pt x="19" y="3"/>
                    </a:cubicBezTo>
                    <a:cubicBezTo>
                      <a:pt x="15" y="3"/>
                      <a:pt x="11" y="3"/>
                      <a:pt x="6" y="4"/>
                    </a:cubicBezTo>
                    <a:cubicBezTo>
                      <a:pt x="5" y="4"/>
                      <a:pt x="3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2" name="Freeform 211">
                <a:extLst>
                  <a:ext uri="{FF2B5EF4-FFF2-40B4-BE49-F238E27FC236}">
                    <a16:creationId xmlns:a16="http://schemas.microsoft.com/office/drawing/2014/main" id="{65AD12DF-B7F6-4862-B532-AD92F8073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230" y="384474"/>
                <a:ext cx="37137" cy="4369"/>
              </a:xfrm>
              <a:custGeom>
                <a:avLst/>
                <a:gdLst>
                  <a:gd name="T0" fmla="*/ 8 w 24"/>
                  <a:gd name="T1" fmla="*/ 3 h 3"/>
                  <a:gd name="T2" fmla="*/ 1 w 24"/>
                  <a:gd name="T3" fmla="*/ 2 h 3"/>
                  <a:gd name="T4" fmla="*/ 0 w 24"/>
                  <a:gd name="T5" fmla="*/ 1 h 3"/>
                  <a:gd name="T6" fmla="*/ 1 w 24"/>
                  <a:gd name="T7" fmla="*/ 0 h 3"/>
                  <a:gd name="T8" fmla="*/ 18 w 24"/>
                  <a:gd name="T9" fmla="*/ 0 h 3"/>
                  <a:gd name="T10" fmla="*/ 23 w 24"/>
                  <a:gd name="T11" fmla="*/ 0 h 3"/>
                  <a:gd name="T12" fmla="*/ 24 w 24"/>
                  <a:gd name="T13" fmla="*/ 1 h 3"/>
                  <a:gd name="T14" fmla="*/ 23 w 24"/>
                  <a:gd name="T15" fmla="*/ 2 h 3"/>
                  <a:gd name="T16" fmla="*/ 18 w 24"/>
                  <a:gd name="T17" fmla="*/ 2 h 3"/>
                  <a:gd name="T18" fmla="*/ 8 w 24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3"/>
                  <a:gd name="T32" fmla="*/ 24 w 24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3">
                    <a:moveTo>
                      <a:pt x="8" y="3"/>
                    </a:moveTo>
                    <a:cubicBezTo>
                      <a:pt x="5" y="3"/>
                      <a:pt x="3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7" y="1"/>
                      <a:pt x="12" y="0"/>
                      <a:pt x="18" y="0"/>
                    </a:cubicBezTo>
                    <a:cubicBezTo>
                      <a:pt x="20" y="0"/>
                      <a:pt x="21" y="0"/>
                      <a:pt x="23" y="0"/>
                    </a:cubicBezTo>
                    <a:cubicBezTo>
                      <a:pt x="24" y="0"/>
                      <a:pt x="24" y="0"/>
                      <a:pt x="24" y="1"/>
                    </a:cubicBezTo>
                    <a:cubicBezTo>
                      <a:pt x="24" y="1"/>
                      <a:pt x="24" y="2"/>
                      <a:pt x="23" y="2"/>
                    </a:cubicBezTo>
                    <a:cubicBezTo>
                      <a:pt x="22" y="2"/>
                      <a:pt x="20" y="2"/>
                      <a:pt x="18" y="2"/>
                    </a:cubicBezTo>
                    <a:cubicBezTo>
                      <a:pt x="15" y="2"/>
                      <a:pt x="11" y="3"/>
                      <a:pt x="8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3" name="Freeform 212">
                <a:extLst>
                  <a:ext uri="{FF2B5EF4-FFF2-40B4-BE49-F238E27FC236}">
                    <a16:creationId xmlns:a16="http://schemas.microsoft.com/office/drawing/2014/main" id="{02E998C2-48E9-446A-AB72-C0694F6CC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537" y="354983"/>
                <a:ext cx="10923" cy="32768"/>
              </a:xfrm>
              <a:custGeom>
                <a:avLst/>
                <a:gdLst>
                  <a:gd name="T0" fmla="*/ 5 w 7"/>
                  <a:gd name="T1" fmla="*/ 21 h 21"/>
                  <a:gd name="T2" fmla="*/ 4 w 7"/>
                  <a:gd name="T3" fmla="*/ 20 h 21"/>
                  <a:gd name="T4" fmla="*/ 0 w 7"/>
                  <a:gd name="T5" fmla="*/ 2 h 21"/>
                  <a:gd name="T6" fmla="*/ 1 w 7"/>
                  <a:gd name="T7" fmla="*/ 0 h 21"/>
                  <a:gd name="T8" fmla="*/ 3 w 7"/>
                  <a:gd name="T9" fmla="*/ 1 h 21"/>
                  <a:gd name="T10" fmla="*/ 6 w 7"/>
                  <a:gd name="T11" fmla="*/ 20 h 21"/>
                  <a:gd name="T12" fmla="*/ 5 w 7"/>
                  <a:gd name="T13" fmla="*/ 21 h 21"/>
                  <a:gd name="T14" fmla="*/ 5 w 7"/>
                  <a:gd name="T15" fmla="*/ 21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21"/>
                  <a:gd name="T26" fmla="*/ 7 w 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21">
                    <a:moveTo>
                      <a:pt x="5" y="21"/>
                    </a:moveTo>
                    <a:cubicBezTo>
                      <a:pt x="5" y="21"/>
                      <a:pt x="4" y="20"/>
                      <a:pt x="4" y="20"/>
                    </a:cubicBezTo>
                    <a:cubicBezTo>
                      <a:pt x="3" y="14"/>
                      <a:pt x="2" y="7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7"/>
                      <a:pt x="6" y="13"/>
                      <a:pt x="6" y="20"/>
                    </a:cubicBezTo>
                    <a:cubicBezTo>
                      <a:pt x="7" y="20"/>
                      <a:pt x="6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4" name="Freeform 213">
                <a:extLst>
                  <a:ext uri="{FF2B5EF4-FFF2-40B4-BE49-F238E27FC236}">
                    <a16:creationId xmlns:a16="http://schemas.microsoft.com/office/drawing/2014/main" id="{F84FE7C5-E3CF-4A34-B4E3-E9E23ACBE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44" y="352799"/>
                <a:ext cx="6554" cy="6554"/>
              </a:xfrm>
              <a:custGeom>
                <a:avLst/>
                <a:gdLst>
                  <a:gd name="T0" fmla="*/ 3 w 4"/>
                  <a:gd name="T1" fmla="*/ 4 h 4"/>
                  <a:gd name="T2" fmla="*/ 2 w 4"/>
                  <a:gd name="T3" fmla="*/ 4 h 4"/>
                  <a:gd name="T4" fmla="*/ 1 w 4"/>
                  <a:gd name="T5" fmla="*/ 3 h 4"/>
                  <a:gd name="T6" fmla="*/ 0 w 4"/>
                  <a:gd name="T7" fmla="*/ 1 h 4"/>
                  <a:gd name="T8" fmla="*/ 2 w 4"/>
                  <a:gd name="T9" fmla="*/ 0 h 4"/>
                  <a:gd name="T10" fmla="*/ 3 w 4"/>
                  <a:gd name="T11" fmla="*/ 1 h 4"/>
                  <a:gd name="T12" fmla="*/ 4 w 4"/>
                  <a:gd name="T13" fmla="*/ 3 h 4"/>
                  <a:gd name="T14" fmla="*/ 3 w 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3"/>
                    </a:cubicBezTo>
                    <a:cubicBezTo>
                      <a:pt x="4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5" name="Freeform 214">
                <a:extLst>
                  <a:ext uri="{FF2B5EF4-FFF2-40B4-BE49-F238E27FC236}">
                    <a16:creationId xmlns:a16="http://schemas.microsoft.com/office/drawing/2014/main" id="{20CBD74D-747D-4DD8-8ACA-9FCDED9E3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90" y="381197"/>
                <a:ext cx="43690" cy="6554"/>
              </a:xfrm>
              <a:custGeom>
                <a:avLst/>
                <a:gdLst>
                  <a:gd name="T0" fmla="*/ 1 w 28"/>
                  <a:gd name="T1" fmla="*/ 4 h 4"/>
                  <a:gd name="T2" fmla="*/ 0 w 28"/>
                  <a:gd name="T3" fmla="*/ 3 h 4"/>
                  <a:gd name="T4" fmla="*/ 1 w 28"/>
                  <a:gd name="T5" fmla="*/ 2 h 4"/>
                  <a:gd name="T6" fmla="*/ 8 w 28"/>
                  <a:gd name="T7" fmla="*/ 2 h 4"/>
                  <a:gd name="T8" fmla="*/ 27 w 28"/>
                  <a:gd name="T9" fmla="*/ 0 h 4"/>
                  <a:gd name="T10" fmla="*/ 28 w 28"/>
                  <a:gd name="T11" fmla="*/ 1 h 4"/>
                  <a:gd name="T12" fmla="*/ 27 w 28"/>
                  <a:gd name="T13" fmla="*/ 2 h 4"/>
                  <a:gd name="T14" fmla="*/ 8 w 28"/>
                  <a:gd name="T15" fmla="*/ 4 h 4"/>
                  <a:gd name="T16" fmla="*/ 1 w 28"/>
                  <a:gd name="T17" fmla="*/ 4 h 4"/>
                  <a:gd name="T18" fmla="*/ 1 w 28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4"/>
                  <a:gd name="T32" fmla="*/ 28 w 28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4">
                    <a:moveTo>
                      <a:pt x="1" y="4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3" y="2"/>
                      <a:pt x="6" y="2"/>
                      <a:pt x="8" y="2"/>
                    </a:cubicBezTo>
                    <a:cubicBezTo>
                      <a:pt x="14" y="2"/>
                      <a:pt x="21" y="1"/>
                      <a:pt x="27" y="0"/>
                    </a:cubicBezTo>
                    <a:cubicBezTo>
                      <a:pt x="28" y="0"/>
                      <a:pt x="28" y="0"/>
                      <a:pt x="28" y="1"/>
                    </a:cubicBezTo>
                    <a:cubicBezTo>
                      <a:pt x="28" y="2"/>
                      <a:pt x="28" y="2"/>
                      <a:pt x="27" y="2"/>
                    </a:cubicBezTo>
                    <a:cubicBezTo>
                      <a:pt x="21" y="4"/>
                      <a:pt x="15" y="4"/>
                      <a:pt x="8" y="4"/>
                    </a:cubicBezTo>
                    <a:cubicBezTo>
                      <a:pt x="6" y="4"/>
                      <a:pt x="3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6" name="Freeform 215">
                <a:extLst>
                  <a:ext uri="{FF2B5EF4-FFF2-40B4-BE49-F238E27FC236}">
                    <a16:creationId xmlns:a16="http://schemas.microsoft.com/office/drawing/2014/main" id="{2DF42A52-A596-4797-B0B5-E1F3FF745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04" y="352799"/>
                <a:ext cx="18569" cy="31676"/>
              </a:xfrm>
              <a:custGeom>
                <a:avLst/>
                <a:gdLst>
                  <a:gd name="T0" fmla="*/ 10 w 12"/>
                  <a:gd name="T1" fmla="*/ 20 h 20"/>
                  <a:gd name="T2" fmla="*/ 9 w 12"/>
                  <a:gd name="T3" fmla="*/ 20 h 20"/>
                  <a:gd name="T4" fmla="*/ 5 w 12"/>
                  <a:gd name="T5" fmla="*/ 11 h 20"/>
                  <a:gd name="T6" fmla="*/ 0 w 12"/>
                  <a:gd name="T7" fmla="*/ 2 h 20"/>
                  <a:gd name="T8" fmla="*/ 1 w 12"/>
                  <a:gd name="T9" fmla="*/ 0 h 20"/>
                  <a:gd name="T10" fmla="*/ 2 w 12"/>
                  <a:gd name="T11" fmla="*/ 1 h 20"/>
                  <a:gd name="T12" fmla="*/ 7 w 12"/>
                  <a:gd name="T13" fmla="*/ 10 h 20"/>
                  <a:gd name="T14" fmla="*/ 11 w 12"/>
                  <a:gd name="T15" fmla="*/ 19 h 20"/>
                  <a:gd name="T16" fmla="*/ 11 w 12"/>
                  <a:gd name="T17" fmla="*/ 20 h 20"/>
                  <a:gd name="T18" fmla="*/ 10 w 12"/>
                  <a:gd name="T19" fmla="*/ 2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20"/>
                  <a:gd name="T32" fmla="*/ 12 w 12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20">
                    <a:moveTo>
                      <a:pt x="10" y="20"/>
                    </a:moveTo>
                    <a:cubicBezTo>
                      <a:pt x="10" y="20"/>
                      <a:pt x="9" y="20"/>
                      <a:pt x="9" y="20"/>
                    </a:cubicBezTo>
                    <a:cubicBezTo>
                      <a:pt x="8" y="17"/>
                      <a:pt x="7" y="14"/>
                      <a:pt x="5" y="11"/>
                    </a:cubicBezTo>
                    <a:cubicBezTo>
                      <a:pt x="3" y="8"/>
                      <a:pt x="1" y="5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4"/>
                      <a:pt x="5" y="7"/>
                      <a:pt x="7" y="10"/>
                    </a:cubicBezTo>
                    <a:cubicBezTo>
                      <a:pt x="8" y="13"/>
                      <a:pt x="10" y="16"/>
                      <a:pt x="11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7" name="Freeform 216">
                <a:extLst>
                  <a:ext uri="{FF2B5EF4-FFF2-40B4-BE49-F238E27FC236}">
                    <a16:creationId xmlns:a16="http://schemas.microsoft.com/office/drawing/2014/main" id="{62A71DC7-7096-420A-8EE0-463D1ACE4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027" y="350614"/>
                <a:ext cx="7646" cy="7646"/>
              </a:xfrm>
              <a:custGeom>
                <a:avLst/>
                <a:gdLst>
                  <a:gd name="T0" fmla="*/ 3 w 5"/>
                  <a:gd name="T1" fmla="*/ 5 h 5"/>
                  <a:gd name="T2" fmla="*/ 2 w 5"/>
                  <a:gd name="T3" fmla="*/ 5 h 5"/>
                  <a:gd name="T4" fmla="*/ 1 w 5"/>
                  <a:gd name="T5" fmla="*/ 4 h 5"/>
                  <a:gd name="T6" fmla="*/ 0 w 5"/>
                  <a:gd name="T7" fmla="*/ 1 h 5"/>
                  <a:gd name="T8" fmla="*/ 3 w 5"/>
                  <a:gd name="T9" fmla="*/ 1 h 5"/>
                  <a:gd name="T10" fmla="*/ 4 w 5"/>
                  <a:gd name="T11" fmla="*/ 2 h 5"/>
                  <a:gd name="T12" fmla="*/ 4 w 5"/>
                  <a:gd name="T13" fmla="*/ 4 h 5"/>
                  <a:gd name="T14" fmla="*/ 3 w 5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3" y="5"/>
                    </a:move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5" y="3"/>
                      <a:pt x="5" y="4"/>
                      <a:pt x="4" y="4"/>
                    </a:cubicBezTo>
                    <a:cubicBezTo>
                      <a:pt x="4" y="5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8" name="Freeform 217">
                <a:extLst>
                  <a:ext uri="{FF2B5EF4-FFF2-40B4-BE49-F238E27FC236}">
                    <a16:creationId xmlns:a16="http://schemas.microsoft.com/office/drawing/2014/main" id="{F1339823-45FE-4D3F-90E5-F2A21B160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03" y="380105"/>
                <a:ext cx="32768" cy="5462"/>
              </a:xfrm>
              <a:custGeom>
                <a:avLst/>
                <a:gdLst>
                  <a:gd name="T0" fmla="*/ 9 w 21"/>
                  <a:gd name="T1" fmla="*/ 4 h 4"/>
                  <a:gd name="T2" fmla="*/ 1 w 21"/>
                  <a:gd name="T3" fmla="*/ 3 h 4"/>
                  <a:gd name="T4" fmla="*/ 0 w 21"/>
                  <a:gd name="T5" fmla="*/ 2 h 4"/>
                  <a:gd name="T6" fmla="*/ 1 w 21"/>
                  <a:gd name="T7" fmla="*/ 1 h 4"/>
                  <a:gd name="T8" fmla="*/ 20 w 21"/>
                  <a:gd name="T9" fmla="*/ 0 h 4"/>
                  <a:gd name="T10" fmla="*/ 21 w 21"/>
                  <a:gd name="T11" fmla="*/ 0 h 4"/>
                  <a:gd name="T12" fmla="*/ 20 w 21"/>
                  <a:gd name="T13" fmla="*/ 2 h 4"/>
                  <a:gd name="T14" fmla="*/ 9 w 21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"/>
                  <a:gd name="T25" fmla="*/ 0 h 4"/>
                  <a:gd name="T26" fmla="*/ 21 w 21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" h="4">
                    <a:moveTo>
                      <a:pt x="9" y="4"/>
                    </a:moveTo>
                    <a:cubicBezTo>
                      <a:pt x="6" y="4"/>
                      <a:pt x="4" y="4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8" y="2"/>
                      <a:pt x="14" y="2"/>
                      <a:pt x="20" y="0"/>
                    </a:cubicBezTo>
                    <a:cubicBezTo>
                      <a:pt x="20" y="0"/>
                      <a:pt x="21" y="0"/>
                      <a:pt x="21" y="0"/>
                    </a:cubicBezTo>
                    <a:cubicBezTo>
                      <a:pt x="21" y="1"/>
                      <a:pt x="21" y="2"/>
                      <a:pt x="20" y="2"/>
                    </a:cubicBezTo>
                    <a:cubicBezTo>
                      <a:pt x="17" y="3"/>
                      <a:pt x="13" y="4"/>
                      <a:pt x="9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19" name="Freeform 218">
                <a:extLst>
                  <a:ext uri="{FF2B5EF4-FFF2-40B4-BE49-F238E27FC236}">
                    <a16:creationId xmlns:a16="http://schemas.microsoft.com/office/drawing/2014/main" id="{0A463625-8453-4950-8380-DECFD9F34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795" y="352799"/>
                <a:ext cx="17476" cy="29491"/>
              </a:xfrm>
              <a:custGeom>
                <a:avLst/>
                <a:gdLst>
                  <a:gd name="T0" fmla="*/ 10 w 11"/>
                  <a:gd name="T1" fmla="*/ 19 h 19"/>
                  <a:gd name="T2" fmla="*/ 9 w 11"/>
                  <a:gd name="T3" fmla="*/ 18 h 19"/>
                  <a:gd name="T4" fmla="*/ 5 w 11"/>
                  <a:gd name="T5" fmla="*/ 10 h 19"/>
                  <a:gd name="T6" fmla="*/ 0 w 11"/>
                  <a:gd name="T7" fmla="*/ 1 h 19"/>
                  <a:gd name="T8" fmla="*/ 1 w 11"/>
                  <a:gd name="T9" fmla="*/ 0 h 19"/>
                  <a:gd name="T10" fmla="*/ 2 w 11"/>
                  <a:gd name="T11" fmla="*/ 1 h 19"/>
                  <a:gd name="T12" fmla="*/ 7 w 11"/>
                  <a:gd name="T13" fmla="*/ 9 h 19"/>
                  <a:gd name="T14" fmla="*/ 11 w 11"/>
                  <a:gd name="T15" fmla="*/ 18 h 19"/>
                  <a:gd name="T16" fmla="*/ 10 w 11"/>
                  <a:gd name="T17" fmla="*/ 19 h 19"/>
                  <a:gd name="T18" fmla="*/ 10 w 11"/>
                  <a:gd name="T19" fmla="*/ 1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9"/>
                  <a:gd name="T32" fmla="*/ 11 w 11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9">
                    <a:moveTo>
                      <a:pt x="10" y="19"/>
                    </a:moveTo>
                    <a:cubicBezTo>
                      <a:pt x="10" y="19"/>
                      <a:pt x="9" y="19"/>
                      <a:pt x="9" y="18"/>
                    </a:cubicBezTo>
                    <a:cubicBezTo>
                      <a:pt x="9" y="15"/>
                      <a:pt x="7" y="13"/>
                      <a:pt x="5" y="10"/>
                    </a:cubicBezTo>
                    <a:cubicBezTo>
                      <a:pt x="3" y="7"/>
                      <a:pt x="1" y="4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4"/>
                      <a:pt x="5" y="6"/>
                      <a:pt x="7" y="9"/>
                    </a:cubicBezTo>
                    <a:cubicBezTo>
                      <a:pt x="9" y="11"/>
                      <a:pt x="11" y="14"/>
                      <a:pt x="11" y="18"/>
                    </a:cubicBezTo>
                    <a:cubicBezTo>
                      <a:pt x="11" y="18"/>
                      <a:pt x="11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0" name="Freeform 219">
                <a:extLst>
                  <a:ext uri="{FF2B5EF4-FFF2-40B4-BE49-F238E27FC236}">
                    <a16:creationId xmlns:a16="http://schemas.microsoft.com/office/drawing/2014/main" id="{0E81C224-1878-484F-BF43-C581C6A05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84474"/>
                <a:ext cx="39321" cy="4369"/>
              </a:xfrm>
              <a:custGeom>
                <a:avLst/>
                <a:gdLst>
                  <a:gd name="T0" fmla="*/ 2 w 25"/>
                  <a:gd name="T1" fmla="*/ 3 h 3"/>
                  <a:gd name="T2" fmla="*/ 1 w 25"/>
                  <a:gd name="T3" fmla="*/ 2 h 3"/>
                  <a:gd name="T4" fmla="*/ 2 w 25"/>
                  <a:gd name="T5" fmla="*/ 1 h 3"/>
                  <a:gd name="T6" fmla="*/ 10 w 25"/>
                  <a:gd name="T7" fmla="*/ 1 h 3"/>
                  <a:gd name="T8" fmla="*/ 24 w 25"/>
                  <a:gd name="T9" fmla="*/ 0 h 3"/>
                  <a:gd name="T10" fmla="*/ 25 w 25"/>
                  <a:gd name="T11" fmla="*/ 1 h 3"/>
                  <a:gd name="T12" fmla="*/ 24 w 25"/>
                  <a:gd name="T13" fmla="*/ 2 h 3"/>
                  <a:gd name="T14" fmla="*/ 10 w 25"/>
                  <a:gd name="T15" fmla="*/ 3 h 3"/>
                  <a:gd name="T16" fmla="*/ 2 w 25"/>
                  <a:gd name="T17" fmla="*/ 3 h 3"/>
                  <a:gd name="T18" fmla="*/ 2 w 25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3"/>
                  <a:gd name="T32" fmla="*/ 25 w 25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3">
                    <a:moveTo>
                      <a:pt x="2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4" y="1"/>
                      <a:pt x="8" y="1"/>
                      <a:pt x="10" y="1"/>
                    </a:cubicBezTo>
                    <a:cubicBezTo>
                      <a:pt x="15" y="1"/>
                      <a:pt x="20" y="1"/>
                      <a:pt x="24" y="0"/>
                    </a:cubicBezTo>
                    <a:cubicBezTo>
                      <a:pt x="25" y="0"/>
                      <a:pt x="25" y="0"/>
                      <a:pt x="25" y="1"/>
                    </a:cubicBezTo>
                    <a:cubicBezTo>
                      <a:pt x="25" y="2"/>
                      <a:pt x="25" y="2"/>
                      <a:pt x="24" y="2"/>
                    </a:cubicBezTo>
                    <a:cubicBezTo>
                      <a:pt x="20" y="3"/>
                      <a:pt x="15" y="3"/>
                      <a:pt x="10" y="3"/>
                    </a:cubicBezTo>
                    <a:cubicBezTo>
                      <a:pt x="8" y="3"/>
                      <a:pt x="5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1" name="Freeform 220">
                <a:extLst>
                  <a:ext uri="{FF2B5EF4-FFF2-40B4-BE49-F238E27FC236}">
                    <a16:creationId xmlns:a16="http://schemas.microsoft.com/office/drawing/2014/main" id="{DC8B02E2-D7BC-496E-A821-7081293E5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54" y="354983"/>
                <a:ext cx="7646" cy="32768"/>
              </a:xfrm>
              <a:custGeom>
                <a:avLst/>
                <a:gdLst>
                  <a:gd name="T0" fmla="*/ 3 w 5"/>
                  <a:gd name="T1" fmla="*/ 21 h 21"/>
                  <a:gd name="T2" fmla="*/ 3 w 5"/>
                  <a:gd name="T3" fmla="*/ 21 h 21"/>
                  <a:gd name="T4" fmla="*/ 2 w 5"/>
                  <a:gd name="T5" fmla="*/ 20 h 21"/>
                  <a:gd name="T6" fmla="*/ 1 w 5"/>
                  <a:gd name="T7" fmla="*/ 5 h 21"/>
                  <a:gd name="T8" fmla="*/ 0 w 5"/>
                  <a:gd name="T9" fmla="*/ 2 h 21"/>
                  <a:gd name="T10" fmla="*/ 1 w 5"/>
                  <a:gd name="T11" fmla="*/ 0 h 21"/>
                  <a:gd name="T12" fmla="*/ 2 w 5"/>
                  <a:gd name="T13" fmla="*/ 1 h 21"/>
                  <a:gd name="T14" fmla="*/ 3 w 5"/>
                  <a:gd name="T15" fmla="*/ 5 h 21"/>
                  <a:gd name="T16" fmla="*/ 4 w 5"/>
                  <a:gd name="T17" fmla="*/ 20 h 21"/>
                  <a:gd name="T18" fmla="*/ 3 w 5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21"/>
                  <a:gd name="T32" fmla="*/ 5 w 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21">
                    <a:moveTo>
                      <a:pt x="3" y="21"/>
                    </a:move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2" y="15"/>
                      <a:pt x="2" y="10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"/>
                      <a:pt x="3" y="4"/>
                      <a:pt x="3" y="5"/>
                    </a:cubicBezTo>
                    <a:cubicBezTo>
                      <a:pt x="4" y="10"/>
                      <a:pt x="5" y="15"/>
                      <a:pt x="4" y="20"/>
                    </a:cubicBezTo>
                    <a:cubicBezTo>
                      <a:pt x="4" y="21"/>
                      <a:pt x="4" y="21"/>
                      <a:pt x="3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2" name="Freeform 221">
                <a:extLst>
                  <a:ext uri="{FF2B5EF4-FFF2-40B4-BE49-F238E27FC236}">
                    <a16:creationId xmlns:a16="http://schemas.microsoft.com/office/drawing/2014/main" id="{E9BDD851-87AD-44AD-8D5B-854EF25A6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54983"/>
                <a:ext cx="37137" cy="4369"/>
              </a:xfrm>
              <a:custGeom>
                <a:avLst/>
                <a:gdLst>
                  <a:gd name="T0" fmla="*/ 7 w 24"/>
                  <a:gd name="T1" fmla="*/ 3 h 3"/>
                  <a:gd name="T2" fmla="*/ 1 w 24"/>
                  <a:gd name="T3" fmla="*/ 3 h 3"/>
                  <a:gd name="T4" fmla="*/ 0 w 24"/>
                  <a:gd name="T5" fmla="*/ 1 h 3"/>
                  <a:gd name="T6" fmla="*/ 2 w 24"/>
                  <a:gd name="T7" fmla="*/ 0 h 3"/>
                  <a:gd name="T8" fmla="*/ 13 w 24"/>
                  <a:gd name="T9" fmla="*/ 0 h 3"/>
                  <a:gd name="T10" fmla="*/ 22 w 24"/>
                  <a:gd name="T11" fmla="*/ 0 h 3"/>
                  <a:gd name="T12" fmla="*/ 24 w 24"/>
                  <a:gd name="T13" fmla="*/ 1 h 3"/>
                  <a:gd name="T14" fmla="*/ 22 w 24"/>
                  <a:gd name="T15" fmla="*/ 3 h 3"/>
                  <a:gd name="T16" fmla="*/ 13 w 24"/>
                  <a:gd name="T17" fmla="*/ 3 h 3"/>
                  <a:gd name="T18" fmla="*/ 7 w 24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3"/>
                  <a:gd name="T32" fmla="*/ 24 w 24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3">
                    <a:moveTo>
                      <a:pt x="7" y="3"/>
                    </a:moveTo>
                    <a:cubicBezTo>
                      <a:pt x="5" y="3"/>
                      <a:pt x="3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0"/>
                      <a:pt x="22" y="0"/>
                    </a:cubicBezTo>
                    <a:cubicBezTo>
                      <a:pt x="23" y="0"/>
                      <a:pt x="24" y="1"/>
                      <a:pt x="24" y="1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19" y="3"/>
                      <a:pt x="16" y="3"/>
                      <a:pt x="13" y="3"/>
                    </a:cubicBezTo>
                    <a:cubicBezTo>
                      <a:pt x="11" y="3"/>
                      <a:pt x="9" y="3"/>
                      <a:pt x="7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3" name="Freeform 222">
                <a:extLst>
                  <a:ext uri="{FF2B5EF4-FFF2-40B4-BE49-F238E27FC236}">
                    <a16:creationId xmlns:a16="http://schemas.microsoft.com/office/drawing/2014/main" id="{091F2391-6897-4C39-875B-7602B3416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41" y="385566"/>
                <a:ext cx="40414" cy="5462"/>
              </a:xfrm>
              <a:custGeom>
                <a:avLst/>
                <a:gdLst>
                  <a:gd name="T0" fmla="*/ 7 w 26"/>
                  <a:gd name="T1" fmla="*/ 3 h 3"/>
                  <a:gd name="T2" fmla="*/ 1 w 26"/>
                  <a:gd name="T3" fmla="*/ 3 h 3"/>
                  <a:gd name="T4" fmla="*/ 0 w 26"/>
                  <a:gd name="T5" fmla="*/ 2 h 3"/>
                  <a:gd name="T6" fmla="*/ 1 w 26"/>
                  <a:gd name="T7" fmla="*/ 1 h 3"/>
                  <a:gd name="T8" fmla="*/ 15 w 26"/>
                  <a:gd name="T9" fmla="*/ 0 h 3"/>
                  <a:gd name="T10" fmla="*/ 25 w 26"/>
                  <a:gd name="T11" fmla="*/ 0 h 3"/>
                  <a:gd name="T12" fmla="*/ 26 w 26"/>
                  <a:gd name="T13" fmla="*/ 1 h 3"/>
                  <a:gd name="T14" fmla="*/ 25 w 26"/>
                  <a:gd name="T15" fmla="*/ 2 h 3"/>
                  <a:gd name="T16" fmla="*/ 15 w 26"/>
                  <a:gd name="T17" fmla="*/ 3 h 3"/>
                  <a:gd name="T18" fmla="*/ 7 w 26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3"/>
                  <a:gd name="T32" fmla="*/ 26 w 26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3">
                    <a:moveTo>
                      <a:pt x="7" y="3"/>
                    </a:moveTo>
                    <a:cubicBezTo>
                      <a:pt x="5" y="3"/>
                      <a:pt x="3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6" y="1"/>
                      <a:pt x="11" y="1"/>
                      <a:pt x="15" y="0"/>
                    </a:cubicBezTo>
                    <a:cubicBezTo>
                      <a:pt x="18" y="0"/>
                      <a:pt x="21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2" y="2"/>
                      <a:pt x="18" y="2"/>
                      <a:pt x="15" y="3"/>
                    </a:cubicBezTo>
                    <a:cubicBezTo>
                      <a:pt x="12" y="3"/>
                      <a:pt x="9" y="3"/>
                      <a:pt x="7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4" name="Freeform 223">
                <a:extLst>
                  <a:ext uri="{FF2B5EF4-FFF2-40B4-BE49-F238E27FC236}">
                    <a16:creationId xmlns:a16="http://schemas.microsoft.com/office/drawing/2014/main" id="{AE60F965-7FFD-404D-B9E3-30F83C6C0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6" y="354983"/>
                <a:ext cx="6554" cy="33860"/>
              </a:xfrm>
              <a:custGeom>
                <a:avLst/>
                <a:gdLst>
                  <a:gd name="T0" fmla="*/ 2 w 4"/>
                  <a:gd name="T1" fmla="*/ 22 h 22"/>
                  <a:gd name="T2" fmla="*/ 2 w 4"/>
                  <a:gd name="T3" fmla="*/ 22 h 22"/>
                  <a:gd name="T4" fmla="*/ 0 w 4"/>
                  <a:gd name="T5" fmla="*/ 21 h 22"/>
                  <a:gd name="T6" fmla="*/ 0 w 4"/>
                  <a:gd name="T7" fmla="*/ 2 h 22"/>
                  <a:gd name="T8" fmla="*/ 1 w 4"/>
                  <a:gd name="T9" fmla="*/ 1 h 22"/>
                  <a:gd name="T10" fmla="*/ 2 w 4"/>
                  <a:gd name="T11" fmla="*/ 2 h 22"/>
                  <a:gd name="T12" fmla="*/ 3 w 4"/>
                  <a:gd name="T13" fmla="*/ 21 h 22"/>
                  <a:gd name="T14" fmla="*/ 2 w 4"/>
                  <a:gd name="T15" fmla="*/ 22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22"/>
                  <a:gd name="T26" fmla="*/ 4 w 4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" y="15"/>
                      <a:pt x="1" y="8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4" y="8"/>
                      <a:pt x="3" y="15"/>
                      <a:pt x="3" y="21"/>
                    </a:cubicBezTo>
                    <a:cubicBezTo>
                      <a:pt x="3" y="22"/>
                      <a:pt x="2" y="22"/>
                      <a:pt x="2" y="2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5" name="Freeform 224">
                <a:extLst>
                  <a:ext uri="{FF2B5EF4-FFF2-40B4-BE49-F238E27FC236}">
                    <a16:creationId xmlns:a16="http://schemas.microsoft.com/office/drawing/2014/main" id="{98B858C5-4D0B-41B2-8507-EC3C507B7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3" y="356076"/>
                <a:ext cx="45875" cy="32768"/>
              </a:xfrm>
              <a:custGeom>
                <a:avLst/>
                <a:gdLst>
                  <a:gd name="T0" fmla="*/ 25 w 30"/>
                  <a:gd name="T1" fmla="*/ 21 h 21"/>
                  <a:gd name="T2" fmla="*/ 1 w 30"/>
                  <a:gd name="T3" fmla="*/ 14 h 21"/>
                  <a:gd name="T4" fmla="*/ 9 w 30"/>
                  <a:gd name="T5" fmla="*/ 0 h 21"/>
                  <a:gd name="T6" fmla="*/ 10 w 30"/>
                  <a:gd name="T7" fmla="*/ 0 h 21"/>
                  <a:gd name="T8" fmla="*/ 10 w 30"/>
                  <a:gd name="T9" fmla="*/ 2 h 21"/>
                  <a:gd name="T10" fmla="*/ 3 w 30"/>
                  <a:gd name="T11" fmla="*/ 13 h 21"/>
                  <a:gd name="T12" fmla="*/ 28 w 30"/>
                  <a:gd name="T13" fmla="*/ 18 h 21"/>
                  <a:gd name="T14" fmla="*/ 30 w 30"/>
                  <a:gd name="T15" fmla="*/ 20 h 21"/>
                  <a:gd name="T16" fmla="*/ 28 w 30"/>
                  <a:gd name="T17" fmla="*/ 21 h 21"/>
                  <a:gd name="T18" fmla="*/ 25 w 30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21"/>
                  <a:gd name="T32" fmla="*/ 30 w 3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21">
                    <a:moveTo>
                      <a:pt x="25" y="21"/>
                    </a:moveTo>
                    <a:cubicBezTo>
                      <a:pt x="11" y="21"/>
                      <a:pt x="3" y="18"/>
                      <a:pt x="1" y="14"/>
                    </a:cubicBezTo>
                    <a:cubicBezTo>
                      <a:pt x="0" y="10"/>
                      <a:pt x="2" y="6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0" y="2"/>
                    </a:cubicBezTo>
                    <a:cubicBezTo>
                      <a:pt x="5" y="7"/>
                      <a:pt x="2" y="11"/>
                      <a:pt x="3" y="13"/>
                    </a:cubicBezTo>
                    <a:cubicBezTo>
                      <a:pt x="4" y="15"/>
                      <a:pt x="8" y="19"/>
                      <a:pt x="28" y="18"/>
                    </a:cubicBezTo>
                    <a:cubicBezTo>
                      <a:pt x="29" y="18"/>
                      <a:pt x="30" y="19"/>
                      <a:pt x="30" y="20"/>
                    </a:cubicBezTo>
                    <a:cubicBezTo>
                      <a:pt x="30" y="20"/>
                      <a:pt x="29" y="21"/>
                      <a:pt x="28" y="21"/>
                    </a:cubicBezTo>
                    <a:cubicBezTo>
                      <a:pt x="27" y="21"/>
                      <a:pt x="26" y="21"/>
                      <a:pt x="25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6" name="Freeform 225">
                <a:extLst>
                  <a:ext uri="{FF2B5EF4-FFF2-40B4-BE49-F238E27FC236}">
                    <a16:creationId xmlns:a16="http://schemas.microsoft.com/office/drawing/2014/main" id="{37EC2D91-0F86-4085-8A0F-40F384DFA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06" y="387751"/>
                <a:ext cx="38229" cy="4369"/>
              </a:xfrm>
              <a:custGeom>
                <a:avLst/>
                <a:gdLst>
                  <a:gd name="T0" fmla="*/ 11 w 24"/>
                  <a:gd name="T1" fmla="*/ 3 h 3"/>
                  <a:gd name="T2" fmla="*/ 1 w 24"/>
                  <a:gd name="T3" fmla="*/ 2 h 3"/>
                  <a:gd name="T4" fmla="*/ 0 w 24"/>
                  <a:gd name="T5" fmla="*/ 1 h 3"/>
                  <a:gd name="T6" fmla="*/ 1 w 24"/>
                  <a:gd name="T7" fmla="*/ 0 h 3"/>
                  <a:gd name="T8" fmla="*/ 18 w 24"/>
                  <a:gd name="T9" fmla="*/ 0 h 3"/>
                  <a:gd name="T10" fmla="*/ 23 w 24"/>
                  <a:gd name="T11" fmla="*/ 0 h 3"/>
                  <a:gd name="T12" fmla="*/ 23 w 24"/>
                  <a:gd name="T13" fmla="*/ 0 h 3"/>
                  <a:gd name="T14" fmla="*/ 24 w 24"/>
                  <a:gd name="T15" fmla="*/ 1 h 3"/>
                  <a:gd name="T16" fmla="*/ 23 w 24"/>
                  <a:gd name="T17" fmla="*/ 2 h 3"/>
                  <a:gd name="T18" fmla="*/ 18 w 24"/>
                  <a:gd name="T19" fmla="*/ 3 h 3"/>
                  <a:gd name="T20" fmla="*/ 11 w 24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"/>
                  <a:gd name="T35" fmla="*/ 24 w 24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">
                    <a:moveTo>
                      <a:pt x="11" y="3"/>
                    </a:moveTo>
                    <a:cubicBezTo>
                      <a:pt x="8" y="3"/>
                      <a:pt x="4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19" y="0"/>
                      <a:pt x="21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1" y="2"/>
                      <a:pt x="20" y="2"/>
                      <a:pt x="18" y="3"/>
                    </a:cubicBezTo>
                    <a:cubicBezTo>
                      <a:pt x="15" y="3"/>
                      <a:pt x="13" y="3"/>
                      <a:pt x="11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7" name="Freeform 226">
                <a:extLst>
                  <a:ext uri="{FF2B5EF4-FFF2-40B4-BE49-F238E27FC236}">
                    <a16:creationId xmlns:a16="http://schemas.microsoft.com/office/drawing/2014/main" id="{E098FCF1-568D-4A70-9F83-5645CDC26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58" y="358260"/>
                <a:ext cx="8738" cy="32768"/>
              </a:xfrm>
              <a:custGeom>
                <a:avLst/>
                <a:gdLst>
                  <a:gd name="T0" fmla="*/ 1 w 6"/>
                  <a:gd name="T1" fmla="*/ 21 h 21"/>
                  <a:gd name="T2" fmla="*/ 1 w 6"/>
                  <a:gd name="T3" fmla="*/ 21 h 21"/>
                  <a:gd name="T4" fmla="*/ 0 w 6"/>
                  <a:gd name="T5" fmla="*/ 20 h 21"/>
                  <a:gd name="T6" fmla="*/ 2 w 6"/>
                  <a:gd name="T7" fmla="*/ 13 h 21"/>
                  <a:gd name="T8" fmla="*/ 4 w 6"/>
                  <a:gd name="T9" fmla="*/ 1 h 21"/>
                  <a:gd name="T10" fmla="*/ 5 w 6"/>
                  <a:gd name="T11" fmla="*/ 0 h 21"/>
                  <a:gd name="T12" fmla="*/ 6 w 6"/>
                  <a:gd name="T13" fmla="*/ 1 h 21"/>
                  <a:gd name="T14" fmla="*/ 4 w 6"/>
                  <a:gd name="T15" fmla="*/ 13 h 21"/>
                  <a:gd name="T16" fmla="*/ 2 w 6"/>
                  <a:gd name="T17" fmla="*/ 20 h 21"/>
                  <a:gd name="T18" fmla="*/ 1 w 6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1"/>
                  <a:gd name="T32" fmla="*/ 6 w 6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1">
                    <a:moveTo>
                      <a:pt x="1" y="21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0" y="21"/>
                      <a:pt x="0" y="20"/>
                    </a:cubicBezTo>
                    <a:cubicBezTo>
                      <a:pt x="1" y="18"/>
                      <a:pt x="1" y="15"/>
                      <a:pt x="2" y="13"/>
                    </a:cubicBezTo>
                    <a:cubicBezTo>
                      <a:pt x="3" y="9"/>
                      <a:pt x="4" y="5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6"/>
                      <a:pt x="5" y="10"/>
                      <a:pt x="4" y="13"/>
                    </a:cubicBezTo>
                    <a:cubicBezTo>
                      <a:pt x="3" y="16"/>
                      <a:pt x="3" y="18"/>
                      <a:pt x="2" y="20"/>
                    </a:cubicBezTo>
                    <a:cubicBezTo>
                      <a:pt x="2" y="21"/>
                      <a:pt x="2" y="21"/>
                      <a:pt x="1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8" name="Freeform 227">
                <a:extLst>
                  <a:ext uri="{FF2B5EF4-FFF2-40B4-BE49-F238E27FC236}">
                    <a16:creationId xmlns:a16="http://schemas.microsoft.com/office/drawing/2014/main" id="{D8175BC3-1D92-4471-962B-56F96FE6B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28" y="356076"/>
                <a:ext cx="32768" cy="5462"/>
              </a:xfrm>
              <a:custGeom>
                <a:avLst/>
                <a:gdLst>
                  <a:gd name="T0" fmla="*/ 20 w 21"/>
                  <a:gd name="T1" fmla="*/ 3 h 3"/>
                  <a:gd name="T2" fmla="*/ 20 w 21"/>
                  <a:gd name="T3" fmla="*/ 3 h 3"/>
                  <a:gd name="T4" fmla="*/ 9 w 21"/>
                  <a:gd name="T5" fmla="*/ 3 h 3"/>
                  <a:gd name="T6" fmla="*/ 1 w 21"/>
                  <a:gd name="T7" fmla="*/ 3 h 3"/>
                  <a:gd name="T8" fmla="*/ 0 w 21"/>
                  <a:gd name="T9" fmla="*/ 2 h 3"/>
                  <a:gd name="T10" fmla="*/ 1 w 21"/>
                  <a:gd name="T11" fmla="*/ 1 h 3"/>
                  <a:gd name="T12" fmla="*/ 9 w 21"/>
                  <a:gd name="T13" fmla="*/ 1 h 3"/>
                  <a:gd name="T14" fmla="*/ 21 w 21"/>
                  <a:gd name="T15" fmla="*/ 1 h 3"/>
                  <a:gd name="T16" fmla="*/ 21 w 21"/>
                  <a:gd name="T17" fmla="*/ 3 h 3"/>
                  <a:gd name="T18" fmla="*/ 20 w 21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3"/>
                  <a:gd name="T32" fmla="*/ 21 w 21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3">
                    <a:moveTo>
                      <a:pt x="20" y="3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17" y="2"/>
                      <a:pt x="13" y="3"/>
                      <a:pt x="9" y="3"/>
                    </a:cubicBezTo>
                    <a:cubicBezTo>
                      <a:pt x="6" y="3"/>
                      <a:pt x="4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4" y="1"/>
                      <a:pt x="6" y="1"/>
                      <a:pt x="9" y="1"/>
                    </a:cubicBezTo>
                    <a:cubicBezTo>
                      <a:pt x="13" y="1"/>
                      <a:pt x="17" y="0"/>
                      <a:pt x="21" y="1"/>
                    </a:cubicBezTo>
                    <a:cubicBezTo>
                      <a:pt x="21" y="1"/>
                      <a:pt x="21" y="2"/>
                      <a:pt x="21" y="3"/>
                    </a:cubicBezTo>
                    <a:cubicBezTo>
                      <a:pt x="21" y="3"/>
                      <a:pt x="21" y="3"/>
                      <a:pt x="20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29" name="Freeform 228">
                <a:extLst>
                  <a:ext uri="{FF2B5EF4-FFF2-40B4-BE49-F238E27FC236}">
                    <a16:creationId xmlns:a16="http://schemas.microsoft.com/office/drawing/2014/main" id="{21357231-8602-4742-AEB9-D76AF2697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58" y="385566"/>
                <a:ext cx="33860" cy="6554"/>
              </a:xfrm>
              <a:custGeom>
                <a:avLst/>
                <a:gdLst>
                  <a:gd name="T0" fmla="*/ 12 w 22"/>
                  <a:gd name="T1" fmla="*/ 4 h 4"/>
                  <a:gd name="T2" fmla="*/ 8 w 22"/>
                  <a:gd name="T3" fmla="*/ 3 h 4"/>
                  <a:gd name="T4" fmla="*/ 1 w 22"/>
                  <a:gd name="T5" fmla="*/ 3 h 4"/>
                  <a:gd name="T6" fmla="*/ 1 w 22"/>
                  <a:gd name="T7" fmla="*/ 3 h 4"/>
                  <a:gd name="T8" fmla="*/ 0 w 22"/>
                  <a:gd name="T9" fmla="*/ 2 h 4"/>
                  <a:gd name="T10" fmla="*/ 1 w 22"/>
                  <a:gd name="T11" fmla="*/ 1 h 4"/>
                  <a:gd name="T12" fmla="*/ 8 w 22"/>
                  <a:gd name="T13" fmla="*/ 1 h 4"/>
                  <a:gd name="T14" fmla="*/ 21 w 22"/>
                  <a:gd name="T15" fmla="*/ 1 h 4"/>
                  <a:gd name="T16" fmla="*/ 22 w 22"/>
                  <a:gd name="T17" fmla="*/ 1 h 4"/>
                  <a:gd name="T18" fmla="*/ 21 w 22"/>
                  <a:gd name="T19" fmla="*/ 3 h 4"/>
                  <a:gd name="T20" fmla="*/ 12 w 22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4"/>
                  <a:gd name="T35" fmla="*/ 22 w 22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4">
                    <a:moveTo>
                      <a:pt x="12" y="4"/>
                    </a:moveTo>
                    <a:cubicBezTo>
                      <a:pt x="11" y="4"/>
                      <a:pt x="9" y="3"/>
                      <a:pt x="8" y="3"/>
                    </a:cubicBezTo>
                    <a:cubicBezTo>
                      <a:pt x="6" y="3"/>
                      <a:pt x="3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12" y="1"/>
                      <a:pt x="16" y="2"/>
                      <a:pt x="21" y="1"/>
                    </a:cubicBezTo>
                    <a:cubicBezTo>
                      <a:pt x="21" y="0"/>
                      <a:pt x="22" y="1"/>
                      <a:pt x="22" y="1"/>
                    </a:cubicBezTo>
                    <a:cubicBezTo>
                      <a:pt x="22" y="2"/>
                      <a:pt x="22" y="3"/>
                      <a:pt x="21" y="3"/>
                    </a:cubicBezTo>
                    <a:cubicBezTo>
                      <a:pt x="18" y="3"/>
                      <a:pt x="15" y="4"/>
                      <a:pt x="1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0" name="Freeform 229">
                <a:extLst>
                  <a:ext uri="{FF2B5EF4-FFF2-40B4-BE49-F238E27FC236}">
                    <a16:creationId xmlns:a16="http://schemas.microsoft.com/office/drawing/2014/main" id="{D8D9FAF6-9A05-459F-8266-9CE1F6C13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41" y="358260"/>
                <a:ext cx="7646" cy="32768"/>
              </a:xfrm>
              <a:custGeom>
                <a:avLst/>
                <a:gdLst>
                  <a:gd name="T0" fmla="*/ 1 w 5"/>
                  <a:gd name="T1" fmla="*/ 21 h 21"/>
                  <a:gd name="T2" fmla="*/ 1 w 5"/>
                  <a:gd name="T3" fmla="*/ 21 h 21"/>
                  <a:gd name="T4" fmla="*/ 0 w 5"/>
                  <a:gd name="T5" fmla="*/ 20 h 21"/>
                  <a:gd name="T6" fmla="*/ 1 w 5"/>
                  <a:gd name="T7" fmla="*/ 9 h 21"/>
                  <a:gd name="T8" fmla="*/ 3 w 5"/>
                  <a:gd name="T9" fmla="*/ 1 h 21"/>
                  <a:gd name="T10" fmla="*/ 4 w 5"/>
                  <a:gd name="T11" fmla="*/ 0 h 21"/>
                  <a:gd name="T12" fmla="*/ 5 w 5"/>
                  <a:gd name="T13" fmla="*/ 1 h 21"/>
                  <a:gd name="T14" fmla="*/ 3 w 5"/>
                  <a:gd name="T15" fmla="*/ 10 h 21"/>
                  <a:gd name="T16" fmla="*/ 2 w 5"/>
                  <a:gd name="T17" fmla="*/ 20 h 21"/>
                  <a:gd name="T18" fmla="*/ 1 w 5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21"/>
                  <a:gd name="T32" fmla="*/ 5 w 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21">
                    <a:moveTo>
                      <a:pt x="1" y="21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6"/>
                      <a:pt x="1" y="13"/>
                      <a:pt x="1" y="9"/>
                    </a:cubicBezTo>
                    <a:cubicBezTo>
                      <a:pt x="2" y="7"/>
                      <a:pt x="2" y="4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4"/>
                      <a:pt x="4" y="7"/>
                      <a:pt x="3" y="10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2" y="20"/>
                      <a:pt x="2" y="21"/>
                      <a:pt x="1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1" name="Freeform 230">
                <a:extLst>
                  <a:ext uri="{FF2B5EF4-FFF2-40B4-BE49-F238E27FC236}">
                    <a16:creationId xmlns:a16="http://schemas.microsoft.com/office/drawing/2014/main" id="{31B5D0F1-6229-455B-96B2-AD5F977E0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04" y="356076"/>
                <a:ext cx="30583" cy="5462"/>
              </a:xfrm>
              <a:custGeom>
                <a:avLst/>
                <a:gdLst>
                  <a:gd name="T0" fmla="*/ 19 w 20"/>
                  <a:gd name="T1" fmla="*/ 3 h 3"/>
                  <a:gd name="T2" fmla="*/ 18 w 20"/>
                  <a:gd name="T3" fmla="*/ 3 h 3"/>
                  <a:gd name="T4" fmla="*/ 9 w 20"/>
                  <a:gd name="T5" fmla="*/ 3 h 3"/>
                  <a:gd name="T6" fmla="*/ 1 w 20"/>
                  <a:gd name="T7" fmla="*/ 3 h 3"/>
                  <a:gd name="T8" fmla="*/ 0 w 20"/>
                  <a:gd name="T9" fmla="*/ 1 h 3"/>
                  <a:gd name="T10" fmla="*/ 1 w 20"/>
                  <a:gd name="T11" fmla="*/ 1 h 3"/>
                  <a:gd name="T12" fmla="*/ 8 w 20"/>
                  <a:gd name="T13" fmla="*/ 0 h 3"/>
                  <a:gd name="T14" fmla="*/ 19 w 20"/>
                  <a:gd name="T15" fmla="*/ 1 h 3"/>
                  <a:gd name="T16" fmla="*/ 20 w 20"/>
                  <a:gd name="T17" fmla="*/ 2 h 3"/>
                  <a:gd name="T18" fmla="*/ 19 w 20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3"/>
                  <a:gd name="T32" fmla="*/ 20 w 20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3">
                    <a:moveTo>
                      <a:pt x="19" y="3"/>
                    </a:moveTo>
                    <a:cubicBezTo>
                      <a:pt x="19" y="3"/>
                      <a:pt x="19" y="3"/>
                      <a:pt x="18" y="3"/>
                    </a:cubicBezTo>
                    <a:cubicBezTo>
                      <a:pt x="15" y="2"/>
                      <a:pt x="12" y="2"/>
                      <a:pt x="9" y="3"/>
                    </a:cubicBezTo>
                    <a:cubicBezTo>
                      <a:pt x="6" y="3"/>
                      <a:pt x="4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4" y="1"/>
                      <a:pt x="6" y="1"/>
                      <a:pt x="8" y="0"/>
                    </a:cubicBezTo>
                    <a:cubicBezTo>
                      <a:pt x="12" y="0"/>
                      <a:pt x="15" y="0"/>
                      <a:pt x="19" y="1"/>
                    </a:cubicBezTo>
                    <a:cubicBezTo>
                      <a:pt x="19" y="1"/>
                      <a:pt x="20" y="2"/>
                      <a:pt x="20" y="2"/>
                    </a:cubicBezTo>
                    <a:cubicBezTo>
                      <a:pt x="20" y="3"/>
                      <a:pt x="19" y="3"/>
                      <a:pt x="1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2" name="Freeform 231">
                <a:extLst>
                  <a:ext uri="{FF2B5EF4-FFF2-40B4-BE49-F238E27FC236}">
                    <a16:creationId xmlns:a16="http://schemas.microsoft.com/office/drawing/2014/main" id="{A2D4541A-8F2B-4BF7-9A9B-78249AB10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69" y="385566"/>
                <a:ext cx="40414" cy="6554"/>
              </a:xfrm>
              <a:custGeom>
                <a:avLst/>
                <a:gdLst>
                  <a:gd name="T0" fmla="*/ 12 w 26"/>
                  <a:gd name="T1" fmla="*/ 4 h 4"/>
                  <a:gd name="T2" fmla="*/ 1 w 26"/>
                  <a:gd name="T3" fmla="*/ 3 h 4"/>
                  <a:gd name="T4" fmla="*/ 0 w 26"/>
                  <a:gd name="T5" fmla="*/ 1 h 4"/>
                  <a:gd name="T6" fmla="*/ 1 w 26"/>
                  <a:gd name="T7" fmla="*/ 1 h 4"/>
                  <a:gd name="T8" fmla="*/ 25 w 26"/>
                  <a:gd name="T9" fmla="*/ 1 h 4"/>
                  <a:gd name="T10" fmla="*/ 26 w 26"/>
                  <a:gd name="T11" fmla="*/ 2 h 4"/>
                  <a:gd name="T12" fmla="*/ 25 w 26"/>
                  <a:gd name="T13" fmla="*/ 3 h 4"/>
                  <a:gd name="T14" fmla="*/ 12 w 2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"/>
                  <a:gd name="T25" fmla="*/ 0 h 4"/>
                  <a:gd name="T26" fmla="*/ 26 w 26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" h="4">
                    <a:moveTo>
                      <a:pt x="12" y="4"/>
                    </a:moveTo>
                    <a:cubicBezTo>
                      <a:pt x="8" y="4"/>
                      <a:pt x="5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9" y="2"/>
                      <a:pt x="17" y="1"/>
                      <a:pt x="25" y="1"/>
                    </a:cubicBezTo>
                    <a:cubicBezTo>
                      <a:pt x="25" y="1"/>
                      <a:pt x="26" y="1"/>
                      <a:pt x="26" y="2"/>
                    </a:cubicBezTo>
                    <a:cubicBezTo>
                      <a:pt x="26" y="2"/>
                      <a:pt x="26" y="3"/>
                      <a:pt x="25" y="3"/>
                    </a:cubicBezTo>
                    <a:cubicBezTo>
                      <a:pt x="21" y="3"/>
                      <a:pt x="16" y="4"/>
                      <a:pt x="12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3" name="Freeform 232">
                <a:extLst>
                  <a:ext uri="{FF2B5EF4-FFF2-40B4-BE49-F238E27FC236}">
                    <a16:creationId xmlns:a16="http://schemas.microsoft.com/office/drawing/2014/main" id="{56147BF1-7243-4A98-9B95-C8360B5F5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06" y="358260"/>
                <a:ext cx="13107" cy="32768"/>
              </a:xfrm>
              <a:custGeom>
                <a:avLst/>
                <a:gdLst>
                  <a:gd name="T0" fmla="*/ 1 w 8"/>
                  <a:gd name="T1" fmla="*/ 21 h 21"/>
                  <a:gd name="T2" fmla="*/ 1 w 8"/>
                  <a:gd name="T3" fmla="*/ 21 h 21"/>
                  <a:gd name="T4" fmla="*/ 0 w 8"/>
                  <a:gd name="T5" fmla="*/ 20 h 21"/>
                  <a:gd name="T6" fmla="*/ 3 w 8"/>
                  <a:gd name="T7" fmla="*/ 10 h 21"/>
                  <a:gd name="T8" fmla="*/ 6 w 8"/>
                  <a:gd name="T9" fmla="*/ 1 h 21"/>
                  <a:gd name="T10" fmla="*/ 7 w 8"/>
                  <a:gd name="T11" fmla="*/ 0 h 21"/>
                  <a:gd name="T12" fmla="*/ 8 w 8"/>
                  <a:gd name="T13" fmla="*/ 2 h 21"/>
                  <a:gd name="T14" fmla="*/ 5 w 8"/>
                  <a:gd name="T15" fmla="*/ 11 h 21"/>
                  <a:gd name="T16" fmla="*/ 2 w 8"/>
                  <a:gd name="T17" fmla="*/ 20 h 21"/>
                  <a:gd name="T18" fmla="*/ 1 w 8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21"/>
                  <a:gd name="T32" fmla="*/ 8 w 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21">
                    <a:moveTo>
                      <a:pt x="1" y="21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6"/>
                      <a:pt x="2" y="13"/>
                      <a:pt x="3" y="10"/>
                    </a:cubicBezTo>
                    <a:cubicBezTo>
                      <a:pt x="4" y="7"/>
                      <a:pt x="5" y="4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7" y="5"/>
                      <a:pt x="6" y="8"/>
                      <a:pt x="5" y="11"/>
                    </a:cubicBezTo>
                    <a:cubicBezTo>
                      <a:pt x="4" y="14"/>
                      <a:pt x="2" y="17"/>
                      <a:pt x="2" y="20"/>
                    </a:cubicBezTo>
                    <a:cubicBezTo>
                      <a:pt x="2" y="20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4" name="Freeform 233">
                <a:extLst>
                  <a:ext uri="{FF2B5EF4-FFF2-40B4-BE49-F238E27FC236}">
                    <a16:creationId xmlns:a16="http://schemas.microsoft.com/office/drawing/2014/main" id="{D912A0A5-2685-43BB-AA5F-970DF96B5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69" y="358260"/>
                <a:ext cx="36045" cy="4369"/>
              </a:xfrm>
              <a:custGeom>
                <a:avLst/>
                <a:gdLst>
                  <a:gd name="T0" fmla="*/ 4 w 23"/>
                  <a:gd name="T1" fmla="*/ 3 h 3"/>
                  <a:gd name="T2" fmla="*/ 1 w 23"/>
                  <a:gd name="T3" fmla="*/ 3 h 3"/>
                  <a:gd name="T4" fmla="*/ 0 w 23"/>
                  <a:gd name="T5" fmla="*/ 1 h 3"/>
                  <a:gd name="T6" fmla="*/ 1 w 23"/>
                  <a:gd name="T7" fmla="*/ 0 h 3"/>
                  <a:gd name="T8" fmla="*/ 10 w 23"/>
                  <a:gd name="T9" fmla="*/ 0 h 3"/>
                  <a:gd name="T10" fmla="*/ 22 w 23"/>
                  <a:gd name="T11" fmla="*/ 0 h 3"/>
                  <a:gd name="T12" fmla="*/ 23 w 23"/>
                  <a:gd name="T13" fmla="*/ 2 h 3"/>
                  <a:gd name="T14" fmla="*/ 22 w 23"/>
                  <a:gd name="T15" fmla="*/ 3 h 3"/>
                  <a:gd name="T16" fmla="*/ 10 w 23"/>
                  <a:gd name="T17" fmla="*/ 2 h 3"/>
                  <a:gd name="T18" fmla="*/ 4 w 23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3"/>
                  <a:gd name="T32" fmla="*/ 23 w 2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3">
                    <a:moveTo>
                      <a:pt x="4" y="3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4" y="1"/>
                      <a:pt x="7" y="0"/>
                      <a:pt x="10" y="0"/>
                    </a:cubicBezTo>
                    <a:cubicBezTo>
                      <a:pt x="14" y="0"/>
                      <a:pt x="18" y="0"/>
                      <a:pt x="22" y="0"/>
                    </a:cubicBezTo>
                    <a:cubicBezTo>
                      <a:pt x="23" y="0"/>
                      <a:pt x="23" y="1"/>
                      <a:pt x="23" y="2"/>
                    </a:cubicBezTo>
                    <a:cubicBezTo>
                      <a:pt x="23" y="2"/>
                      <a:pt x="22" y="3"/>
                      <a:pt x="22" y="3"/>
                    </a:cubicBezTo>
                    <a:cubicBezTo>
                      <a:pt x="18" y="2"/>
                      <a:pt x="14" y="2"/>
                      <a:pt x="10" y="2"/>
                    </a:cubicBezTo>
                    <a:cubicBezTo>
                      <a:pt x="8" y="3"/>
                      <a:pt x="6" y="3"/>
                      <a:pt x="4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5" name="Freeform 234">
                <a:extLst>
                  <a:ext uri="{FF2B5EF4-FFF2-40B4-BE49-F238E27FC236}">
                    <a16:creationId xmlns:a16="http://schemas.microsoft.com/office/drawing/2014/main" id="{EC40A835-5388-45D8-82FE-F9C69EEAA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118" y="358260"/>
                <a:ext cx="12015" cy="30583"/>
              </a:xfrm>
              <a:custGeom>
                <a:avLst/>
                <a:gdLst>
                  <a:gd name="T0" fmla="*/ 1 w 8"/>
                  <a:gd name="T1" fmla="*/ 20 h 20"/>
                  <a:gd name="T2" fmla="*/ 1 w 8"/>
                  <a:gd name="T3" fmla="*/ 20 h 20"/>
                  <a:gd name="T4" fmla="*/ 0 w 8"/>
                  <a:gd name="T5" fmla="*/ 18 h 20"/>
                  <a:gd name="T6" fmla="*/ 5 w 8"/>
                  <a:gd name="T7" fmla="*/ 1 h 20"/>
                  <a:gd name="T8" fmla="*/ 7 w 8"/>
                  <a:gd name="T9" fmla="*/ 1 h 20"/>
                  <a:gd name="T10" fmla="*/ 8 w 8"/>
                  <a:gd name="T11" fmla="*/ 2 h 20"/>
                  <a:gd name="T12" fmla="*/ 3 w 8"/>
                  <a:gd name="T13" fmla="*/ 19 h 20"/>
                  <a:gd name="T14" fmla="*/ 1 w 8"/>
                  <a:gd name="T15" fmla="*/ 2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20"/>
                  <a:gd name="T26" fmla="*/ 8 w 8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20">
                    <a:moveTo>
                      <a:pt x="1" y="20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19"/>
                      <a:pt x="0" y="18"/>
                    </a:cubicBezTo>
                    <a:cubicBezTo>
                      <a:pt x="1" y="12"/>
                      <a:pt x="3" y="6"/>
                      <a:pt x="5" y="1"/>
                    </a:cubicBezTo>
                    <a:cubicBezTo>
                      <a:pt x="6" y="1"/>
                      <a:pt x="6" y="0"/>
                      <a:pt x="7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6" y="7"/>
                      <a:pt x="3" y="13"/>
                      <a:pt x="3" y="19"/>
                    </a:cubicBezTo>
                    <a:cubicBezTo>
                      <a:pt x="3" y="19"/>
                      <a:pt x="2" y="20"/>
                      <a:pt x="1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6" name="Freeform 235">
                <a:extLst>
                  <a:ext uri="{FF2B5EF4-FFF2-40B4-BE49-F238E27FC236}">
                    <a16:creationId xmlns:a16="http://schemas.microsoft.com/office/drawing/2014/main" id="{0A7D8DC7-02A3-462E-84B8-B2B5C1148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118" y="384474"/>
                <a:ext cx="36045" cy="4369"/>
              </a:xfrm>
              <a:custGeom>
                <a:avLst/>
                <a:gdLst>
                  <a:gd name="T0" fmla="*/ 15 w 23"/>
                  <a:gd name="T1" fmla="*/ 3 h 3"/>
                  <a:gd name="T2" fmla="*/ 9 w 23"/>
                  <a:gd name="T3" fmla="*/ 3 h 3"/>
                  <a:gd name="T4" fmla="*/ 1 w 23"/>
                  <a:gd name="T5" fmla="*/ 3 h 3"/>
                  <a:gd name="T6" fmla="*/ 0 w 23"/>
                  <a:gd name="T7" fmla="*/ 2 h 3"/>
                  <a:gd name="T8" fmla="*/ 1 w 23"/>
                  <a:gd name="T9" fmla="*/ 0 h 3"/>
                  <a:gd name="T10" fmla="*/ 9 w 23"/>
                  <a:gd name="T11" fmla="*/ 1 h 3"/>
                  <a:gd name="T12" fmla="*/ 21 w 23"/>
                  <a:gd name="T13" fmla="*/ 1 h 3"/>
                  <a:gd name="T14" fmla="*/ 23 w 23"/>
                  <a:gd name="T15" fmla="*/ 1 h 3"/>
                  <a:gd name="T16" fmla="*/ 22 w 23"/>
                  <a:gd name="T17" fmla="*/ 3 h 3"/>
                  <a:gd name="T18" fmla="*/ 15 w 23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3"/>
                  <a:gd name="T32" fmla="*/ 23 w 2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3">
                    <a:moveTo>
                      <a:pt x="15" y="3"/>
                    </a:moveTo>
                    <a:cubicBezTo>
                      <a:pt x="13" y="3"/>
                      <a:pt x="11" y="3"/>
                      <a:pt x="9" y="3"/>
                    </a:cubicBezTo>
                    <a:cubicBezTo>
                      <a:pt x="6" y="3"/>
                      <a:pt x="4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4" y="0"/>
                      <a:pt x="6" y="1"/>
                      <a:pt x="9" y="1"/>
                    </a:cubicBezTo>
                    <a:cubicBezTo>
                      <a:pt x="13" y="1"/>
                      <a:pt x="17" y="2"/>
                      <a:pt x="21" y="1"/>
                    </a:cubicBezTo>
                    <a:cubicBezTo>
                      <a:pt x="22" y="0"/>
                      <a:pt x="22" y="1"/>
                      <a:pt x="23" y="1"/>
                    </a:cubicBezTo>
                    <a:cubicBezTo>
                      <a:pt x="23" y="2"/>
                      <a:pt x="22" y="2"/>
                      <a:pt x="22" y="3"/>
                    </a:cubicBezTo>
                    <a:cubicBezTo>
                      <a:pt x="20" y="3"/>
                      <a:pt x="18" y="3"/>
                      <a:pt x="15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7" name="Freeform 236">
                <a:extLst>
                  <a:ext uri="{FF2B5EF4-FFF2-40B4-BE49-F238E27FC236}">
                    <a16:creationId xmlns:a16="http://schemas.microsoft.com/office/drawing/2014/main" id="{7831A239-C701-4FC7-AD47-202E94432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2" y="359352"/>
                <a:ext cx="16384" cy="29491"/>
              </a:xfrm>
              <a:custGeom>
                <a:avLst/>
                <a:gdLst>
                  <a:gd name="T0" fmla="*/ 2 w 10"/>
                  <a:gd name="T1" fmla="*/ 19 h 19"/>
                  <a:gd name="T2" fmla="*/ 2 w 10"/>
                  <a:gd name="T3" fmla="*/ 19 h 19"/>
                  <a:gd name="T4" fmla="*/ 1 w 10"/>
                  <a:gd name="T5" fmla="*/ 17 h 19"/>
                  <a:gd name="T6" fmla="*/ 5 w 10"/>
                  <a:gd name="T7" fmla="*/ 6 h 19"/>
                  <a:gd name="T8" fmla="*/ 8 w 10"/>
                  <a:gd name="T9" fmla="*/ 0 h 19"/>
                  <a:gd name="T10" fmla="*/ 9 w 10"/>
                  <a:gd name="T11" fmla="*/ 0 h 19"/>
                  <a:gd name="T12" fmla="*/ 10 w 10"/>
                  <a:gd name="T13" fmla="*/ 1 h 19"/>
                  <a:gd name="T14" fmla="*/ 7 w 10"/>
                  <a:gd name="T15" fmla="*/ 7 h 19"/>
                  <a:gd name="T16" fmla="*/ 3 w 10"/>
                  <a:gd name="T17" fmla="*/ 18 h 19"/>
                  <a:gd name="T18" fmla="*/ 2 w 10"/>
                  <a:gd name="T19" fmla="*/ 1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9"/>
                  <a:gd name="T32" fmla="*/ 10 w 1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9">
                    <a:moveTo>
                      <a:pt x="2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8"/>
                      <a:pt x="1" y="17"/>
                    </a:cubicBezTo>
                    <a:cubicBezTo>
                      <a:pt x="1" y="13"/>
                      <a:pt x="3" y="10"/>
                      <a:pt x="5" y="6"/>
                    </a:cubicBezTo>
                    <a:cubicBezTo>
                      <a:pt x="6" y="4"/>
                      <a:pt x="7" y="2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9" y="3"/>
                      <a:pt x="8" y="5"/>
                      <a:pt x="7" y="7"/>
                    </a:cubicBezTo>
                    <a:cubicBezTo>
                      <a:pt x="5" y="11"/>
                      <a:pt x="3" y="14"/>
                      <a:pt x="3" y="18"/>
                    </a:cubicBezTo>
                    <a:cubicBezTo>
                      <a:pt x="3" y="18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8" name="Freeform 237">
                <a:extLst>
                  <a:ext uri="{FF2B5EF4-FFF2-40B4-BE49-F238E27FC236}">
                    <a16:creationId xmlns:a16="http://schemas.microsoft.com/office/drawing/2014/main" id="{14C6E503-545C-4A42-921A-A020A0BFC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2" y="384474"/>
                <a:ext cx="36045" cy="6554"/>
              </a:xfrm>
              <a:custGeom>
                <a:avLst/>
                <a:gdLst>
                  <a:gd name="T0" fmla="*/ 14 w 23"/>
                  <a:gd name="T1" fmla="*/ 4 h 4"/>
                  <a:gd name="T2" fmla="*/ 1 w 23"/>
                  <a:gd name="T3" fmla="*/ 3 h 4"/>
                  <a:gd name="T4" fmla="*/ 1 w 23"/>
                  <a:gd name="T5" fmla="*/ 1 h 4"/>
                  <a:gd name="T6" fmla="*/ 2 w 23"/>
                  <a:gd name="T7" fmla="*/ 0 h 4"/>
                  <a:gd name="T8" fmla="*/ 22 w 23"/>
                  <a:gd name="T9" fmla="*/ 2 h 4"/>
                  <a:gd name="T10" fmla="*/ 23 w 23"/>
                  <a:gd name="T11" fmla="*/ 3 h 4"/>
                  <a:gd name="T12" fmla="*/ 22 w 23"/>
                  <a:gd name="T13" fmla="*/ 4 h 4"/>
                  <a:gd name="T14" fmla="*/ 14 w 23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4"/>
                  <a:gd name="T26" fmla="*/ 23 w 2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4">
                    <a:moveTo>
                      <a:pt x="14" y="4"/>
                    </a:moveTo>
                    <a:cubicBezTo>
                      <a:pt x="10" y="4"/>
                      <a:pt x="5" y="4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8" y="2"/>
                      <a:pt x="16" y="2"/>
                      <a:pt x="22" y="2"/>
                    </a:cubicBezTo>
                    <a:cubicBezTo>
                      <a:pt x="23" y="1"/>
                      <a:pt x="23" y="2"/>
                      <a:pt x="23" y="3"/>
                    </a:cubicBezTo>
                    <a:cubicBezTo>
                      <a:pt x="23" y="3"/>
                      <a:pt x="23" y="4"/>
                      <a:pt x="22" y="4"/>
                    </a:cubicBezTo>
                    <a:cubicBezTo>
                      <a:pt x="20" y="4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639" name="Freeform 238">
                <a:extLst>
                  <a:ext uri="{FF2B5EF4-FFF2-40B4-BE49-F238E27FC236}">
                    <a16:creationId xmlns:a16="http://schemas.microsoft.com/office/drawing/2014/main" id="{D18A9EDE-DEF0-4681-BD28-DAAEE15A5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69" y="359352"/>
                <a:ext cx="16384" cy="31676"/>
              </a:xfrm>
              <a:custGeom>
                <a:avLst/>
                <a:gdLst>
                  <a:gd name="T0" fmla="*/ 1 w 10"/>
                  <a:gd name="T1" fmla="*/ 20 h 20"/>
                  <a:gd name="T2" fmla="*/ 1 w 10"/>
                  <a:gd name="T3" fmla="*/ 20 h 20"/>
                  <a:gd name="T4" fmla="*/ 0 w 10"/>
                  <a:gd name="T5" fmla="*/ 19 h 20"/>
                  <a:gd name="T6" fmla="*/ 4 w 10"/>
                  <a:gd name="T7" fmla="*/ 8 h 20"/>
                  <a:gd name="T8" fmla="*/ 8 w 10"/>
                  <a:gd name="T9" fmla="*/ 1 h 20"/>
                  <a:gd name="T10" fmla="*/ 9 w 10"/>
                  <a:gd name="T11" fmla="*/ 0 h 20"/>
                  <a:gd name="T12" fmla="*/ 10 w 10"/>
                  <a:gd name="T13" fmla="*/ 1 h 20"/>
                  <a:gd name="T14" fmla="*/ 6 w 10"/>
                  <a:gd name="T15" fmla="*/ 9 h 20"/>
                  <a:gd name="T16" fmla="*/ 2 w 10"/>
                  <a:gd name="T17" fmla="*/ 19 h 20"/>
                  <a:gd name="T18" fmla="*/ 1 w 10"/>
                  <a:gd name="T19" fmla="*/ 2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20"/>
                  <a:gd name="T32" fmla="*/ 10 w 1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20">
                    <a:moveTo>
                      <a:pt x="1" y="20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19"/>
                      <a:pt x="0" y="19"/>
                    </a:cubicBezTo>
                    <a:cubicBezTo>
                      <a:pt x="1" y="15"/>
                      <a:pt x="3" y="11"/>
                      <a:pt x="4" y="8"/>
                    </a:cubicBezTo>
                    <a:cubicBezTo>
                      <a:pt x="6" y="6"/>
                      <a:pt x="7" y="3"/>
                      <a:pt x="8" y="1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9" y="4"/>
                      <a:pt x="8" y="7"/>
                      <a:pt x="6" y="9"/>
                    </a:cubicBezTo>
                    <a:cubicBezTo>
                      <a:pt x="4" y="12"/>
                      <a:pt x="3" y="15"/>
                      <a:pt x="2" y="19"/>
                    </a:cubicBezTo>
                    <a:cubicBezTo>
                      <a:pt x="2" y="19"/>
                      <a:pt x="2" y="20"/>
                      <a:pt x="1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20640" name="Group 160">
              <a:extLst>
                <a:ext uri="{FF2B5EF4-FFF2-40B4-BE49-F238E27FC236}">
                  <a16:creationId xmlns:a16="http://schemas.microsoft.com/office/drawing/2014/main" id="{BCD21974-C5AD-42CF-AC37-D58044600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87084"/>
              <a:ext cx="8475473" cy="927651"/>
              <a:chOff x="0" y="0"/>
              <a:chExt cx="8475473" cy="927651"/>
            </a:xfrm>
          </p:grpSpPr>
          <p:sp>
            <p:nvSpPr>
              <p:cNvPr id="20641" name="文本框 1206">
                <a:extLst>
                  <a:ext uri="{FF2B5EF4-FFF2-40B4-BE49-F238E27FC236}">
                    <a16:creationId xmlns:a16="http://schemas.microsoft.com/office/drawing/2014/main" id="{FDBFAB93-E079-4AC4-9AC9-969ACDB8A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42" name="文本框 1207">
                <a:extLst>
                  <a:ext uri="{FF2B5EF4-FFF2-40B4-BE49-F238E27FC236}">
                    <a16:creationId xmlns:a16="http://schemas.microsoft.com/office/drawing/2014/main" id="{B208CDF0-A3BF-449B-9A24-2F0A6558E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20603050405020304" pitchFamily="18" charset="0"/>
                    <a:ea typeface="微软雅黑" panose="020B0503020204020204" pitchFamily="34" charset="-122"/>
                    <a:sym typeface="Aparajita" panose="02020603050405020304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20603050405020304" pitchFamily="18" charset="0"/>
                  <a:ea typeface="微软雅黑" panose="020B0503020204020204" pitchFamily="34" charset="-122"/>
                  <a:sym typeface="Aparajita" panose="02020603050405020304" pitchFamily="18" charset="0"/>
                </a:endParaRPr>
              </a:p>
            </p:txBody>
          </p:sp>
          <p:sp>
            <p:nvSpPr>
              <p:cNvPr id="20643" name="文本框 1208">
                <a:extLst>
                  <a:ext uri="{FF2B5EF4-FFF2-40B4-BE49-F238E27FC236}">
                    <a16:creationId xmlns:a16="http://schemas.microsoft.com/office/drawing/2014/main" id="{5164459F-FF8B-4A85-94ED-D7C65E262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  <p:grpSp>
          <p:nvGrpSpPr>
            <p:cNvPr id="20644" name="Group 164">
              <a:extLst>
                <a:ext uri="{FF2B5EF4-FFF2-40B4-BE49-F238E27FC236}">
                  <a16:creationId xmlns:a16="http://schemas.microsoft.com/office/drawing/2014/main" id="{572C6152-40A0-4715-B003-C943CC3552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1422786"/>
              <a:ext cx="8475473" cy="927651"/>
              <a:chOff x="0" y="0"/>
              <a:chExt cx="8475473" cy="927651"/>
            </a:xfrm>
          </p:grpSpPr>
          <p:sp>
            <p:nvSpPr>
              <p:cNvPr id="20645" name="文本框 178">
                <a:extLst>
                  <a:ext uri="{FF2B5EF4-FFF2-40B4-BE49-F238E27FC236}">
                    <a16:creationId xmlns:a16="http://schemas.microsoft.com/office/drawing/2014/main" id="{406EA495-1348-47FD-A85D-158218B2C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46" name="文本框 179">
                <a:extLst>
                  <a:ext uri="{FF2B5EF4-FFF2-40B4-BE49-F238E27FC236}">
                    <a16:creationId xmlns:a16="http://schemas.microsoft.com/office/drawing/2014/main" id="{86F80B65-EFF3-4A6A-B9A3-6B1B5D786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20603050405020304" pitchFamily="18" charset="0"/>
                    <a:ea typeface="微软雅黑" panose="020B0503020204020204" pitchFamily="34" charset="-122"/>
                    <a:sym typeface="Aparajita" panose="02020603050405020304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20603050405020304" pitchFamily="18" charset="0"/>
                  <a:ea typeface="微软雅黑" panose="020B0503020204020204" pitchFamily="34" charset="-122"/>
                  <a:sym typeface="Aparajita" panose="02020603050405020304" pitchFamily="18" charset="0"/>
                </a:endParaRPr>
              </a:p>
            </p:txBody>
          </p:sp>
          <p:sp>
            <p:nvSpPr>
              <p:cNvPr id="20647" name="文本框 180">
                <a:extLst>
                  <a:ext uri="{FF2B5EF4-FFF2-40B4-BE49-F238E27FC236}">
                    <a16:creationId xmlns:a16="http://schemas.microsoft.com/office/drawing/2014/main" id="{01FD96F5-A1F3-44B7-A4F5-C3381175C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  <p:grpSp>
          <p:nvGrpSpPr>
            <p:cNvPr id="20648" name="Group 168">
              <a:extLst>
                <a:ext uri="{FF2B5EF4-FFF2-40B4-BE49-F238E27FC236}">
                  <a16:creationId xmlns:a16="http://schemas.microsoft.com/office/drawing/2014/main" id="{322EEC66-0C3D-4F40-A979-C03BEBE67A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2509510"/>
              <a:ext cx="8475473" cy="927651"/>
              <a:chOff x="0" y="0"/>
              <a:chExt cx="8475473" cy="927651"/>
            </a:xfrm>
          </p:grpSpPr>
          <p:sp>
            <p:nvSpPr>
              <p:cNvPr id="20649" name="文本框 182">
                <a:extLst>
                  <a:ext uri="{FF2B5EF4-FFF2-40B4-BE49-F238E27FC236}">
                    <a16:creationId xmlns:a16="http://schemas.microsoft.com/office/drawing/2014/main" id="{E97A0C88-14BC-47C2-9829-4CA58B0A9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50" name="文本框 183">
                <a:extLst>
                  <a:ext uri="{FF2B5EF4-FFF2-40B4-BE49-F238E27FC236}">
                    <a16:creationId xmlns:a16="http://schemas.microsoft.com/office/drawing/2014/main" id="{97C145FA-8AB6-450A-A79A-674F64D2E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20603050405020304" pitchFamily="18" charset="0"/>
                    <a:ea typeface="微软雅黑" panose="020B0503020204020204" pitchFamily="34" charset="-122"/>
                    <a:sym typeface="Aparajita" panose="02020603050405020304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20603050405020304" pitchFamily="18" charset="0"/>
                  <a:ea typeface="微软雅黑" panose="020B0503020204020204" pitchFamily="34" charset="-122"/>
                  <a:sym typeface="Aparajita" panose="02020603050405020304" pitchFamily="18" charset="0"/>
                </a:endParaRPr>
              </a:p>
            </p:txBody>
          </p:sp>
          <p:sp>
            <p:nvSpPr>
              <p:cNvPr id="20651" name="文本框 184">
                <a:extLst>
                  <a:ext uri="{FF2B5EF4-FFF2-40B4-BE49-F238E27FC236}">
                    <a16:creationId xmlns:a16="http://schemas.microsoft.com/office/drawing/2014/main" id="{3CBE0C60-99E7-4ED6-AFB0-F2DEA5E3E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  <p:grpSp>
          <p:nvGrpSpPr>
            <p:cNvPr id="20652" name="Group 172">
              <a:extLst>
                <a:ext uri="{FF2B5EF4-FFF2-40B4-BE49-F238E27FC236}">
                  <a16:creationId xmlns:a16="http://schemas.microsoft.com/office/drawing/2014/main" id="{3E936826-0304-4B41-9413-270B59510D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677" y="3596234"/>
              <a:ext cx="8475473" cy="927651"/>
              <a:chOff x="0" y="0"/>
              <a:chExt cx="8475473" cy="927651"/>
            </a:xfrm>
          </p:grpSpPr>
          <p:sp>
            <p:nvSpPr>
              <p:cNvPr id="20653" name="文本框 186">
                <a:extLst>
                  <a:ext uri="{FF2B5EF4-FFF2-40B4-BE49-F238E27FC236}">
                    <a16:creationId xmlns:a16="http://schemas.microsoft.com/office/drawing/2014/main" id="{3B0FA0BF-A8F2-40F4-B11A-103BC0C2F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0"/>
                <a:ext cx="1866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1600">
                    <a:solidFill>
                      <a:srgbClr val="595959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YOUR TITLE</a:t>
                </a:r>
                <a:endParaRPr lang="zh-CN" altLang="en-US"/>
              </a:p>
            </p:txBody>
          </p:sp>
          <p:sp>
            <p:nvSpPr>
              <p:cNvPr id="20654" name="文本框 187">
                <a:extLst>
                  <a:ext uri="{FF2B5EF4-FFF2-40B4-BE49-F238E27FC236}">
                    <a16:creationId xmlns:a16="http://schemas.microsoft.com/office/drawing/2014/main" id="{071953B4-4899-497F-BE9D-BBB7A9D3D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1077"/>
                <a:ext cx="33590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00"/>
                    </a:solidFill>
                    <a:latin typeface="Aparajita" panose="02020603050405020304" pitchFamily="18" charset="0"/>
                    <a:ea typeface="微软雅黑" panose="020B0503020204020204" pitchFamily="34" charset="-122"/>
                    <a:sym typeface="Aparajita" panose="02020603050405020304" pitchFamily="18" charset="0"/>
                  </a:rPr>
                  <a:t>ADD YOUR KEY POINT HERE</a:t>
                </a:r>
                <a:endParaRPr lang="zh-CN" altLang="en-US" b="1">
                  <a:solidFill>
                    <a:srgbClr val="000000"/>
                  </a:solidFill>
                  <a:latin typeface="Aparajita" panose="02020603050405020304" pitchFamily="18" charset="0"/>
                  <a:ea typeface="微软雅黑" panose="020B0503020204020204" pitchFamily="34" charset="-122"/>
                  <a:sym typeface="Aparajita" panose="02020603050405020304" pitchFamily="18" charset="0"/>
                </a:endParaRPr>
              </a:p>
            </p:txBody>
          </p:sp>
          <p:sp>
            <p:nvSpPr>
              <p:cNvPr id="20655" name="文本框 188">
                <a:extLst>
                  <a:ext uri="{FF2B5EF4-FFF2-40B4-BE49-F238E27FC236}">
                    <a16:creationId xmlns:a16="http://schemas.microsoft.com/office/drawing/2014/main" id="{3EC58734-4A8A-4045-A87D-362FDC796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539853"/>
                <a:ext cx="8475472" cy="387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i="1">
                    <a:solidFill>
                      <a:srgbClr val="7F7F7F"/>
                    </a:solidFill>
                    <a:latin typeface="Aparajita" panose="02020603050405020304" pitchFamily="18" charset="0"/>
                    <a:sym typeface="Aparajita" panose="02020603050405020304" pitchFamily="18" charset="0"/>
                  </a:rPr>
                  <a:t>I realised hen t-t i hadi a choice. I can choose to end my life or i can choose to live it.</a:t>
                </a:r>
                <a:endParaRPr lang="zh-CN" altLang="en-US"/>
              </a:p>
            </p:txBody>
          </p:sp>
        </p:grpSp>
      </p:grpSp>
      <p:grpSp>
        <p:nvGrpSpPr>
          <p:cNvPr id="20656" name="Group 176">
            <a:extLst>
              <a:ext uri="{FF2B5EF4-FFF2-40B4-BE49-F238E27FC236}">
                <a16:creationId xmlns:a16="http://schemas.microsoft.com/office/drawing/2014/main" id="{831BF361-460D-4B9D-ADA3-79ABFC09ED9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20657" name="文本框 190">
              <a:extLst>
                <a:ext uri="{FF2B5EF4-FFF2-40B4-BE49-F238E27FC236}">
                  <a16:creationId xmlns:a16="http://schemas.microsoft.com/office/drawing/2014/main" id="{8F01007A-DD0B-4578-9599-F35B0ADB5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20658" name="直接连接符 191">
              <a:extLst>
                <a:ext uri="{FF2B5EF4-FFF2-40B4-BE49-F238E27FC236}">
                  <a16:creationId xmlns:a16="http://schemas.microsoft.com/office/drawing/2014/main" id="{670D72C6-CA89-43E1-9E4A-C55343C4D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9" name="文本框 192">
              <a:extLst>
                <a:ext uri="{FF2B5EF4-FFF2-40B4-BE49-F238E27FC236}">
                  <a16:creationId xmlns:a16="http://schemas.microsoft.com/office/drawing/2014/main" id="{19E145E0-26D5-4BEB-8963-1C957734F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20660" name="Group 180">
            <a:extLst>
              <a:ext uri="{FF2B5EF4-FFF2-40B4-BE49-F238E27FC236}">
                <a16:creationId xmlns:a16="http://schemas.microsoft.com/office/drawing/2014/main" id="{B1D85BB8-8AA3-4C4D-B34E-C2F269868DC3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20661" name="直接连接符 194">
              <a:extLst>
                <a:ext uri="{FF2B5EF4-FFF2-40B4-BE49-F238E27FC236}">
                  <a16:creationId xmlns:a16="http://schemas.microsoft.com/office/drawing/2014/main" id="{AF678046-0D8E-422D-A29E-04A67A43E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2" name="直接连接符 195">
              <a:extLst>
                <a:ext uri="{FF2B5EF4-FFF2-40B4-BE49-F238E27FC236}">
                  <a16:creationId xmlns:a16="http://schemas.microsoft.com/office/drawing/2014/main" id="{E99E5A04-AF64-49C8-BB51-BB2782921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3" name="直接连接符 196">
              <a:extLst>
                <a:ext uri="{FF2B5EF4-FFF2-40B4-BE49-F238E27FC236}">
                  <a16:creationId xmlns:a16="http://schemas.microsoft.com/office/drawing/2014/main" id="{BE4E1C6B-831A-44D5-96AD-A116D29A9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4" name="文本框 197">
              <a:extLst>
                <a:ext uri="{FF2B5EF4-FFF2-40B4-BE49-F238E27FC236}">
                  <a16:creationId xmlns:a16="http://schemas.microsoft.com/office/drawing/2014/main" id="{49F390BC-32D2-4323-8811-928DFCA39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灯片编号占位符 4">
            <a:extLst>
              <a:ext uri="{FF2B5EF4-FFF2-40B4-BE49-F238E27FC236}">
                <a16:creationId xmlns:a16="http://schemas.microsoft.com/office/drawing/2014/main" id="{CE8C3C26-0A88-4EFE-A71B-FDF7F588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18F-6B08-452C-A8C8-217FD5239EE4}" type="slidenum">
              <a:rPr lang="zh-CN" altLang="en-US"/>
              <a:pPr/>
              <a:t>15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1506" name="矩形 4">
            <a:extLst>
              <a:ext uri="{FF2B5EF4-FFF2-40B4-BE49-F238E27FC236}">
                <a16:creationId xmlns:a16="http://schemas.microsoft.com/office/drawing/2014/main" id="{1AAE43B7-4156-4422-8A2B-73AD7DF42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64350"/>
          </a:xfrm>
          <a:prstGeom prst="rect">
            <a:avLst/>
          </a:prstGeom>
          <a:solidFill>
            <a:srgbClr val="F1F1F1"/>
          </a:solidFill>
          <a:ln w="12700" cap="flat" cmpd="sng">
            <a:solidFill>
              <a:srgbClr val="F1F1F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grpSp>
        <p:nvGrpSpPr>
          <p:cNvPr id="21507" name="Group 3">
            <a:extLst>
              <a:ext uri="{FF2B5EF4-FFF2-40B4-BE49-F238E27FC236}">
                <a16:creationId xmlns:a16="http://schemas.microsoft.com/office/drawing/2014/main" id="{610749D2-381F-4A22-8F9C-FB4BBB66EFC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21508" name="文本框 370">
              <a:extLst>
                <a:ext uri="{FF2B5EF4-FFF2-40B4-BE49-F238E27FC236}">
                  <a16:creationId xmlns:a16="http://schemas.microsoft.com/office/drawing/2014/main" id="{993D317D-07D8-4399-A798-D50B6C96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21509" name="直接连接符 371">
              <a:extLst>
                <a:ext uri="{FF2B5EF4-FFF2-40B4-BE49-F238E27FC236}">
                  <a16:creationId xmlns:a16="http://schemas.microsoft.com/office/drawing/2014/main" id="{B2805970-8E07-47A7-A5D5-ACC42577B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0" name="文本框 372">
              <a:extLst>
                <a:ext uri="{FF2B5EF4-FFF2-40B4-BE49-F238E27FC236}">
                  <a16:creationId xmlns:a16="http://schemas.microsoft.com/office/drawing/2014/main" id="{457D0747-665B-43D6-9568-A80FB7386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21511" name="Group 7">
            <a:extLst>
              <a:ext uri="{FF2B5EF4-FFF2-40B4-BE49-F238E27FC236}">
                <a16:creationId xmlns:a16="http://schemas.microsoft.com/office/drawing/2014/main" id="{D5852D2A-E95C-4A63-9AC7-2222158C197B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21512" name="直接连接符 374">
              <a:extLst>
                <a:ext uri="{FF2B5EF4-FFF2-40B4-BE49-F238E27FC236}">
                  <a16:creationId xmlns:a16="http://schemas.microsoft.com/office/drawing/2014/main" id="{FA92E4AB-901E-460F-9293-C1228C223F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3" name="直接连接符 375">
              <a:extLst>
                <a:ext uri="{FF2B5EF4-FFF2-40B4-BE49-F238E27FC236}">
                  <a16:creationId xmlns:a16="http://schemas.microsoft.com/office/drawing/2014/main" id="{38B2CFA0-1D58-4B82-B161-D825E9199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4" name="直接连接符 376">
              <a:extLst>
                <a:ext uri="{FF2B5EF4-FFF2-40B4-BE49-F238E27FC236}">
                  <a16:creationId xmlns:a16="http://schemas.microsoft.com/office/drawing/2014/main" id="{9347C519-6E98-47E0-88DE-1C27DFCFF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5" name="文本框 377">
              <a:extLst>
                <a:ext uri="{FF2B5EF4-FFF2-40B4-BE49-F238E27FC236}">
                  <a16:creationId xmlns:a16="http://schemas.microsoft.com/office/drawing/2014/main" id="{FA570D52-027D-47E2-B92C-2DC759601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sp>
        <p:nvSpPr>
          <p:cNvPr id="21516" name="直接连接符 7">
            <a:extLst>
              <a:ext uri="{FF2B5EF4-FFF2-40B4-BE49-F238E27FC236}">
                <a16:creationId xmlns:a16="http://schemas.microsoft.com/office/drawing/2014/main" id="{4925D94C-D77D-4E44-A0D9-67289092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-87313" y="2911475"/>
            <a:ext cx="12339638" cy="0"/>
          </a:xfrm>
          <a:prstGeom prst="line">
            <a:avLst/>
          </a:prstGeom>
          <a:noFill/>
          <a:ln w="19050" cap="flat" cmpd="sng">
            <a:solidFill>
              <a:srgbClr val="0AB79B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1517" name="Group 13">
            <a:extLst>
              <a:ext uri="{FF2B5EF4-FFF2-40B4-BE49-F238E27FC236}">
                <a16:creationId xmlns:a16="http://schemas.microsoft.com/office/drawing/2014/main" id="{6DF64ED5-8B32-4EEA-854D-B7B4123C0735}"/>
              </a:ext>
            </a:extLst>
          </p:cNvPr>
          <p:cNvGrpSpPr>
            <a:grpSpLocks/>
          </p:cNvGrpSpPr>
          <p:nvPr/>
        </p:nvGrpSpPr>
        <p:grpSpPr bwMode="auto">
          <a:xfrm>
            <a:off x="1096963" y="2249488"/>
            <a:ext cx="1371600" cy="1371600"/>
            <a:chOff x="0" y="0"/>
            <a:chExt cx="1371600" cy="1371600"/>
          </a:xfrm>
        </p:grpSpPr>
        <p:sp>
          <p:nvSpPr>
            <p:cNvPr id="21518" name="椭圆 5">
              <a:extLst>
                <a:ext uri="{FF2B5EF4-FFF2-40B4-BE49-F238E27FC236}">
                  <a16:creationId xmlns:a16="http://schemas.microsoft.com/office/drawing/2014/main" id="{880B0150-FCD2-4CE0-B741-366B03F52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21519" name="文本框 9">
              <a:extLst>
                <a:ext uri="{FF2B5EF4-FFF2-40B4-BE49-F238E27FC236}">
                  <a16:creationId xmlns:a16="http://schemas.microsoft.com/office/drawing/2014/main" id="{3E0988F1-1B49-48C5-B54D-109AE5F2C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9035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2017</a:t>
              </a:r>
              <a:endParaRPr lang="zh-CN" altLang="en-US" sz="4800" dirty="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21520" name="Group 16">
            <a:extLst>
              <a:ext uri="{FF2B5EF4-FFF2-40B4-BE49-F238E27FC236}">
                <a16:creationId xmlns:a16="http://schemas.microsoft.com/office/drawing/2014/main" id="{A0BA5956-D5A9-428D-9A13-9870537E90B8}"/>
              </a:ext>
            </a:extLst>
          </p:cNvPr>
          <p:cNvGrpSpPr>
            <a:grpSpLocks/>
          </p:cNvGrpSpPr>
          <p:nvPr/>
        </p:nvGrpSpPr>
        <p:grpSpPr bwMode="auto">
          <a:xfrm>
            <a:off x="3975100" y="2224088"/>
            <a:ext cx="1371600" cy="1371600"/>
            <a:chOff x="0" y="0"/>
            <a:chExt cx="1371600" cy="1371600"/>
          </a:xfrm>
        </p:grpSpPr>
        <p:sp>
          <p:nvSpPr>
            <p:cNvPr id="21521" name="椭圆 378">
              <a:extLst>
                <a:ext uri="{FF2B5EF4-FFF2-40B4-BE49-F238E27FC236}">
                  <a16:creationId xmlns:a16="http://schemas.microsoft.com/office/drawing/2014/main" id="{CACD3CC7-DA5A-42E8-B616-10654F2D1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21522" name="文本框 381">
              <a:extLst>
                <a:ext uri="{FF2B5EF4-FFF2-40B4-BE49-F238E27FC236}">
                  <a16:creationId xmlns:a16="http://schemas.microsoft.com/office/drawing/2014/main" id="{A80ED1F2-5612-4B2C-8C5A-10AF1899C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5371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2018</a:t>
              </a:r>
              <a:endParaRPr lang="zh-CN" altLang="en-US" sz="4800" dirty="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21523" name="Group 19">
            <a:extLst>
              <a:ext uri="{FF2B5EF4-FFF2-40B4-BE49-F238E27FC236}">
                <a16:creationId xmlns:a16="http://schemas.microsoft.com/office/drawing/2014/main" id="{C725C5ED-FEAC-474F-BCC0-B03FE0E10678}"/>
              </a:ext>
            </a:extLst>
          </p:cNvPr>
          <p:cNvGrpSpPr>
            <a:grpSpLocks/>
          </p:cNvGrpSpPr>
          <p:nvPr/>
        </p:nvGrpSpPr>
        <p:grpSpPr bwMode="auto">
          <a:xfrm>
            <a:off x="6854825" y="2224088"/>
            <a:ext cx="1371600" cy="1371600"/>
            <a:chOff x="0" y="0"/>
            <a:chExt cx="1371600" cy="1371600"/>
          </a:xfrm>
        </p:grpSpPr>
        <p:sp>
          <p:nvSpPr>
            <p:cNvPr id="21524" name="椭圆 379">
              <a:extLst>
                <a:ext uri="{FF2B5EF4-FFF2-40B4-BE49-F238E27FC236}">
                  <a16:creationId xmlns:a16="http://schemas.microsoft.com/office/drawing/2014/main" id="{CBB46732-A8A3-4904-A324-CC4C0720F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21525" name="文本框 382">
              <a:extLst>
                <a:ext uri="{FF2B5EF4-FFF2-40B4-BE49-F238E27FC236}">
                  <a16:creationId xmlns:a16="http://schemas.microsoft.com/office/drawing/2014/main" id="{2C882C53-99A4-41A6-BAA3-7F29C0815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7856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2019</a:t>
              </a:r>
              <a:endParaRPr lang="zh-CN" altLang="en-US" sz="4800" dirty="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21526" name="Group 22">
            <a:extLst>
              <a:ext uri="{FF2B5EF4-FFF2-40B4-BE49-F238E27FC236}">
                <a16:creationId xmlns:a16="http://schemas.microsoft.com/office/drawing/2014/main" id="{DDB3E983-FCEF-4BEE-AE7A-70AD3CD4DC66}"/>
              </a:ext>
            </a:extLst>
          </p:cNvPr>
          <p:cNvGrpSpPr>
            <a:grpSpLocks/>
          </p:cNvGrpSpPr>
          <p:nvPr/>
        </p:nvGrpSpPr>
        <p:grpSpPr bwMode="auto">
          <a:xfrm>
            <a:off x="9732963" y="2224088"/>
            <a:ext cx="1371600" cy="1371600"/>
            <a:chOff x="0" y="0"/>
            <a:chExt cx="1371600" cy="1371600"/>
          </a:xfrm>
        </p:grpSpPr>
        <p:sp>
          <p:nvSpPr>
            <p:cNvPr id="21527" name="椭圆 380">
              <a:extLst>
                <a:ext uri="{FF2B5EF4-FFF2-40B4-BE49-F238E27FC236}">
                  <a16:creationId xmlns:a16="http://schemas.microsoft.com/office/drawing/2014/main" id="{15CD0624-9162-4081-9970-D841CE8B8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rgbClr val="0A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6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21528" name="文本框 383">
              <a:extLst>
                <a:ext uri="{FF2B5EF4-FFF2-40B4-BE49-F238E27FC236}">
                  <a16:creationId xmlns:a16="http://schemas.microsoft.com/office/drawing/2014/main" id="{6648E6E2-1B56-42BD-B554-FF395B467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192"/>
              <a:ext cx="137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2020</a:t>
              </a:r>
              <a:endParaRPr lang="zh-CN" altLang="en-US" sz="4800" dirty="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21529" name="Group 25">
            <a:extLst>
              <a:ext uri="{FF2B5EF4-FFF2-40B4-BE49-F238E27FC236}">
                <a16:creationId xmlns:a16="http://schemas.microsoft.com/office/drawing/2014/main" id="{33A91B80-C6A4-4B87-BB07-C47D40F4D73A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3971925"/>
            <a:ext cx="2589213" cy="1041400"/>
            <a:chOff x="0" y="0"/>
            <a:chExt cx="2589716" cy="1041671"/>
          </a:xfrm>
        </p:grpSpPr>
        <p:sp>
          <p:nvSpPr>
            <p:cNvPr id="21530" name="文本框 387">
              <a:extLst>
                <a:ext uri="{FF2B5EF4-FFF2-40B4-BE49-F238E27FC236}">
                  <a16:creationId xmlns:a16="http://schemas.microsoft.com/office/drawing/2014/main" id="{8672BF83-9F98-4B51-9600-FD2657EF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21531" name="文本框 388">
              <a:extLst>
                <a:ext uri="{FF2B5EF4-FFF2-40B4-BE49-F238E27FC236}">
                  <a16:creationId xmlns:a16="http://schemas.microsoft.com/office/drawing/2014/main" id="{E572D155-C729-4984-B678-F680C3400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21532" name="Group 28">
            <a:extLst>
              <a:ext uri="{FF2B5EF4-FFF2-40B4-BE49-F238E27FC236}">
                <a16:creationId xmlns:a16="http://schemas.microsoft.com/office/drawing/2014/main" id="{86639431-2DAD-4590-B0AF-BE7E3E95D6D8}"/>
              </a:ext>
            </a:extLst>
          </p:cNvPr>
          <p:cNvGrpSpPr>
            <a:grpSpLocks/>
          </p:cNvGrpSpPr>
          <p:nvPr/>
        </p:nvGrpSpPr>
        <p:grpSpPr bwMode="auto">
          <a:xfrm>
            <a:off x="3363913" y="3965575"/>
            <a:ext cx="2589212" cy="1041400"/>
            <a:chOff x="0" y="0"/>
            <a:chExt cx="2589716" cy="1041671"/>
          </a:xfrm>
        </p:grpSpPr>
        <p:sp>
          <p:nvSpPr>
            <p:cNvPr id="21533" name="文本框 390">
              <a:extLst>
                <a:ext uri="{FF2B5EF4-FFF2-40B4-BE49-F238E27FC236}">
                  <a16:creationId xmlns:a16="http://schemas.microsoft.com/office/drawing/2014/main" id="{335EAB3F-1DF0-4641-9269-9A6A763FE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21534" name="文本框 391">
              <a:extLst>
                <a:ext uri="{FF2B5EF4-FFF2-40B4-BE49-F238E27FC236}">
                  <a16:creationId xmlns:a16="http://schemas.microsoft.com/office/drawing/2014/main" id="{AAB70257-5C67-4886-8091-CA2765A17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21535" name="Group 31">
            <a:extLst>
              <a:ext uri="{FF2B5EF4-FFF2-40B4-BE49-F238E27FC236}">
                <a16:creationId xmlns:a16="http://schemas.microsoft.com/office/drawing/2014/main" id="{BE0FBD0A-53E1-411B-AA95-5D7BE930443F}"/>
              </a:ext>
            </a:extLst>
          </p:cNvPr>
          <p:cNvGrpSpPr>
            <a:grpSpLocks/>
          </p:cNvGrpSpPr>
          <p:nvPr/>
        </p:nvGrpSpPr>
        <p:grpSpPr bwMode="auto">
          <a:xfrm>
            <a:off x="6245225" y="3965575"/>
            <a:ext cx="2590800" cy="1041400"/>
            <a:chOff x="0" y="0"/>
            <a:chExt cx="2589716" cy="1041671"/>
          </a:xfrm>
        </p:grpSpPr>
        <p:sp>
          <p:nvSpPr>
            <p:cNvPr id="21536" name="文本框 393">
              <a:extLst>
                <a:ext uri="{FF2B5EF4-FFF2-40B4-BE49-F238E27FC236}">
                  <a16:creationId xmlns:a16="http://schemas.microsoft.com/office/drawing/2014/main" id="{A204DA6D-DB5D-47A8-A207-25141EF12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21537" name="文本框 394">
              <a:extLst>
                <a:ext uri="{FF2B5EF4-FFF2-40B4-BE49-F238E27FC236}">
                  <a16:creationId xmlns:a16="http://schemas.microsoft.com/office/drawing/2014/main" id="{EBFE8D0C-1B3B-4242-A3EC-5186771CD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grpSp>
        <p:nvGrpSpPr>
          <p:cNvPr id="21538" name="Group 34">
            <a:extLst>
              <a:ext uri="{FF2B5EF4-FFF2-40B4-BE49-F238E27FC236}">
                <a16:creationId xmlns:a16="http://schemas.microsoft.com/office/drawing/2014/main" id="{8A8C5544-62D6-4E93-978E-4804565A65E7}"/>
              </a:ext>
            </a:extLst>
          </p:cNvPr>
          <p:cNvGrpSpPr>
            <a:grpSpLocks/>
          </p:cNvGrpSpPr>
          <p:nvPr/>
        </p:nvGrpSpPr>
        <p:grpSpPr bwMode="auto">
          <a:xfrm>
            <a:off x="9128125" y="3965575"/>
            <a:ext cx="2589213" cy="1041400"/>
            <a:chOff x="0" y="0"/>
            <a:chExt cx="2589716" cy="1041671"/>
          </a:xfrm>
        </p:grpSpPr>
        <p:sp>
          <p:nvSpPr>
            <p:cNvPr id="21539" name="文本框 396">
              <a:extLst>
                <a:ext uri="{FF2B5EF4-FFF2-40B4-BE49-F238E27FC236}">
                  <a16:creationId xmlns:a16="http://schemas.microsoft.com/office/drawing/2014/main" id="{35DC7582-FD51-4704-9DAC-02327AAA5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22" y="0"/>
              <a:ext cx="20472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078B75"/>
                  </a:solidFill>
                  <a:latin typeface="Aparajita" panose="02020603050405020304" pitchFamily="18" charset="0"/>
                  <a:ea typeface="PMingLiU" panose="02020500000000000000" pitchFamily="18" charset="-120"/>
                  <a:sym typeface="Aparajita" panose="02020603050405020304" pitchFamily="18" charset="0"/>
                </a:rPr>
                <a:t>YOUR KEY POINT</a:t>
              </a:r>
              <a:endParaRPr lang="zh-CN" altLang="en-US" sz="1600" b="1">
                <a:solidFill>
                  <a:srgbClr val="078B75"/>
                </a:solidFill>
                <a:latin typeface="Aparajita" panose="02020603050405020304" pitchFamily="18" charset="0"/>
                <a:ea typeface="PMingLiU" panose="02020500000000000000" pitchFamily="18" charset="-120"/>
                <a:sym typeface="Aparajita" panose="02020603050405020304" pitchFamily="18" charset="0"/>
              </a:endParaRPr>
            </a:p>
          </p:txBody>
        </p:sp>
        <p:sp>
          <p:nvSpPr>
            <p:cNvPr id="21540" name="文本框 397">
              <a:extLst>
                <a:ext uri="{FF2B5EF4-FFF2-40B4-BE49-F238E27FC236}">
                  <a16:creationId xmlns:a16="http://schemas.microsoft.com/office/drawing/2014/main" id="{1ED3A78E-BBBD-453F-894F-1EA3F3C8B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8792"/>
              <a:ext cx="2589716" cy="68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>
                <a:lnSpc>
                  <a:spcPts val="1500"/>
                </a:lnSpc>
              </a:pPr>
              <a:r>
                <a:rPr lang="en-US" altLang="zh-CN" sz="1600" i="1">
                  <a:solidFill>
                    <a:srgbClr val="0C0C0C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I realised hen t-t i hadi a choice. I can choose to end my life or i can choose to live it.</a:t>
              </a:r>
              <a:endParaRPr lang="zh-CN" altLang="en-US"/>
            </a:p>
          </p:txBody>
        </p:sp>
      </p:grpSp>
      <p:sp>
        <p:nvSpPr>
          <p:cNvPr id="21541" name="燕尾形 1">
            <a:extLst>
              <a:ext uri="{FF2B5EF4-FFF2-40B4-BE49-F238E27FC236}">
                <a16:creationId xmlns:a16="http://schemas.microsoft.com/office/drawing/2014/main" id="{A512D590-5EF0-4845-90B6-A7AEC3243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2830513"/>
            <a:ext cx="149225" cy="147637"/>
          </a:xfrm>
          <a:prstGeom prst="chevron">
            <a:avLst>
              <a:gd name="adj" fmla="val 57622"/>
            </a:avLst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600"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1542" name="燕尾形 37">
            <a:extLst>
              <a:ext uri="{FF2B5EF4-FFF2-40B4-BE49-F238E27FC236}">
                <a16:creationId xmlns:a16="http://schemas.microsoft.com/office/drawing/2014/main" id="{EA7FF069-D641-4627-9D66-FACD371D8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30513"/>
            <a:ext cx="149225" cy="147637"/>
          </a:xfrm>
          <a:prstGeom prst="chevron">
            <a:avLst>
              <a:gd name="adj" fmla="val 57622"/>
            </a:avLst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600"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1543" name="燕尾形 38">
            <a:extLst>
              <a:ext uri="{FF2B5EF4-FFF2-40B4-BE49-F238E27FC236}">
                <a16:creationId xmlns:a16="http://schemas.microsoft.com/office/drawing/2014/main" id="{5903A0FD-DC91-45FC-B777-B3E010119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900" y="2830513"/>
            <a:ext cx="149225" cy="147637"/>
          </a:xfrm>
          <a:prstGeom prst="chevron">
            <a:avLst>
              <a:gd name="adj" fmla="val 57622"/>
            </a:avLst>
          </a:prstGeom>
          <a:solidFill>
            <a:srgbClr val="0AB7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600"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灯片编号占位符 4">
            <a:extLst>
              <a:ext uri="{FF2B5EF4-FFF2-40B4-BE49-F238E27FC236}">
                <a16:creationId xmlns:a16="http://schemas.microsoft.com/office/drawing/2014/main" id="{106E352F-1B4B-4FFD-B9C0-8DD78EF1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79ABA-D8F5-4A04-B8A7-DC51FDF4623F}" type="slidenum">
              <a:rPr lang="zh-CN" altLang="en-US"/>
              <a:pPr/>
              <a:t>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grpSp>
        <p:nvGrpSpPr>
          <p:cNvPr id="22530" name="Group 2">
            <a:extLst>
              <a:ext uri="{FF2B5EF4-FFF2-40B4-BE49-F238E27FC236}">
                <a16:creationId xmlns:a16="http://schemas.microsoft.com/office/drawing/2014/main" id="{616A8752-9BA1-48D0-95DB-963BF9DE1960}"/>
              </a:ext>
            </a:extLst>
          </p:cNvPr>
          <p:cNvGrpSpPr>
            <a:grpSpLocks/>
          </p:cNvGrpSpPr>
          <p:nvPr/>
        </p:nvGrpSpPr>
        <p:grpSpPr bwMode="auto">
          <a:xfrm>
            <a:off x="428625" y="2181225"/>
            <a:ext cx="8194675" cy="3632200"/>
            <a:chOff x="0" y="0"/>
            <a:chExt cx="7942263" cy="3521075"/>
          </a:xfrm>
        </p:grpSpPr>
        <p:sp>
          <p:nvSpPr>
            <p:cNvPr id="22531" name="Oval 5">
              <a:extLst>
                <a:ext uri="{FF2B5EF4-FFF2-40B4-BE49-F238E27FC236}">
                  <a16:creationId xmlns:a16="http://schemas.microsoft.com/office/drawing/2014/main" id="{D716121B-6EA7-449C-9926-E48531DDD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838" y="387350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2" name="Freeform 6">
              <a:extLst>
                <a:ext uri="{FF2B5EF4-FFF2-40B4-BE49-F238E27FC236}">
                  <a16:creationId xmlns:a16="http://schemas.microsoft.com/office/drawing/2014/main" id="{D2B9872F-1F86-4711-A129-A3FA55431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350" y="303213"/>
              <a:ext cx="11113" cy="3175"/>
            </a:xfrm>
            <a:custGeom>
              <a:avLst/>
              <a:gdLst>
                <a:gd name="T0" fmla="*/ 1 w 4"/>
                <a:gd name="T1" fmla="*/ 0 h 1"/>
                <a:gd name="T2" fmla="*/ 3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3 w 4"/>
                <a:gd name="T9" fmla="*/ 1 h 1"/>
                <a:gd name="T10" fmla="*/ 3 w 4"/>
                <a:gd name="T11" fmla="*/ 1 h 1"/>
                <a:gd name="T12" fmla="*/ 4 w 4"/>
                <a:gd name="T13" fmla="*/ 1 h 1"/>
                <a:gd name="T14" fmla="*/ 4 w 4"/>
                <a:gd name="T15" fmla="*/ 1 h 1"/>
                <a:gd name="T16" fmla="*/ 2 w 4"/>
                <a:gd name="T17" fmla="*/ 0 h 1"/>
                <a:gd name="T18" fmla="*/ 1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1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3" name="Freeform 7">
              <a:extLst>
                <a:ext uri="{FF2B5EF4-FFF2-40B4-BE49-F238E27FC236}">
                  <a16:creationId xmlns:a16="http://schemas.microsoft.com/office/drawing/2014/main" id="{23A4377B-D54E-48EC-8180-964B51A13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46075"/>
              <a:ext cx="1588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4" name="Freeform 8">
              <a:extLst>
                <a:ext uri="{FF2B5EF4-FFF2-40B4-BE49-F238E27FC236}">
                  <a16:creationId xmlns:a16="http://schemas.microsoft.com/office/drawing/2014/main" id="{3B672EFE-5CC5-4F82-A673-C43CD520B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263" y="379413"/>
              <a:ext cx="12700" cy="23813"/>
            </a:xfrm>
            <a:custGeom>
              <a:avLst/>
              <a:gdLst>
                <a:gd name="T0" fmla="*/ 4 w 5"/>
                <a:gd name="T1" fmla="*/ 7 h 9"/>
                <a:gd name="T2" fmla="*/ 5 w 5"/>
                <a:gd name="T3" fmla="*/ 9 h 9"/>
                <a:gd name="T4" fmla="*/ 4 w 5"/>
                <a:gd name="T5" fmla="*/ 6 h 9"/>
                <a:gd name="T6" fmla="*/ 1 w 5"/>
                <a:gd name="T7" fmla="*/ 1 h 9"/>
                <a:gd name="T8" fmla="*/ 1 w 5"/>
                <a:gd name="T9" fmla="*/ 1 h 9"/>
                <a:gd name="T10" fmla="*/ 4 w 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4" y="7"/>
                  </a:move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8"/>
                    <a:pt x="4" y="6"/>
                  </a:cubicBezTo>
                  <a:cubicBezTo>
                    <a:pt x="3" y="5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3"/>
                    <a:pt x="4" y="5"/>
                    <a:pt x="4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5" name="Freeform 9">
              <a:extLst>
                <a:ext uri="{FF2B5EF4-FFF2-40B4-BE49-F238E27FC236}">
                  <a16:creationId xmlns:a16="http://schemas.microsoft.com/office/drawing/2014/main" id="{5275F8DA-1006-49EF-92CC-665AAADBB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200025"/>
              <a:ext cx="87313" cy="19050"/>
            </a:xfrm>
            <a:custGeom>
              <a:avLst/>
              <a:gdLst>
                <a:gd name="T0" fmla="*/ 9 w 33"/>
                <a:gd name="T1" fmla="*/ 7 h 7"/>
                <a:gd name="T2" fmla="*/ 11 w 33"/>
                <a:gd name="T3" fmla="*/ 7 h 7"/>
                <a:gd name="T4" fmla="*/ 30 w 33"/>
                <a:gd name="T5" fmla="*/ 6 h 7"/>
                <a:gd name="T6" fmla="*/ 32 w 33"/>
                <a:gd name="T7" fmla="*/ 6 h 7"/>
                <a:gd name="T8" fmla="*/ 33 w 33"/>
                <a:gd name="T9" fmla="*/ 3 h 7"/>
                <a:gd name="T10" fmla="*/ 33 w 33"/>
                <a:gd name="T11" fmla="*/ 3 h 7"/>
                <a:gd name="T12" fmla="*/ 32 w 33"/>
                <a:gd name="T13" fmla="*/ 0 h 7"/>
                <a:gd name="T14" fmla="*/ 9 w 33"/>
                <a:gd name="T15" fmla="*/ 1 h 7"/>
                <a:gd name="T16" fmla="*/ 0 w 33"/>
                <a:gd name="T17" fmla="*/ 3 h 7"/>
                <a:gd name="T18" fmla="*/ 9 w 33"/>
                <a:gd name="T19" fmla="*/ 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7"/>
                <a:gd name="T32" fmla="*/ 33 w 3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7">
                  <a:moveTo>
                    <a:pt x="9" y="7"/>
                  </a:moveTo>
                  <a:cubicBezTo>
                    <a:pt x="9" y="7"/>
                    <a:pt x="9" y="7"/>
                    <a:pt x="11" y="7"/>
                  </a:cubicBezTo>
                  <a:cubicBezTo>
                    <a:pt x="13" y="7"/>
                    <a:pt x="27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6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4" y="1"/>
                    <a:pt x="13" y="1"/>
                    <a:pt x="9" y="1"/>
                  </a:cubicBezTo>
                  <a:cubicBezTo>
                    <a:pt x="4" y="1"/>
                    <a:pt x="0" y="2"/>
                    <a:pt x="0" y="3"/>
                  </a:cubicBezTo>
                  <a:cubicBezTo>
                    <a:pt x="0" y="4"/>
                    <a:pt x="4" y="6"/>
                    <a:pt x="9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6" name="Freeform 10">
              <a:extLst>
                <a:ext uri="{FF2B5EF4-FFF2-40B4-BE49-F238E27FC236}">
                  <a16:creationId xmlns:a16="http://schemas.microsoft.com/office/drawing/2014/main" id="{6C428DEB-70F2-4B63-AF82-D143F914B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905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7" name="Freeform 11">
              <a:extLst>
                <a:ext uri="{FF2B5EF4-FFF2-40B4-BE49-F238E27FC236}">
                  <a16:creationId xmlns:a16="http://schemas.microsoft.com/office/drawing/2014/main" id="{DA6AFD39-6FC4-4539-A6B9-BAEC452D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18637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8" name="Freeform 12">
              <a:extLst>
                <a:ext uri="{FF2B5EF4-FFF2-40B4-BE49-F238E27FC236}">
                  <a16:creationId xmlns:a16="http://schemas.microsoft.com/office/drawing/2014/main" id="{95413040-E459-4E19-9932-7F5330B9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2794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39" name="Freeform 13">
              <a:extLst>
                <a:ext uri="{FF2B5EF4-FFF2-40B4-BE49-F238E27FC236}">
                  <a16:creationId xmlns:a16="http://schemas.microsoft.com/office/drawing/2014/main" id="{21562287-B5CA-498F-A01E-086506BD3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263" y="349250"/>
              <a:ext cx="196850" cy="171450"/>
            </a:xfrm>
            <a:custGeom>
              <a:avLst/>
              <a:gdLst>
                <a:gd name="T0" fmla="*/ 7 w 74"/>
                <a:gd name="T1" fmla="*/ 54 h 64"/>
                <a:gd name="T2" fmla="*/ 17 w 74"/>
                <a:gd name="T3" fmla="*/ 58 h 64"/>
                <a:gd name="T4" fmla="*/ 19 w 74"/>
                <a:gd name="T5" fmla="*/ 59 h 64"/>
                <a:gd name="T6" fmla="*/ 19 w 74"/>
                <a:gd name="T7" fmla="*/ 62 h 64"/>
                <a:gd name="T8" fmla="*/ 19 w 74"/>
                <a:gd name="T9" fmla="*/ 64 h 64"/>
                <a:gd name="T10" fmla="*/ 21 w 74"/>
                <a:gd name="T11" fmla="*/ 64 h 64"/>
                <a:gd name="T12" fmla="*/ 26 w 74"/>
                <a:gd name="T13" fmla="*/ 61 h 64"/>
                <a:gd name="T14" fmla="*/ 29 w 74"/>
                <a:gd name="T15" fmla="*/ 50 h 64"/>
                <a:gd name="T16" fmla="*/ 29 w 74"/>
                <a:gd name="T17" fmla="*/ 38 h 64"/>
                <a:gd name="T18" fmla="*/ 27 w 74"/>
                <a:gd name="T19" fmla="*/ 34 h 64"/>
                <a:gd name="T20" fmla="*/ 27 w 74"/>
                <a:gd name="T21" fmla="*/ 34 h 64"/>
                <a:gd name="T22" fmla="*/ 38 w 74"/>
                <a:gd name="T23" fmla="*/ 31 h 64"/>
                <a:gd name="T24" fmla="*/ 57 w 74"/>
                <a:gd name="T25" fmla="*/ 24 h 64"/>
                <a:gd name="T26" fmla="*/ 67 w 74"/>
                <a:gd name="T27" fmla="*/ 15 h 64"/>
                <a:gd name="T28" fmla="*/ 73 w 74"/>
                <a:gd name="T29" fmla="*/ 7 h 64"/>
                <a:gd name="T30" fmla="*/ 70 w 74"/>
                <a:gd name="T31" fmla="*/ 2 h 64"/>
                <a:gd name="T32" fmla="*/ 58 w 74"/>
                <a:gd name="T33" fmla="*/ 1 h 64"/>
                <a:gd name="T34" fmla="*/ 47 w 74"/>
                <a:gd name="T35" fmla="*/ 4 h 64"/>
                <a:gd name="T36" fmla="*/ 44 w 74"/>
                <a:gd name="T37" fmla="*/ 7 h 64"/>
                <a:gd name="T38" fmla="*/ 41 w 74"/>
                <a:gd name="T39" fmla="*/ 9 h 64"/>
                <a:gd name="T40" fmla="*/ 39 w 74"/>
                <a:gd name="T41" fmla="*/ 12 h 64"/>
                <a:gd name="T42" fmla="*/ 35 w 74"/>
                <a:gd name="T43" fmla="*/ 15 h 64"/>
                <a:gd name="T44" fmla="*/ 35 w 74"/>
                <a:gd name="T45" fmla="*/ 17 h 64"/>
                <a:gd name="T46" fmla="*/ 35 w 74"/>
                <a:gd name="T47" fmla="*/ 18 h 64"/>
                <a:gd name="T48" fmla="*/ 30 w 74"/>
                <a:gd name="T49" fmla="*/ 28 h 64"/>
                <a:gd name="T50" fmla="*/ 25 w 74"/>
                <a:gd name="T51" fmla="*/ 31 h 64"/>
                <a:gd name="T52" fmla="*/ 23 w 74"/>
                <a:gd name="T53" fmla="*/ 36 h 64"/>
                <a:gd name="T54" fmla="*/ 19 w 74"/>
                <a:gd name="T55" fmla="*/ 44 h 64"/>
                <a:gd name="T56" fmla="*/ 13 w 74"/>
                <a:gd name="T57" fmla="*/ 48 h 64"/>
                <a:gd name="T58" fmla="*/ 12 w 74"/>
                <a:gd name="T59" fmla="*/ 48 h 64"/>
                <a:gd name="T60" fmla="*/ 6 w 74"/>
                <a:gd name="T61" fmla="*/ 47 h 64"/>
                <a:gd name="T62" fmla="*/ 0 w 74"/>
                <a:gd name="T63" fmla="*/ 49 h 64"/>
                <a:gd name="T64" fmla="*/ 7 w 74"/>
                <a:gd name="T65" fmla="*/ 54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64"/>
                <a:gd name="T101" fmla="*/ 74 w 74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64">
                  <a:moveTo>
                    <a:pt x="7" y="54"/>
                  </a:moveTo>
                  <a:cubicBezTo>
                    <a:pt x="11" y="55"/>
                    <a:pt x="16" y="56"/>
                    <a:pt x="17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60"/>
                    <a:pt x="19" y="62"/>
                  </a:cubicBezTo>
                  <a:cubicBezTo>
                    <a:pt x="19" y="63"/>
                    <a:pt x="20" y="64"/>
                    <a:pt x="19" y="64"/>
                  </a:cubicBezTo>
                  <a:cubicBezTo>
                    <a:pt x="19" y="64"/>
                    <a:pt x="20" y="64"/>
                    <a:pt x="21" y="64"/>
                  </a:cubicBezTo>
                  <a:cubicBezTo>
                    <a:pt x="23" y="64"/>
                    <a:pt x="25" y="63"/>
                    <a:pt x="26" y="61"/>
                  </a:cubicBezTo>
                  <a:cubicBezTo>
                    <a:pt x="27" y="60"/>
                    <a:pt x="28" y="55"/>
                    <a:pt x="29" y="50"/>
                  </a:cubicBezTo>
                  <a:cubicBezTo>
                    <a:pt x="30" y="46"/>
                    <a:pt x="30" y="41"/>
                    <a:pt x="29" y="38"/>
                  </a:cubicBezTo>
                  <a:cubicBezTo>
                    <a:pt x="28" y="36"/>
                    <a:pt x="27" y="34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4"/>
                    <a:pt x="32" y="33"/>
                    <a:pt x="38" y="31"/>
                  </a:cubicBezTo>
                  <a:cubicBezTo>
                    <a:pt x="44" y="30"/>
                    <a:pt x="52" y="26"/>
                    <a:pt x="57" y="24"/>
                  </a:cubicBezTo>
                  <a:cubicBezTo>
                    <a:pt x="61" y="21"/>
                    <a:pt x="66" y="18"/>
                    <a:pt x="67" y="15"/>
                  </a:cubicBezTo>
                  <a:cubicBezTo>
                    <a:pt x="69" y="13"/>
                    <a:pt x="72" y="9"/>
                    <a:pt x="73" y="7"/>
                  </a:cubicBezTo>
                  <a:cubicBezTo>
                    <a:pt x="74" y="4"/>
                    <a:pt x="73" y="2"/>
                    <a:pt x="70" y="2"/>
                  </a:cubicBezTo>
                  <a:cubicBezTo>
                    <a:pt x="66" y="2"/>
                    <a:pt x="61" y="2"/>
                    <a:pt x="58" y="1"/>
                  </a:cubicBezTo>
                  <a:cubicBezTo>
                    <a:pt x="55" y="0"/>
                    <a:pt x="47" y="2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2" y="7"/>
                    <a:pt x="41" y="8"/>
                    <a:pt x="41" y="9"/>
                  </a:cubicBezTo>
                  <a:cubicBezTo>
                    <a:pt x="41" y="11"/>
                    <a:pt x="40" y="12"/>
                    <a:pt x="39" y="12"/>
                  </a:cubicBezTo>
                  <a:cubicBezTo>
                    <a:pt x="38" y="12"/>
                    <a:pt x="35" y="13"/>
                    <a:pt x="35" y="15"/>
                  </a:cubicBezTo>
                  <a:cubicBezTo>
                    <a:pt x="35" y="15"/>
                    <a:pt x="35" y="15"/>
                    <a:pt x="35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22"/>
                    <a:pt x="32" y="26"/>
                    <a:pt x="30" y="28"/>
                  </a:cubicBezTo>
                  <a:cubicBezTo>
                    <a:pt x="29" y="30"/>
                    <a:pt x="26" y="31"/>
                    <a:pt x="25" y="31"/>
                  </a:cubicBezTo>
                  <a:cubicBezTo>
                    <a:pt x="24" y="31"/>
                    <a:pt x="23" y="33"/>
                    <a:pt x="23" y="36"/>
                  </a:cubicBezTo>
                  <a:cubicBezTo>
                    <a:pt x="23" y="38"/>
                    <a:pt x="22" y="42"/>
                    <a:pt x="19" y="44"/>
                  </a:cubicBezTo>
                  <a:cubicBezTo>
                    <a:pt x="17" y="46"/>
                    <a:pt x="14" y="48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9" y="47"/>
                    <a:pt x="6" y="47"/>
                  </a:cubicBezTo>
                  <a:cubicBezTo>
                    <a:pt x="2" y="46"/>
                    <a:pt x="0" y="47"/>
                    <a:pt x="0" y="49"/>
                  </a:cubicBezTo>
                  <a:cubicBezTo>
                    <a:pt x="0" y="51"/>
                    <a:pt x="3" y="53"/>
                    <a:pt x="7" y="5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0" name="Freeform 14">
              <a:extLst>
                <a:ext uri="{FF2B5EF4-FFF2-40B4-BE49-F238E27FC236}">
                  <a16:creationId xmlns:a16="http://schemas.microsoft.com/office/drawing/2014/main" id="{DC722DF2-F5D6-48B8-B1C1-FE27CBCA9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1" name="Freeform 15">
              <a:extLst>
                <a:ext uri="{FF2B5EF4-FFF2-40B4-BE49-F238E27FC236}">
                  <a16:creationId xmlns:a16="http://schemas.microsoft.com/office/drawing/2014/main" id="{19F1D3A3-8F24-453B-8165-BC49EC91F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2" name="Freeform 16">
              <a:extLst>
                <a:ext uri="{FF2B5EF4-FFF2-40B4-BE49-F238E27FC236}">
                  <a16:creationId xmlns:a16="http://schemas.microsoft.com/office/drawing/2014/main" id="{51D26554-6157-453C-BE29-40BA99952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15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3" name="Freeform 17">
              <a:extLst>
                <a:ext uri="{FF2B5EF4-FFF2-40B4-BE49-F238E27FC236}">
                  <a16:creationId xmlns:a16="http://schemas.microsoft.com/office/drawing/2014/main" id="{04B4DDEC-2348-4489-B3BB-E15BA8C43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813" y="293688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4" name="Freeform 18">
              <a:extLst>
                <a:ext uri="{FF2B5EF4-FFF2-40B4-BE49-F238E27FC236}">
                  <a16:creationId xmlns:a16="http://schemas.microsoft.com/office/drawing/2014/main" id="{55516BC2-A52D-4B2D-8A7D-1DF8C963E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125" y="3762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5" name="Oval 19">
              <a:extLst>
                <a:ext uri="{FF2B5EF4-FFF2-40B4-BE49-F238E27FC236}">
                  <a16:creationId xmlns:a16="http://schemas.microsoft.com/office/drawing/2014/main" id="{D3B7799A-F7E3-4C01-B335-5B5E0B3FE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282575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6" name="Freeform 20">
              <a:extLst>
                <a:ext uri="{FF2B5EF4-FFF2-40B4-BE49-F238E27FC236}">
                  <a16:creationId xmlns:a16="http://schemas.microsoft.com/office/drawing/2014/main" id="{B0A1097F-BC9F-4FDB-8212-FF8766555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688" y="2127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7" name="Freeform 21">
              <a:extLst>
                <a:ext uri="{FF2B5EF4-FFF2-40B4-BE49-F238E27FC236}">
                  <a16:creationId xmlns:a16="http://schemas.microsoft.com/office/drawing/2014/main" id="{C0A6F61B-95F8-4259-84FD-8C0BB2FA6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488" y="482600"/>
              <a:ext cx="1588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8" name="Freeform 22">
              <a:extLst>
                <a:ext uri="{FF2B5EF4-FFF2-40B4-BE49-F238E27FC236}">
                  <a16:creationId xmlns:a16="http://schemas.microsoft.com/office/drawing/2014/main" id="{569ED0D7-D7A0-4B9C-9939-8FA24E8D2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862013"/>
              <a:ext cx="234950" cy="228600"/>
            </a:xfrm>
            <a:custGeom>
              <a:avLst/>
              <a:gdLst>
                <a:gd name="T0" fmla="*/ 7 w 88"/>
                <a:gd name="T1" fmla="*/ 50 h 86"/>
                <a:gd name="T2" fmla="*/ 0 w 88"/>
                <a:gd name="T3" fmla="*/ 60 h 86"/>
                <a:gd name="T4" fmla="*/ 2 w 88"/>
                <a:gd name="T5" fmla="*/ 68 h 86"/>
                <a:gd name="T6" fmla="*/ 14 w 88"/>
                <a:gd name="T7" fmla="*/ 72 h 86"/>
                <a:gd name="T8" fmla="*/ 24 w 88"/>
                <a:gd name="T9" fmla="*/ 71 h 86"/>
                <a:gd name="T10" fmla="*/ 26 w 88"/>
                <a:gd name="T11" fmla="*/ 70 h 86"/>
                <a:gd name="T12" fmla="*/ 28 w 88"/>
                <a:gd name="T13" fmla="*/ 69 h 86"/>
                <a:gd name="T14" fmla="*/ 29 w 88"/>
                <a:gd name="T15" fmla="*/ 51 h 86"/>
                <a:gd name="T16" fmla="*/ 32 w 88"/>
                <a:gd name="T17" fmla="*/ 43 h 86"/>
                <a:gd name="T18" fmla="*/ 41 w 88"/>
                <a:gd name="T19" fmla="*/ 43 h 86"/>
                <a:gd name="T20" fmla="*/ 47 w 88"/>
                <a:gd name="T21" fmla="*/ 49 h 86"/>
                <a:gd name="T22" fmla="*/ 44 w 88"/>
                <a:gd name="T23" fmla="*/ 61 h 86"/>
                <a:gd name="T24" fmla="*/ 40 w 88"/>
                <a:gd name="T25" fmla="*/ 67 h 86"/>
                <a:gd name="T26" fmla="*/ 35 w 88"/>
                <a:gd name="T27" fmla="*/ 73 h 86"/>
                <a:gd name="T28" fmla="*/ 38 w 88"/>
                <a:gd name="T29" fmla="*/ 81 h 86"/>
                <a:gd name="T30" fmla="*/ 52 w 88"/>
                <a:gd name="T31" fmla="*/ 86 h 86"/>
                <a:gd name="T32" fmla="*/ 72 w 88"/>
                <a:gd name="T33" fmla="*/ 83 h 86"/>
                <a:gd name="T34" fmla="*/ 86 w 88"/>
                <a:gd name="T35" fmla="*/ 81 h 86"/>
                <a:gd name="T36" fmla="*/ 88 w 88"/>
                <a:gd name="T37" fmla="*/ 75 h 86"/>
                <a:gd name="T38" fmla="*/ 87 w 88"/>
                <a:gd name="T39" fmla="*/ 60 h 86"/>
                <a:gd name="T40" fmla="*/ 82 w 88"/>
                <a:gd name="T41" fmla="*/ 53 h 86"/>
                <a:gd name="T42" fmla="*/ 64 w 88"/>
                <a:gd name="T43" fmla="*/ 35 h 86"/>
                <a:gd name="T44" fmla="*/ 62 w 88"/>
                <a:gd name="T45" fmla="*/ 31 h 86"/>
                <a:gd name="T46" fmla="*/ 54 w 88"/>
                <a:gd name="T47" fmla="*/ 22 h 86"/>
                <a:gd name="T48" fmla="*/ 47 w 88"/>
                <a:gd name="T49" fmla="*/ 4 h 86"/>
                <a:gd name="T50" fmla="*/ 39 w 88"/>
                <a:gd name="T51" fmla="*/ 0 h 86"/>
                <a:gd name="T52" fmla="*/ 39 w 88"/>
                <a:gd name="T53" fmla="*/ 0 h 86"/>
                <a:gd name="T54" fmla="*/ 35 w 88"/>
                <a:gd name="T55" fmla="*/ 7 h 86"/>
                <a:gd name="T56" fmla="*/ 35 w 88"/>
                <a:gd name="T57" fmla="*/ 24 h 86"/>
                <a:gd name="T58" fmla="*/ 34 w 88"/>
                <a:gd name="T59" fmla="*/ 33 h 86"/>
                <a:gd name="T60" fmla="*/ 29 w 88"/>
                <a:gd name="T61" fmla="*/ 33 h 86"/>
                <a:gd name="T62" fmla="*/ 29 w 88"/>
                <a:gd name="T63" fmla="*/ 33 h 86"/>
                <a:gd name="T64" fmla="*/ 29 w 88"/>
                <a:gd name="T65" fmla="*/ 30 h 86"/>
                <a:gd name="T66" fmla="*/ 22 w 88"/>
                <a:gd name="T67" fmla="*/ 31 h 86"/>
                <a:gd name="T68" fmla="*/ 17 w 88"/>
                <a:gd name="T69" fmla="*/ 41 h 86"/>
                <a:gd name="T70" fmla="*/ 7 w 88"/>
                <a:gd name="T71" fmla="*/ 5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8"/>
                <a:gd name="T109" fmla="*/ 0 h 86"/>
                <a:gd name="T110" fmla="*/ 88 w 88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8" h="86">
                  <a:moveTo>
                    <a:pt x="7" y="50"/>
                  </a:moveTo>
                  <a:cubicBezTo>
                    <a:pt x="3" y="52"/>
                    <a:pt x="0" y="57"/>
                    <a:pt x="0" y="60"/>
                  </a:cubicBezTo>
                  <a:cubicBezTo>
                    <a:pt x="0" y="64"/>
                    <a:pt x="1" y="68"/>
                    <a:pt x="2" y="68"/>
                  </a:cubicBezTo>
                  <a:cubicBezTo>
                    <a:pt x="4" y="69"/>
                    <a:pt x="9" y="71"/>
                    <a:pt x="14" y="72"/>
                  </a:cubicBezTo>
                  <a:cubicBezTo>
                    <a:pt x="18" y="72"/>
                    <a:pt x="23" y="72"/>
                    <a:pt x="24" y="71"/>
                  </a:cubicBezTo>
                  <a:cubicBezTo>
                    <a:pt x="24" y="71"/>
                    <a:pt x="24" y="71"/>
                    <a:pt x="26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9" y="64"/>
                    <a:pt x="29" y="55"/>
                    <a:pt x="29" y="51"/>
                  </a:cubicBezTo>
                  <a:cubicBezTo>
                    <a:pt x="29" y="47"/>
                    <a:pt x="31" y="43"/>
                    <a:pt x="3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4" y="43"/>
                    <a:pt x="47" y="46"/>
                    <a:pt x="47" y="49"/>
                  </a:cubicBezTo>
                  <a:cubicBezTo>
                    <a:pt x="47" y="53"/>
                    <a:pt x="46" y="58"/>
                    <a:pt x="44" y="61"/>
                  </a:cubicBezTo>
                  <a:cubicBezTo>
                    <a:pt x="42" y="64"/>
                    <a:pt x="40" y="66"/>
                    <a:pt x="40" y="67"/>
                  </a:cubicBezTo>
                  <a:cubicBezTo>
                    <a:pt x="39" y="67"/>
                    <a:pt x="36" y="71"/>
                    <a:pt x="35" y="73"/>
                  </a:cubicBezTo>
                  <a:cubicBezTo>
                    <a:pt x="34" y="74"/>
                    <a:pt x="35" y="78"/>
                    <a:pt x="38" y="81"/>
                  </a:cubicBezTo>
                  <a:cubicBezTo>
                    <a:pt x="41" y="84"/>
                    <a:pt x="47" y="86"/>
                    <a:pt x="52" y="86"/>
                  </a:cubicBezTo>
                  <a:cubicBezTo>
                    <a:pt x="57" y="86"/>
                    <a:pt x="66" y="85"/>
                    <a:pt x="72" y="83"/>
                  </a:cubicBezTo>
                  <a:cubicBezTo>
                    <a:pt x="78" y="82"/>
                    <a:pt x="84" y="81"/>
                    <a:pt x="86" y="81"/>
                  </a:cubicBezTo>
                  <a:cubicBezTo>
                    <a:pt x="87" y="81"/>
                    <a:pt x="88" y="78"/>
                    <a:pt x="88" y="75"/>
                  </a:cubicBezTo>
                  <a:cubicBezTo>
                    <a:pt x="88" y="71"/>
                    <a:pt x="88" y="64"/>
                    <a:pt x="87" y="60"/>
                  </a:cubicBezTo>
                  <a:cubicBezTo>
                    <a:pt x="87" y="56"/>
                    <a:pt x="85" y="53"/>
                    <a:pt x="82" y="53"/>
                  </a:cubicBezTo>
                  <a:cubicBezTo>
                    <a:pt x="80" y="53"/>
                    <a:pt x="72" y="45"/>
                    <a:pt x="64" y="35"/>
                  </a:cubicBezTo>
                  <a:cubicBezTo>
                    <a:pt x="64" y="35"/>
                    <a:pt x="64" y="35"/>
                    <a:pt x="62" y="31"/>
                  </a:cubicBezTo>
                  <a:cubicBezTo>
                    <a:pt x="59" y="27"/>
                    <a:pt x="56" y="23"/>
                    <a:pt x="54" y="22"/>
                  </a:cubicBezTo>
                  <a:cubicBezTo>
                    <a:pt x="51" y="21"/>
                    <a:pt x="47" y="6"/>
                    <a:pt x="47" y="4"/>
                  </a:cubicBezTo>
                  <a:cubicBezTo>
                    <a:pt x="46" y="2"/>
                    <a:pt x="43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7" y="0"/>
                    <a:pt x="35" y="4"/>
                    <a:pt x="35" y="7"/>
                  </a:cubicBezTo>
                  <a:cubicBezTo>
                    <a:pt x="35" y="11"/>
                    <a:pt x="35" y="19"/>
                    <a:pt x="35" y="24"/>
                  </a:cubicBezTo>
                  <a:cubicBezTo>
                    <a:pt x="35" y="29"/>
                    <a:pt x="34" y="33"/>
                    <a:pt x="34" y="33"/>
                  </a:cubicBezTo>
                  <a:cubicBezTo>
                    <a:pt x="34" y="33"/>
                    <a:pt x="29" y="34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29"/>
                    <a:pt x="22" y="30"/>
                    <a:pt x="22" y="31"/>
                  </a:cubicBezTo>
                  <a:cubicBezTo>
                    <a:pt x="21" y="33"/>
                    <a:pt x="19" y="38"/>
                    <a:pt x="17" y="41"/>
                  </a:cubicBezTo>
                  <a:cubicBezTo>
                    <a:pt x="15" y="44"/>
                    <a:pt x="10" y="48"/>
                    <a:pt x="7" y="5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49" name="Freeform 23">
              <a:extLst>
                <a:ext uri="{FF2B5EF4-FFF2-40B4-BE49-F238E27FC236}">
                  <a16:creationId xmlns:a16="http://schemas.microsoft.com/office/drawing/2014/main" id="{DF42E689-CCA0-4CC3-B0D0-9B4E77A7B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212725"/>
              <a:ext cx="157163" cy="104775"/>
            </a:xfrm>
            <a:custGeom>
              <a:avLst/>
              <a:gdLst>
                <a:gd name="T0" fmla="*/ 3 w 59"/>
                <a:gd name="T1" fmla="*/ 12 h 39"/>
                <a:gd name="T2" fmla="*/ 10 w 59"/>
                <a:gd name="T3" fmla="*/ 16 h 39"/>
                <a:gd name="T4" fmla="*/ 21 w 59"/>
                <a:gd name="T5" fmla="*/ 20 h 39"/>
                <a:gd name="T6" fmla="*/ 29 w 59"/>
                <a:gd name="T7" fmla="*/ 24 h 39"/>
                <a:gd name="T8" fmla="*/ 34 w 59"/>
                <a:gd name="T9" fmla="*/ 31 h 39"/>
                <a:gd name="T10" fmla="*/ 37 w 59"/>
                <a:gd name="T11" fmla="*/ 34 h 39"/>
                <a:gd name="T12" fmla="*/ 38 w 59"/>
                <a:gd name="T13" fmla="*/ 36 h 39"/>
                <a:gd name="T14" fmla="*/ 35 w 59"/>
                <a:gd name="T15" fmla="*/ 38 h 39"/>
                <a:gd name="T16" fmla="*/ 35 w 59"/>
                <a:gd name="T17" fmla="*/ 39 h 39"/>
                <a:gd name="T18" fmla="*/ 44 w 59"/>
                <a:gd name="T19" fmla="*/ 39 h 39"/>
                <a:gd name="T20" fmla="*/ 53 w 59"/>
                <a:gd name="T21" fmla="*/ 39 h 39"/>
                <a:gd name="T22" fmla="*/ 53 w 59"/>
                <a:gd name="T23" fmla="*/ 38 h 39"/>
                <a:gd name="T24" fmla="*/ 52 w 59"/>
                <a:gd name="T25" fmla="*/ 34 h 39"/>
                <a:gd name="T26" fmla="*/ 55 w 59"/>
                <a:gd name="T27" fmla="*/ 29 h 39"/>
                <a:gd name="T28" fmla="*/ 58 w 59"/>
                <a:gd name="T29" fmla="*/ 25 h 39"/>
                <a:gd name="T30" fmla="*/ 57 w 59"/>
                <a:gd name="T31" fmla="*/ 20 h 39"/>
                <a:gd name="T32" fmla="*/ 58 w 59"/>
                <a:gd name="T33" fmla="*/ 16 h 39"/>
                <a:gd name="T34" fmla="*/ 59 w 59"/>
                <a:gd name="T35" fmla="*/ 11 h 39"/>
                <a:gd name="T36" fmla="*/ 57 w 59"/>
                <a:gd name="T37" fmla="*/ 7 h 39"/>
                <a:gd name="T38" fmla="*/ 56 w 59"/>
                <a:gd name="T39" fmla="*/ 3 h 39"/>
                <a:gd name="T40" fmla="*/ 51 w 59"/>
                <a:gd name="T41" fmla="*/ 1 h 39"/>
                <a:gd name="T42" fmla="*/ 25 w 59"/>
                <a:gd name="T43" fmla="*/ 1 h 39"/>
                <a:gd name="T44" fmla="*/ 1 w 59"/>
                <a:gd name="T45" fmla="*/ 3 h 39"/>
                <a:gd name="T46" fmla="*/ 3 w 59"/>
                <a:gd name="T47" fmla="*/ 12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9"/>
                <a:gd name="T73" fmla="*/ 0 h 39"/>
                <a:gd name="T74" fmla="*/ 59 w 59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9" h="39">
                  <a:moveTo>
                    <a:pt x="3" y="12"/>
                  </a:moveTo>
                  <a:cubicBezTo>
                    <a:pt x="5" y="12"/>
                    <a:pt x="8" y="14"/>
                    <a:pt x="10" y="16"/>
                  </a:cubicBezTo>
                  <a:cubicBezTo>
                    <a:pt x="11" y="18"/>
                    <a:pt x="16" y="20"/>
                    <a:pt x="21" y="20"/>
                  </a:cubicBezTo>
                  <a:cubicBezTo>
                    <a:pt x="26" y="20"/>
                    <a:pt x="29" y="22"/>
                    <a:pt x="29" y="24"/>
                  </a:cubicBezTo>
                  <a:cubicBezTo>
                    <a:pt x="29" y="26"/>
                    <a:pt x="32" y="29"/>
                    <a:pt x="34" y="31"/>
                  </a:cubicBezTo>
                  <a:cubicBezTo>
                    <a:pt x="34" y="31"/>
                    <a:pt x="34" y="31"/>
                    <a:pt x="37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7"/>
                    <a:pt x="36" y="38"/>
                    <a:pt x="35" y="38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9" y="39"/>
                    <a:pt x="44" y="39"/>
                  </a:cubicBezTo>
                  <a:cubicBezTo>
                    <a:pt x="49" y="39"/>
                    <a:pt x="53" y="39"/>
                    <a:pt x="53" y="39"/>
                  </a:cubicBezTo>
                  <a:cubicBezTo>
                    <a:pt x="53" y="39"/>
                    <a:pt x="53" y="38"/>
                    <a:pt x="53" y="38"/>
                  </a:cubicBezTo>
                  <a:cubicBezTo>
                    <a:pt x="53" y="37"/>
                    <a:pt x="52" y="35"/>
                    <a:pt x="52" y="34"/>
                  </a:cubicBezTo>
                  <a:cubicBezTo>
                    <a:pt x="52" y="32"/>
                    <a:pt x="53" y="30"/>
                    <a:pt x="55" y="29"/>
                  </a:cubicBezTo>
                  <a:cubicBezTo>
                    <a:pt x="57" y="28"/>
                    <a:pt x="58" y="26"/>
                    <a:pt x="58" y="25"/>
                  </a:cubicBezTo>
                  <a:cubicBezTo>
                    <a:pt x="58" y="24"/>
                    <a:pt x="57" y="22"/>
                    <a:pt x="57" y="20"/>
                  </a:cubicBezTo>
                  <a:cubicBezTo>
                    <a:pt x="57" y="19"/>
                    <a:pt x="58" y="17"/>
                    <a:pt x="58" y="16"/>
                  </a:cubicBezTo>
                  <a:cubicBezTo>
                    <a:pt x="58" y="14"/>
                    <a:pt x="59" y="13"/>
                    <a:pt x="59" y="11"/>
                  </a:cubicBezTo>
                  <a:cubicBezTo>
                    <a:pt x="59" y="10"/>
                    <a:pt x="58" y="9"/>
                    <a:pt x="57" y="7"/>
                  </a:cubicBezTo>
                  <a:cubicBezTo>
                    <a:pt x="56" y="6"/>
                    <a:pt x="56" y="4"/>
                    <a:pt x="56" y="3"/>
                  </a:cubicBezTo>
                  <a:cubicBezTo>
                    <a:pt x="56" y="1"/>
                    <a:pt x="53" y="1"/>
                    <a:pt x="51" y="1"/>
                  </a:cubicBezTo>
                  <a:cubicBezTo>
                    <a:pt x="49" y="2"/>
                    <a:pt x="37" y="2"/>
                    <a:pt x="25" y="1"/>
                  </a:cubicBezTo>
                  <a:cubicBezTo>
                    <a:pt x="13" y="0"/>
                    <a:pt x="3" y="2"/>
                    <a:pt x="1" y="3"/>
                  </a:cubicBezTo>
                  <a:cubicBezTo>
                    <a:pt x="0" y="5"/>
                    <a:pt x="1" y="11"/>
                    <a:pt x="3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0" name="Freeform 24">
              <a:extLst>
                <a:ext uri="{FF2B5EF4-FFF2-40B4-BE49-F238E27FC236}">
                  <a16:creationId xmlns:a16="http://schemas.microsoft.com/office/drawing/2014/main" id="{37F10842-EB0D-4F3B-B851-339347659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813" y="365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1" name="Freeform 25">
              <a:extLst>
                <a:ext uri="{FF2B5EF4-FFF2-40B4-BE49-F238E27FC236}">
                  <a16:creationId xmlns:a16="http://schemas.microsoft.com/office/drawing/2014/main" id="{8EA8B917-35F2-448D-B20D-FD981D81B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525" y="1206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2" name="Freeform 26">
              <a:extLst>
                <a:ext uri="{FF2B5EF4-FFF2-40B4-BE49-F238E27FC236}">
                  <a16:creationId xmlns:a16="http://schemas.microsoft.com/office/drawing/2014/main" id="{EDE9AA34-0316-41AD-B638-140132E14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38" y="469900"/>
              <a:ext cx="3175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3" name="Freeform 27">
              <a:extLst>
                <a:ext uri="{FF2B5EF4-FFF2-40B4-BE49-F238E27FC236}">
                  <a16:creationId xmlns:a16="http://schemas.microsoft.com/office/drawing/2014/main" id="{9073EB8E-D191-4A5F-A84C-ED78AAC5C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78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4" name="Freeform 28">
              <a:extLst>
                <a:ext uri="{FF2B5EF4-FFF2-40B4-BE49-F238E27FC236}">
                  <a16:creationId xmlns:a16="http://schemas.microsoft.com/office/drawing/2014/main" id="{41113BBA-0F69-462F-801A-9978024DD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498475"/>
              <a:ext cx="4763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5" name="Freeform 29">
              <a:extLst>
                <a:ext uri="{FF2B5EF4-FFF2-40B4-BE49-F238E27FC236}">
                  <a16:creationId xmlns:a16="http://schemas.microsoft.com/office/drawing/2014/main" id="{9844B796-AA13-4ABE-83B0-4B373F62D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0" y="2506663"/>
              <a:ext cx="881063" cy="598488"/>
            </a:xfrm>
            <a:custGeom>
              <a:avLst/>
              <a:gdLst>
                <a:gd name="T0" fmla="*/ 315 w 331"/>
                <a:gd name="T1" fmla="*/ 101 h 224"/>
                <a:gd name="T2" fmla="*/ 275 w 331"/>
                <a:gd name="T3" fmla="*/ 60 h 224"/>
                <a:gd name="T4" fmla="*/ 242 w 331"/>
                <a:gd name="T5" fmla="*/ 35 h 224"/>
                <a:gd name="T6" fmla="*/ 231 w 331"/>
                <a:gd name="T7" fmla="*/ 20 h 224"/>
                <a:gd name="T8" fmla="*/ 221 w 331"/>
                <a:gd name="T9" fmla="*/ 5 h 224"/>
                <a:gd name="T10" fmla="*/ 207 w 331"/>
                <a:gd name="T11" fmla="*/ 24 h 224"/>
                <a:gd name="T12" fmla="*/ 201 w 331"/>
                <a:gd name="T13" fmla="*/ 38 h 224"/>
                <a:gd name="T14" fmla="*/ 182 w 331"/>
                <a:gd name="T15" fmla="*/ 37 h 224"/>
                <a:gd name="T16" fmla="*/ 175 w 331"/>
                <a:gd name="T17" fmla="*/ 15 h 224"/>
                <a:gd name="T18" fmla="*/ 178 w 331"/>
                <a:gd name="T19" fmla="*/ 7 h 224"/>
                <a:gd name="T20" fmla="*/ 178 w 331"/>
                <a:gd name="T21" fmla="*/ 6 h 224"/>
                <a:gd name="T22" fmla="*/ 177 w 331"/>
                <a:gd name="T23" fmla="*/ 5 h 224"/>
                <a:gd name="T24" fmla="*/ 153 w 331"/>
                <a:gd name="T25" fmla="*/ 3 h 224"/>
                <a:gd name="T26" fmla="*/ 123 w 331"/>
                <a:gd name="T27" fmla="*/ 11 h 224"/>
                <a:gd name="T28" fmla="*/ 92 w 331"/>
                <a:gd name="T29" fmla="*/ 18 h 224"/>
                <a:gd name="T30" fmla="*/ 73 w 331"/>
                <a:gd name="T31" fmla="*/ 24 h 224"/>
                <a:gd name="T32" fmla="*/ 59 w 331"/>
                <a:gd name="T33" fmla="*/ 44 h 224"/>
                <a:gd name="T34" fmla="*/ 67 w 331"/>
                <a:gd name="T35" fmla="*/ 59 h 224"/>
                <a:gd name="T36" fmla="*/ 46 w 331"/>
                <a:gd name="T37" fmla="*/ 62 h 224"/>
                <a:gd name="T38" fmla="*/ 30 w 331"/>
                <a:gd name="T39" fmla="*/ 66 h 224"/>
                <a:gd name="T40" fmla="*/ 11 w 331"/>
                <a:gd name="T41" fmla="*/ 81 h 224"/>
                <a:gd name="T42" fmla="*/ 4 w 331"/>
                <a:gd name="T43" fmla="*/ 102 h 224"/>
                <a:gd name="T44" fmla="*/ 3 w 331"/>
                <a:gd name="T45" fmla="*/ 117 h 224"/>
                <a:gd name="T46" fmla="*/ 22 w 331"/>
                <a:gd name="T47" fmla="*/ 161 h 224"/>
                <a:gd name="T48" fmla="*/ 23 w 331"/>
                <a:gd name="T49" fmla="*/ 169 h 224"/>
                <a:gd name="T50" fmla="*/ 19 w 331"/>
                <a:gd name="T51" fmla="*/ 179 h 224"/>
                <a:gd name="T52" fmla="*/ 20 w 331"/>
                <a:gd name="T53" fmla="*/ 191 h 224"/>
                <a:gd name="T54" fmla="*/ 30 w 331"/>
                <a:gd name="T55" fmla="*/ 189 h 224"/>
                <a:gd name="T56" fmla="*/ 36 w 331"/>
                <a:gd name="T57" fmla="*/ 187 h 224"/>
                <a:gd name="T58" fmla="*/ 48 w 331"/>
                <a:gd name="T59" fmla="*/ 181 h 224"/>
                <a:gd name="T60" fmla="*/ 77 w 331"/>
                <a:gd name="T61" fmla="*/ 178 h 224"/>
                <a:gd name="T62" fmla="*/ 125 w 331"/>
                <a:gd name="T63" fmla="*/ 165 h 224"/>
                <a:gd name="T64" fmla="*/ 188 w 331"/>
                <a:gd name="T65" fmla="*/ 189 h 224"/>
                <a:gd name="T66" fmla="*/ 218 w 331"/>
                <a:gd name="T67" fmla="*/ 213 h 224"/>
                <a:gd name="T68" fmla="*/ 252 w 331"/>
                <a:gd name="T69" fmla="*/ 224 h 224"/>
                <a:gd name="T70" fmla="*/ 288 w 331"/>
                <a:gd name="T71" fmla="*/ 210 h 224"/>
                <a:gd name="T72" fmla="*/ 305 w 331"/>
                <a:gd name="T73" fmla="*/ 181 h 224"/>
                <a:gd name="T74" fmla="*/ 322 w 331"/>
                <a:gd name="T75" fmla="*/ 170 h 224"/>
                <a:gd name="T76" fmla="*/ 325 w 331"/>
                <a:gd name="T77" fmla="*/ 124 h 22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1"/>
                <a:gd name="T118" fmla="*/ 0 h 224"/>
                <a:gd name="T119" fmla="*/ 331 w 331"/>
                <a:gd name="T120" fmla="*/ 224 h 22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1" h="224">
                  <a:moveTo>
                    <a:pt x="319" y="110"/>
                  </a:moveTo>
                  <a:cubicBezTo>
                    <a:pt x="319" y="105"/>
                    <a:pt x="317" y="101"/>
                    <a:pt x="315" y="101"/>
                  </a:cubicBezTo>
                  <a:cubicBezTo>
                    <a:pt x="313" y="101"/>
                    <a:pt x="305" y="93"/>
                    <a:pt x="298" y="83"/>
                  </a:cubicBezTo>
                  <a:cubicBezTo>
                    <a:pt x="291" y="74"/>
                    <a:pt x="281" y="63"/>
                    <a:pt x="275" y="60"/>
                  </a:cubicBezTo>
                  <a:cubicBezTo>
                    <a:pt x="269" y="57"/>
                    <a:pt x="259" y="52"/>
                    <a:pt x="253" y="50"/>
                  </a:cubicBezTo>
                  <a:cubicBezTo>
                    <a:pt x="247" y="48"/>
                    <a:pt x="242" y="41"/>
                    <a:pt x="242" y="35"/>
                  </a:cubicBezTo>
                  <a:cubicBezTo>
                    <a:pt x="242" y="30"/>
                    <a:pt x="240" y="25"/>
                    <a:pt x="238" y="25"/>
                  </a:cubicBezTo>
                  <a:cubicBezTo>
                    <a:pt x="235" y="25"/>
                    <a:pt x="232" y="22"/>
                    <a:pt x="231" y="20"/>
                  </a:cubicBezTo>
                  <a:cubicBezTo>
                    <a:pt x="229" y="17"/>
                    <a:pt x="228" y="13"/>
                    <a:pt x="228" y="11"/>
                  </a:cubicBezTo>
                  <a:cubicBezTo>
                    <a:pt x="228" y="9"/>
                    <a:pt x="225" y="7"/>
                    <a:pt x="221" y="5"/>
                  </a:cubicBezTo>
                  <a:cubicBezTo>
                    <a:pt x="217" y="4"/>
                    <a:pt x="213" y="12"/>
                    <a:pt x="207" y="22"/>
                  </a:cubicBezTo>
                  <a:cubicBezTo>
                    <a:pt x="207" y="22"/>
                    <a:pt x="207" y="22"/>
                    <a:pt x="207" y="2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1" y="29"/>
                    <a:pt x="201" y="34"/>
                    <a:pt x="201" y="38"/>
                  </a:cubicBezTo>
                  <a:cubicBezTo>
                    <a:pt x="201" y="41"/>
                    <a:pt x="199" y="44"/>
                    <a:pt x="197" y="44"/>
                  </a:cubicBezTo>
                  <a:cubicBezTo>
                    <a:pt x="194" y="44"/>
                    <a:pt x="188" y="40"/>
                    <a:pt x="182" y="37"/>
                  </a:cubicBezTo>
                  <a:cubicBezTo>
                    <a:pt x="176" y="33"/>
                    <a:pt x="172" y="27"/>
                    <a:pt x="172" y="24"/>
                  </a:cubicBezTo>
                  <a:cubicBezTo>
                    <a:pt x="172" y="20"/>
                    <a:pt x="173" y="16"/>
                    <a:pt x="175" y="15"/>
                  </a:cubicBezTo>
                  <a:cubicBezTo>
                    <a:pt x="176" y="13"/>
                    <a:pt x="178" y="11"/>
                    <a:pt x="178" y="10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8" y="7"/>
                    <a:pt x="178" y="7"/>
                    <a:pt x="178" y="6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6"/>
                    <a:pt x="177" y="5"/>
                  </a:cubicBezTo>
                  <a:cubicBezTo>
                    <a:pt x="176" y="4"/>
                    <a:pt x="170" y="4"/>
                    <a:pt x="164" y="6"/>
                  </a:cubicBezTo>
                  <a:cubicBezTo>
                    <a:pt x="164" y="6"/>
                    <a:pt x="164" y="6"/>
                    <a:pt x="153" y="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7" y="1"/>
                    <a:pt x="128" y="6"/>
                    <a:pt x="123" y="11"/>
                  </a:cubicBezTo>
                  <a:cubicBezTo>
                    <a:pt x="118" y="16"/>
                    <a:pt x="109" y="20"/>
                    <a:pt x="104" y="20"/>
                  </a:cubicBezTo>
                  <a:cubicBezTo>
                    <a:pt x="99" y="20"/>
                    <a:pt x="94" y="19"/>
                    <a:pt x="92" y="18"/>
                  </a:cubicBezTo>
                  <a:cubicBezTo>
                    <a:pt x="91" y="16"/>
                    <a:pt x="87" y="16"/>
                    <a:pt x="85" y="16"/>
                  </a:cubicBezTo>
                  <a:cubicBezTo>
                    <a:pt x="82" y="16"/>
                    <a:pt x="77" y="20"/>
                    <a:pt x="73" y="24"/>
                  </a:cubicBezTo>
                  <a:cubicBezTo>
                    <a:pt x="70" y="27"/>
                    <a:pt x="64" y="32"/>
                    <a:pt x="62" y="35"/>
                  </a:cubicBezTo>
                  <a:cubicBezTo>
                    <a:pt x="59" y="37"/>
                    <a:pt x="58" y="41"/>
                    <a:pt x="59" y="44"/>
                  </a:cubicBezTo>
                  <a:cubicBezTo>
                    <a:pt x="60" y="47"/>
                    <a:pt x="63" y="51"/>
                    <a:pt x="65" y="52"/>
                  </a:cubicBezTo>
                  <a:cubicBezTo>
                    <a:pt x="67" y="54"/>
                    <a:pt x="68" y="57"/>
                    <a:pt x="67" y="59"/>
                  </a:cubicBezTo>
                  <a:cubicBezTo>
                    <a:pt x="65" y="61"/>
                    <a:pt x="61" y="63"/>
                    <a:pt x="58" y="63"/>
                  </a:cubicBezTo>
                  <a:cubicBezTo>
                    <a:pt x="54" y="63"/>
                    <a:pt x="49" y="62"/>
                    <a:pt x="46" y="62"/>
                  </a:cubicBezTo>
                  <a:cubicBezTo>
                    <a:pt x="44" y="62"/>
                    <a:pt x="30" y="65"/>
                    <a:pt x="30" y="65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27" y="67"/>
                    <a:pt x="25" y="69"/>
                  </a:cubicBezTo>
                  <a:cubicBezTo>
                    <a:pt x="22" y="70"/>
                    <a:pt x="12" y="79"/>
                    <a:pt x="11" y="81"/>
                  </a:cubicBezTo>
                  <a:cubicBezTo>
                    <a:pt x="10" y="83"/>
                    <a:pt x="8" y="92"/>
                    <a:pt x="8" y="96"/>
                  </a:cubicBezTo>
                  <a:cubicBezTo>
                    <a:pt x="8" y="99"/>
                    <a:pt x="6" y="102"/>
                    <a:pt x="4" y="102"/>
                  </a:cubicBezTo>
                  <a:cubicBezTo>
                    <a:pt x="2" y="102"/>
                    <a:pt x="0" y="105"/>
                    <a:pt x="0" y="108"/>
                  </a:cubicBezTo>
                  <a:cubicBezTo>
                    <a:pt x="0" y="112"/>
                    <a:pt x="2" y="116"/>
                    <a:pt x="3" y="117"/>
                  </a:cubicBezTo>
                  <a:cubicBezTo>
                    <a:pt x="5" y="119"/>
                    <a:pt x="8" y="125"/>
                    <a:pt x="10" y="131"/>
                  </a:cubicBezTo>
                  <a:cubicBezTo>
                    <a:pt x="11" y="137"/>
                    <a:pt x="20" y="157"/>
                    <a:pt x="22" y="161"/>
                  </a:cubicBezTo>
                  <a:cubicBezTo>
                    <a:pt x="23" y="165"/>
                    <a:pt x="24" y="169"/>
                    <a:pt x="24" y="169"/>
                  </a:cubicBezTo>
                  <a:cubicBezTo>
                    <a:pt x="24" y="169"/>
                    <a:pt x="24" y="169"/>
                    <a:pt x="23" y="169"/>
                  </a:cubicBezTo>
                  <a:cubicBezTo>
                    <a:pt x="23" y="169"/>
                    <a:pt x="22" y="170"/>
                    <a:pt x="22" y="172"/>
                  </a:cubicBezTo>
                  <a:cubicBezTo>
                    <a:pt x="22" y="174"/>
                    <a:pt x="20" y="177"/>
                    <a:pt x="19" y="179"/>
                  </a:cubicBezTo>
                  <a:cubicBezTo>
                    <a:pt x="17" y="180"/>
                    <a:pt x="16" y="184"/>
                    <a:pt x="16" y="186"/>
                  </a:cubicBezTo>
                  <a:cubicBezTo>
                    <a:pt x="16" y="189"/>
                    <a:pt x="17" y="191"/>
                    <a:pt x="20" y="191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28" y="191"/>
                    <a:pt x="30" y="190"/>
                    <a:pt x="30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2" y="187"/>
                    <a:pt x="36" y="187"/>
                  </a:cubicBezTo>
                  <a:cubicBezTo>
                    <a:pt x="39" y="187"/>
                    <a:pt x="42" y="185"/>
                    <a:pt x="42" y="183"/>
                  </a:cubicBezTo>
                  <a:cubicBezTo>
                    <a:pt x="42" y="182"/>
                    <a:pt x="45" y="180"/>
                    <a:pt x="48" y="181"/>
                  </a:cubicBezTo>
                  <a:cubicBezTo>
                    <a:pt x="52" y="181"/>
                    <a:pt x="60" y="181"/>
                    <a:pt x="66" y="181"/>
                  </a:cubicBezTo>
                  <a:cubicBezTo>
                    <a:pt x="72" y="181"/>
                    <a:pt x="77" y="180"/>
                    <a:pt x="77" y="178"/>
                  </a:cubicBezTo>
                  <a:cubicBezTo>
                    <a:pt x="77" y="176"/>
                    <a:pt x="82" y="172"/>
                    <a:pt x="88" y="170"/>
                  </a:cubicBezTo>
                  <a:cubicBezTo>
                    <a:pt x="94" y="168"/>
                    <a:pt x="111" y="166"/>
                    <a:pt x="125" y="165"/>
                  </a:cubicBezTo>
                  <a:cubicBezTo>
                    <a:pt x="139" y="164"/>
                    <a:pt x="157" y="169"/>
                    <a:pt x="166" y="175"/>
                  </a:cubicBezTo>
                  <a:cubicBezTo>
                    <a:pt x="175" y="181"/>
                    <a:pt x="185" y="187"/>
                    <a:pt x="188" y="189"/>
                  </a:cubicBezTo>
                  <a:cubicBezTo>
                    <a:pt x="192" y="191"/>
                    <a:pt x="198" y="196"/>
                    <a:pt x="202" y="200"/>
                  </a:cubicBezTo>
                  <a:cubicBezTo>
                    <a:pt x="206" y="204"/>
                    <a:pt x="213" y="210"/>
                    <a:pt x="218" y="213"/>
                  </a:cubicBezTo>
                  <a:cubicBezTo>
                    <a:pt x="223" y="215"/>
                    <a:pt x="228" y="219"/>
                    <a:pt x="229" y="221"/>
                  </a:cubicBezTo>
                  <a:cubicBezTo>
                    <a:pt x="230" y="223"/>
                    <a:pt x="240" y="224"/>
                    <a:pt x="252" y="224"/>
                  </a:cubicBezTo>
                  <a:cubicBezTo>
                    <a:pt x="263" y="224"/>
                    <a:pt x="275" y="221"/>
                    <a:pt x="277" y="217"/>
                  </a:cubicBezTo>
                  <a:cubicBezTo>
                    <a:pt x="279" y="213"/>
                    <a:pt x="284" y="210"/>
                    <a:pt x="288" y="210"/>
                  </a:cubicBezTo>
                  <a:cubicBezTo>
                    <a:pt x="292" y="210"/>
                    <a:pt x="296" y="204"/>
                    <a:pt x="296" y="196"/>
                  </a:cubicBezTo>
                  <a:cubicBezTo>
                    <a:pt x="296" y="189"/>
                    <a:pt x="300" y="182"/>
                    <a:pt x="305" y="181"/>
                  </a:cubicBezTo>
                  <a:cubicBezTo>
                    <a:pt x="309" y="180"/>
                    <a:pt x="313" y="177"/>
                    <a:pt x="313" y="175"/>
                  </a:cubicBezTo>
                  <a:cubicBezTo>
                    <a:pt x="313" y="174"/>
                    <a:pt x="317" y="171"/>
                    <a:pt x="322" y="170"/>
                  </a:cubicBezTo>
                  <a:cubicBezTo>
                    <a:pt x="327" y="169"/>
                    <a:pt x="331" y="159"/>
                    <a:pt x="331" y="148"/>
                  </a:cubicBezTo>
                  <a:cubicBezTo>
                    <a:pt x="331" y="137"/>
                    <a:pt x="329" y="126"/>
                    <a:pt x="325" y="124"/>
                  </a:cubicBezTo>
                  <a:cubicBezTo>
                    <a:pt x="322" y="121"/>
                    <a:pt x="319" y="115"/>
                    <a:pt x="319" y="1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6" name="Freeform 30">
              <a:extLst>
                <a:ext uri="{FF2B5EF4-FFF2-40B4-BE49-F238E27FC236}">
                  <a16:creationId xmlns:a16="http://schemas.microsoft.com/office/drawing/2014/main" id="{64EF4F36-43D1-4F3B-91AC-7228A2BC5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175" y="3168650"/>
              <a:ext cx="46038" cy="50800"/>
            </a:xfrm>
            <a:custGeom>
              <a:avLst/>
              <a:gdLst>
                <a:gd name="T0" fmla="*/ 16 w 17"/>
                <a:gd name="T1" fmla="*/ 13 h 19"/>
                <a:gd name="T2" fmla="*/ 15 w 17"/>
                <a:gd name="T3" fmla="*/ 6 h 19"/>
                <a:gd name="T4" fmla="*/ 11 w 17"/>
                <a:gd name="T5" fmla="*/ 5 h 19"/>
                <a:gd name="T6" fmla="*/ 8 w 17"/>
                <a:gd name="T7" fmla="*/ 2 h 19"/>
                <a:gd name="T8" fmla="*/ 3 w 17"/>
                <a:gd name="T9" fmla="*/ 0 h 19"/>
                <a:gd name="T10" fmla="*/ 0 w 17"/>
                <a:gd name="T11" fmla="*/ 2 h 19"/>
                <a:gd name="T12" fmla="*/ 0 w 17"/>
                <a:gd name="T13" fmla="*/ 7 h 19"/>
                <a:gd name="T14" fmla="*/ 2 w 17"/>
                <a:gd name="T15" fmla="*/ 9 h 19"/>
                <a:gd name="T16" fmla="*/ 4 w 17"/>
                <a:gd name="T17" fmla="*/ 10 h 19"/>
                <a:gd name="T18" fmla="*/ 7 w 17"/>
                <a:gd name="T19" fmla="*/ 10 h 19"/>
                <a:gd name="T20" fmla="*/ 5 w 17"/>
                <a:gd name="T21" fmla="*/ 14 h 19"/>
                <a:gd name="T22" fmla="*/ 6 w 17"/>
                <a:gd name="T23" fmla="*/ 17 h 19"/>
                <a:gd name="T24" fmla="*/ 9 w 17"/>
                <a:gd name="T25" fmla="*/ 19 h 19"/>
                <a:gd name="T26" fmla="*/ 14 w 17"/>
                <a:gd name="T27" fmla="*/ 18 h 19"/>
                <a:gd name="T28" fmla="*/ 17 w 17"/>
                <a:gd name="T29" fmla="*/ 15 h 19"/>
                <a:gd name="T30" fmla="*/ 17 w 17"/>
                <a:gd name="T31" fmla="*/ 14 h 19"/>
                <a:gd name="T32" fmla="*/ 16 w 17"/>
                <a:gd name="T33" fmla="*/ 1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9"/>
                <a:gd name="T53" fmla="*/ 17 w 17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9">
                  <a:moveTo>
                    <a:pt x="16" y="13"/>
                  </a:moveTo>
                  <a:cubicBezTo>
                    <a:pt x="16" y="9"/>
                    <a:pt x="16" y="6"/>
                    <a:pt x="15" y="6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10" y="5"/>
                    <a:pt x="8" y="4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" y="9"/>
                    <a:pt x="2" y="9"/>
                    <a:pt x="4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5" y="13"/>
                    <a:pt x="5" y="14"/>
                  </a:cubicBezTo>
                  <a:cubicBezTo>
                    <a:pt x="5" y="15"/>
                    <a:pt x="6" y="16"/>
                    <a:pt x="6" y="17"/>
                  </a:cubicBezTo>
                  <a:cubicBezTo>
                    <a:pt x="7" y="18"/>
                    <a:pt x="8" y="19"/>
                    <a:pt x="9" y="19"/>
                  </a:cubicBezTo>
                  <a:cubicBezTo>
                    <a:pt x="10" y="19"/>
                    <a:pt x="12" y="18"/>
                    <a:pt x="14" y="18"/>
                  </a:cubicBezTo>
                  <a:cubicBezTo>
                    <a:pt x="15" y="17"/>
                    <a:pt x="17" y="16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7" name="Freeform 31">
              <a:extLst>
                <a:ext uri="{FF2B5EF4-FFF2-40B4-BE49-F238E27FC236}">
                  <a16:creationId xmlns:a16="http://schemas.microsoft.com/office/drawing/2014/main" id="{FED74A52-A86A-4B67-959B-EFD1C3F16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9850" y="1889125"/>
              <a:ext cx="112713" cy="87313"/>
            </a:xfrm>
            <a:custGeom>
              <a:avLst/>
              <a:gdLst>
                <a:gd name="T0" fmla="*/ 32 w 42"/>
                <a:gd name="T1" fmla="*/ 12 h 33"/>
                <a:gd name="T2" fmla="*/ 22 w 42"/>
                <a:gd name="T3" fmla="*/ 21 h 33"/>
                <a:gd name="T4" fmla="*/ 19 w 42"/>
                <a:gd name="T5" fmla="*/ 23 h 33"/>
                <a:gd name="T6" fmla="*/ 16 w 42"/>
                <a:gd name="T7" fmla="*/ 24 h 33"/>
                <a:gd name="T8" fmla="*/ 8 w 42"/>
                <a:gd name="T9" fmla="*/ 15 h 33"/>
                <a:gd name="T10" fmla="*/ 6 w 42"/>
                <a:gd name="T11" fmla="*/ 16 h 33"/>
                <a:gd name="T12" fmla="*/ 5 w 42"/>
                <a:gd name="T13" fmla="*/ 16 h 33"/>
                <a:gd name="T14" fmla="*/ 2 w 42"/>
                <a:gd name="T15" fmla="*/ 19 h 33"/>
                <a:gd name="T16" fmla="*/ 4 w 42"/>
                <a:gd name="T17" fmla="*/ 22 h 33"/>
                <a:gd name="T18" fmla="*/ 7 w 42"/>
                <a:gd name="T19" fmla="*/ 25 h 33"/>
                <a:gd name="T20" fmla="*/ 15 w 42"/>
                <a:gd name="T21" fmla="*/ 30 h 33"/>
                <a:gd name="T22" fmla="*/ 23 w 42"/>
                <a:gd name="T23" fmla="*/ 33 h 33"/>
                <a:gd name="T24" fmla="*/ 29 w 42"/>
                <a:gd name="T25" fmla="*/ 29 h 33"/>
                <a:gd name="T26" fmla="*/ 31 w 42"/>
                <a:gd name="T27" fmla="*/ 22 h 33"/>
                <a:gd name="T28" fmla="*/ 39 w 42"/>
                <a:gd name="T29" fmla="*/ 16 h 33"/>
                <a:gd name="T30" fmla="*/ 40 w 42"/>
                <a:gd name="T31" fmla="*/ 15 h 33"/>
                <a:gd name="T32" fmla="*/ 42 w 42"/>
                <a:gd name="T33" fmla="*/ 14 h 33"/>
                <a:gd name="T34" fmla="*/ 42 w 42"/>
                <a:gd name="T35" fmla="*/ 6 h 33"/>
                <a:gd name="T36" fmla="*/ 40 w 42"/>
                <a:gd name="T37" fmla="*/ 0 h 33"/>
                <a:gd name="T38" fmla="*/ 37 w 42"/>
                <a:gd name="T39" fmla="*/ 0 h 33"/>
                <a:gd name="T40" fmla="*/ 36 w 42"/>
                <a:gd name="T41" fmla="*/ 0 h 33"/>
                <a:gd name="T42" fmla="*/ 36 w 42"/>
                <a:gd name="T43" fmla="*/ 4 h 33"/>
                <a:gd name="T44" fmla="*/ 32 w 42"/>
                <a:gd name="T45" fmla="*/ 12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33"/>
                <a:gd name="T71" fmla="*/ 42 w 42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33">
                  <a:moveTo>
                    <a:pt x="32" y="12"/>
                  </a:moveTo>
                  <a:cubicBezTo>
                    <a:pt x="30" y="14"/>
                    <a:pt x="25" y="18"/>
                    <a:pt x="22" y="21"/>
                  </a:cubicBezTo>
                  <a:cubicBezTo>
                    <a:pt x="22" y="21"/>
                    <a:pt x="22" y="21"/>
                    <a:pt x="19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1"/>
                    <a:pt x="11" y="17"/>
                    <a:pt x="8" y="15"/>
                  </a:cubicBezTo>
                  <a:cubicBezTo>
                    <a:pt x="8" y="15"/>
                    <a:pt x="8" y="15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16"/>
                    <a:pt x="0" y="17"/>
                    <a:pt x="2" y="19"/>
                  </a:cubicBezTo>
                  <a:cubicBezTo>
                    <a:pt x="2" y="19"/>
                    <a:pt x="2" y="19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9" y="26"/>
                    <a:pt x="13" y="28"/>
                    <a:pt x="15" y="30"/>
                  </a:cubicBezTo>
                  <a:cubicBezTo>
                    <a:pt x="17" y="32"/>
                    <a:pt x="20" y="33"/>
                    <a:pt x="23" y="33"/>
                  </a:cubicBezTo>
                  <a:cubicBezTo>
                    <a:pt x="25" y="33"/>
                    <a:pt x="28" y="31"/>
                    <a:pt x="29" y="29"/>
                  </a:cubicBezTo>
                  <a:cubicBezTo>
                    <a:pt x="30" y="26"/>
                    <a:pt x="31" y="23"/>
                    <a:pt x="31" y="22"/>
                  </a:cubicBezTo>
                  <a:cubicBezTo>
                    <a:pt x="32" y="21"/>
                    <a:pt x="35" y="18"/>
                    <a:pt x="39" y="16"/>
                  </a:cubicBezTo>
                  <a:cubicBezTo>
                    <a:pt x="39" y="16"/>
                    <a:pt x="39" y="16"/>
                    <a:pt x="40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2"/>
                    <a:pt x="42" y="8"/>
                    <a:pt x="42" y="6"/>
                  </a:cubicBezTo>
                  <a:cubicBezTo>
                    <a:pt x="42" y="4"/>
                    <a:pt x="41" y="5"/>
                    <a:pt x="40" y="0"/>
                  </a:cubicBezTo>
                  <a:cubicBezTo>
                    <a:pt x="40" y="0"/>
                    <a:pt x="40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2"/>
                    <a:pt x="36" y="4"/>
                  </a:cubicBezTo>
                  <a:cubicBezTo>
                    <a:pt x="36" y="6"/>
                    <a:pt x="34" y="10"/>
                    <a:pt x="32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8" name="Freeform 32">
              <a:extLst>
                <a:ext uri="{FF2B5EF4-FFF2-40B4-BE49-F238E27FC236}">
                  <a16:creationId xmlns:a16="http://schemas.microsoft.com/office/drawing/2014/main" id="{3E4F2AC9-59BF-48FB-9ADC-C5A48401E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1866900"/>
              <a:ext cx="4763" cy="22225"/>
            </a:xfrm>
            <a:custGeom>
              <a:avLst/>
              <a:gdLst>
                <a:gd name="T0" fmla="*/ 1 w 2"/>
                <a:gd name="T1" fmla="*/ 7 h 8"/>
                <a:gd name="T2" fmla="*/ 1 w 2"/>
                <a:gd name="T3" fmla="*/ 2 h 8"/>
                <a:gd name="T4" fmla="*/ 0 w 2"/>
                <a:gd name="T5" fmla="*/ 4 h 8"/>
                <a:gd name="T6" fmla="*/ 1 w 2"/>
                <a:gd name="T7" fmla="*/ 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1" y="7"/>
                  </a:moveTo>
                  <a:cubicBezTo>
                    <a:pt x="2" y="6"/>
                    <a:pt x="2" y="3"/>
                    <a:pt x="1" y="2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7"/>
                    <a:pt x="1" y="8"/>
                    <a:pt x="1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59" name="Freeform 33">
              <a:extLst>
                <a:ext uri="{FF2B5EF4-FFF2-40B4-BE49-F238E27FC236}">
                  <a16:creationId xmlns:a16="http://schemas.microsoft.com/office/drawing/2014/main" id="{AC7F9C15-3B09-4F46-92E4-1855C34EA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0613" y="2117725"/>
              <a:ext cx="188913" cy="214313"/>
            </a:xfrm>
            <a:custGeom>
              <a:avLst/>
              <a:gdLst>
                <a:gd name="T0" fmla="*/ 59 w 71"/>
                <a:gd name="T1" fmla="*/ 78 h 80"/>
                <a:gd name="T2" fmla="*/ 62 w 71"/>
                <a:gd name="T3" fmla="*/ 74 h 80"/>
                <a:gd name="T4" fmla="*/ 65 w 71"/>
                <a:gd name="T5" fmla="*/ 62 h 80"/>
                <a:gd name="T6" fmla="*/ 68 w 71"/>
                <a:gd name="T7" fmla="*/ 51 h 80"/>
                <a:gd name="T8" fmla="*/ 71 w 71"/>
                <a:gd name="T9" fmla="*/ 24 h 80"/>
                <a:gd name="T10" fmla="*/ 67 w 71"/>
                <a:gd name="T11" fmla="*/ 0 h 80"/>
                <a:gd name="T12" fmla="*/ 59 w 71"/>
                <a:gd name="T13" fmla="*/ 1 h 80"/>
                <a:gd name="T14" fmla="*/ 56 w 71"/>
                <a:gd name="T15" fmla="*/ 6 h 80"/>
                <a:gd name="T16" fmla="*/ 51 w 71"/>
                <a:gd name="T17" fmla="*/ 11 h 80"/>
                <a:gd name="T18" fmla="*/ 44 w 71"/>
                <a:gd name="T19" fmla="*/ 14 h 80"/>
                <a:gd name="T20" fmla="*/ 36 w 71"/>
                <a:gd name="T21" fmla="*/ 20 h 80"/>
                <a:gd name="T22" fmla="*/ 23 w 71"/>
                <a:gd name="T23" fmla="*/ 30 h 80"/>
                <a:gd name="T24" fmla="*/ 14 w 71"/>
                <a:gd name="T25" fmla="*/ 36 h 80"/>
                <a:gd name="T26" fmla="*/ 6 w 71"/>
                <a:gd name="T27" fmla="*/ 38 h 80"/>
                <a:gd name="T28" fmla="*/ 0 w 71"/>
                <a:gd name="T29" fmla="*/ 43 h 80"/>
                <a:gd name="T30" fmla="*/ 3 w 71"/>
                <a:gd name="T31" fmla="*/ 51 h 80"/>
                <a:gd name="T32" fmla="*/ 6 w 71"/>
                <a:gd name="T33" fmla="*/ 61 h 80"/>
                <a:gd name="T34" fmla="*/ 10 w 71"/>
                <a:gd name="T35" fmla="*/ 71 h 80"/>
                <a:gd name="T36" fmla="*/ 17 w 71"/>
                <a:gd name="T37" fmla="*/ 73 h 80"/>
                <a:gd name="T38" fmla="*/ 23 w 71"/>
                <a:gd name="T39" fmla="*/ 75 h 80"/>
                <a:gd name="T40" fmla="*/ 36 w 71"/>
                <a:gd name="T41" fmla="*/ 76 h 80"/>
                <a:gd name="T42" fmla="*/ 47 w 71"/>
                <a:gd name="T43" fmla="*/ 78 h 80"/>
                <a:gd name="T44" fmla="*/ 53 w 71"/>
                <a:gd name="T45" fmla="*/ 80 h 80"/>
                <a:gd name="T46" fmla="*/ 59 w 71"/>
                <a:gd name="T47" fmla="*/ 78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1"/>
                <a:gd name="T73" fmla="*/ 0 h 80"/>
                <a:gd name="T74" fmla="*/ 71 w 71"/>
                <a:gd name="T75" fmla="*/ 80 h 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1" h="80">
                  <a:moveTo>
                    <a:pt x="59" y="78"/>
                  </a:moveTo>
                  <a:cubicBezTo>
                    <a:pt x="59" y="76"/>
                    <a:pt x="60" y="74"/>
                    <a:pt x="62" y="74"/>
                  </a:cubicBezTo>
                  <a:cubicBezTo>
                    <a:pt x="64" y="73"/>
                    <a:pt x="65" y="68"/>
                    <a:pt x="65" y="62"/>
                  </a:cubicBezTo>
                  <a:cubicBezTo>
                    <a:pt x="65" y="57"/>
                    <a:pt x="66" y="52"/>
                    <a:pt x="68" y="51"/>
                  </a:cubicBezTo>
                  <a:cubicBezTo>
                    <a:pt x="70" y="49"/>
                    <a:pt x="71" y="37"/>
                    <a:pt x="71" y="24"/>
                  </a:cubicBezTo>
                  <a:cubicBezTo>
                    <a:pt x="71" y="11"/>
                    <a:pt x="69" y="0"/>
                    <a:pt x="67" y="0"/>
                  </a:cubicBezTo>
                  <a:cubicBezTo>
                    <a:pt x="64" y="0"/>
                    <a:pt x="61" y="0"/>
                    <a:pt x="59" y="1"/>
                  </a:cubicBezTo>
                  <a:cubicBezTo>
                    <a:pt x="58" y="2"/>
                    <a:pt x="56" y="4"/>
                    <a:pt x="56" y="6"/>
                  </a:cubicBezTo>
                  <a:cubicBezTo>
                    <a:pt x="55" y="7"/>
                    <a:pt x="53" y="10"/>
                    <a:pt x="51" y="11"/>
                  </a:cubicBezTo>
                  <a:cubicBezTo>
                    <a:pt x="48" y="13"/>
                    <a:pt x="45" y="14"/>
                    <a:pt x="44" y="14"/>
                  </a:cubicBezTo>
                  <a:cubicBezTo>
                    <a:pt x="42" y="14"/>
                    <a:pt x="38" y="16"/>
                    <a:pt x="36" y="20"/>
                  </a:cubicBezTo>
                  <a:cubicBezTo>
                    <a:pt x="33" y="23"/>
                    <a:pt x="27" y="27"/>
                    <a:pt x="23" y="30"/>
                  </a:cubicBezTo>
                  <a:cubicBezTo>
                    <a:pt x="19" y="32"/>
                    <a:pt x="15" y="35"/>
                    <a:pt x="14" y="36"/>
                  </a:cubicBezTo>
                  <a:cubicBezTo>
                    <a:pt x="13" y="37"/>
                    <a:pt x="9" y="38"/>
                    <a:pt x="6" y="38"/>
                  </a:cubicBezTo>
                  <a:cubicBezTo>
                    <a:pt x="3" y="38"/>
                    <a:pt x="0" y="40"/>
                    <a:pt x="0" y="43"/>
                  </a:cubicBezTo>
                  <a:cubicBezTo>
                    <a:pt x="0" y="47"/>
                    <a:pt x="1" y="50"/>
                    <a:pt x="3" y="51"/>
                  </a:cubicBezTo>
                  <a:cubicBezTo>
                    <a:pt x="5" y="52"/>
                    <a:pt x="6" y="57"/>
                    <a:pt x="6" y="61"/>
                  </a:cubicBezTo>
                  <a:cubicBezTo>
                    <a:pt x="6" y="66"/>
                    <a:pt x="8" y="70"/>
                    <a:pt x="10" y="71"/>
                  </a:cubicBezTo>
                  <a:cubicBezTo>
                    <a:pt x="12" y="73"/>
                    <a:pt x="15" y="73"/>
                    <a:pt x="17" y="73"/>
                  </a:cubicBezTo>
                  <a:cubicBezTo>
                    <a:pt x="19" y="73"/>
                    <a:pt x="21" y="74"/>
                    <a:pt x="23" y="75"/>
                  </a:cubicBezTo>
                  <a:cubicBezTo>
                    <a:pt x="24" y="75"/>
                    <a:pt x="30" y="76"/>
                    <a:pt x="36" y="76"/>
                  </a:cubicBezTo>
                  <a:cubicBezTo>
                    <a:pt x="42" y="76"/>
                    <a:pt x="47" y="77"/>
                    <a:pt x="47" y="78"/>
                  </a:cubicBezTo>
                  <a:cubicBezTo>
                    <a:pt x="47" y="79"/>
                    <a:pt x="50" y="80"/>
                    <a:pt x="53" y="80"/>
                  </a:cubicBezTo>
                  <a:cubicBezTo>
                    <a:pt x="57" y="80"/>
                    <a:pt x="59" y="79"/>
                    <a:pt x="59" y="7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0" name="Freeform 34">
              <a:extLst>
                <a:ext uri="{FF2B5EF4-FFF2-40B4-BE49-F238E27FC236}">
                  <a16:creationId xmlns:a16="http://schemas.microsoft.com/office/drawing/2014/main" id="{DD0A55D6-C1E4-4ED5-9976-B306F42D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1984375"/>
              <a:ext cx="92075" cy="138113"/>
            </a:xfrm>
            <a:custGeom>
              <a:avLst/>
              <a:gdLst>
                <a:gd name="T0" fmla="*/ 8 w 35"/>
                <a:gd name="T1" fmla="*/ 36 h 52"/>
                <a:gd name="T2" fmla="*/ 7 w 35"/>
                <a:gd name="T3" fmla="*/ 39 h 52"/>
                <a:gd name="T4" fmla="*/ 12 w 35"/>
                <a:gd name="T5" fmla="*/ 41 h 52"/>
                <a:gd name="T6" fmla="*/ 18 w 35"/>
                <a:gd name="T7" fmla="*/ 45 h 52"/>
                <a:gd name="T8" fmla="*/ 22 w 35"/>
                <a:gd name="T9" fmla="*/ 51 h 52"/>
                <a:gd name="T10" fmla="*/ 25 w 35"/>
                <a:gd name="T11" fmla="*/ 51 h 52"/>
                <a:gd name="T12" fmla="*/ 35 w 35"/>
                <a:gd name="T13" fmla="*/ 46 h 52"/>
                <a:gd name="T14" fmla="*/ 34 w 35"/>
                <a:gd name="T15" fmla="*/ 45 h 52"/>
                <a:gd name="T16" fmla="*/ 33 w 35"/>
                <a:gd name="T17" fmla="*/ 43 h 52"/>
                <a:gd name="T18" fmla="*/ 31 w 35"/>
                <a:gd name="T19" fmla="*/ 22 h 52"/>
                <a:gd name="T20" fmla="*/ 22 w 35"/>
                <a:gd name="T21" fmla="*/ 17 h 52"/>
                <a:gd name="T22" fmla="*/ 14 w 35"/>
                <a:gd name="T23" fmla="*/ 11 h 52"/>
                <a:gd name="T24" fmla="*/ 9 w 35"/>
                <a:gd name="T25" fmla="*/ 5 h 52"/>
                <a:gd name="T26" fmla="*/ 3 w 35"/>
                <a:gd name="T27" fmla="*/ 1 h 52"/>
                <a:gd name="T28" fmla="*/ 3 w 35"/>
                <a:gd name="T29" fmla="*/ 12 h 52"/>
                <a:gd name="T30" fmla="*/ 4 w 35"/>
                <a:gd name="T31" fmla="*/ 15 h 52"/>
                <a:gd name="T32" fmla="*/ 7 w 35"/>
                <a:gd name="T33" fmla="*/ 22 h 52"/>
                <a:gd name="T34" fmla="*/ 11 w 35"/>
                <a:gd name="T35" fmla="*/ 24 h 52"/>
                <a:gd name="T36" fmla="*/ 9 w 35"/>
                <a:gd name="T37" fmla="*/ 34 h 52"/>
                <a:gd name="T38" fmla="*/ 8 w 35"/>
                <a:gd name="T39" fmla="*/ 36 h 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52"/>
                <a:gd name="T62" fmla="*/ 35 w 35"/>
                <a:gd name="T63" fmla="*/ 52 h 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52">
                  <a:moveTo>
                    <a:pt x="8" y="36"/>
                  </a:moveTo>
                  <a:cubicBezTo>
                    <a:pt x="7" y="36"/>
                    <a:pt x="7" y="38"/>
                    <a:pt x="7" y="39"/>
                  </a:cubicBezTo>
                  <a:cubicBezTo>
                    <a:pt x="8" y="40"/>
                    <a:pt x="10" y="41"/>
                    <a:pt x="12" y="41"/>
                  </a:cubicBezTo>
                  <a:cubicBezTo>
                    <a:pt x="14" y="41"/>
                    <a:pt x="17" y="43"/>
                    <a:pt x="18" y="45"/>
                  </a:cubicBezTo>
                  <a:cubicBezTo>
                    <a:pt x="19" y="47"/>
                    <a:pt x="21" y="49"/>
                    <a:pt x="22" y="51"/>
                  </a:cubicBezTo>
                  <a:cubicBezTo>
                    <a:pt x="22" y="52"/>
                    <a:pt x="24" y="52"/>
                    <a:pt x="25" y="51"/>
                  </a:cubicBezTo>
                  <a:cubicBezTo>
                    <a:pt x="26" y="50"/>
                    <a:pt x="31" y="47"/>
                    <a:pt x="35" y="46"/>
                  </a:cubicBezTo>
                  <a:cubicBezTo>
                    <a:pt x="35" y="46"/>
                    <a:pt x="35" y="46"/>
                    <a:pt x="34" y="45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34"/>
                    <a:pt x="32" y="24"/>
                    <a:pt x="31" y="22"/>
                  </a:cubicBezTo>
                  <a:cubicBezTo>
                    <a:pt x="30" y="20"/>
                    <a:pt x="26" y="18"/>
                    <a:pt x="22" y="17"/>
                  </a:cubicBezTo>
                  <a:cubicBezTo>
                    <a:pt x="19" y="15"/>
                    <a:pt x="15" y="13"/>
                    <a:pt x="14" y="11"/>
                  </a:cubicBezTo>
                  <a:cubicBezTo>
                    <a:pt x="13" y="10"/>
                    <a:pt x="10" y="7"/>
                    <a:pt x="9" y="5"/>
                  </a:cubicBezTo>
                  <a:cubicBezTo>
                    <a:pt x="8" y="3"/>
                    <a:pt x="5" y="1"/>
                    <a:pt x="3" y="1"/>
                  </a:cubicBezTo>
                  <a:cubicBezTo>
                    <a:pt x="1" y="0"/>
                    <a:pt x="0" y="5"/>
                    <a:pt x="3" y="12"/>
                  </a:cubicBezTo>
                  <a:cubicBezTo>
                    <a:pt x="3" y="12"/>
                    <a:pt x="3" y="12"/>
                    <a:pt x="4" y="15"/>
                  </a:cubicBezTo>
                  <a:cubicBezTo>
                    <a:pt x="4" y="17"/>
                    <a:pt x="4" y="20"/>
                    <a:pt x="7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9"/>
                    <a:pt x="9" y="33"/>
                    <a:pt x="9" y="34"/>
                  </a:cubicBezTo>
                  <a:cubicBezTo>
                    <a:pt x="9" y="35"/>
                    <a:pt x="9" y="36"/>
                    <a:pt x="8" y="3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1" name="Freeform 35">
              <a:extLst>
                <a:ext uri="{FF2B5EF4-FFF2-40B4-BE49-F238E27FC236}">
                  <a16:creationId xmlns:a16="http://schemas.microsoft.com/office/drawing/2014/main" id="{10DA554F-5D43-4DC9-B0F7-249017397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2524125"/>
              <a:ext cx="149225" cy="239713"/>
            </a:xfrm>
            <a:custGeom>
              <a:avLst/>
              <a:gdLst>
                <a:gd name="T0" fmla="*/ 52 w 56"/>
                <a:gd name="T1" fmla="*/ 0 h 90"/>
                <a:gd name="T2" fmla="*/ 47 w 56"/>
                <a:gd name="T3" fmla="*/ 0 h 90"/>
                <a:gd name="T4" fmla="*/ 46 w 56"/>
                <a:gd name="T5" fmla="*/ 5 h 90"/>
                <a:gd name="T6" fmla="*/ 45 w 56"/>
                <a:gd name="T7" fmla="*/ 8 h 90"/>
                <a:gd name="T8" fmla="*/ 45 w 56"/>
                <a:gd name="T9" fmla="*/ 8 h 90"/>
                <a:gd name="T10" fmla="*/ 42 w 56"/>
                <a:gd name="T11" fmla="*/ 9 h 90"/>
                <a:gd name="T12" fmla="*/ 39 w 56"/>
                <a:gd name="T13" fmla="*/ 9 h 90"/>
                <a:gd name="T14" fmla="*/ 38 w 56"/>
                <a:gd name="T15" fmla="*/ 13 h 90"/>
                <a:gd name="T16" fmla="*/ 34 w 56"/>
                <a:gd name="T17" fmla="*/ 18 h 90"/>
                <a:gd name="T18" fmla="*/ 26 w 56"/>
                <a:gd name="T19" fmla="*/ 21 h 90"/>
                <a:gd name="T20" fmla="*/ 22 w 56"/>
                <a:gd name="T21" fmla="*/ 26 h 90"/>
                <a:gd name="T22" fmla="*/ 18 w 56"/>
                <a:gd name="T23" fmla="*/ 36 h 90"/>
                <a:gd name="T24" fmla="*/ 19 w 56"/>
                <a:gd name="T25" fmla="*/ 37 h 90"/>
                <a:gd name="T26" fmla="*/ 19 w 56"/>
                <a:gd name="T27" fmla="*/ 38 h 90"/>
                <a:gd name="T28" fmla="*/ 13 w 56"/>
                <a:gd name="T29" fmla="*/ 42 h 90"/>
                <a:gd name="T30" fmla="*/ 9 w 56"/>
                <a:gd name="T31" fmla="*/ 47 h 90"/>
                <a:gd name="T32" fmla="*/ 9 w 56"/>
                <a:gd name="T33" fmla="*/ 58 h 90"/>
                <a:gd name="T34" fmla="*/ 8 w 56"/>
                <a:gd name="T35" fmla="*/ 59 h 90"/>
                <a:gd name="T36" fmla="*/ 7 w 56"/>
                <a:gd name="T37" fmla="*/ 60 h 90"/>
                <a:gd name="T38" fmla="*/ 3 w 56"/>
                <a:gd name="T39" fmla="*/ 62 h 90"/>
                <a:gd name="T40" fmla="*/ 1 w 56"/>
                <a:gd name="T41" fmla="*/ 66 h 90"/>
                <a:gd name="T42" fmla="*/ 1 w 56"/>
                <a:gd name="T43" fmla="*/ 73 h 90"/>
                <a:gd name="T44" fmla="*/ 4 w 56"/>
                <a:gd name="T45" fmla="*/ 81 h 90"/>
                <a:gd name="T46" fmla="*/ 6 w 56"/>
                <a:gd name="T47" fmla="*/ 89 h 90"/>
                <a:gd name="T48" fmla="*/ 13 w 56"/>
                <a:gd name="T49" fmla="*/ 89 h 90"/>
                <a:gd name="T50" fmla="*/ 21 w 56"/>
                <a:gd name="T51" fmla="*/ 84 h 90"/>
                <a:gd name="T52" fmla="*/ 26 w 56"/>
                <a:gd name="T53" fmla="*/ 80 h 90"/>
                <a:gd name="T54" fmla="*/ 31 w 56"/>
                <a:gd name="T55" fmla="*/ 78 h 90"/>
                <a:gd name="T56" fmla="*/ 34 w 56"/>
                <a:gd name="T57" fmla="*/ 77 h 90"/>
                <a:gd name="T58" fmla="*/ 37 w 56"/>
                <a:gd name="T59" fmla="*/ 76 h 90"/>
                <a:gd name="T60" fmla="*/ 39 w 56"/>
                <a:gd name="T61" fmla="*/ 68 h 90"/>
                <a:gd name="T62" fmla="*/ 40 w 56"/>
                <a:gd name="T63" fmla="*/ 58 h 90"/>
                <a:gd name="T64" fmla="*/ 40 w 56"/>
                <a:gd name="T65" fmla="*/ 55 h 90"/>
                <a:gd name="T66" fmla="*/ 40 w 56"/>
                <a:gd name="T67" fmla="*/ 55 h 90"/>
                <a:gd name="T68" fmla="*/ 41 w 56"/>
                <a:gd name="T69" fmla="*/ 54 h 90"/>
                <a:gd name="T70" fmla="*/ 41 w 56"/>
                <a:gd name="T71" fmla="*/ 50 h 90"/>
                <a:gd name="T72" fmla="*/ 45 w 56"/>
                <a:gd name="T73" fmla="*/ 47 h 90"/>
                <a:gd name="T74" fmla="*/ 50 w 56"/>
                <a:gd name="T75" fmla="*/ 43 h 90"/>
                <a:gd name="T76" fmla="*/ 53 w 56"/>
                <a:gd name="T77" fmla="*/ 37 h 90"/>
                <a:gd name="T78" fmla="*/ 56 w 56"/>
                <a:gd name="T79" fmla="*/ 17 h 90"/>
                <a:gd name="T80" fmla="*/ 52 w 56"/>
                <a:gd name="T81" fmla="*/ 0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"/>
                <a:gd name="T124" fmla="*/ 0 h 90"/>
                <a:gd name="T125" fmla="*/ 56 w 56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" h="90">
                  <a:moveTo>
                    <a:pt x="52" y="0"/>
                  </a:moveTo>
                  <a:cubicBezTo>
                    <a:pt x="49" y="0"/>
                    <a:pt x="47" y="0"/>
                    <a:pt x="47" y="0"/>
                  </a:cubicBezTo>
                  <a:cubicBezTo>
                    <a:pt x="47" y="1"/>
                    <a:pt x="47" y="3"/>
                    <a:pt x="46" y="5"/>
                  </a:cubicBezTo>
                  <a:cubicBezTo>
                    <a:pt x="46" y="7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41" y="9"/>
                    <a:pt x="39" y="9"/>
                    <a:pt x="39" y="9"/>
                  </a:cubicBezTo>
                  <a:cubicBezTo>
                    <a:pt x="39" y="9"/>
                    <a:pt x="38" y="11"/>
                    <a:pt x="38" y="13"/>
                  </a:cubicBezTo>
                  <a:cubicBezTo>
                    <a:pt x="38" y="15"/>
                    <a:pt x="36" y="18"/>
                    <a:pt x="34" y="18"/>
                  </a:cubicBezTo>
                  <a:cubicBezTo>
                    <a:pt x="32" y="18"/>
                    <a:pt x="28" y="20"/>
                    <a:pt x="26" y="21"/>
                  </a:cubicBezTo>
                  <a:cubicBezTo>
                    <a:pt x="24" y="23"/>
                    <a:pt x="22" y="25"/>
                    <a:pt x="22" y="26"/>
                  </a:cubicBezTo>
                  <a:cubicBezTo>
                    <a:pt x="22" y="27"/>
                    <a:pt x="21" y="32"/>
                    <a:pt x="18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40"/>
                    <a:pt x="15" y="42"/>
                    <a:pt x="13" y="42"/>
                  </a:cubicBezTo>
                  <a:cubicBezTo>
                    <a:pt x="11" y="42"/>
                    <a:pt x="9" y="44"/>
                    <a:pt x="9" y="47"/>
                  </a:cubicBezTo>
                  <a:cubicBezTo>
                    <a:pt x="9" y="49"/>
                    <a:pt x="9" y="54"/>
                    <a:pt x="9" y="58"/>
                  </a:cubicBezTo>
                  <a:cubicBezTo>
                    <a:pt x="9" y="58"/>
                    <a:pt x="9" y="58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1"/>
                    <a:pt x="3" y="62"/>
                    <a:pt x="3" y="62"/>
                  </a:cubicBezTo>
                  <a:cubicBezTo>
                    <a:pt x="3" y="62"/>
                    <a:pt x="2" y="64"/>
                    <a:pt x="1" y="66"/>
                  </a:cubicBezTo>
                  <a:cubicBezTo>
                    <a:pt x="0" y="68"/>
                    <a:pt x="0" y="71"/>
                    <a:pt x="1" y="73"/>
                  </a:cubicBezTo>
                  <a:cubicBezTo>
                    <a:pt x="2" y="74"/>
                    <a:pt x="3" y="78"/>
                    <a:pt x="4" y="81"/>
                  </a:cubicBezTo>
                  <a:cubicBezTo>
                    <a:pt x="4" y="84"/>
                    <a:pt x="5" y="87"/>
                    <a:pt x="6" y="89"/>
                  </a:cubicBezTo>
                  <a:cubicBezTo>
                    <a:pt x="6" y="90"/>
                    <a:pt x="10" y="90"/>
                    <a:pt x="13" y="89"/>
                  </a:cubicBezTo>
                  <a:cubicBezTo>
                    <a:pt x="16" y="87"/>
                    <a:pt x="20" y="85"/>
                    <a:pt x="21" y="84"/>
                  </a:cubicBezTo>
                  <a:cubicBezTo>
                    <a:pt x="23" y="83"/>
                    <a:pt x="25" y="81"/>
                    <a:pt x="26" y="80"/>
                  </a:cubicBezTo>
                  <a:cubicBezTo>
                    <a:pt x="27" y="79"/>
                    <a:pt x="29" y="78"/>
                    <a:pt x="31" y="78"/>
                  </a:cubicBezTo>
                  <a:cubicBezTo>
                    <a:pt x="32" y="78"/>
                    <a:pt x="34" y="77"/>
                    <a:pt x="34" y="77"/>
                  </a:cubicBezTo>
                  <a:cubicBezTo>
                    <a:pt x="35" y="76"/>
                    <a:pt x="36" y="76"/>
                    <a:pt x="37" y="76"/>
                  </a:cubicBezTo>
                  <a:cubicBezTo>
                    <a:pt x="38" y="76"/>
                    <a:pt x="39" y="72"/>
                    <a:pt x="39" y="68"/>
                  </a:cubicBezTo>
                  <a:cubicBezTo>
                    <a:pt x="40" y="63"/>
                    <a:pt x="40" y="59"/>
                    <a:pt x="40" y="58"/>
                  </a:cubicBezTo>
                  <a:cubicBezTo>
                    <a:pt x="40" y="56"/>
                    <a:pt x="40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1" y="53"/>
                    <a:pt x="41" y="52"/>
                    <a:pt x="41" y="50"/>
                  </a:cubicBezTo>
                  <a:cubicBezTo>
                    <a:pt x="42" y="49"/>
                    <a:pt x="44" y="47"/>
                    <a:pt x="45" y="47"/>
                  </a:cubicBezTo>
                  <a:cubicBezTo>
                    <a:pt x="47" y="46"/>
                    <a:pt x="49" y="45"/>
                    <a:pt x="50" y="43"/>
                  </a:cubicBezTo>
                  <a:cubicBezTo>
                    <a:pt x="50" y="41"/>
                    <a:pt x="52" y="39"/>
                    <a:pt x="53" y="37"/>
                  </a:cubicBezTo>
                  <a:cubicBezTo>
                    <a:pt x="55" y="36"/>
                    <a:pt x="56" y="27"/>
                    <a:pt x="56" y="17"/>
                  </a:cubicBezTo>
                  <a:cubicBezTo>
                    <a:pt x="56" y="7"/>
                    <a:pt x="54" y="0"/>
                    <a:pt x="5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2" name="Freeform 36">
              <a:extLst>
                <a:ext uri="{FF2B5EF4-FFF2-40B4-BE49-F238E27FC236}">
                  <a16:creationId xmlns:a16="http://schemas.microsoft.com/office/drawing/2014/main" id="{62403FEB-5957-48A8-B9DF-34C3DCF08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713" y="0"/>
              <a:ext cx="1306513" cy="736600"/>
            </a:xfrm>
            <a:custGeom>
              <a:avLst/>
              <a:gdLst>
                <a:gd name="T0" fmla="*/ 385 w 490"/>
                <a:gd name="T1" fmla="*/ 166 h 276"/>
                <a:gd name="T2" fmla="*/ 387 w 490"/>
                <a:gd name="T3" fmla="*/ 152 h 276"/>
                <a:gd name="T4" fmla="*/ 409 w 490"/>
                <a:gd name="T5" fmla="*/ 153 h 276"/>
                <a:gd name="T6" fmla="*/ 401 w 490"/>
                <a:gd name="T7" fmla="*/ 146 h 276"/>
                <a:gd name="T8" fmla="*/ 389 w 490"/>
                <a:gd name="T9" fmla="*/ 132 h 276"/>
                <a:gd name="T10" fmla="*/ 417 w 490"/>
                <a:gd name="T11" fmla="*/ 123 h 276"/>
                <a:gd name="T12" fmla="*/ 417 w 490"/>
                <a:gd name="T13" fmla="*/ 124 h 276"/>
                <a:gd name="T14" fmla="*/ 416 w 490"/>
                <a:gd name="T15" fmla="*/ 126 h 276"/>
                <a:gd name="T16" fmla="*/ 417 w 490"/>
                <a:gd name="T17" fmla="*/ 126 h 276"/>
                <a:gd name="T18" fmla="*/ 428 w 490"/>
                <a:gd name="T19" fmla="*/ 102 h 276"/>
                <a:gd name="T20" fmla="*/ 428 w 490"/>
                <a:gd name="T21" fmla="*/ 75 h 276"/>
                <a:gd name="T22" fmla="*/ 429 w 490"/>
                <a:gd name="T23" fmla="*/ 49 h 276"/>
                <a:gd name="T24" fmla="*/ 463 w 490"/>
                <a:gd name="T25" fmla="*/ 34 h 276"/>
                <a:gd name="T26" fmla="*/ 477 w 490"/>
                <a:gd name="T27" fmla="*/ 15 h 276"/>
                <a:gd name="T28" fmla="*/ 435 w 490"/>
                <a:gd name="T29" fmla="*/ 20 h 276"/>
                <a:gd name="T30" fmla="*/ 399 w 490"/>
                <a:gd name="T31" fmla="*/ 28 h 276"/>
                <a:gd name="T32" fmla="*/ 399 w 490"/>
                <a:gd name="T33" fmla="*/ 28 h 276"/>
                <a:gd name="T34" fmla="*/ 399 w 490"/>
                <a:gd name="T35" fmla="*/ 27 h 276"/>
                <a:gd name="T36" fmla="*/ 402 w 490"/>
                <a:gd name="T37" fmla="*/ 4 h 276"/>
                <a:gd name="T38" fmla="*/ 344 w 490"/>
                <a:gd name="T39" fmla="*/ 6 h 276"/>
                <a:gd name="T40" fmla="*/ 320 w 490"/>
                <a:gd name="T41" fmla="*/ 7 h 276"/>
                <a:gd name="T42" fmla="*/ 249 w 490"/>
                <a:gd name="T43" fmla="*/ 10 h 276"/>
                <a:gd name="T44" fmla="*/ 180 w 490"/>
                <a:gd name="T45" fmla="*/ 16 h 276"/>
                <a:gd name="T46" fmla="*/ 172 w 490"/>
                <a:gd name="T47" fmla="*/ 29 h 276"/>
                <a:gd name="T48" fmla="*/ 149 w 490"/>
                <a:gd name="T49" fmla="*/ 15 h 276"/>
                <a:gd name="T50" fmla="*/ 98 w 490"/>
                <a:gd name="T51" fmla="*/ 29 h 276"/>
                <a:gd name="T52" fmla="*/ 71 w 490"/>
                <a:gd name="T53" fmla="*/ 34 h 276"/>
                <a:gd name="T54" fmla="*/ 40 w 490"/>
                <a:gd name="T55" fmla="*/ 34 h 276"/>
                <a:gd name="T56" fmla="*/ 66 w 490"/>
                <a:gd name="T57" fmla="*/ 38 h 276"/>
                <a:gd name="T58" fmla="*/ 69 w 490"/>
                <a:gd name="T59" fmla="*/ 43 h 276"/>
                <a:gd name="T60" fmla="*/ 70 w 490"/>
                <a:gd name="T61" fmla="*/ 44 h 276"/>
                <a:gd name="T62" fmla="*/ 62 w 490"/>
                <a:gd name="T63" fmla="*/ 56 h 276"/>
                <a:gd name="T64" fmla="*/ 15 w 490"/>
                <a:gd name="T65" fmla="*/ 58 h 276"/>
                <a:gd name="T66" fmla="*/ 24 w 490"/>
                <a:gd name="T67" fmla="*/ 67 h 276"/>
                <a:gd name="T68" fmla="*/ 44 w 490"/>
                <a:gd name="T69" fmla="*/ 77 h 276"/>
                <a:gd name="T70" fmla="*/ 31 w 490"/>
                <a:gd name="T71" fmla="*/ 85 h 276"/>
                <a:gd name="T72" fmla="*/ 75 w 490"/>
                <a:gd name="T73" fmla="*/ 95 h 276"/>
                <a:gd name="T74" fmla="*/ 160 w 490"/>
                <a:gd name="T75" fmla="*/ 167 h 276"/>
                <a:gd name="T76" fmla="*/ 174 w 490"/>
                <a:gd name="T77" fmla="*/ 180 h 276"/>
                <a:gd name="T78" fmla="*/ 163 w 490"/>
                <a:gd name="T79" fmla="*/ 197 h 276"/>
                <a:gd name="T80" fmla="*/ 162 w 490"/>
                <a:gd name="T81" fmla="*/ 200 h 276"/>
                <a:gd name="T82" fmla="*/ 175 w 490"/>
                <a:gd name="T83" fmla="*/ 212 h 276"/>
                <a:gd name="T84" fmla="*/ 175 w 490"/>
                <a:gd name="T85" fmla="*/ 214 h 276"/>
                <a:gd name="T86" fmla="*/ 180 w 490"/>
                <a:gd name="T87" fmla="*/ 228 h 276"/>
                <a:gd name="T88" fmla="*/ 207 w 490"/>
                <a:gd name="T89" fmla="*/ 266 h 276"/>
                <a:gd name="T90" fmla="*/ 234 w 490"/>
                <a:gd name="T91" fmla="*/ 273 h 276"/>
                <a:gd name="T92" fmla="*/ 262 w 490"/>
                <a:gd name="T93" fmla="*/ 236 h 276"/>
                <a:gd name="T94" fmla="*/ 280 w 490"/>
                <a:gd name="T95" fmla="*/ 213 h 276"/>
                <a:gd name="T96" fmla="*/ 315 w 490"/>
                <a:gd name="T97" fmla="*/ 209 h 276"/>
                <a:gd name="T98" fmla="*/ 344 w 490"/>
                <a:gd name="T99" fmla="*/ 195 h 276"/>
                <a:gd name="T100" fmla="*/ 384 w 490"/>
                <a:gd name="T101" fmla="*/ 186 h 2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276"/>
                <a:gd name="T155" fmla="*/ 490 w 490"/>
                <a:gd name="T156" fmla="*/ 276 h 2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276">
                  <a:moveTo>
                    <a:pt x="384" y="186"/>
                  </a:moveTo>
                  <a:cubicBezTo>
                    <a:pt x="389" y="181"/>
                    <a:pt x="393" y="175"/>
                    <a:pt x="393" y="172"/>
                  </a:cubicBezTo>
                  <a:cubicBezTo>
                    <a:pt x="393" y="169"/>
                    <a:pt x="389" y="167"/>
                    <a:pt x="385" y="166"/>
                  </a:cubicBezTo>
                  <a:cubicBezTo>
                    <a:pt x="381" y="165"/>
                    <a:pt x="380" y="162"/>
                    <a:pt x="382" y="158"/>
                  </a:cubicBezTo>
                  <a:cubicBezTo>
                    <a:pt x="385" y="155"/>
                    <a:pt x="387" y="152"/>
                    <a:pt x="387" y="152"/>
                  </a:cubicBezTo>
                  <a:cubicBezTo>
                    <a:pt x="387" y="152"/>
                    <a:pt x="387" y="152"/>
                    <a:pt x="387" y="152"/>
                  </a:cubicBezTo>
                  <a:cubicBezTo>
                    <a:pt x="387" y="152"/>
                    <a:pt x="390" y="153"/>
                    <a:pt x="394" y="153"/>
                  </a:cubicBezTo>
                  <a:cubicBezTo>
                    <a:pt x="397" y="154"/>
                    <a:pt x="402" y="154"/>
                    <a:pt x="404" y="154"/>
                  </a:cubicBezTo>
                  <a:cubicBezTo>
                    <a:pt x="407" y="153"/>
                    <a:pt x="409" y="153"/>
                    <a:pt x="409" y="153"/>
                  </a:cubicBezTo>
                  <a:cubicBezTo>
                    <a:pt x="409" y="153"/>
                    <a:pt x="409" y="153"/>
                    <a:pt x="408" y="152"/>
                  </a:cubicBezTo>
                  <a:cubicBezTo>
                    <a:pt x="407" y="150"/>
                    <a:pt x="405" y="147"/>
                    <a:pt x="404" y="147"/>
                  </a:cubicBezTo>
                  <a:cubicBezTo>
                    <a:pt x="401" y="146"/>
                    <a:pt x="401" y="146"/>
                    <a:pt x="401" y="146"/>
                  </a:cubicBezTo>
                  <a:cubicBezTo>
                    <a:pt x="394" y="141"/>
                    <a:pt x="389" y="136"/>
                    <a:pt x="389" y="135"/>
                  </a:cubicBezTo>
                  <a:cubicBezTo>
                    <a:pt x="389" y="135"/>
                    <a:pt x="389" y="135"/>
                    <a:pt x="389" y="134"/>
                  </a:cubicBezTo>
                  <a:cubicBezTo>
                    <a:pt x="389" y="134"/>
                    <a:pt x="389" y="133"/>
                    <a:pt x="389" y="132"/>
                  </a:cubicBezTo>
                  <a:cubicBezTo>
                    <a:pt x="389" y="130"/>
                    <a:pt x="389" y="129"/>
                    <a:pt x="390" y="127"/>
                  </a:cubicBezTo>
                  <a:cubicBezTo>
                    <a:pt x="392" y="124"/>
                    <a:pt x="393" y="121"/>
                    <a:pt x="395" y="121"/>
                  </a:cubicBezTo>
                  <a:cubicBezTo>
                    <a:pt x="398" y="121"/>
                    <a:pt x="417" y="121"/>
                    <a:pt x="417" y="123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5"/>
                    <a:pt x="417" y="125"/>
                    <a:pt x="417" y="125"/>
                  </a:cubicBezTo>
                  <a:cubicBezTo>
                    <a:pt x="417" y="125"/>
                    <a:pt x="414" y="125"/>
                    <a:pt x="414" y="125"/>
                  </a:cubicBezTo>
                  <a:cubicBezTo>
                    <a:pt x="415" y="125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7" y="126"/>
                  </a:cubicBezTo>
                  <a:cubicBezTo>
                    <a:pt x="421" y="126"/>
                    <a:pt x="421" y="126"/>
                    <a:pt x="421" y="126"/>
                  </a:cubicBezTo>
                  <a:cubicBezTo>
                    <a:pt x="423" y="124"/>
                    <a:pt x="425" y="121"/>
                    <a:pt x="426" y="118"/>
                  </a:cubicBezTo>
                  <a:cubicBezTo>
                    <a:pt x="427" y="116"/>
                    <a:pt x="428" y="109"/>
                    <a:pt x="428" y="102"/>
                  </a:cubicBezTo>
                  <a:cubicBezTo>
                    <a:pt x="428" y="95"/>
                    <a:pt x="427" y="89"/>
                    <a:pt x="425" y="87"/>
                  </a:cubicBezTo>
                  <a:cubicBezTo>
                    <a:pt x="423" y="86"/>
                    <a:pt x="423" y="83"/>
                    <a:pt x="425" y="81"/>
                  </a:cubicBezTo>
                  <a:cubicBezTo>
                    <a:pt x="427" y="79"/>
                    <a:pt x="428" y="76"/>
                    <a:pt x="428" y="75"/>
                  </a:cubicBezTo>
                  <a:cubicBezTo>
                    <a:pt x="428" y="73"/>
                    <a:pt x="426" y="72"/>
                    <a:pt x="422" y="72"/>
                  </a:cubicBezTo>
                  <a:cubicBezTo>
                    <a:pt x="419" y="72"/>
                    <a:pt x="417" y="68"/>
                    <a:pt x="417" y="63"/>
                  </a:cubicBezTo>
                  <a:cubicBezTo>
                    <a:pt x="417" y="58"/>
                    <a:pt x="422" y="51"/>
                    <a:pt x="429" y="49"/>
                  </a:cubicBezTo>
                  <a:cubicBezTo>
                    <a:pt x="436" y="46"/>
                    <a:pt x="443" y="43"/>
                    <a:pt x="446" y="42"/>
                  </a:cubicBezTo>
                  <a:cubicBezTo>
                    <a:pt x="446" y="42"/>
                    <a:pt x="446" y="42"/>
                    <a:pt x="450" y="40"/>
                  </a:cubicBezTo>
                  <a:cubicBezTo>
                    <a:pt x="455" y="38"/>
                    <a:pt x="462" y="35"/>
                    <a:pt x="463" y="34"/>
                  </a:cubicBezTo>
                  <a:cubicBezTo>
                    <a:pt x="466" y="33"/>
                    <a:pt x="478" y="30"/>
                    <a:pt x="485" y="27"/>
                  </a:cubicBezTo>
                  <a:cubicBezTo>
                    <a:pt x="489" y="25"/>
                    <a:pt x="489" y="25"/>
                    <a:pt x="489" y="25"/>
                  </a:cubicBezTo>
                  <a:cubicBezTo>
                    <a:pt x="490" y="19"/>
                    <a:pt x="485" y="15"/>
                    <a:pt x="477" y="15"/>
                  </a:cubicBezTo>
                  <a:cubicBezTo>
                    <a:pt x="470" y="15"/>
                    <a:pt x="453" y="15"/>
                    <a:pt x="440" y="15"/>
                  </a:cubicBezTo>
                  <a:cubicBezTo>
                    <a:pt x="440" y="15"/>
                    <a:pt x="440" y="15"/>
                    <a:pt x="437" y="17"/>
                  </a:cubicBezTo>
                  <a:cubicBezTo>
                    <a:pt x="434" y="20"/>
                    <a:pt x="435" y="20"/>
                    <a:pt x="435" y="20"/>
                  </a:cubicBezTo>
                  <a:cubicBezTo>
                    <a:pt x="424" y="23"/>
                    <a:pt x="411" y="28"/>
                    <a:pt x="399" y="30"/>
                  </a:cubicBezTo>
                  <a:cubicBezTo>
                    <a:pt x="399" y="30"/>
                    <a:pt x="399" y="30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5"/>
                    <a:pt x="399" y="25"/>
                    <a:pt x="399" y="25"/>
                  </a:cubicBezTo>
                  <a:cubicBezTo>
                    <a:pt x="403" y="16"/>
                    <a:pt x="405" y="7"/>
                    <a:pt x="404" y="6"/>
                  </a:cubicBezTo>
                  <a:cubicBezTo>
                    <a:pt x="403" y="5"/>
                    <a:pt x="402" y="4"/>
                    <a:pt x="402" y="4"/>
                  </a:cubicBezTo>
                  <a:cubicBezTo>
                    <a:pt x="402" y="3"/>
                    <a:pt x="398" y="3"/>
                    <a:pt x="393" y="2"/>
                  </a:cubicBezTo>
                  <a:cubicBezTo>
                    <a:pt x="389" y="1"/>
                    <a:pt x="376" y="0"/>
                    <a:pt x="366" y="0"/>
                  </a:cubicBezTo>
                  <a:cubicBezTo>
                    <a:pt x="355" y="0"/>
                    <a:pt x="345" y="3"/>
                    <a:pt x="344" y="6"/>
                  </a:cubicBezTo>
                  <a:cubicBezTo>
                    <a:pt x="342" y="9"/>
                    <a:pt x="339" y="9"/>
                    <a:pt x="337" y="6"/>
                  </a:cubicBezTo>
                  <a:cubicBezTo>
                    <a:pt x="335" y="3"/>
                    <a:pt x="331" y="0"/>
                    <a:pt x="328" y="0"/>
                  </a:cubicBezTo>
                  <a:cubicBezTo>
                    <a:pt x="325" y="0"/>
                    <a:pt x="322" y="3"/>
                    <a:pt x="320" y="7"/>
                  </a:cubicBezTo>
                  <a:cubicBezTo>
                    <a:pt x="318" y="10"/>
                    <a:pt x="312" y="12"/>
                    <a:pt x="306" y="11"/>
                  </a:cubicBezTo>
                  <a:cubicBezTo>
                    <a:pt x="301" y="11"/>
                    <a:pt x="293" y="10"/>
                    <a:pt x="289" y="10"/>
                  </a:cubicBezTo>
                  <a:cubicBezTo>
                    <a:pt x="249" y="10"/>
                    <a:pt x="249" y="10"/>
                    <a:pt x="249" y="10"/>
                  </a:cubicBezTo>
                  <a:cubicBezTo>
                    <a:pt x="231" y="10"/>
                    <a:pt x="216" y="12"/>
                    <a:pt x="214" y="14"/>
                  </a:cubicBezTo>
                  <a:cubicBezTo>
                    <a:pt x="213" y="16"/>
                    <a:pt x="207" y="18"/>
                    <a:pt x="202" y="17"/>
                  </a:cubicBezTo>
                  <a:cubicBezTo>
                    <a:pt x="197" y="16"/>
                    <a:pt x="186" y="16"/>
                    <a:pt x="180" y="16"/>
                  </a:cubicBezTo>
                  <a:cubicBezTo>
                    <a:pt x="180" y="16"/>
                    <a:pt x="180" y="16"/>
                    <a:pt x="180" y="20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6"/>
                    <a:pt x="176" y="29"/>
                    <a:pt x="172" y="29"/>
                  </a:cubicBezTo>
                  <a:cubicBezTo>
                    <a:pt x="167" y="29"/>
                    <a:pt x="163" y="27"/>
                    <a:pt x="161" y="24"/>
                  </a:cubicBezTo>
                  <a:cubicBezTo>
                    <a:pt x="160" y="22"/>
                    <a:pt x="159" y="20"/>
                    <a:pt x="158" y="19"/>
                  </a:cubicBezTo>
                  <a:cubicBezTo>
                    <a:pt x="157" y="19"/>
                    <a:pt x="153" y="17"/>
                    <a:pt x="149" y="15"/>
                  </a:cubicBezTo>
                  <a:cubicBezTo>
                    <a:pt x="145" y="14"/>
                    <a:pt x="133" y="13"/>
                    <a:pt x="124" y="13"/>
                  </a:cubicBezTo>
                  <a:cubicBezTo>
                    <a:pt x="115" y="14"/>
                    <a:pt x="105" y="17"/>
                    <a:pt x="103" y="20"/>
                  </a:cubicBezTo>
                  <a:cubicBezTo>
                    <a:pt x="101" y="24"/>
                    <a:pt x="99" y="28"/>
                    <a:pt x="98" y="29"/>
                  </a:cubicBezTo>
                  <a:cubicBezTo>
                    <a:pt x="97" y="30"/>
                    <a:pt x="96" y="31"/>
                    <a:pt x="95" y="31"/>
                  </a:cubicBezTo>
                  <a:cubicBezTo>
                    <a:pt x="95" y="32"/>
                    <a:pt x="90" y="32"/>
                    <a:pt x="85" y="33"/>
                  </a:cubicBezTo>
                  <a:cubicBezTo>
                    <a:pt x="79" y="33"/>
                    <a:pt x="73" y="34"/>
                    <a:pt x="71" y="34"/>
                  </a:cubicBezTo>
                  <a:cubicBezTo>
                    <a:pt x="69" y="34"/>
                    <a:pt x="63" y="33"/>
                    <a:pt x="59" y="33"/>
                  </a:cubicBezTo>
                  <a:cubicBezTo>
                    <a:pt x="54" y="32"/>
                    <a:pt x="49" y="32"/>
                    <a:pt x="46" y="32"/>
                  </a:cubicBezTo>
                  <a:cubicBezTo>
                    <a:pt x="43" y="33"/>
                    <a:pt x="40" y="34"/>
                    <a:pt x="40" y="34"/>
                  </a:cubicBezTo>
                  <a:cubicBezTo>
                    <a:pt x="40" y="34"/>
                    <a:pt x="40" y="34"/>
                    <a:pt x="41" y="34"/>
                  </a:cubicBezTo>
                  <a:cubicBezTo>
                    <a:pt x="47" y="34"/>
                    <a:pt x="55" y="38"/>
                    <a:pt x="61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8" y="38"/>
                    <a:pt x="68" y="43"/>
                    <a:pt x="68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43"/>
                    <a:pt x="69" y="43"/>
                    <a:pt x="69" y="43"/>
                  </a:cubicBezTo>
                  <a:cubicBezTo>
                    <a:pt x="69" y="43"/>
                    <a:pt x="69" y="44"/>
                    <a:pt x="69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70" y="44"/>
                    <a:pt x="69" y="45"/>
                    <a:pt x="68" y="47"/>
                  </a:cubicBezTo>
                  <a:cubicBezTo>
                    <a:pt x="67" y="49"/>
                    <a:pt x="66" y="50"/>
                    <a:pt x="66" y="50"/>
                  </a:cubicBezTo>
                  <a:cubicBezTo>
                    <a:pt x="66" y="50"/>
                    <a:pt x="64" y="52"/>
                    <a:pt x="62" y="56"/>
                  </a:cubicBezTo>
                  <a:cubicBezTo>
                    <a:pt x="59" y="59"/>
                    <a:pt x="51" y="62"/>
                    <a:pt x="44" y="62"/>
                  </a:cubicBezTo>
                  <a:cubicBezTo>
                    <a:pt x="37" y="62"/>
                    <a:pt x="28" y="61"/>
                    <a:pt x="23" y="59"/>
                  </a:cubicBezTo>
                  <a:cubicBezTo>
                    <a:pt x="19" y="57"/>
                    <a:pt x="15" y="57"/>
                    <a:pt x="15" y="58"/>
                  </a:cubicBezTo>
                  <a:cubicBezTo>
                    <a:pt x="15" y="59"/>
                    <a:pt x="8" y="62"/>
                    <a:pt x="0" y="67"/>
                  </a:cubicBezTo>
                  <a:cubicBezTo>
                    <a:pt x="0" y="67"/>
                    <a:pt x="0" y="67"/>
                    <a:pt x="6" y="67"/>
                  </a:cubicBezTo>
                  <a:cubicBezTo>
                    <a:pt x="13" y="67"/>
                    <a:pt x="20" y="66"/>
                    <a:pt x="24" y="67"/>
                  </a:cubicBezTo>
                  <a:cubicBezTo>
                    <a:pt x="24" y="67"/>
                    <a:pt x="25" y="67"/>
                    <a:pt x="25" y="67"/>
                  </a:cubicBezTo>
                  <a:cubicBezTo>
                    <a:pt x="30" y="69"/>
                    <a:pt x="30" y="68"/>
                    <a:pt x="30" y="68"/>
                  </a:cubicBezTo>
                  <a:cubicBezTo>
                    <a:pt x="38" y="73"/>
                    <a:pt x="44" y="77"/>
                    <a:pt x="44" y="77"/>
                  </a:cubicBezTo>
                  <a:cubicBezTo>
                    <a:pt x="44" y="77"/>
                    <a:pt x="43" y="78"/>
                    <a:pt x="41" y="79"/>
                  </a:cubicBezTo>
                  <a:cubicBezTo>
                    <a:pt x="39" y="80"/>
                    <a:pt x="36" y="81"/>
                    <a:pt x="35" y="82"/>
                  </a:cubicBezTo>
                  <a:cubicBezTo>
                    <a:pt x="34" y="83"/>
                    <a:pt x="32" y="84"/>
                    <a:pt x="31" y="85"/>
                  </a:cubicBezTo>
                  <a:cubicBezTo>
                    <a:pt x="31" y="86"/>
                    <a:pt x="32" y="88"/>
                    <a:pt x="35" y="89"/>
                  </a:cubicBezTo>
                  <a:cubicBezTo>
                    <a:pt x="37" y="90"/>
                    <a:pt x="39" y="92"/>
                    <a:pt x="40" y="93"/>
                  </a:cubicBezTo>
                  <a:cubicBezTo>
                    <a:pt x="40" y="94"/>
                    <a:pt x="56" y="95"/>
                    <a:pt x="75" y="95"/>
                  </a:cubicBezTo>
                  <a:cubicBezTo>
                    <a:pt x="93" y="95"/>
                    <a:pt x="121" y="107"/>
                    <a:pt x="135" y="122"/>
                  </a:cubicBezTo>
                  <a:cubicBezTo>
                    <a:pt x="150" y="137"/>
                    <a:pt x="162" y="153"/>
                    <a:pt x="162" y="158"/>
                  </a:cubicBezTo>
                  <a:cubicBezTo>
                    <a:pt x="162" y="163"/>
                    <a:pt x="161" y="167"/>
                    <a:pt x="160" y="167"/>
                  </a:cubicBezTo>
                  <a:cubicBezTo>
                    <a:pt x="159" y="167"/>
                    <a:pt x="160" y="169"/>
                    <a:pt x="162" y="171"/>
                  </a:cubicBezTo>
                  <a:cubicBezTo>
                    <a:pt x="163" y="174"/>
                    <a:pt x="167" y="176"/>
                    <a:pt x="169" y="176"/>
                  </a:cubicBezTo>
                  <a:cubicBezTo>
                    <a:pt x="172" y="176"/>
                    <a:pt x="174" y="178"/>
                    <a:pt x="174" y="180"/>
                  </a:cubicBezTo>
                  <a:cubicBezTo>
                    <a:pt x="174" y="182"/>
                    <a:pt x="172" y="186"/>
                    <a:pt x="169" y="189"/>
                  </a:cubicBezTo>
                  <a:cubicBezTo>
                    <a:pt x="166" y="192"/>
                    <a:pt x="163" y="194"/>
                    <a:pt x="163" y="194"/>
                  </a:cubicBezTo>
                  <a:cubicBezTo>
                    <a:pt x="163" y="195"/>
                    <a:pt x="163" y="196"/>
                    <a:pt x="163" y="197"/>
                  </a:cubicBezTo>
                  <a:cubicBezTo>
                    <a:pt x="163" y="198"/>
                    <a:pt x="162" y="199"/>
                    <a:pt x="162" y="19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4" y="200"/>
                    <a:pt x="166" y="200"/>
                  </a:cubicBezTo>
                  <a:cubicBezTo>
                    <a:pt x="169" y="200"/>
                    <a:pt x="172" y="203"/>
                    <a:pt x="173" y="206"/>
                  </a:cubicBezTo>
                  <a:cubicBezTo>
                    <a:pt x="174" y="209"/>
                    <a:pt x="175" y="212"/>
                    <a:pt x="175" y="212"/>
                  </a:cubicBezTo>
                  <a:cubicBezTo>
                    <a:pt x="175" y="212"/>
                    <a:pt x="175" y="212"/>
                    <a:pt x="175" y="213"/>
                  </a:cubicBezTo>
                  <a:cubicBezTo>
                    <a:pt x="175" y="213"/>
                    <a:pt x="175" y="213"/>
                    <a:pt x="175" y="213"/>
                  </a:cubicBezTo>
                  <a:cubicBezTo>
                    <a:pt x="175" y="214"/>
                    <a:pt x="175" y="214"/>
                    <a:pt x="175" y="214"/>
                  </a:cubicBezTo>
                  <a:cubicBezTo>
                    <a:pt x="175" y="214"/>
                    <a:pt x="174" y="216"/>
                    <a:pt x="173" y="219"/>
                  </a:cubicBezTo>
                  <a:cubicBezTo>
                    <a:pt x="172" y="223"/>
                    <a:pt x="172" y="226"/>
                    <a:pt x="173" y="227"/>
                  </a:cubicBezTo>
                  <a:cubicBezTo>
                    <a:pt x="174" y="228"/>
                    <a:pt x="177" y="228"/>
                    <a:pt x="180" y="228"/>
                  </a:cubicBezTo>
                  <a:cubicBezTo>
                    <a:pt x="184" y="228"/>
                    <a:pt x="186" y="234"/>
                    <a:pt x="186" y="241"/>
                  </a:cubicBezTo>
                  <a:cubicBezTo>
                    <a:pt x="186" y="247"/>
                    <a:pt x="189" y="256"/>
                    <a:pt x="192" y="259"/>
                  </a:cubicBezTo>
                  <a:cubicBezTo>
                    <a:pt x="195" y="262"/>
                    <a:pt x="202" y="265"/>
                    <a:pt x="207" y="266"/>
                  </a:cubicBezTo>
                  <a:cubicBezTo>
                    <a:pt x="212" y="267"/>
                    <a:pt x="216" y="270"/>
                    <a:pt x="216" y="272"/>
                  </a:cubicBezTo>
                  <a:cubicBezTo>
                    <a:pt x="216" y="274"/>
                    <a:pt x="219" y="276"/>
                    <a:pt x="224" y="276"/>
                  </a:cubicBezTo>
                  <a:cubicBezTo>
                    <a:pt x="228" y="276"/>
                    <a:pt x="233" y="275"/>
                    <a:pt x="234" y="273"/>
                  </a:cubicBezTo>
                  <a:cubicBezTo>
                    <a:pt x="235" y="272"/>
                    <a:pt x="238" y="266"/>
                    <a:pt x="241" y="261"/>
                  </a:cubicBezTo>
                  <a:cubicBezTo>
                    <a:pt x="244" y="255"/>
                    <a:pt x="250" y="249"/>
                    <a:pt x="253" y="247"/>
                  </a:cubicBezTo>
                  <a:cubicBezTo>
                    <a:pt x="256" y="245"/>
                    <a:pt x="260" y="240"/>
                    <a:pt x="262" y="236"/>
                  </a:cubicBezTo>
                  <a:cubicBezTo>
                    <a:pt x="265" y="232"/>
                    <a:pt x="268" y="226"/>
                    <a:pt x="269" y="222"/>
                  </a:cubicBezTo>
                  <a:cubicBezTo>
                    <a:pt x="270" y="218"/>
                    <a:pt x="272" y="214"/>
                    <a:pt x="273" y="214"/>
                  </a:cubicBezTo>
                  <a:cubicBezTo>
                    <a:pt x="274" y="214"/>
                    <a:pt x="280" y="213"/>
                    <a:pt x="280" y="213"/>
                  </a:cubicBezTo>
                  <a:cubicBezTo>
                    <a:pt x="280" y="213"/>
                    <a:pt x="291" y="209"/>
                    <a:pt x="304" y="209"/>
                  </a:cubicBezTo>
                  <a:cubicBezTo>
                    <a:pt x="304" y="209"/>
                    <a:pt x="304" y="209"/>
                    <a:pt x="308" y="209"/>
                  </a:cubicBezTo>
                  <a:cubicBezTo>
                    <a:pt x="315" y="209"/>
                    <a:pt x="315" y="209"/>
                    <a:pt x="315" y="209"/>
                  </a:cubicBezTo>
                  <a:cubicBezTo>
                    <a:pt x="319" y="205"/>
                    <a:pt x="326" y="195"/>
                    <a:pt x="332" y="195"/>
                  </a:cubicBezTo>
                  <a:cubicBezTo>
                    <a:pt x="332" y="195"/>
                    <a:pt x="332" y="195"/>
                    <a:pt x="338" y="195"/>
                  </a:cubicBezTo>
                  <a:cubicBezTo>
                    <a:pt x="344" y="195"/>
                    <a:pt x="344" y="195"/>
                    <a:pt x="344" y="195"/>
                  </a:cubicBezTo>
                  <a:cubicBezTo>
                    <a:pt x="351" y="190"/>
                    <a:pt x="361" y="186"/>
                    <a:pt x="366" y="186"/>
                  </a:cubicBezTo>
                  <a:cubicBezTo>
                    <a:pt x="366" y="186"/>
                    <a:pt x="366" y="186"/>
                    <a:pt x="375" y="186"/>
                  </a:cubicBezTo>
                  <a:cubicBezTo>
                    <a:pt x="384" y="186"/>
                    <a:pt x="384" y="186"/>
                    <a:pt x="384" y="18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3" name="Freeform 37">
              <a:extLst>
                <a:ext uri="{FF2B5EF4-FFF2-40B4-BE49-F238E27FC236}">
                  <a16:creationId xmlns:a16="http://schemas.microsoft.com/office/drawing/2014/main" id="{444D5CE1-34D0-467A-9AF8-F39AE504A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675" y="2179638"/>
              <a:ext cx="4763" cy="4763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4" name="Freeform 38">
              <a:extLst>
                <a:ext uri="{FF2B5EF4-FFF2-40B4-BE49-F238E27FC236}">
                  <a16:creationId xmlns:a16="http://schemas.microsoft.com/office/drawing/2014/main" id="{43ACC9C9-BF66-4923-9CCD-8CA022F99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63" y="639763"/>
              <a:ext cx="228600" cy="80963"/>
            </a:xfrm>
            <a:custGeom>
              <a:avLst/>
              <a:gdLst>
                <a:gd name="T0" fmla="*/ 43 w 86"/>
                <a:gd name="T1" fmla="*/ 23 h 30"/>
                <a:gd name="T2" fmla="*/ 43 w 86"/>
                <a:gd name="T3" fmla="*/ 22 h 30"/>
                <a:gd name="T4" fmla="*/ 43 w 86"/>
                <a:gd name="T5" fmla="*/ 22 h 30"/>
                <a:gd name="T6" fmla="*/ 43 w 86"/>
                <a:gd name="T7" fmla="*/ 22 h 30"/>
                <a:gd name="T8" fmla="*/ 43 w 86"/>
                <a:gd name="T9" fmla="*/ 22 h 30"/>
                <a:gd name="T10" fmla="*/ 43 w 86"/>
                <a:gd name="T11" fmla="*/ 22 h 30"/>
                <a:gd name="T12" fmla="*/ 56 w 86"/>
                <a:gd name="T13" fmla="*/ 23 h 30"/>
                <a:gd name="T14" fmla="*/ 58 w 86"/>
                <a:gd name="T15" fmla="*/ 23 h 30"/>
                <a:gd name="T16" fmla="*/ 69 w 86"/>
                <a:gd name="T17" fmla="*/ 25 h 30"/>
                <a:gd name="T18" fmla="*/ 70 w 86"/>
                <a:gd name="T19" fmla="*/ 25 h 30"/>
                <a:gd name="T20" fmla="*/ 72 w 86"/>
                <a:gd name="T21" fmla="*/ 19 h 30"/>
                <a:gd name="T22" fmla="*/ 79 w 86"/>
                <a:gd name="T23" fmla="*/ 10 h 30"/>
                <a:gd name="T24" fmla="*/ 86 w 86"/>
                <a:gd name="T25" fmla="*/ 8 h 30"/>
                <a:gd name="T26" fmla="*/ 85 w 86"/>
                <a:gd name="T27" fmla="*/ 7 h 30"/>
                <a:gd name="T28" fmla="*/ 83 w 86"/>
                <a:gd name="T29" fmla="*/ 6 h 30"/>
                <a:gd name="T30" fmla="*/ 82 w 86"/>
                <a:gd name="T31" fmla="*/ 6 h 30"/>
                <a:gd name="T32" fmla="*/ 82 w 86"/>
                <a:gd name="T33" fmla="*/ 6 h 30"/>
                <a:gd name="T34" fmla="*/ 80 w 86"/>
                <a:gd name="T35" fmla="*/ 5 h 30"/>
                <a:gd name="T36" fmla="*/ 79 w 86"/>
                <a:gd name="T37" fmla="*/ 3 h 30"/>
                <a:gd name="T38" fmla="*/ 79 w 86"/>
                <a:gd name="T39" fmla="*/ 3 h 30"/>
                <a:gd name="T40" fmla="*/ 70 w 86"/>
                <a:gd name="T41" fmla="*/ 1 h 30"/>
                <a:gd name="T42" fmla="*/ 55 w 86"/>
                <a:gd name="T43" fmla="*/ 3 h 30"/>
                <a:gd name="T44" fmla="*/ 53 w 86"/>
                <a:gd name="T45" fmla="*/ 3 h 30"/>
                <a:gd name="T46" fmla="*/ 42 w 86"/>
                <a:gd name="T47" fmla="*/ 3 h 30"/>
                <a:gd name="T48" fmla="*/ 31 w 86"/>
                <a:gd name="T49" fmla="*/ 5 h 30"/>
                <a:gd name="T50" fmla="*/ 21 w 86"/>
                <a:gd name="T51" fmla="*/ 7 h 30"/>
                <a:gd name="T52" fmla="*/ 14 w 86"/>
                <a:gd name="T53" fmla="*/ 4 h 30"/>
                <a:gd name="T54" fmla="*/ 10 w 86"/>
                <a:gd name="T55" fmla="*/ 0 h 30"/>
                <a:gd name="T56" fmla="*/ 8 w 86"/>
                <a:gd name="T57" fmla="*/ 0 h 30"/>
                <a:gd name="T58" fmla="*/ 0 w 86"/>
                <a:gd name="T59" fmla="*/ 7 h 30"/>
                <a:gd name="T60" fmla="*/ 0 w 86"/>
                <a:gd name="T61" fmla="*/ 8 h 30"/>
                <a:gd name="T62" fmla="*/ 3 w 86"/>
                <a:gd name="T63" fmla="*/ 14 h 30"/>
                <a:gd name="T64" fmla="*/ 4 w 86"/>
                <a:gd name="T65" fmla="*/ 16 h 30"/>
                <a:gd name="T66" fmla="*/ 13 w 86"/>
                <a:gd name="T67" fmla="*/ 22 h 30"/>
                <a:gd name="T68" fmla="*/ 14 w 86"/>
                <a:gd name="T69" fmla="*/ 23 h 30"/>
                <a:gd name="T70" fmla="*/ 26 w 86"/>
                <a:gd name="T71" fmla="*/ 29 h 30"/>
                <a:gd name="T72" fmla="*/ 32 w 86"/>
                <a:gd name="T73" fmla="*/ 28 h 30"/>
                <a:gd name="T74" fmla="*/ 38 w 86"/>
                <a:gd name="T75" fmla="*/ 27 h 30"/>
                <a:gd name="T76" fmla="*/ 44 w 86"/>
                <a:gd name="T77" fmla="*/ 27 h 30"/>
                <a:gd name="T78" fmla="*/ 44 w 86"/>
                <a:gd name="T79" fmla="*/ 26 h 30"/>
                <a:gd name="T80" fmla="*/ 44 w 86"/>
                <a:gd name="T81" fmla="*/ 25 h 30"/>
                <a:gd name="T82" fmla="*/ 43 w 86"/>
                <a:gd name="T83" fmla="*/ 23 h 30"/>
                <a:gd name="T84" fmla="*/ 43 w 86"/>
                <a:gd name="T85" fmla="*/ 23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30"/>
                <a:gd name="T131" fmla="*/ 86 w 86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30">
                  <a:moveTo>
                    <a:pt x="43" y="23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9" y="22"/>
                    <a:pt x="56" y="23"/>
                  </a:cubicBezTo>
                  <a:cubicBezTo>
                    <a:pt x="56" y="23"/>
                    <a:pt x="56" y="23"/>
                    <a:pt x="58" y="23"/>
                  </a:cubicBezTo>
                  <a:cubicBezTo>
                    <a:pt x="59" y="23"/>
                    <a:pt x="65" y="24"/>
                    <a:pt x="69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1" y="25"/>
                    <a:pt x="72" y="22"/>
                    <a:pt x="72" y="19"/>
                  </a:cubicBezTo>
                  <a:cubicBezTo>
                    <a:pt x="72" y="16"/>
                    <a:pt x="75" y="12"/>
                    <a:pt x="79" y="10"/>
                  </a:cubicBezTo>
                  <a:cubicBezTo>
                    <a:pt x="83" y="9"/>
                    <a:pt x="86" y="8"/>
                    <a:pt x="86" y="8"/>
                  </a:cubicBezTo>
                  <a:cubicBezTo>
                    <a:pt x="86" y="8"/>
                    <a:pt x="85" y="7"/>
                    <a:pt x="85" y="7"/>
                  </a:cubicBezTo>
                  <a:cubicBezTo>
                    <a:pt x="85" y="7"/>
                    <a:pt x="83" y="6"/>
                    <a:pt x="83" y="6"/>
                  </a:cubicBezTo>
                  <a:cubicBezTo>
                    <a:pt x="83" y="6"/>
                    <a:pt x="83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1" y="6"/>
                    <a:pt x="81" y="5"/>
                    <a:pt x="80" y="5"/>
                  </a:cubicBezTo>
                  <a:cubicBezTo>
                    <a:pt x="80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7" y="3"/>
                    <a:pt x="71" y="0"/>
                    <a:pt x="70" y="1"/>
                  </a:cubicBezTo>
                  <a:cubicBezTo>
                    <a:pt x="69" y="2"/>
                    <a:pt x="59" y="3"/>
                    <a:pt x="5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3"/>
                    <a:pt x="47" y="3"/>
                    <a:pt x="42" y="3"/>
                  </a:cubicBezTo>
                  <a:cubicBezTo>
                    <a:pt x="36" y="3"/>
                    <a:pt x="31" y="4"/>
                    <a:pt x="31" y="5"/>
                  </a:cubicBezTo>
                  <a:cubicBezTo>
                    <a:pt x="30" y="6"/>
                    <a:pt x="24" y="7"/>
                    <a:pt x="21" y="7"/>
                  </a:cubicBezTo>
                  <a:cubicBezTo>
                    <a:pt x="18" y="7"/>
                    <a:pt x="15" y="6"/>
                    <a:pt x="14" y="4"/>
                  </a:cubicBezTo>
                  <a:cubicBezTo>
                    <a:pt x="14" y="2"/>
                    <a:pt x="12" y="1"/>
                    <a:pt x="10" y="0"/>
                  </a:cubicBezTo>
                  <a:cubicBezTo>
                    <a:pt x="10" y="0"/>
                    <a:pt x="10" y="0"/>
                    <a:pt x="8" y="0"/>
                  </a:cubicBezTo>
                  <a:cubicBezTo>
                    <a:pt x="5" y="1"/>
                    <a:pt x="2" y="5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1"/>
                    <a:pt x="3" y="14"/>
                  </a:cubicBezTo>
                  <a:cubicBezTo>
                    <a:pt x="3" y="14"/>
                    <a:pt x="3" y="14"/>
                    <a:pt x="4" y="16"/>
                  </a:cubicBezTo>
                  <a:cubicBezTo>
                    <a:pt x="5" y="18"/>
                    <a:pt x="12" y="21"/>
                    <a:pt x="13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7"/>
                    <a:pt x="23" y="30"/>
                    <a:pt x="26" y="29"/>
                  </a:cubicBezTo>
                  <a:cubicBezTo>
                    <a:pt x="29" y="28"/>
                    <a:pt x="32" y="28"/>
                    <a:pt x="32" y="28"/>
                  </a:cubicBezTo>
                  <a:cubicBezTo>
                    <a:pt x="32" y="28"/>
                    <a:pt x="35" y="28"/>
                    <a:pt x="38" y="27"/>
                  </a:cubicBezTo>
                  <a:cubicBezTo>
                    <a:pt x="41" y="27"/>
                    <a:pt x="44" y="27"/>
                    <a:pt x="44" y="27"/>
                  </a:cubicBezTo>
                  <a:cubicBezTo>
                    <a:pt x="44" y="27"/>
                    <a:pt x="44" y="27"/>
                    <a:pt x="44" y="26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4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5" name="Freeform 39">
              <a:extLst>
                <a:ext uri="{FF2B5EF4-FFF2-40B4-BE49-F238E27FC236}">
                  <a16:creationId xmlns:a16="http://schemas.microsoft.com/office/drawing/2014/main" id="{13D2D6AF-54AA-4237-93A0-DC2E90455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463" y="2438400"/>
              <a:ext cx="3175" cy="476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6" name="Freeform 40">
              <a:extLst>
                <a:ext uri="{FF2B5EF4-FFF2-40B4-BE49-F238E27FC236}">
                  <a16:creationId xmlns:a16="http://schemas.microsoft.com/office/drawing/2014/main" id="{9FA6F4FC-51EC-465A-8E91-69BFF3449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0" y="9731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7" name="Freeform 41">
              <a:extLst>
                <a:ext uri="{FF2B5EF4-FFF2-40B4-BE49-F238E27FC236}">
                  <a16:creationId xmlns:a16="http://schemas.microsoft.com/office/drawing/2014/main" id="{156126FF-3772-465B-BE68-096B29BD1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576263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8" name="Freeform 42">
              <a:extLst>
                <a:ext uri="{FF2B5EF4-FFF2-40B4-BE49-F238E27FC236}">
                  <a16:creationId xmlns:a16="http://schemas.microsoft.com/office/drawing/2014/main" id="{0E4212C2-79E4-4967-8D67-4939585A2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15335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69" name="Freeform 43">
              <a:extLst>
                <a:ext uri="{FF2B5EF4-FFF2-40B4-BE49-F238E27FC236}">
                  <a16:creationId xmlns:a16="http://schemas.microsoft.com/office/drawing/2014/main" id="{8C04FC64-D9BB-4387-8B6B-8CBE43D59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1408113"/>
              <a:ext cx="1466850" cy="1576388"/>
            </a:xfrm>
            <a:custGeom>
              <a:avLst/>
              <a:gdLst>
                <a:gd name="T0" fmla="*/ 528 w 550"/>
                <a:gd name="T1" fmla="*/ 218 h 591"/>
                <a:gd name="T2" fmla="*/ 511 w 550"/>
                <a:gd name="T3" fmla="*/ 222 h 591"/>
                <a:gd name="T4" fmla="*/ 499 w 550"/>
                <a:gd name="T5" fmla="*/ 218 h 591"/>
                <a:gd name="T6" fmla="*/ 496 w 550"/>
                <a:gd name="T7" fmla="*/ 209 h 591"/>
                <a:gd name="T8" fmla="*/ 484 w 550"/>
                <a:gd name="T9" fmla="*/ 205 h 591"/>
                <a:gd name="T10" fmla="*/ 469 w 550"/>
                <a:gd name="T11" fmla="*/ 199 h 591"/>
                <a:gd name="T12" fmla="*/ 465 w 550"/>
                <a:gd name="T13" fmla="*/ 195 h 591"/>
                <a:gd name="T14" fmla="*/ 461 w 550"/>
                <a:gd name="T15" fmla="*/ 191 h 591"/>
                <a:gd name="T16" fmla="*/ 454 w 550"/>
                <a:gd name="T17" fmla="*/ 179 h 591"/>
                <a:gd name="T18" fmla="*/ 431 w 550"/>
                <a:gd name="T19" fmla="*/ 144 h 591"/>
                <a:gd name="T20" fmla="*/ 420 w 550"/>
                <a:gd name="T21" fmla="*/ 98 h 591"/>
                <a:gd name="T22" fmla="*/ 406 w 550"/>
                <a:gd name="T23" fmla="*/ 67 h 591"/>
                <a:gd name="T24" fmla="*/ 395 w 550"/>
                <a:gd name="T25" fmla="*/ 63 h 591"/>
                <a:gd name="T26" fmla="*/ 348 w 550"/>
                <a:gd name="T27" fmla="*/ 55 h 591"/>
                <a:gd name="T28" fmla="*/ 298 w 550"/>
                <a:gd name="T29" fmla="*/ 50 h 591"/>
                <a:gd name="T30" fmla="*/ 297 w 550"/>
                <a:gd name="T31" fmla="*/ 59 h 591"/>
                <a:gd name="T32" fmla="*/ 297 w 550"/>
                <a:gd name="T33" fmla="*/ 59 h 591"/>
                <a:gd name="T34" fmla="*/ 293 w 550"/>
                <a:gd name="T35" fmla="*/ 62 h 591"/>
                <a:gd name="T36" fmla="*/ 277 w 550"/>
                <a:gd name="T37" fmla="*/ 53 h 591"/>
                <a:gd name="T38" fmla="*/ 253 w 550"/>
                <a:gd name="T39" fmla="*/ 44 h 591"/>
                <a:gd name="T40" fmla="*/ 219 w 550"/>
                <a:gd name="T41" fmla="*/ 22 h 591"/>
                <a:gd name="T42" fmla="*/ 181 w 550"/>
                <a:gd name="T43" fmla="*/ 0 h 591"/>
                <a:gd name="T44" fmla="*/ 126 w 550"/>
                <a:gd name="T45" fmla="*/ 12 h 591"/>
                <a:gd name="T46" fmla="*/ 108 w 550"/>
                <a:gd name="T47" fmla="*/ 18 h 591"/>
                <a:gd name="T48" fmla="*/ 95 w 550"/>
                <a:gd name="T49" fmla="*/ 20 h 591"/>
                <a:gd name="T50" fmla="*/ 83 w 550"/>
                <a:gd name="T51" fmla="*/ 23 h 591"/>
                <a:gd name="T52" fmla="*/ 53 w 550"/>
                <a:gd name="T53" fmla="*/ 59 h 591"/>
                <a:gd name="T54" fmla="*/ 0 w 550"/>
                <a:gd name="T55" fmla="*/ 153 h 591"/>
                <a:gd name="T56" fmla="*/ 29 w 550"/>
                <a:gd name="T57" fmla="*/ 224 h 591"/>
                <a:gd name="T58" fmla="*/ 44 w 550"/>
                <a:gd name="T59" fmla="*/ 242 h 591"/>
                <a:gd name="T60" fmla="*/ 62 w 550"/>
                <a:gd name="T61" fmla="*/ 264 h 591"/>
                <a:gd name="T62" fmla="*/ 122 w 550"/>
                <a:gd name="T63" fmla="*/ 272 h 591"/>
                <a:gd name="T64" fmla="*/ 157 w 550"/>
                <a:gd name="T65" fmla="*/ 260 h 591"/>
                <a:gd name="T66" fmla="*/ 215 w 550"/>
                <a:gd name="T67" fmla="*/ 277 h 591"/>
                <a:gd name="T68" fmla="*/ 231 w 550"/>
                <a:gd name="T69" fmla="*/ 332 h 591"/>
                <a:gd name="T70" fmla="*/ 249 w 550"/>
                <a:gd name="T71" fmla="*/ 371 h 591"/>
                <a:gd name="T72" fmla="*/ 255 w 550"/>
                <a:gd name="T73" fmla="*/ 377 h 591"/>
                <a:gd name="T74" fmla="*/ 255 w 550"/>
                <a:gd name="T75" fmla="*/ 403 h 591"/>
                <a:gd name="T76" fmla="*/ 237 w 550"/>
                <a:gd name="T77" fmla="*/ 443 h 591"/>
                <a:gd name="T78" fmla="*/ 254 w 550"/>
                <a:gd name="T79" fmla="*/ 511 h 591"/>
                <a:gd name="T80" fmla="*/ 269 w 550"/>
                <a:gd name="T81" fmla="*/ 580 h 591"/>
                <a:gd name="T82" fmla="*/ 287 w 550"/>
                <a:gd name="T83" fmla="*/ 590 h 591"/>
                <a:gd name="T84" fmla="*/ 370 w 550"/>
                <a:gd name="T85" fmla="*/ 562 h 591"/>
                <a:gd name="T86" fmla="*/ 395 w 550"/>
                <a:gd name="T87" fmla="*/ 535 h 591"/>
                <a:gd name="T88" fmla="*/ 395 w 550"/>
                <a:gd name="T89" fmla="*/ 525 h 591"/>
                <a:gd name="T90" fmla="*/ 414 w 550"/>
                <a:gd name="T91" fmla="*/ 485 h 591"/>
                <a:gd name="T92" fmla="*/ 461 w 550"/>
                <a:gd name="T93" fmla="*/ 415 h 591"/>
                <a:gd name="T94" fmla="*/ 453 w 550"/>
                <a:gd name="T95" fmla="*/ 375 h 591"/>
                <a:gd name="T96" fmla="*/ 454 w 550"/>
                <a:gd name="T97" fmla="*/ 363 h 591"/>
                <a:gd name="T98" fmla="*/ 462 w 550"/>
                <a:gd name="T99" fmla="*/ 348 h 591"/>
                <a:gd name="T100" fmla="*/ 477 w 550"/>
                <a:gd name="T101" fmla="*/ 326 h 591"/>
                <a:gd name="T102" fmla="*/ 508 w 550"/>
                <a:gd name="T103" fmla="*/ 300 h 591"/>
                <a:gd name="T104" fmla="*/ 550 w 550"/>
                <a:gd name="T105" fmla="*/ 228 h 5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591"/>
                <a:gd name="T161" fmla="*/ 550 w 550"/>
                <a:gd name="T162" fmla="*/ 591 h 5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591">
                  <a:moveTo>
                    <a:pt x="545" y="217"/>
                  </a:moveTo>
                  <a:cubicBezTo>
                    <a:pt x="543" y="215"/>
                    <a:pt x="535" y="216"/>
                    <a:pt x="528" y="218"/>
                  </a:cubicBezTo>
                  <a:cubicBezTo>
                    <a:pt x="522" y="220"/>
                    <a:pt x="516" y="221"/>
                    <a:pt x="516" y="222"/>
                  </a:cubicBezTo>
                  <a:cubicBezTo>
                    <a:pt x="516" y="222"/>
                    <a:pt x="514" y="222"/>
                    <a:pt x="511" y="222"/>
                  </a:cubicBezTo>
                  <a:cubicBezTo>
                    <a:pt x="508" y="223"/>
                    <a:pt x="505" y="222"/>
                    <a:pt x="503" y="221"/>
                  </a:cubicBezTo>
                  <a:cubicBezTo>
                    <a:pt x="501" y="219"/>
                    <a:pt x="499" y="218"/>
                    <a:pt x="499" y="218"/>
                  </a:cubicBezTo>
                  <a:cubicBezTo>
                    <a:pt x="499" y="218"/>
                    <a:pt x="500" y="217"/>
                    <a:pt x="500" y="216"/>
                  </a:cubicBezTo>
                  <a:cubicBezTo>
                    <a:pt x="501" y="214"/>
                    <a:pt x="499" y="211"/>
                    <a:pt x="496" y="209"/>
                  </a:cubicBezTo>
                  <a:cubicBezTo>
                    <a:pt x="494" y="207"/>
                    <a:pt x="493" y="205"/>
                    <a:pt x="492" y="204"/>
                  </a:cubicBezTo>
                  <a:cubicBezTo>
                    <a:pt x="490" y="205"/>
                    <a:pt x="487" y="205"/>
                    <a:pt x="484" y="205"/>
                  </a:cubicBezTo>
                  <a:cubicBezTo>
                    <a:pt x="479" y="205"/>
                    <a:pt x="474" y="204"/>
                    <a:pt x="473" y="203"/>
                  </a:cubicBezTo>
                  <a:cubicBezTo>
                    <a:pt x="472" y="202"/>
                    <a:pt x="470" y="200"/>
                    <a:pt x="469" y="199"/>
                  </a:cubicBezTo>
                  <a:cubicBezTo>
                    <a:pt x="467" y="198"/>
                    <a:pt x="466" y="197"/>
                    <a:pt x="466" y="196"/>
                  </a:cubicBezTo>
                  <a:cubicBezTo>
                    <a:pt x="466" y="196"/>
                    <a:pt x="466" y="195"/>
                    <a:pt x="465" y="195"/>
                  </a:cubicBezTo>
                  <a:cubicBezTo>
                    <a:pt x="465" y="194"/>
                    <a:pt x="464" y="194"/>
                    <a:pt x="464" y="194"/>
                  </a:cubicBezTo>
                  <a:cubicBezTo>
                    <a:pt x="464" y="194"/>
                    <a:pt x="463" y="193"/>
                    <a:pt x="461" y="191"/>
                  </a:cubicBezTo>
                  <a:cubicBezTo>
                    <a:pt x="460" y="190"/>
                    <a:pt x="459" y="188"/>
                    <a:pt x="459" y="188"/>
                  </a:cubicBezTo>
                  <a:cubicBezTo>
                    <a:pt x="459" y="188"/>
                    <a:pt x="456" y="184"/>
                    <a:pt x="454" y="179"/>
                  </a:cubicBezTo>
                  <a:cubicBezTo>
                    <a:pt x="451" y="174"/>
                    <a:pt x="446" y="166"/>
                    <a:pt x="443" y="162"/>
                  </a:cubicBezTo>
                  <a:cubicBezTo>
                    <a:pt x="441" y="157"/>
                    <a:pt x="435" y="149"/>
                    <a:pt x="431" y="144"/>
                  </a:cubicBezTo>
                  <a:cubicBezTo>
                    <a:pt x="427" y="139"/>
                    <a:pt x="423" y="128"/>
                    <a:pt x="423" y="120"/>
                  </a:cubicBezTo>
                  <a:cubicBezTo>
                    <a:pt x="422" y="112"/>
                    <a:pt x="421" y="102"/>
                    <a:pt x="420" y="98"/>
                  </a:cubicBezTo>
                  <a:cubicBezTo>
                    <a:pt x="418" y="94"/>
                    <a:pt x="416" y="89"/>
                    <a:pt x="414" y="87"/>
                  </a:cubicBezTo>
                  <a:cubicBezTo>
                    <a:pt x="412" y="86"/>
                    <a:pt x="408" y="76"/>
                    <a:pt x="406" y="67"/>
                  </a:cubicBezTo>
                  <a:cubicBezTo>
                    <a:pt x="405" y="66"/>
                    <a:pt x="405" y="63"/>
                    <a:pt x="405" y="63"/>
                  </a:cubicBezTo>
                  <a:cubicBezTo>
                    <a:pt x="395" y="63"/>
                    <a:pt x="395" y="63"/>
                    <a:pt x="395" y="63"/>
                  </a:cubicBezTo>
                  <a:cubicBezTo>
                    <a:pt x="389" y="63"/>
                    <a:pt x="382" y="62"/>
                    <a:pt x="380" y="59"/>
                  </a:cubicBezTo>
                  <a:cubicBezTo>
                    <a:pt x="377" y="56"/>
                    <a:pt x="362" y="55"/>
                    <a:pt x="348" y="55"/>
                  </a:cubicBezTo>
                  <a:cubicBezTo>
                    <a:pt x="313" y="55"/>
                    <a:pt x="313" y="55"/>
                    <a:pt x="313" y="55"/>
                  </a:cubicBezTo>
                  <a:cubicBezTo>
                    <a:pt x="309" y="55"/>
                    <a:pt x="303" y="52"/>
                    <a:pt x="298" y="50"/>
                  </a:cubicBezTo>
                  <a:cubicBezTo>
                    <a:pt x="293" y="48"/>
                    <a:pt x="291" y="49"/>
                    <a:pt x="293" y="53"/>
                  </a:cubicBezTo>
                  <a:cubicBezTo>
                    <a:pt x="295" y="57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60"/>
                    <a:pt x="295" y="61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58"/>
                    <a:pt x="293" y="58"/>
                    <a:pt x="293" y="58"/>
                  </a:cubicBezTo>
                  <a:cubicBezTo>
                    <a:pt x="293" y="57"/>
                    <a:pt x="285" y="54"/>
                    <a:pt x="277" y="53"/>
                  </a:cubicBezTo>
                  <a:cubicBezTo>
                    <a:pt x="269" y="52"/>
                    <a:pt x="261" y="50"/>
                    <a:pt x="261" y="49"/>
                  </a:cubicBezTo>
                  <a:cubicBezTo>
                    <a:pt x="261" y="47"/>
                    <a:pt x="257" y="45"/>
                    <a:pt x="253" y="44"/>
                  </a:cubicBezTo>
                  <a:cubicBezTo>
                    <a:pt x="249" y="43"/>
                    <a:pt x="240" y="42"/>
                    <a:pt x="233" y="42"/>
                  </a:cubicBezTo>
                  <a:cubicBezTo>
                    <a:pt x="225" y="42"/>
                    <a:pt x="219" y="33"/>
                    <a:pt x="219" y="22"/>
                  </a:cubicBezTo>
                  <a:cubicBezTo>
                    <a:pt x="219" y="11"/>
                    <a:pt x="217" y="1"/>
                    <a:pt x="214" y="1"/>
                  </a:cubicBezTo>
                  <a:cubicBezTo>
                    <a:pt x="211" y="0"/>
                    <a:pt x="197" y="0"/>
                    <a:pt x="181" y="0"/>
                  </a:cubicBezTo>
                  <a:cubicBezTo>
                    <a:pt x="166" y="0"/>
                    <a:pt x="149" y="2"/>
                    <a:pt x="144" y="5"/>
                  </a:cubicBezTo>
                  <a:cubicBezTo>
                    <a:pt x="139" y="8"/>
                    <a:pt x="131" y="11"/>
                    <a:pt x="126" y="12"/>
                  </a:cubicBezTo>
                  <a:cubicBezTo>
                    <a:pt x="122" y="13"/>
                    <a:pt x="117" y="14"/>
                    <a:pt x="116" y="14"/>
                  </a:cubicBezTo>
                  <a:cubicBezTo>
                    <a:pt x="115" y="15"/>
                    <a:pt x="111" y="16"/>
                    <a:pt x="108" y="18"/>
                  </a:cubicBezTo>
                  <a:cubicBezTo>
                    <a:pt x="104" y="19"/>
                    <a:pt x="101" y="21"/>
                    <a:pt x="101" y="20"/>
                  </a:cubicBezTo>
                  <a:cubicBezTo>
                    <a:pt x="101" y="20"/>
                    <a:pt x="98" y="20"/>
                    <a:pt x="95" y="20"/>
                  </a:cubicBezTo>
                  <a:cubicBezTo>
                    <a:pt x="92" y="21"/>
                    <a:pt x="89" y="20"/>
                    <a:pt x="89" y="19"/>
                  </a:cubicBezTo>
                  <a:cubicBezTo>
                    <a:pt x="89" y="18"/>
                    <a:pt x="86" y="20"/>
                    <a:pt x="83" y="23"/>
                  </a:cubicBezTo>
                  <a:cubicBezTo>
                    <a:pt x="81" y="27"/>
                    <a:pt x="73" y="32"/>
                    <a:pt x="66" y="35"/>
                  </a:cubicBezTo>
                  <a:cubicBezTo>
                    <a:pt x="59" y="38"/>
                    <a:pt x="53" y="49"/>
                    <a:pt x="53" y="59"/>
                  </a:cubicBezTo>
                  <a:cubicBezTo>
                    <a:pt x="53" y="69"/>
                    <a:pt x="41" y="83"/>
                    <a:pt x="27" y="92"/>
                  </a:cubicBezTo>
                  <a:cubicBezTo>
                    <a:pt x="12" y="100"/>
                    <a:pt x="0" y="128"/>
                    <a:pt x="0" y="153"/>
                  </a:cubicBezTo>
                  <a:cubicBezTo>
                    <a:pt x="0" y="178"/>
                    <a:pt x="4" y="203"/>
                    <a:pt x="9" y="207"/>
                  </a:cubicBezTo>
                  <a:cubicBezTo>
                    <a:pt x="13" y="211"/>
                    <a:pt x="23" y="219"/>
                    <a:pt x="29" y="224"/>
                  </a:cubicBezTo>
                  <a:cubicBezTo>
                    <a:pt x="36" y="230"/>
                    <a:pt x="42" y="235"/>
                    <a:pt x="42" y="235"/>
                  </a:cubicBezTo>
                  <a:cubicBezTo>
                    <a:pt x="43" y="235"/>
                    <a:pt x="43" y="239"/>
                    <a:pt x="44" y="242"/>
                  </a:cubicBezTo>
                  <a:cubicBezTo>
                    <a:pt x="44" y="246"/>
                    <a:pt x="48" y="251"/>
                    <a:pt x="53" y="254"/>
                  </a:cubicBezTo>
                  <a:cubicBezTo>
                    <a:pt x="58" y="257"/>
                    <a:pt x="62" y="261"/>
                    <a:pt x="62" y="264"/>
                  </a:cubicBezTo>
                  <a:cubicBezTo>
                    <a:pt x="63" y="267"/>
                    <a:pt x="76" y="270"/>
                    <a:pt x="93" y="271"/>
                  </a:cubicBezTo>
                  <a:cubicBezTo>
                    <a:pt x="109" y="272"/>
                    <a:pt x="122" y="272"/>
                    <a:pt x="122" y="272"/>
                  </a:cubicBezTo>
                  <a:cubicBezTo>
                    <a:pt x="122" y="272"/>
                    <a:pt x="126" y="270"/>
                    <a:pt x="131" y="267"/>
                  </a:cubicBezTo>
                  <a:cubicBezTo>
                    <a:pt x="136" y="264"/>
                    <a:pt x="148" y="261"/>
                    <a:pt x="157" y="260"/>
                  </a:cubicBezTo>
                  <a:cubicBezTo>
                    <a:pt x="167" y="259"/>
                    <a:pt x="184" y="261"/>
                    <a:pt x="195" y="265"/>
                  </a:cubicBezTo>
                  <a:cubicBezTo>
                    <a:pt x="205" y="269"/>
                    <a:pt x="215" y="274"/>
                    <a:pt x="215" y="277"/>
                  </a:cubicBezTo>
                  <a:cubicBezTo>
                    <a:pt x="215" y="281"/>
                    <a:pt x="217" y="292"/>
                    <a:pt x="218" y="302"/>
                  </a:cubicBezTo>
                  <a:cubicBezTo>
                    <a:pt x="219" y="312"/>
                    <a:pt x="225" y="325"/>
                    <a:pt x="231" y="332"/>
                  </a:cubicBezTo>
                  <a:cubicBezTo>
                    <a:pt x="236" y="339"/>
                    <a:pt x="241" y="349"/>
                    <a:pt x="242" y="355"/>
                  </a:cubicBezTo>
                  <a:cubicBezTo>
                    <a:pt x="243" y="361"/>
                    <a:pt x="248" y="368"/>
                    <a:pt x="249" y="371"/>
                  </a:cubicBezTo>
                  <a:cubicBezTo>
                    <a:pt x="251" y="374"/>
                    <a:pt x="255" y="377"/>
                    <a:pt x="255" y="377"/>
                  </a:cubicBezTo>
                  <a:cubicBezTo>
                    <a:pt x="255" y="377"/>
                    <a:pt x="255" y="377"/>
                    <a:pt x="255" y="377"/>
                  </a:cubicBezTo>
                  <a:cubicBezTo>
                    <a:pt x="255" y="377"/>
                    <a:pt x="255" y="381"/>
                    <a:pt x="255" y="385"/>
                  </a:cubicBezTo>
                  <a:cubicBezTo>
                    <a:pt x="255" y="403"/>
                    <a:pt x="255" y="403"/>
                    <a:pt x="255" y="403"/>
                  </a:cubicBezTo>
                  <a:cubicBezTo>
                    <a:pt x="255" y="408"/>
                    <a:pt x="248" y="414"/>
                    <a:pt x="244" y="417"/>
                  </a:cubicBezTo>
                  <a:cubicBezTo>
                    <a:pt x="239" y="420"/>
                    <a:pt x="235" y="431"/>
                    <a:pt x="237" y="443"/>
                  </a:cubicBezTo>
                  <a:cubicBezTo>
                    <a:pt x="239" y="454"/>
                    <a:pt x="242" y="469"/>
                    <a:pt x="246" y="476"/>
                  </a:cubicBezTo>
                  <a:cubicBezTo>
                    <a:pt x="249" y="483"/>
                    <a:pt x="252" y="498"/>
                    <a:pt x="254" y="511"/>
                  </a:cubicBezTo>
                  <a:cubicBezTo>
                    <a:pt x="256" y="524"/>
                    <a:pt x="259" y="542"/>
                    <a:pt x="260" y="553"/>
                  </a:cubicBezTo>
                  <a:cubicBezTo>
                    <a:pt x="262" y="563"/>
                    <a:pt x="266" y="575"/>
                    <a:pt x="269" y="580"/>
                  </a:cubicBezTo>
                  <a:cubicBezTo>
                    <a:pt x="272" y="584"/>
                    <a:pt x="277" y="589"/>
                    <a:pt x="280" y="590"/>
                  </a:cubicBezTo>
                  <a:cubicBezTo>
                    <a:pt x="283" y="591"/>
                    <a:pt x="286" y="591"/>
                    <a:pt x="287" y="590"/>
                  </a:cubicBezTo>
                  <a:cubicBezTo>
                    <a:pt x="288" y="589"/>
                    <a:pt x="301" y="589"/>
                    <a:pt x="316" y="589"/>
                  </a:cubicBezTo>
                  <a:cubicBezTo>
                    <a:pt x="331" y="589"/>
                    <a:pt x="355" y="577"/>
                    <a:pt x="370" y="562"/>
                  </a:cubicBezTo>
                  <a:cubicBezTo>
                    <a:pt x="384" y="548"/>
                    <a:pt x="396" y="536"/>
                    <a:pt x="396" y="535"/>
                  </a:cubicBezTo>
                  <a:cubicBezTo>
                    <a:pt x="396" y="535"/>
                    <a:pt x="396" y="535"/>
                    <a:pt x="395" y="535"/>
                  </a:cubicBezTo>
                  <a:cubicBezTo>
                    <a:pt x="394" y="535"/>
                    <a:pt x="394" y="535"/>
                    <a:pt x="393" y="535"/>
                  </a:cubicBezTo>
                  <a:cubicBezTo>
                    <a:pt x="393" y="535"/>
                    <a:pt x="394" y="530"/>
                    <a:pt x="395" y="525"/>
                  </a:cubicBezTo>
                  <a:cubicBezTo>
                    <a:pt x="397" y="518"/>
                    <a:pt x="402" y="511"/>
                    <a:pt x="406" y="507"/>
                  </a:cubicBezTo>
                  <a:cubicBezTo>
                    <a:pt x="410" y="503"/>
                    <a:pt x="414" y="494"/>
                    <a:pt x="414" y="485"/>
                  </a:cubicBezTo>
                  <a:cubicBezTo>
                    <a:pt x="414" y="477"/>
                    <a:pt x="424" y="464"/>
                    <a:pt x="437" y="456"/>
                  </a:cubicBezTo>
                  <a:cubicBezTo>
                    <a:pt x="450" y="449"/>
                    <a:pt x="461" y="430"/>
                    <a:pt x="461" y="415"/>
                  </a:cubicBezTo>
                  <a:cubicBezTo>
                    <a:pt x="461" y="399"/>
                    <a:pt x="459" y="386"/>
                    <a:pt x="456" y="384"/>
                  </a:cubicBezTo>
                  <a:cubicBezTo>
                    <a:pt x="454" y="383"/>
                    <a:pt x="452" y="379"/>
                    <a:pt x="453" y="375"/>
                  </a:cubicBezTo>
                  <a:cubicBezTo>
                    <a:pt x="453" y="372"/>
                    <a:pt x="454" y="368"/>
                    <a:pt x="454" y="367"/>
                  </a:cubicBezTo>
                  <a:cubicBezTo>
                    <a:pt x="454" y="365"/>
                    <a:pt x="454" y="364"/>
                    <a:pt x="454" y="363"/>
                  </a:cubicBezTo>
                  <a:cubicBezTo>
                    <a:pt x="454" y="363"/>
                    <a:pt x="455" y="361"/>
                    <a:pt x="456" y="359"/>
                  </a:cubicBezTo>
                  <a:cubicBezTo>
                    <a:pt x="457" y="357"/>
                    <a:pt x="460" y="352"/>
                    <a:pt x="462" y="348"/>
                  </a:cubicBezTo>
                  <a:cubicBezTo>
                    <a:pt x="464" y="345"/>
                    <a:pt x="466" y="341"/>
                    <a:pt x="466" y="340"/>
                  </a:cubicBezTo>
                  <a:cubicBezTo>
                    <a:pt x="467" y="339"/>
                    <a:pt x="472" y="333"/>
                    <a:pt x="477" y="326"/>
                  </a:cubicBezTo>
                  <a:cubicBezTo>
                    <a:pt x="482" y="319"/>
                    <a:pt x="490" y="313"/>
                    <a:pt x="493" y="313"/>
                  </a:cubicBezTo>
                  <a:cubicBezTo>
                    <a:pt x="497" y="313"/>
                    <a:pt x="503" y="307"/>
                    <a:pt x="508" y="300"/>
                  </a:cubicBezTo>
                  <a:cubicBezTo>
                    <a:pt x="513" y="293"/>
                    <a:pt x="525" y="276"/>
                    <a:pt x="534" y="262"/>
                  </a:cubicBezTo>
                  <a:cubicBezTo>
                    <a:pt x="542" y="249"/>
                    <a:pt x="550" y="233"/>
                    <a:pt x="550" y="228"/>
                  </a:cubicBezTo>
                  <a:cubicBezTo>
                    <a:pt x="550" y="223"/>
                    <a:pt x="548" y="218"/>
                    <a:pt x="545" y="2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0" name="Freeform 44">
              <a:extLst>
                <a:ext uri="{FF2B5EF4-FFF2-40B4-BE49-F238E27FC236}">
                  <a16:creationId xmlns:a16="http://schemas.microsoft.com/office/drawing/2014/main" id="{212AE833-090C-4B40-843E-0CCB1CEB1BC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670300" y="314325"/>
              <a:ext cx="4271963" cy="2132013"/>
            </a:xfrm>
            <a:custGeom>
              <a:avLst/>
              <a:gdLst>
                <a:gd name="T0" fmla="*/ 1487 w 1603"/>
                <a:gd name="T1" fmla="*/ 96 h 799"/>
                <a:gd name="T2" fmla="*/ 1262 w 1603"/>
                <a:gd name="T3" fmla="*/ 66 h 799"/>
                <a:gd name="T4" fmla="*/ 1050 w 1603"/>
                <a:gd name="T5" fmla="*/ 56 h 799"/>
                <a:gd name="T6" fmla="*/ 990 w 1603"/>
                <a:gd name="T7" fmla="*/ 39 h 799"/>
                <a:gd name="T8" fmla="*/ 959 w 1603"/>
                <a:gd name="T9" fmla="*/ 11 h 799"/>
                <a:gd name="T10" fmla="*/ 818 w 1603"/>
                <a:gd name="T11" fmla="*/ 31 h 799"/>
                <a:gd name="T12" fmla="*/ 744 w 1603"/>
                <a:gd name="T13" fmla="*/ 68 h 799"/>
                <a:gd name="T14" fmla="*/ 692 w 1603"/>
                <a:gd name="T15" fmla="*/ 115 h 799"/>
                <a:gd name="T16" fmla="*/ 640 w 1603"/>
                <a:gd name="T17" fmla="*/ 92 h 799"/>
                <a:gd name="T18" fmla="*/ 570 w 1603"/>
                <a:gd name="T19" fmla="*/ 92 h 799"/>
                <a:gd name="T20" fmla="*/ 469 w 1603"/>
                <a:gd name="T21" fmla="*/ 120 h 799"/>
                <a:gd name="T22" fmla="*/ 423 w 1603"/>
                <a:gd name="T23" fmla="*/ 127 h 799"/>
                <a:gd name="T24" fmla="*/ 401 w 1603"/>
                <a:gd name="T25" fmla="*/ 99 h 799"/>
                <a:gd name="T26" fmla="*/ 213 w 1603"/>
                <a:gd name="T27" fmla="*/ 102 h 799"/>
                <a:gd name="T28" fmla="*/ 146 w 1603"/>
                <a:gd name="T29" fmla="*/ 205 h 799"/>
                <a:gd name="T30" fmla="*/ 225 w 1603"/>
                <a:gd name="T31" fmla="*/ 205 h 799"/>
                <a:gd name="T32" fmla="*/ 271 w 1603"/>
                <a:gd name="T33" fmla="*/ 131 h 799"/>
                <a:gd name="T34" fmla="*/ 296 w 1603"/>
                <a:gd name="T35" fmla="*/ 191 h 799"/>
                <a:gd name="T36" fmla="*/ 274 w 1603"/>
                <a:gd name="T37" fmla="*/ 223 h 799"/>
                <a:gd name="T38" fmla="*/ 247 w 1603"/>
                <a:gd name="T39" fmla="*/ 241 h 799"/>
                <a:gd name="T40" fmla="*/ 147 w 1603"/>
                <a:gd name="T41" fmla="*/ 237 h 799"/>
                <a:gd name="T42" fmla="*/ 68 w 1603"/>
                <a:gd name="T43" fmla="*/ 343 h 799"/>
                <a:gd name="T44" fmla="*/ 28 w 1603"/>
                <a:gd name="T45" fmla="*/ 410 h 799"/>
                <a:gd name="T46" fmla="*/ 68 w 1603"/>
                <a:gd name="T47" fmla="*/ 403 h 799"/>
                <a:gd name="T48" fmla="*/ 96 w 1603"/>
                <a:gd name="T49" fmla="*/ 375 h 799"/>
                <a:gd name="T50" fmla="*/ 176 w 1603"/>
                <a:gd name="T51" fmla="*/ 365 h 799"/>
                <a:gd name="T52" fmla="*/ 196 w 1603"/>
                <a:gd name="T53" fmla="*/ 336 h 799"/>
                <a:gd name="T54" fmla="*/ 232 w 1603"/>
                <a:gd name="T55" fmla="*/ 391 h 799"/>
                <a:gd name="T56" fmla="*/ 243 w 1603"/>
                <a:gd name="T57" fmla="*/ 408 h 799"/>
                <a:gd name="T58" fmla="*/ 252 w 1603"/>
                <a:gd name="T59" fmla="*/ 408 h 799"/>
                <a:gd name="T60" fmla="*/ 260 w 1603"/>
                <a:gd name="T61" fmla="*/ 400 h 799"/>
                <a:gd name="T62" fmla="*/ 269 w 1603"/>
                <a:gd name="T63" fmla="*/ 386 h 799"/>
                <a:gd name="T64" fmla="*/ 300 w 1603"/>
                <a:gd name="T65" fmla="*/ 423 h 799"/>
                <a:gd name="T66" fmla="*/ 351 w 1603"/>
                <a:gd name="T67" fmla="*/ 462 h 799"/>
                <a:gd name="T68" fmla="*/ 407 w 1603"/>
                <a:gd name="T69" fmla="*/ 562 h 799"/>
                <a:gd name="T70" fmla="*/ 431 w 1603"/>
                <a:gd name="T71" fmla="*/ 610 h 799"/>
                <a:gd name="T72" fmla="*/ 478 w 1603"/>
                <a:gd name="T73" fmla="*/ 610 h 799"/>
                <a:gd name="T74" fmla="*/ 514 w 1603"/>
                <a:gd name="T75" fmla="*/ 586 h 799"/>
                <a:gd name="T76" fmla="*/ 555 w 1603"/>
                <a:gd name="T77" fmla="*/ 538 h 799"/>
                <a:gd name="T78" fmla="*/ 629 w 1603"/>
                <a:gd name="T79" fmla="*/ 538 h 799"/>
                <a:gd name="T80" fmla="*/ 719 w 1603"/>
                <a:gd name="T81" fmla="*/ 667 h 799"/>
                <a:gd name="T82" fmla="*/ 735 w 1603"/>
                <a:gd name="T83" fmla="*/ 596 h 799"/>
                <a:gd name="T84" fmla="*/ 858 w 1603"/>
                <a:gd name="T85" fmla="*/ 597 h 799"/>
                <a:gd name="T86" fmla="*/ 882 w 1603"/>
                <a:gd name="T87" fmla="*/ 694 h 799"/>
                <a:gd name="T88" fmla="*/ 880 w 1603"/>
                <a:gd name="T89" fmla="*/ 728 h 799"/>
                <a:gd name="T90" fmla="*/ 947 w 1603"/>
                <a:gd name="T91" fmla="*/ 794 h 799"/>
                <a:gd name="T92" fmla="*/ 922 w 1603"/>
                <a:gd name="T93" fmla="*/ 735 h 799"/>
                <a:gd name="T94" fmla="*/ 912 w 1603"/>
                <a:gd name="T95" fmla="*/ 689 h 799"/>
                <a:gd name="T96" fmla="*/ 937 w 1603"/>
                <a:gd name="T97" fmla="*/ 650 h 799"/>
                <a:gd name="T98" fmla="*/ 942 w 1603"/>
                <a:gd name="T99" fmla="*/ 564 h 799"/>
                <a:gd name="T100" fmla="*/ 1059 w 1603"/>
                <a:gd name="T101" fmla="*/ 458 h 799"/>
                <a:gd name="T102" fmla="*/ 1088 w 1603"/>
                <a:gd name="T103" fmla="*/ 426 h 799"/>
                <a:gd name="T104" fmla="*/ 1185 w 1603"/>
                <a:gd name="T105" fmla="*/ 358 h 799"/>
                <a:gd name="T106" fmla="*/ 1246 w 1603"/>
                <a:gd name="T107" fmla="*/ 329 h 799"/>
                <a:gd name="T108" fmla="*/ 1197 w 1603"/>
                <a:gd name="T109" fmla="*/ 258 h 799"/>
                <a:gd name="T110" fmla="*/ 1330 w 1603"/>
                <a:gd name="T111" fmla="*/ 210 h 799"/>
                <a:gd name="T112" fmla="*/ 1355 w 1603"/>
                <a:gd name="T113" fmla="*/ 280 h 799"/>
                <a:gd name="T114" fmla="*/ 1497 w 1603"/>
                <a:gd name="T115" fmla="*/ 180 h 799"/>
                <a:gd name="T116" fmla="*/ 1603 w 1603"/>
                <a:gd name="T117" fmla="*/ 148 h 799"/>
                <a:gd name="T118" fmla="*/ 483 w 1603"/>
                <a:gd name="T119" fmla="*/ 411 h 799"/>
                <a:gd name="T120" fmla="*/ 494 w 1603"/>
                <a:gd name="T121" fmla="*/ 339 h 799"/>
                <a:gd name="T122" fmla="*/ 526 w 1603"/>
                <a:gd name="T123" fmla="*/ 410 h 7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03"/>
                <a:gd name="T187" fmla="*/ 0 h 799"/>
                <a:gd name="T188" fmla="*/ 1603 w 1603"/>
                <a:gd name="T189" fmla="*/ 799 h 7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03" h="799">
                  <a:moveTo>
                    <a:pt x="1573" y="134"/>
                  </a:moveTo>
                  <a:cubicBezTo>
                    <a:pt x="1569" y="134"/>
                    <a:pt x="1563" y="132"/>
                    <a:pt x="1560" y="130"/>
                  </a:cubicBezTo>
                  <a:cubicBezTo>
                    <a:pt x="1557" y="128"/>
                    <a:pt x="1559" y="129"/>
                    <a:pt x="1566" y="132"/>
                  </a:cubicBezTo>
                  <a:cubicBezTo>
                    <a:pt x="1566" y="132"/>
                    <a:pt x="1566" y="132"/>
                    <a:pt x="1562" y="127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0" y="120"/>
                    <a:pt x="1539" y="116"/>
                    <a:pt x="1535" y="114"/>
                  </a:cubicBezTo>
                  <a:cubicBezTo>
                    <a:pt x="1531" y="112"/>
                    <a:pt x="1526" y="109"/>
                    <a:pt x="1523" y="108"/>
                  </a:cubicBezTo>
                  <a:cubicBezTo>
                    <a:pt x="1521" y="106"/>
                    <a:pt x="1515" y="103"/>
                    <a:pt x="1510" y="101"/>
                  </a:cubicBezTo>
                  <a:cubicBezTo>
                    <a:pt x="1505" y="98"/>
                    <a:pt x="1495" y="96"/>
                    <a:pt x="1487" y="96"/>
                  </a:cubicBezTo>
                  <a:cubicBezTo>
                    <a:pt x="1480" y="96"/>
                    <a:pt x="1470" y="100"/>
                    <a:pt x="1465" y="105"/>
                  </a:cubicBezTo>
                  <a:cubicBezTo>
                    <a:pt x="1461" y="110"/>
                    <a:pt x="1455" y="114"/>
                    <a:pt x="1452" y="115"/>
                  </a:cubicBezTo>
                  <a:cubicBezTo>
                    <a:pt x="1449" y="115"/>
                    <a:pt x="1446" y="114"/>
                    <a:pt x="1444" y="113"/>
                  </a:cubicBezTo>
                  <a:cubicBezTo>
                    <a:pt x="1443" y="111"/>
                    <a:pt x="1428" y="107"/>
                    <a:pt x="1412" y="107"/>
                  </a:cubicBezTo>
                  <a:cubicBezTo>
                    <a:pt x="1412" y="107"/>
                    <a:pt x="1412" y="107"/>
                    <a:pt x="1403" y="107"/>
                  </a:cubicBezTo>
                  <a:cubicBezTo>
                    <a:pt x="1394" y="107"/>
                    <a:pt x="1394" y="107"/>
                    <a:pt x="1394" y="107"/>
                  </a:cubicBezTo>
                  <a:cubicBezTo>
                    <a:pt x="1380" y="92"/>
                    <a:pt x="1357" y="87"/>
                    <a:pt x="1343" y="87"/>
                  </a:cubicBezTo>
                  <a:cubicBezTo>
                    <a:pt x="1330" y="87"/>
                    <a:pt x="1312" y="83"/>
                    <a:pt x="1305" y="78"/>
                  </a:cubicBezTo>
                  <a:cubicBezTo>
                    <a:pt x="1298" y="73"/>
                    <a:pt x="1278" y="68"/>
                    <a:pt x="1262" y="66"/>
                  </a:cubicBezTo>
                  <a:cubicBezTo>
                    <a:pt x="1245" y="65"/>
                    <a:pt x="1217" y="66"/>
                    <a:pt x="1200" y="69"/>
                  </a:cubicBezTo>
                  <a:cubicBezTo>
                    <a:pt x="1183" y="72"/>
                    <a:pt x="1165" y="76"/>
                    <a:pt x="1161" y="78"/>
                  </a:cubicBezTo>
                  <a:cubicBezTo>
                    <a:pt x="1156" y="81"/>
                    <a:pt x="1150" y="81"/>
                    <a:pt x="1147" y="78"/>
                  </a:cubicBezTo>
                  <a:cubicBezTo>
                    <a:pt x="1144" y="76"/>
                    <a:pt x="1137" y="73"/>
                    <a:pt x="1132" y="71"/>
                  </a:cubicBezTo>
                  <a:cubicBezTo>
                    <a:pt x="1126" y="70"/>
                    <a:pt x="1122" y="65"/>
                    <a:pt x="1122" y="61"/>
                  </a:cubicBezTo>
                  <a:cubicBezTo>
                    <a:pt x="1122" y="57"/>
                    <a:pt x="1115" y="53"/>
                    <a:pt x="1106" y="53"/>
                  </a:cubicBezTo>
                  <a:cubicBezTo>
                    <a:pt x="1097" y="53"/>
                    <a:pt x="1087" y="55"/>
                    <a:pt x="1083" y="57"/>
                  </a:cubicBezTo>
                  <a:cubicBezTo>
                    <a:pt x="1079" y="59"/>
                    <a:pt x="1072" y="60"/>
                    <a:pt x="1066" y="60"/>
                  </a:cubicBezTo>
                  <a:cubicBezTo>
                    <a:pt x="1060" y="60"/>
                    <a:pt x="1053" y="58"/>
                    <a:pt x="1050" y="56"/>
                  </a:cubicBezTo>
                  <a:cubicBezTo>
                    <a:pt x="1047" y="55"/>
                    <a:pt x="1036" y="53"/>
                    <a:pt x="1028" y="53"/>
                  </a:cubicBezTo>
                  <a:cubicBezTo>
                    <a:pt x="1020" y="53"/>
                    <a:pt x="1011" y="54"/>
                    <a:pt x="1011" y="54"/>
                  </a:cubicBezTo>
                  <a:cubicBezTo>
                    <a:pt x="1011" y="56"/>
                    <a:pt x="1011" y="56"/>
                    <a:pt x="1011" y="56"/>
                  </a:cubicBezTo>
                  <a:cubicBezTo>
                    <a:pt x="1011" y="57"/>
                    <a:pt x="1004" y="58"/>
                    <a:pt x="992" y="58"/>
                  </a:cubicBezTo>
                  <a:cubicBezTo>
                    <a:pt x="981" y="58"/>
                    <a:pt x="972" y="56"/>
                    <a:pt x="971" y="53"/>
                  </a:cubicBezTo>
                  <a:cubicBezTo>
                    <a:pt x="970" y="51"/>
                    <a:pt x="970" y="49"/>
                    <a:pt x="970" y="49"/>
                  </a:cubicBezTo>
                  <a:cubicBezTo>
                    <a:pt x="970" y="49"/>
                    <a:pt x="970" y="48"/>
                    <a:pt x="970" y="46"/>
                  </a:cubicBezTo>
                  <a:cubicBezTo>
                    <a:pt x="970" y="45"/>
                    <a:pt x="973" y="44"/>
                    <a:pt x="976" y="44"/>
                  </a:cubicBezTo>
                  <a:cubicBezTo>
                    <a:pt x="980" y="44"/>
                    <a:pt x="986" y="42"/>
                    <a:pt x="990" y="39"/>
                  </a:cubicBezTo>
                  <a:cubicBezTo>
                    <a:pt x="994" y="36"/>
                    <a:pt x="998" y="34"/>
                    <a:pt x="998" y="33"/>
                  </a:cubicBezTo>
                  <a:cubicBezTo>
                    <a:pt x="999" y="33"/>
                    <a:pt x="1001" y="31"/>
                    <a:pt x="1004" y="29"/>
                  </a:cubicBezTo>
                  <a:cubicBezTo>
                    <a:pt x="1007" y="27"/>
                    <a:pt x="1010" y="23"/>
                    <a:pt x="1010" y="20"/>
                  </a:cubicBezTo>
                  <a:cubicBezTo>
                    <a:pt x="1010" y="17"/>
                    <a:pt x="1005" y="14"/>
                    <a:pt x="1000" y="13"/>
                  </a:cubicBezTo>
                  <a:cubicBezTo>
                    <a:pt x="1000" y="13"/>
                    <a:pt x="1000" y="13"/>
                    <a:pt x="991" y="13"/>
                  </a:cubicBezTo>
                  <a:cubicBezTo>
                    <a:pt x="988" y="14"/>
                    <a:pt x="987" y="14"/>
                    <a:pt x="985" y="15"/>
                  </a:cubicBezTo>
                  <a:cubicBezTo>
                    <a:pt x="984" y="15"/>
                    <a:pt x="982" y="16"/>
                    <a:pt x="979" y="16"/>
                  </a:cubicBezTo>
                  <a:cubicBezTo>
                    <a:pt x="972" y="16"/>
                    <a:pt x="972" y="16"/>
                    <a:pt x="972" y="16"/>
                  </a:cubicBezTo>
                  <a:cubicBezTo>
                    <a:pt x="965" y="15"/>
                    <a:pt x="959" y="13"/>
                    <a:pt x="959" y="11"/>
                  </a:cubicBezTo>
                  <a:cubicBezTo>
                    <a:pt x="958" y="10"/>
                    <a:pt x="953" y="6"/>
                    <a:pt x="949" y="3"/>
                  </a:cubicBezTo>
                  <a:cubicBezTo>
                    <a:pt x="944" y="0"/>
                    <a:pt x="932" y="2"/>
                    <a:pt x="923" y="6"/>
                  </a:cubicBezTo>
                  <a:cubicBezTo>
                    <a:pt x="913" y="11"/>
                    <a:pt x="897" y="16"/>
                    <a:pt x="886" y="18"/>
                  </a:cubicBezTo>
                  <a:cubicBezTo>
                    <a:pt x="875" y="19"/>
                    <a:pt x="863" y="20"/>
                    <a:pt x="859" y="20"/>
                  </a:cubicBezTo>
                  <a:cubicBezTo>
                    <a:pt x="854" y="20"/>
                    <a:pt x="851" y="21"/>
                    <a:pt x="851" y="21"/>
                  </a:cubicBezTo>
                  <a:cubicBezTo>
                    <a:pt x="851" y="23"/>
                    <a:pt x="851" y="23"/>
                    <a:pt x="851" y="23"/>
                  </a:cubicBezTo>
                  <a:cubicBezTo>
                    <a:pt x="851" y="24"/>
                    <a:pt x="844" y="25"/>
                    <a:pt x="836" y="25"/>
                  </a:cubicBezTo>
                  <a:cubicBezTo>
                    <a:pt x="828" y="25"/>
                    <a:pt x="821" y="26"/>
                    <a:pt x="821" y="28"/>
                  </a:cubicBezTo>
                  <a:cubicBezTo>
                    <a:pt x="821" y="29"/>
                    <a:pt x="819" y="31"/>
                    <a:pt x="818" y="31"/>
                  </a:cubicBezTo>
                  <a:cubicBezTo>
                    <a:pt x="809" y="31"/>
                    <a:pt x="809" y="31"/>
                    <a:pt x="809" y="31"/>
                  </a:cubicBezTo>
                  <a:cubicBezTo>
                    <a:pt x="806" y="31"/>
                    <a:pt x="802" y="33"/>
                    <a:pt x="800" y="36"/>
                  </a:cubicBezTo>
                  <a:cubicBezTo>
                    <a:pt x="798" y="39"/>
                    <a:pt x="795" y="42"/>
                    <a:pt x="795" y="45"/>
                  </a:cubicBezTo>
                  <a:cubicBezTo>
                    <a:pt x="794" y="47"/>
                    <a:pt x="783" y="49"/>
                    <a:pt x="771" y="49"/>
                  </a:cubicBezTo>
                  <a:cubicBezTo>
                    <a:pt x="758" y="49"/>
                    <a:pt x="746" y="51"/>
                    <a:pt x="744" y="53"/>
                  </a:cubicBezTo>
                  <a:cubicBezTo>
                    <a:pt x="742" y="55"/>
                    <a:pt x="741" y="59"/>
                    <a:pt x="743" y="61"/>
                  </a:cubicBezTo>
                  <a:cubicBezTo>
                    <a:pt x="745" y="63"/>
                    <a:pt x="746" y="65"/>
                    <a:pt x="746" y="66"/>
                  </a:cubicBezTo>
                  <a:cubicBezTo>
                    <a:pt x="745" y="67"/>
                    <a:pt x="744" y="68"/>
                    <a:pt x="744" y="68"/>
                  </a:cubicBezTo>
                  <a:cubicBezTo>
                    <a:pt x="744" y="68"/>
                    <a:pt x="744" y="68"/>
                    <a:pt x="744" y="68"/>
                  </a:cubicBezTo>
                  <a:cubicBezTo>
                    <a:pt x="744" y="68"/>
                    <a:pt x="741" y="66"/>
                    <a:pt x="737" y="64"/>
                  </a:cubicBezTo>
                  <a:cubicBezTo>
                    <a:pt x="733" y="62"/>
                    <a:pt x="727" y="60"/>
                    <a:pt x="723" y="60"/>
                  </a:cubicBezTo>
                  <a:cubicBezTo>
                    <a:pt x="720" y="61"/>
                    <a:pt x="713" y="64"/>
                    <a:pt x="709" y="68"/>
                  </a:cubicBezTo>
                  <a:cubicBezTo>
                    <a:pt x="705" y="71"/>
                    <a:pt x="700" y="76"/>
                    <a:pt x="699" y="78"/>
                  </a:cubicBezTo>
                  <a:cubicBezTo>
                    <a:pt x="698" y="81"/>
                    <a:pt x="697" y="84"/>
                    <a:pt x="697" y="87"/>
                  </a:cubicBezTo>
                  <a:cubicBezTo>
                    <a:pt x="697" y="90"/>
                    <a:pt x="699" y="92"/>
                    <a:pt x="702" y="93"/>
                  </a:cubicBezTo>
                  <a:cubicBezTo>
                    <a:pt x="704" y="93"/>
                    <a:pt x="706" y="96"/>
                    <a:pt x="706" y="98"/>
                  </a:cubicBezTo>
                  <a:cubicBezTo>
                    <a:pt x="705" y="101"/>
                    <a:pt x="703" y="105"/>
                    <a:pt x="701" y="107"/>
                  </a:cubicBezTo>
                  <a:cubicBezTo>
                    <a:pt x="699" y="110"/>
                    <a:pt x="695" y="113"/>
                    <a:pt x="692" y="115"/>
                  </a:cubicBezTo>
                  <a:cubicBezTo>
                    <a:pt x="688" y="117"/>
                    <a:pt x="683" y="115"/>
                    <a:pt x="681" y="109"/>
                  </a:cubicBezTo>
                  <a:cubicBezTo>
                    <a:pt x="678" y="104"/>
                    <a:pt x="675" y="97"/>
                    <a:pt x="674" y="94"/>
                  </a:cubicBezTo>
                  <a:cubicBezTo>
                    <a:pt x="672" y="91"/>
                    <a:pt x="672" y="85"/>
                    <a:pt x="672" y="81"/>
                  </a:cubicBezTo>
                  <a:cubicBezTo>
                    <a:pt x="673" y="78"/>
                    <a:pt x="671" y="70"/>
                    <a:pt x="668" y="64"/>
                  </a:cubicBezTo>
                  <a:cubicBezTo>
                    <a:pt x="665" y="58"/>
                    <a:pt x="659" y="54"/>
                    <a:pt x="655" y="54"/>
                  </a:cubicBezTo>
                  <a:cubicBezTo>
                    <a:pt x="651" y="55"/>
                    <a:pt x="646" y="58"/>
                    <a:pt x="645" y="62"/>
                  </a:cubicBezTo>
                  <a:cubicBezTo>
                    <a:pt x="643" y="65"/>
                    <a:pt x="639" y="70"/>
                    <a:pt x="636" y="71"/>
                  </a:cubicBezTo>
                  <a:cubicBezTo>
                    <a:pt x="632" y="73"/>
                    <a:pt x="630" y="77"/>
                    <a:pt x="632" y="80"/>
                  </a:cubicBezTo>
                  <a:cubicBezTo>
                    <a:pt x="633" y="84"/>
                    <a:pt x="636" y="89"/>
                    <a:pt x="640" y="92"/>
                  </a:cubicBezTo>
                  <a:cubicBezTo>
                    <a:pt x="643" y="95"/>
                    <a:pt x="645" y="98"/>
                    <a:pt x="645" y="98"/>
                  </a:cubicBezTo>
                  <a:cubicBezTo>
                    <a:pt x="645" y="98"/>
                    <a:pt x="645" y="98"/>
                    <a:pt x="645" y="98"/>
                  </a:cubicBezTo>
                  <a:cubicBezTo>
                    <a:pt x="645" y="98"/>
                    <a:pt x="645" y="100"/>
                    <a:pt x="644" y="102"/>
                  </a:cubicBezTo>
                  <a:cubicBezTo>
                    <a:pt x="642" y="105"/>
                    <a:pt x="640" y="104"/>
                    <a:pt x="637" y="101"/>
                  </a:cubicBezTo>
                  <a:cubicBezTo>
                    <a:pt x="634" y="98"/>
                    <a:pt x="629" y="94"/>
                    <a:pt x="627" y="93"/>
                  </a:cubicBezTo>
                  <a:cubicBezTo>
                    <a:pt x="624" y="93"/>
                    <a:pt x="619" y="92"/>
                    <a:pt x="615" y="91"/>
                  </a:cubicBezTo>
                  <a:cubicBezTo>
                    <a:pt x="611" y="91"/>
                    <a:pt x="606" y="90"/>
                    <a:pt x="604" y="89"/>
                  </a:cubicBezTo>
                  <a:cubicBezTo>
                    <a:pt x="601" y="87"/>
                    <a:pt x="592" y="87"/>
                    <a:pt x="584" y="87"/>
                  </a:cubicBezTo>
                  <a:cubicBezTo>
                    <a:pt x="576" y="87"/>
                    <a:pt x="570" y="89"/>
                    <a:pt x="570" y="92"/>
                  </a:cubicBezTo>
                  <a:cubicBezTo>
                    <a:pt x="571" y="94"/>
                    <a:pt x="571" y="96"/>
                    <a:pt x="571" y="96"/>
                  </a:cubicBezTo>
                  <a:cubicBezTo>
                    <a:pt x="571" y="96"/>
                    <a:pt x="571" y="97"/>
                    <a:pt x="571" y="97"/>
                  </a:cubicBezTo>
                  <a:cubicBezTo>
                    <a:pt x="571" y="98"/>
                    <a:pt x="567" y="100"/>
                    <a:pt x="561" y="102"/>
                  </a:cubicBezTo>
                  <a:cubicBezTo>
                    <a:pt x="556" y="104"/>
                    <a:pt x="548" y="106"/>
                    <a:pt x="543" y="106"/>
                  </a:cubicBezTo>
                  <a:cubicBezTo>
                    <a:pt x="539" y="106"/>
                    <a:pt x="533" y="104"/>
                    <a:pt x="530" y="102"/>
                  </a:cubicBezTo>
                  <a:cubicBezTo>
                    <a:pt x="527" y="99"/>
                    <a:pt x="521" y="97"/>
                    <a:pt x="516" y="96"/>
                  </a:cubicBezTo>
                  <a:cubicBezTo>
                    <a:pt x="511" y="96"/>
                    <a:pt x="499" y="101"/>
                    <a:pt x="488" y="108"/>
                  </a:cubicBezTo>
                  <a:cubicBezTo>
                    <a:pt x="478" y="115"/>
                    <a:pt x="469" y="120"/>
                    <a:pt x="469" y="120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9" y="120"/>
                    <a:pt x="467" y="119"/>
                    <a:pt x="465" y="118"/>
                  </a:cubicBezTo>
                  <a:cubicBezTo>
                    <a:pt x="462" y="116"/>
                    <a:pt x="460" y="112"/>
                    <a:pt x="459" y="109"/>
                  </a:cubicBezTo>
                  <a:cubicBezTo>
                    <a:pt x="459" y="105"/>
                    <a:pt x="456" y="101"/>
                    <a:pt x="453" y="99"/>
                  </a:cubicBezTo>
                  <a:cubicBezTo>
                    <a:pt x="450" y="97"/>
                    <a:pt x="446" y="98"/>
                    <a:pt x="445" y="100"/>
                  </a:cubicBezTo>
                  <a:cubicBezTo>
                    <a:pt x="443" y="102"/>
                    <a:pt x="442" y="107"/>
                    <a:pt x="442" y="111"/>
                  </a:cubicBezTo>
                  <a:cubicBezTo>
                    <a:pt x="442" y="115"/>
                    <a:pt x="441" y="120"/>
                    <a:pt x="439" y="122"/>
                  </a:cubicBezTo>
                  <a:cubicBezTo>
                    <a:pt x="437" y="124"/>
                    <a:pt x="433" y="126"/>
                    <a:pt x="430" y="127"/>
                  </a:cubicBezTo>
                  <a:cubicBezTo>
                    <a:pt x="427" y="127"/>
                    <a:pt x="424" y="127"/>
                    <a:pt x="424" y="127"/>
                  </a:cubicBezTo>
                  <a:cubicBezTo>
                    <a:pt x="425" y="127"/>
                    <a:pt x="424" y="127"/>
                    <a:pt x="423" y="127"/>
                  </a:cubicBezTo>
                  <a:cubicBezTo>
                    <a:pt x="422" y="127"/>
                    <a:pt x="418" y="124"/>
                    <a:pt x="414" y="120"/>
                  </a:cubicBezTo>
                  <a:cubicBezTo>
                    <a:pt x="410" y="116"/>
                    <a:pt x="407" y="111"/>
                    <a:pt x="407" y="109"/>
                  </a:cubicBezTo>
                  <a:cubicBezTo>
                    <a:pt x="407" y="107"/>
                    <a:pt x="407" y="105"/>
                    <a:pt x="408" y="105"/>
                  </a:cubicBezTo>
                  <a:cubicBezTo>
                    <a:pt x="408" y="105"/>
                    <a:pt x="408" y="104"/>
                    <a:pt x="408" y="104"/>
                  </a:cubicBezTo>
                  <a:cubicBezTo>
                    <a:pt x="407" y="103"/>
                    <a:pt x="407" y="103"/>
                    <a:pt x="407" y="103"/>
                  </a:cubicBezTo>
                  <a:cubicBezTo>
                    <a:pt x="407" y="102"/>
                    <a:pt x="406" y="101"/>
                    <a:pt x="404" y="100"/>
                  </a:cubicBezTo>
                  <a:cubicBezTo>
                    <a:pt x="403" y="99"/>
                    <a:pt x="401" y="99"/>
                    <a:pt x="401" y="99"/>
                  </a:cubicBezTo>
                  <a:cubicBezTo>
                    <a:pt x="401" y="98"/>
                    <a:pt x="401" y="99"/>
                    <a:pt x="401" y="99"/>
                  </a:cubicBezTo>
                  <a:cubicBezTo>
                    <a:pt x="401" y="99"/>
                    <a:pt x="401" y="99"/>
                    <a:pt x="401" y="99"/>
                  </a:cubicBezTo>
                  <a:cubicBezTo>
                    <a:pt x="400" y="99"/>
                    <a:pt x="401" y="98"/>
                    <a:pt x="401" y="98"/>
                  </a:cubicBezTo>
                  <a:cubicBezTo>
                    <a:pt x="401" y="97"/>
                    <a:pt x="394" y="96"/>
                    <a:pt x="384" y="96"/>
                  </a:cubicBezTo>
                  <a:cubicBezTo>
                    <a:pt x="374" y="96"/>
                    <a:pt x="361" y="95"/>
                    <a:pt x="356" y="95"/>
                  </a:cubicBezTo>
                  <a:cubicBezTo>
                    <a:pt x="350" y="94"/>
                    <a:pt x="344" y="91"/>
                    <a:pt x="341" y="87"/>
                  </a:cubicBezTo>
                  <a:cubicBezTo>
                    <a:pt x="339" y="84"/>
                    <a:pt x="321" y="82"/>
                    <a:pt x="302" y="82"/>
                  </a:cubicBezTo>
                  <a:cubicBezTo>
                    <a:pt x="283" y="82"/>
                    <a:pt x="262" y="85"/>
                    <a:pt x="256" y="88"/>
                  </a:cubicBezTo>
                  <a:cubicBezTo>
                    <a:pt x="249" y="92"/>
                    <a:pt x="240" y="94"/>
                    <a:pt x="234" y="94"/>
                  </a:cubicBezTo>
                  <a:cubicBezTo>
                    <a:pt x="228" y="94"/>
                    <a:pt x="223" y="94"/>
                    <a:pt x="222" y="94"/>
                  </a:cubicBezTo>
                  <a:cubicBezTo>
                    <a:pt x="221" y="94"/>
                    <a:pt x="217" y="97"/>
                    <a:pt x="213" y="102"/>
                  </a:cubicBezTo>
                  <a:cubicBezTo>
                    <a:pt x="209" y="106"/>
                    <a:pt x="206" y="112"/>
                    <a:pt x="206" y="116"/>
                  </a:cubicBezTo>
                  <a:cubicBezTo>
                    <a:pt x="206" y="119"/>
                    <a:pt x="199" y="125"/>
                    <a:pt x="191" y="129"/>
                  </a:cubicBezTo>
                  <a:cubicBezTo>
                    <a:pt x="183" y="133"/>
                    <a:pt x="175" y="140"/>
                    <a:pt x="174" y="144"/>
                  </a:cubicBezTo>
                  <a:cubicBezTo>
                    <a:pt x="173" y="148"/>
                    <a:pt x="162" y="155"/>
                    <a:pt x="150" y="160"/>
                  </a:cubicBezTo>
                  <a:cubicBezTo>
                    <a:pt x="137" y="165"/>
                    <a:pt x="126" y="171"/>
                    <a:pt x="126" y="173"/>
                  </a:cubicBezTo>
                  <a:cubicBezTo>
                    <a:pt x="125" y="176"/>
                    <a:pt x="127" y="181"/>
                    <a:pt x="130" y="184"/>
                  </a:cubicBezTo>
                  <a:cubicBezTo>
                    <a:pt x="133" y="187"/>
                    <a:pt x="135" y="193"/>
                    <a:pt x="134" y="196"/>
                  </a:cubicBezTo>
                  <a:cubicBezTo>
                    <a:pt x="134" y="199"/>
                    <a:pt x="134" y="202"/>
                    <a:pt x="134" y="202"/>
                  </a:cubicBezTo>
                  <a:cubicBezTo>
                    <a:pt x="134" y="202"/>
                    <a:pt x="139" y="203"/>
                    <a:pt x="146" y="205"/>
                  </a:cubicBezTo>
                  <a:cubicBezTo>
                    <a:pt x="153" y="206"/>
                    <a:pt x="164" y="206"/>
                    <a:pt x="169" y="205"/>
                  </a:cubicBezTo>
                  <a:cubicBezTo>
                    <a:pt x="174" y="204"/>
                    <a:pt x="180" y="203"/>
                    <a:pt x="180" y="203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80" y="217"/>
                    <a:pt x="181" y="222"/>
                    <a:pt x="185" y="224"/>
                  </a:cubicBezTo>
                  <a:cubicBezTo>
                    <a:pt x="189" y="226"/>
                    <a:pt x="191" y="230"/>
                    <a:pt x="190" y="233"/>
                  </a:cubicBezTo>
                  <a:cubicBezTo>
                    <a:pt x="189" y="236"/>
                    <a:pt x="188" y="239"/>
                    <a:pt x="188" y="239"/>
                  </a:cubicBezTo>
                  <a:cubicBezTo>
                    <a:pt x="188" y="239"/>
                    <a:pt x="190" y="237"/>
                    <a:pt x="193" y="233"/>
                  </a:cubicBezTo>
                  <a:cubicBezTo>
                    <a:pt x="196" y="229"/>
                    <a:pt x="202" y="222"/>
                    <a:pt x="208" y="216"/>
                  </a:cubicBezTo>
                  <a:cubicBezTo>
                    <a:pt x="213" y="210"/>
                    <a:pt x="221" y="205"/>
                    <a:pt x="225" y="205"/>
                  </a:cubicBezTo>
                  <a:cubicBezTo>
                    <a:pt x="230" y="205"/>
                    <a:pt x="233" y="202"/>
                    <a:pt x="232" y="198"/>
                  </a:cubicBezTo>
                  <a:cubicBezTo>
                    <a:pt x="231" y="194"/>
                    <a:pt x="228" y="189"/>
                    <a:pt x="224" y="186"/>
                  </a:cubicBezTo>
                  <a:cubicBezTo>
                    <a:pt x="221" y="183"/>
                    <a:pt x="222" y="175"/>
                    <a:pt x="229" y="169"/>
                  </a:cubicBezTo>
                  <a:cubicBezTo>
                    <a:pt x="235" y="163"/>
                    <a:pt x="241" y="158"/>
                    <a:pt x="244" y="158"/>
                  </a:cubicBezTo>
                  <a:cubicBezTo>
                    <a:pt x="246" y="158"/>
                    <a:pt x="247" y="154"/>
                    <a:pt x="247" y="150"/>
                  </a:cubicBezTo>
                  <a:cubicBezTo>
                    <a:pt x="247" y="145"/>
                    <a:pt x="250" y="139"/>
                    <a:pt x="252" y="136"/>
                  </a:cubicBezTo>
                  <a:cubicBezTo>
                    <a:pt x="255" y="133"/>
                    <a:pt x="260" y="128"/>
                    <a:pt x="264" y="126"/>
                  </a:cubicBezTo>
                  <a:cubicBezTo>
                    <a:pt x="268" y="123"/>
                    <a:pt x="271" y="122"/>
                    <a:pt x="271" y="122"/>
                  </a:cubicBezTo>
                  <a:cubicBezTo>
                    <a:pt x="271" y="131"/>
                    <a:pt x="271" y="131"/>
                    <a:pt x="271" y="131"/>
                  </a:cubicBezTo>
                  <a:cubicBezTo>
                    <a:pt x="271" y="135"/>
                    <a:pt x="273" y="137"/>
                    <a:pt x="275" y="137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280" y="137"/>
                    <a:pt x="278" y="142"/>
                    <a:pt x="275" y="148"/>
                  </a:cubicBezTo>
                  <a:cubicBezTo>
                    <a:pt x="272" y="153"/>
                    <a:pt x="268" y="157"/>
                    <a:pt x="265" y="157"/>
                  </a:cubicBezTo>
                  <a:cubicBezTo>
                    <a:pt x="262" y="157"/>
                    <a:pt x="259" y="163"/>
                    <a:pt x="259" y="169"/>
                  </a:cubicBezTo>
                  <a:cubicBezTo>
                    <a:pt x="259" y="175"/>
                    <a:pt x="260" y="183"/>
                    <a:pt x="262" y="188"/>
                  </a:cubicBezTo>
                  <a:cubicBezTo>
                    <a:pt x="263" y="192"/>
                    <a:pt x="267" y="196"/>
                    <a:pt x="270" y="196"/>
                  </a:cubicBezTo>
                  <a:cubicBezTo>
                    <a:pt x="273" y="196"/>
                    <a:pt x="279" y="195"/>
                    <a:pt x="283" y="193"/>
                  </a:cubicBezTo>
                  <a:cubicBezTo>
                    <a:pt x="288" y="192"/>
                    <a:pt x="294" y="191"/>
                    <a:pt x="296" y="191"/>
                  </a:cubicBezTo>
                  <a:cubicBezTo>
                    <a:pt x="299" y="191"/>
                    <a:pt x="301" y="193"/>
                    <a:pt x="301" y="196"/>
                  </a:cubicBezTo>
                  <a:cubicBezTo>
                    <a:pt x="301" y="198"/>
                    <a:pt x="297" y="201"/>
                    <a:pt x="292" y="201"/>
                  </a:cubicBezTo>
                  <a:cubicBezTo>
                    <a:pt x="288" y="201"/>
                    <a:pt x="285" y="200"/>
                    <a:pt x="283" y="200"/>
                  </a:cubicBezTo>
                  <a:cubicBezTo>
                    <a:pt x="281" y="200"/>
                    <a:pt x="279" y="200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2"/>
                    <a:pt x="279" y="204"/>
                    <a:pt x="279" y="207"/>
                  </a:cubicBezTo>
                  <a:cubicBezTo>
                    <a:pt x="280" y="212"/>
                    <a:pt x="279" y="212"/>
                    <a:pt x="279" y="212"/>
                  </a:cubicBezTo>
                  <a:cubicBezTo>
                    <a:pt x="278" y="216"/>
                    <a:pt x="277" y="220"/>
                    <a:pt x="277" y="221"/>
                  </a:cubicBezTo>
                  <a:cubicBezTo>
                    <a:pt x="277" y="222"/>
                    <a:pt x="276" y="223"/>
                    <a:pt x="274" y="223"/>
                  </a:cubicBezTo>
                  <a:cubicBezTo>
                    <a:pt x="273" y="223"/>
                    <a:pt x="271" y="223"/>
                    <a:pt x="271" y="223"/>
                  </a:cubicBezTo>
                  <a:cubicBezTo>
                    <a:pt x="271" y="223"/>
                    <a:pt x="267" y="222"/>
                    <a:pt x="262" y="221"/>
                  </a:cubicBezTo>
                  <a:cubicBezTo>
                    <a:pt x="257" y="219"/>
                    <a:pt x="253" y="216"/>
                    <a:pt x="254" y="214"/>
                  </a:cubicBezTo>
                  <a:cubicBezTo>
                    <a:pt x="255" y="211"/>
                    <a:pt x="255" y="207"/>
                    <a:pt x="255" y="207"/>
                  </a:cubicBezTo>
                  <a:cubicBezTo>
                    <a:pt x="255" y="207"/>
                    <a:pt x="255" y="207"/>
                    <a:pt x="255" y="208"/>
                  </a:cubicBezTo>
                  <a:cubicBezTo>
                    <a:pt x="252" y="213"/>
                    <a:pt x="252" y="213"/>
                    <a:pt x="252" y="213"/>
                  </a:cubicBezTo>
                  <a:cubicBezTo>
                    <a:pt x="248" y="225"/>
                    <a:pt x="245" y="235"/>
                    <a:pt x="245" y="235"/>
                  </a:cubicBezTo>
                  <a:cubicBezTo>
                    <a:pt x="245" y="235"/>
                    <a:pt x="245" y="235"/>
                    <a:pt x="245" y="235"/>
                  </a:cubicBezTo>
                  <a:cubicBezTo>
                    <a:pt x="245" y="235"/>
                    <a:pt x="246" y="237"/>
                    <a:pt x="247" y="241"/>
                  </a:cubicBezTo>
                  <a:cubicBezTo>
                    <a:pt x="249" y="244"/>
                    <a:pt x="245" y="249"/>
                    <a:pt x="240" y="250"/>
                  </a:cubicBezTo>
                  <a:cubicBezTo>
                    <a:pt x="235" y="252"/>
                    <a:pt x="231" y="253"/>
                    <a:pt x="230" y="253"/>
                  </a:cubicBezTo>
                  <a:cubicBezTo>
                    <a:pt x="230" y="253"/>
                    <a:pt x="230" y="253"/>
                    <a:pt x="230" y="254"/>
                  </a:cubicBezTo>
                  <a:cubicBezTo>
                    <a:pt x="230" y="254"/>
                    <a:pt x="224" y="253"/>
                    <a:pt x="218" y="251"/>
                  </a:cubicBezTo>
                  <a:cubicBezTo>
                    <a:pt x="211" y="250"/>
                    <a:pt x="197" y="248"/>
                    <a:pt x="187" y="248"/>
                  </a:cubicBezTo>
                  <a:cubicBezTo>
                    <a:pt x="177" y="248"/>
                    <a:pt x="169" y="245"/>
                    <a:pt x="168" y="242"/>
                  </a:cubicBezTo>
                  <a:cubicBezTo>
                    <a:pt x="168" y="239"/>
                    <a:pt x="165" y="233"/>
                    <a:pt x="163" y="230"/>
                  </a:cubicBezTo>
                  <a:cubicBezTo>
                    <a:pt x="160" y="226"/>
                    <a:pt x="155" y="224"/>
                    <a:pt x="152" y="225"/>
                  </a:cubicBezTo>
                  <a:cubicBezTo>
                    <a:pt x="149" y="226"/>
                    <a:pt x="147" y="231"/>
                    <a:pt x="147" y="237"/>
                  </a:cubicBezTo>
                  <a:cubicBezTo>
                    <a:pt x="147" y="243"/>
                    <a:pt x="147" y="251"/>
                    <a:pt x="147" y="254"/>
                  </a:cubicBezTo>
                  <a:cubicBezTo>
                    <a:pt x="147" y="258"/>
                    <a:pt x="147" y="260"/>
                    <a:pt x="147" y="261"/>
                  </a:cubicBezTo>
                  <a:cubicBezTo>
                    <a:pt x="146" y="261"/>
                    <a:pt x="142" y="262"/>
                    <a:pt x="137" y="264"/>
                  </a:cubicBezTo>
                  <a:cubicBezTo>
                    <a:pt x="131" y="266"/>
                    <a:pt x="123" y="267"/>
                    <a:pt x="120" y="267"/>
                  </a:cubicBezTo>
                  <a:cubicBezTo>
                    <a:pt x="116" y="267"/>
                    <a:pt x="105" y="275"/>
                    <a:pt x="95" y="286"/>
                  </a:cubicBezTo>
                  <a:cubicBezTo>
                    <a:pt x="85" y="296"/>
                    <a:pt x="70" y="305"/>
                    <a:pt x="61" y="306"/>
                  </a:cubicBezTo>
                  <a:cubicBezTo>
                    <a:pt x="53" y="308"/>
                    <a:pt x="50" y="313"/>
                    <a:pt x="56" y="319"/>
                  </a:cubicBezTo>
                  <a:cubicBezTo>
                    <a:pt x="62" y="324"/>
                    <a:pt x="67" y="332"/>
                    <a:pt x="68" y="336"/>
                  </a:cubicBezTo>
                  <a:cubicBezTo>
                    <a:pt x="68" y="340"/>
                    <a:pt x="68" y="343"/>
                    <a:pt x="68" y="343"/>
                  </a:cubicBezTo>
                  <a:cubicBezTo>
                    <a:pt x="68" y="343"/>
                    <a:pt x="68" y="344"/>
                    <a:pt x="68" y="346"/>
                  </a:cubicBezTo>
                  <a:cubicBezTo>
                    <a:pt x="68" y="347"/>
                    <a:pt x="66" y="348"/>
                    <a:pt x="62" y="348"/>
                  </a:cubicBezTo>
                  <a:cubicBezTo>
                    <a:pt x="59" y="348"/>
                    <a:pt x="54" y="349"/>
                    <a:pt x="51" y="350"/>
                  </a:cubicBezTo>
                  <a:cubicBezTo>
                    <a:pt x="47" y="352"/>
                    <a:pt x="39" y="353"/>
                    <a:pt x="32" y="353"/>
                  </a:cubicBezTo>
                  <a:cubicBezTo>
                    <a:pt x="25" y="353"/>
                    <a:pt x="15" y="353"/>
                    <a:pt x="10" y="353"/>
                  </a:cubicBezTo>
                  <a:cubicBezTo>
                    <a:pt x="5" y="353"/>
                    <a:pt x="1" y="362"/>
                    <a:pt x="0" y="374"/>
                  </a:cubicBezTo>
                  <a:cubicBezTo>
                    <a:pt x="0" y="385"/>
                    <a:pt x="1" y="398"/>
                    <a:pt x="2" y="401"/>
                  </a:cubicBezTo>
                  <a:cubicBezTo>
                    <a:pt x="4" y="405"/>
                    <a:pt x="9" y="409"/>
                    <a:pt x="14" y="409"/>
                  </a:cubicBezTo>
                  <a:cubicBezTo>
                    <a:pt x="20" y="409"/>
                    <a:pt x="26" y="410"/>
                    <a:pt x="28" y="410"/>
                  </a:cubicBezTo>
                  <a:cubicBezTo>
                    <a:pt x="30" y="410"/>
                    <a:pt x="32" y="411"/>
                    <a:pt x="33" y="412"/>
                  </a:cubicBezTo>
                  <a:cubicBezTo>
                    <a:pt x="34" y="414"/>
                    <a:pt x="35" y="416"/>
                    <a:pt x="36" y="417"/>
                  </a:cubicBezTo>
                  <a:cubicBezTo>
                    <a:pt x="36" y="418"/>
                    <a:pt x="37" y="419"/>
                    <a:pt x="38" y="419"/>
                  </a:cubicBezTo>
                  <a:cubicBezTo>
                    <a:pt x="38" y="419"/>
                    <a:pt x="40" y="419"/>
                    <a:pt x="43" y="417"/>
                  </a:cubicBezTo>
                  <a:cubicBezTo>
                    <a:pt x="45" y="416"/>
                    <a:pt x="48" y="415"/>
                    <a:pt x="48" y="415"/>
                  </a:cubicBezTo>
                  <a:cubicBezTo>
                    <a:pt x="48" y="415"/>
                    <a:pt x="48" y="415"/>
                    <a:pt x="48" y="415"/>
                  </a:cubicBezTo>
                  <a:cubicBezTo>
                    <a:pt x="51" y="414"/>
                    <a:pt x="58" y="412"/>
                    <a:pt x="61" y="412"/>
                  </a:cubicBezTo>
                  <a:cubicBezTo>
                    <a:pt x="64" y="412"/>
                    <a:pt x="64" y="412"/>
                    <a:pt x="64" y="412"/>
                  </a:cubicBezTo>
                  <a:cubicBezTo>
                    <a:pt x="66" y="412"/>
                    <a:pt x="68" y="404"/>
                    <a:pt x="68" y="403"/>
                  </a:cubicBezTo>
                  <a:cubicBezTo>
                    <a:pt x="68" y="401"/>
                    <a:pt x="69" y="397"/>
                    <a:pt x="69" y="393"/>
                  </a:cubicBezTo>
                  <a:cubicBezTo>
                    <a:pt x="70" y="390"/>
                    <a:pt x="69" y="384"/>
                    <a:pt x="68" y="382"/>
                  </a:cubicBezTo>
                  <a:cubicBezTo>
                    <a:pt x="67" y="379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1" y="381"/>
                    <a:pt x="74" y="381"/>
                    <a:pt x="77" y="381"/>
                  </a:cubicBezTo>
                  <a:cubicBezTo>
                    <a:pt x="83" y="381"/>
                    <a:pt x="83" y="381"/>
                    <a:pt x="83" y="381"/>
                  </a:cubicBezTo>
                  <a:cubicBezTo>
                    <a:pt x="88" y="381"/>
                    <a:pt x="93" y="378"/>
                    <a:pt x="96" y="375"/>
                  </a:cubicBezTo>
                  <a:cubicBezTo>
                    <a:pt x="98" y="372"/>
                    <a:pt x="100" y="367"/>
                    <a:pt x="100" y="365"/>
                  </a:cubicBezTo>
                  <a:cubicBezTo>
                    <a:pt x="100" y="363"/>
                    <a:pt x="101" y="360"/>
                    <a:pt x="103" y="360"/>
                  </a:cubicBezTo>
                  <a:cubicBezTo>
                    <a:pt x="105" y="359"/>
                    <a:pt x="110" y="357"/>
                    <a:pt x="115" y="356"/>
                  </a:cubicBezTo>
                  <a:cubicBezTo>
                    <a:pt x="120" y="354"/>
                    <a:pt x="126" y="352"/>
                    <a:pt x="130" y="352"/>
                  </a:cubicBezTo>
                  <a:cubicBezTo>
                    <a:pt x="133" y="352"/>
                    <a:pt x="137" y="351"/>
                    <a:pt x="138" y="351"/>
                  </a:cubicBezTo>
                  <a:cubicBezTo>
                    <a:pt x="138" y="351"/>
                    <a:pt x="138" y="351"/>
                    <a:pt x="145" y="351"/>
                  </a:cubicBezTo>
                  <a:cubicBezTo>
                    <a:pt x="158" y="351"/>
                    <a:pt x="158" y="351"/>
                    <a:pt x="158" y="351"/>
                  </a:cubicBezTo>
                  <a:cubicBezTo>
                    <a:pt x="160" y="351"/>
                    <a:pt x="166" y="360"/>
                    <a:pt x="171" y="363"/>
                  </a:cubicBezTo>
                  <a:cubicBezTo>
                    <a:pt x="171" y="363"/>
                    <a:pt x="171" y="364"/>
                    <a:pt x="176" y="365"/>
                  </a:cubicBezTo>
                  <a:cubicBezTo>
                    <a:pt x="180" y="366"/>
                    <a:pt x="181" y="374"/>
                    <a:pt x="185" y="376"/>
                  </a:cubicBezTo>
                  <a:cubicBezTo>
                    <a:pt x="189" y="378"/>
                    <a:pt x="189" y="378"/>
                    <a:pt x="189" y="378"/>
                  </a:cubicBezTo>
                  <a:cubicBezTo>
                    <a:pt x="198" y="384"/>
                    <a:pt x="206" y="387"/>
                    <a:pt x="207" y="387"/>
                  </a:cubicBezTo>
                  <a:cubicBezTo>
                    <a:pt x="208" y="386"/>
                    <a:pt x="208" y="383"/>
                    <a:pt x="207" y="380"/>
                  </a:cubicBezTo>
                  <a:cubicBezTo>
                    <a:pt x="206" y="378"/>
                    <a:pt x="198" y="371"/>
                    <a:pt x="191" y="366"/>
                  </a:cubicBezTo>
                  <a:cubicBezTo>
                    <a:pt x="191" y="366"/>
                    <a:pt x="191" y="366"/>
                    <a:pt x="188" y="364"/>
                  </a:cubicBezTo>
                  <a:cubicBezTo>
                    <a:pt x="185" y="361"/>
                    <a:pt x="185" y="361"/>
                    <a:pt x="185" y="361"/>
                  </a:cubicBezTo>
                  <a:cubicBezTo>
                    <a:pt x="183" y="357"/>
                    <a:pt x="181" y="351"/>
                    <a:pt x="182" y="348"/>
                  </a:cubicBezTo>
                  <a:cubicBezTo>
                    <a:pt x="182" y="346"/>
                    <a:pt x="188" y="340"/>
                    <a:pt x="196" y="336"/>
                  </a:cubicBezTo>
                  <a:cubicBezTo>
                    <a:pt x="196" y="336"/>
                    <a:pt x="196" y="336"/>
                    <a:pt x="201" y="344"/>
                  </a:cubicBezTo>
                  <a:cubicBezTo>
                    <a:pt x="205" y="353"/>
                    <a:pt x="213" y="362"/>
                    <a:pt x="216" y="362"/>
                  </a:cubicBezTo>
                  <a:cubicBezTo>
                    <a:pt x="219" y="363"/>
                    <a:pt x="228" y="370"/>
                    <a:pt x="228" y="372"/>
                  </a:cubicBezTo>
                  <a:cubicBezTo>
                    <a:pt x="228" y="372"/>
                    <a:pt x="228" y="372"/>
                    <a:pt x="229" y="373"/>
                  </a:cubicBezTo>
                  <a:cubicBezTo>
                    <a:pt x="229" y="373"/>
                    <a:pt x="229" y="373"/>
                    <a:pt x="229" y="374"/>
                  </a:cubicBezTo>
                  <a:cubicBezTo>
                    <a:pt x="230" y="377"/>
                    <a:pt x="232" y="384"/>
                    <a:pt x="232" y="386"/>
                  </a:cubicBezTo>
                  <a:cubicBezTo>
                    <a:pt x="232" y="387"/>
                    <a:pt x="232" y="387"/>
                    <a:pt x="232" y="387"/>
                  </a:cubicBezTo>
                  <a:cubicBezTo>
                    <a:pt x="232" y="387"/>
                    <a:pt x="232" y="388"/>
                    <a:pt x="232" y="389"/>
                  </a:cubicBezTo>
                  <a:cubicBezTo>
                    <a:pt x="232" y="389"/>
                    <a:pt x="232" y="389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3" y="399"/>
                    <a:pt x="232" y="394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6" y="400"/>
                    <a:pt x="236" y="400"/>
                    <a:pt x="236" y="400"/>
                  </a:cubicBezTo>
                  <a:cubicBezTo>
                    <a:pt x="238" y="400"/>
                    <a:pt x="238" y="400"/>
                    <a:pt x="238" y="400"/>
                  </a:cubicBezTo>
                  <a:cubicBezTo>
                    <a:pt x="242" y="404"/>
                    <a:pt x="245" y="407"/>
                    <a:pt x="245" y="407"/>
                  </a:cubicBezTo>
                  <a:cubicBezTo>
                    <a:pt x="245" y="407"/>
                    <a:pt x="243" y="408"/>
                    <a:pt x="243" y="408"/>
                  </a:cubicBezTo>
                  <a:cubicBezTo>
                    <a:pt x="243" y="408"/>
                    <a:pt x="241" y="408"/>
                    <a:pt x="241" y="408"/>
                  </a:cubicBezTo>
                  <a:cubicBezTo>
                    <a:pt x="241" y="408"/>
                    <a:pt x="241" y="408"/>
                    <a:pt x="241" y="408"/>
                  </a:cubicBezTo>
                  <a:cubicBezTo>
                    <a:pt x="241" y="408"/>
                    <a:pt x="244" y="408"/>
                    <a:pt x="244" y="408"/>
                  </a:cubicBezTo>
                  <a:cubicBezTo>
                    <a:pt x="244" y="408"/>
                    <a:pt x="245" y="408"/>
                    <a:pt x="245" y="408"/>
                  </a:cubicBezTo>
                  <a:cubicBezTo>
                    <a:pt x="245" y="408"/>
                    <a:pt x="246" y="408"/>
                    <a:pt x="246" y="408"/>
                  </a:cubicBezTo>
                  <a:cubicBezTo>
                    <a:pt x="246" y="408"/>
                    <a:pt x="246" y="408"/>
                    <a:pt x="246" y="408"/>
                  </a:cubicBezTo>
                  <a:cubicBezTo>
                    <a:pt x="246" y="408"/>
                    <a:pt x="248" y="408"/>
                    <a:pt x="250" y="408"/>
                  </a:cubicBezTo>
                  <a:cubicBezTo>
                    <a:pt x="250" y="408"/>
                    <a:pt x="250" y="408"/>
                    <a:pt x="251" y="408"/>
                  </a:cubicBezTo>
                  <a:cubicBezTo>
                    <a:pt x="252" y="408"/>
                    <a:pt x="252" y="408"/>
                    <a:pt x="252" y="408"/>
                  </a:cubicBezTo>
                  <a:cubicBezTo>
                    <a:pt x="256" y="408"/>
                    <a:pt x="259" y="409"/>
                    <a:pt x="259" y="409"/>
                  </a:cubicBezTo>
                  <a:cubicBezTo>
                    <a:pt x="259" y="411"/>
                    <a:pt x="256" y="414"/>
                    <a:pt x="256" y="416"/>
                  </a:cubicBezTo>
                  <a:cubicBezTo>
                    <a:pt x="256" y="417"/>
                    <a:pt x="256" y="417"/>
                    <a:pt x="256" y="417"/>
                  </a:cubicBezTo>
                  <a:cubicBezTo>
                    <a:pt x="256" y="417"/>
                    <a:pt x="257" y="417"/>
                    <a:pt x="259" y="416"/>
                  </a:cubicBezTo>
                  <a:cubicBezTo>
                    <a:pt x="260" y="414"/>
                    <a:pt x="263" y="412"/>
                    <a:pt x="264" y="411"/>
                  </a:cubicBezTo>
                  <a:cubicBezTo>
                    <a:pt x="265" y="409"/>
                    <a:pt x="267" y="407"/>
                    <a:pt x="269" y="406"/>
                  </a:cubicBezTo>
                  <a:cubicBezTo>
                    <a:pt x="270" y="405"/>
                    <a:pt x="269" y="404"/>
                    <a:pt x="267" y="403"/>
                  </a:cubicBezTo>
                  <a:cubicBezTo>
                    <a:pt x="264" y="402"/>
                    <a:pt x="262" y="401"/>
                    <a:pt x="261" y="401"/>
                  </a:cubicBezTo>
                  <a:cubicBezTo>
                    <a:pt x="261" y="401"/>
                    <a:pt x="260" y="400"/>
                    <a:pt x="260" y="400"/>
                  </a:cubicBezTo>
                  <a:cubicBezTo>
                    <a:pt x="259" y="400"/>
                    <a:pt x="257" y="400"/>
                    <a:pt x="257" y="399"/>
                  </a:cubicBezTo>
                  <a:cubicBezTo>
                    <a:pt x="257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64" y="398"/>
                    <a:pt x="264" y="397"/>
                    <a:pt x="264" y="397"/>
                  </a:cubicBezTo>
                  <a:cubicBezTo>
                    <a:pt x="264" y="397"/>
                    <a:pt x="264" y="397"/>
                    <a:pt x="264" y="397"/>
                  </a:cubicBezTo>
                  <a:cubicBezTo>
                    <a:pt x="264" y="395"/>
                    <a:pt x="264" y="386"/>
                    <a:pt x="264" y="385"/>
                  </a:cubicBezTo>
                  <a:cubicBezTo>
                    <a:pt x="264" y="385"/>
                    <a:pt x="264" y="385"/>
                    <a:pt x="264" y="385"/>
                  </a:cubicBezTo>
                  <a:cubicBezTo>
                    <a:pt x="264" y="386"/>
                    <a:pt x="266" y="386"/>
                    <a:pt x="269" y="386"/>
                  </a:cubicBezTo>
                  <a:cubicBezTo>
                    <a:pt x="272" y="386"/>
                    <a:pt x="276" y="385"/>
                    <a:pt x="278" y="384"/>
                  </a:cubicBezTo>
                  <a:cubicBezTo>
                    <a:pt x="280" y="382"/>
                    <a:pt x="283" y="381"/>
                    <a:pt x="285" y="381"/>
                  </a:cubicBezTo>
                  <a:cubicBezTo>
                    <a:pt x="287" y="381"/>
                    <a:pt x="289" y="383"/>
                    <a:pt x="289" y="384"/>
                  </a:cubicBezTo>
                  <a:cubicBezTo>
                    <a:pt x="289" y="385"/>
                    <a:pt x="291" y="389"/>
                    <a:pt x="295" y="389"/>
                  </a:cubicBezTo>
                  <a:cubicBezTo>
                    <a:pt x="295" y="389"/>
                    <a:pt x="295" y="389"/>
                    <a:pt x="298" y="389"/>
                  </a:cubicBezTo>
                  <a:cubicBezTo>
                    <a:pt x="301" y="389"/>
                    <a:pt x="301" y="389"/>
                    <a:pt x="301" y="389"/>
                  </a:cubicBezTo>
                  <a:cubicBezTo>
                    <a:pt x="301" y="397"/>
                    <a:pt x="301" y="405"/>
                    <a:pt x="301" y="409"/>
                  </a:cubicBezTo>
                  <a:cubicBezTo>
                    <a:pt x="301" y="414"/>
                    <a:pt x="299" y="420"/>
                    <a:pt x="296" y="422"/>
                  </a:cubicBezTo>
                  <a:cubicBezTo>
                    <a:pt x="296" y="422"/>
                    <a:pt x="296" y="422"/>
                    <a:pt x="300" y="423"/>
                  </a:cubicBezTo>
                  <a:cubicBezTo>
                    <a:pt x="304" y="424"/>
                    <a:pt x="304" y="424"/>
                    <a:pt x="304" y="424"/>
                  </a:cubicBezTo>
                  <a:cubicBezTo>
                    <a:pt x="309" y="422"/>
                    <a:pt x="320" y="420"/>
                    <a:pt x="328" y="420"/>
                  </a:cubicBezTo>
                  <a:cubicBezTo>
                    <a:pt x="336" y="420"/>
                    <a:pt x="345" y="419"/>
                    <a:pt x="349" y="419"/>
                  </a:cubicBezTo>
                  <a:cubicBezTo>
                    <a:pt x="352" y="419"/>
                    <a:pt x="356" y="424"/>
                    <a:pt x="358" y="430"/>
                  </a:cubicBezTo>
                  <a:cubicBezTo>
                    <a:pt x="360" y="437"/>
                    <a:pt x="361" y="445"/>
                    <a:pt x="362" y="449"/>
                  </a:cubicBezTo>
                  <a:cubicBezTo>
                    <a:pt x="363" y="453"/>
                    <a:pt x="363" y="456"/>
                    <a:pt x="363" y="456"/>
                  </a:cubicBezTo>
                  <a:cubicBezTo>
                    <a:pt x="363" y="457"/>
                    <a:pt x="363" y="457"/>
                    <a:pt x="363" y="457"/>
                  </a:cubicBezTo>
                  <a:cubicBezTo>
                    <a:pt x="363" y="457"/>
                    <a:pt x="362" y="458"/>
                    <a:pt x="361" y="459"/>
                  </a:cubicBezTo>
                  <a:cubicBezTo>
                    <a:pt x="359" y="461"/>
                    <a:pt x="355" y="462"/>
                    <a:pt x="351" y="462"/>
                  </a:cubicBezTo>
                  <a:cubicBezTo>
                    <a:pt x="348" y="462"/>
                    <a:pt x="346" y="463"/>
                    <a:pt x="345" y="465"/>
                  </a:cubicBezTo>
                  <a:cubicBezTo>
                    <a:pt x="345" y="467"/>
                    <a:pt x="346" y="471"/>
                    <a:pt x="347" y="474"/>
                  </a:cubicBezTo>
                  <a:cubicBezTo>
                    <a:pt x="349" y="479"/>
                    <a:pt x="352" y="484"/>
                    <a:pt x="354" y="484"/>
                  </a:cubicBezTo>
                  <a:cubicBezTo>
                    <a:pt x="357" y="484"/>
                    <a:pt x="362" y="489"/>
                    <a:pt x="366" y="494"/>
                  </a:cubicBezTo>
                  <a:cubicBezTo>
                    <a:pt x="371" y="500"/>
                    <a:pt x="377" y="511"/>
                    <a:pt x="380" y="518"/>
                  </a:cubicBezTo>
                  <a:cubicBezTo>
                    <a:pt x="384" y="525"/>
                    <a:pt x="393" y="536"/>
                    <a:pt x="401" y="543"/>
                  </a:cubicBezTo>
                  <a:cubicBezTo>
                    <a:pt x="401" y="543"/>
                    <a:pt x="401" y="543"/>
                    <a:pt x="401" y="544"/>
                  </a:cubicBezTo>
                  <a:cubicBezTo>
                    <a:pt x="401" y="545"/>
                    <a:pt x="405" y="554"/>
                    <a:pt x="405" y="559"/>
                  </a:cubicBezTo>
                  <a:cubicBezTo>
                    <a:pt x="405" y="562"/>
                    <a:pt x="407" y="562"/>
                    <a:pt x="407" y="562"/>
                  </a:cubicBezTo>
                  <a:cubicBezTo>
                    <a:pt x="407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4"/>
                  </a:cubicBezTo>
                  <a:cubicBezTo>
                    <a:pt x="409" y="564"/>
                    <a:pt x="413" y="566"/>
                    <a:pt x="421" y="569"/>
                  </a:cubicBezTo>
                  <a:cubicBezTo>
                    <a:pt x="421" y="569"/>
                    <a:pt x="420" y="569"/>
                    <a:pt x="422" y="571"/>
                  </a:cubicBezTo>
                  <a:cubicBezTo>
                    <a:pt x="423" y="573"/>
                    <a:pt x="423" y="573"/>
                    <a:pt x="423" y="573"/>
                  </a:cubicBezTo>
                  <a:cubicBezTo>
                    <a:pt x="425" y="578"/>
                    <a:pt x="427" y="587"/>
                    <a:pt x="427" y="594"/>
                  </a:cubicBezTo>
                  <a:cubicBezTo>
                    <a:pt x="427" y="600"/>
                    <a:pt x="428" y="606"/>
                    <a:pt x="429" y="608"/>
                  </a:cubicBezTo>
                  <a:cubicBezTo>
                    <a:pt x="430" y="609"/>
                    <a:pt x="431" y="610"/>
                    <a:pt x="431" y="610"/>
                  </a:cubicBezTo>
                  <a:cubicBezTo>
                    <a:pt x="431" y="610"/>
                    <a:pt x="431" y="610"/>
                    <a:pt x="432" y="611"/>
                  </a:cubicBezTo>
                  <a:cubicBezTo>
                    <a:pt x="432" y="612"/>
                    <a:pt x="432" y="613"/>
                    <a:pt x="432" y="613"/>
                  </a:cubicBezTo>
                  <a:cubicBezTo>
                    <a:pt x="434" y="613"/>
                    <a:pt x="438" y="613"/>
                    <a:pt x="443" y="612"/>
                  </a:cubicBezTo>
                  <a:cubicBezTo>
                    <a:pt x="443" y="612"/>
                    <a:pt x="443" y="612"/>
                    <a:pt x="445" y="613"/>
                  </a:cubicBezTo>
                  <a:cubicBezTo>
                    <a:pt x="447" y="614"/>
                    <a:pt x="447" y="614"/>
                    <a:pt x="447" y="614"/>
                  </a:cubicBezTo>
                  <a:cubicBezTo>
                    <a:pt x="451" y="615"/>
                    <a:pt x="457" y="617"/>
                    <a:pt x="459" y="618"/>
                  </a:cubicBezTo>
                  <a:cubicBezTo>
                    <a:pt x="461" y="619"/>
                    <a:pt x="465" y="619"/>
                    <a:pt x="467" y="618"/>
                  </a:cubicBezTo>
                  <a:cubicBezTo>
                    <a:pt x="470" y="617"/>
                    <a:pt x="473" y="615"/>
                    <a:pt x="474" y="613"/>
                  </a:cubicBezTo>
                  <a:cubicBezTo>
                    <a:pt x="476" y="612"/>
                    <a:pt x="477" y="610"/>
                    <a:pt x="478" y="610"/>
                  </a:cubicBezTo>
                  <a:cubicBezTo>
                    <a:pt x="478" y="609"/>
                    <a:pt x="485" y="609"/>
                    <a:pt x="488" y="609"/>
                  </a:cubicBezTo>
                  <a:cubicBezTo>
                    <a:pt x="492" y="609"/>
                    <a:pt x="496" y="608"/>
                    <a:pt x="498" y="607"/>
                  </a:cubicBezTo>
                  <a:cubicBezTo>
                    <a:pt x="500" y="605"/>
                    <a:pt x="503" y="603"/>
                    <a:pt x="505" y="602"/>
                  </a:cubicBezTo>
                  <a:cubicBezTo>
                    <a:pt x="507" y="601"/>
                    <a:pt x="510" y="600"/>
                    <a:pt x="511" y="600"/>
                  </a:cubicBezTo>
                  <a:cubicBezTo>
                    <a:pt x="511" y="600"/>
                    <a:pt x="511" y="599"/>
                    <a:pt x="510" y="598"/>
                  </a:cubicBezTo>
                  <a:cubicBezTo>
                    <a:pt x="509" y="597"/>
                    <a:pt x="509" y="595"/>
                    <a:pt x="511" y="594"/>
                  </a:cubicBezTo>
                  <a:cubicBezTo>
                    <a:pt x="512" y="593"/>
                    <a:pt x="512" y="591"/>
                    <a:pt x="510" y="589"/>
                  </a:cubicBezTo>
                  <a:cubicBezTo>
                    <a:pt x="509" y="588"/>
                    <a:pt x="514" y="586"/>
                    <a:pt x="514" y="586"/>
                  </a:cubicBezTo>
                  <a:cubicBezTo>
                    <a:pt x="514" y="586"/>
                    <a:pt x="514" y="586"/>
                    <a:pt x="514" y="586"/>
                  </a:cubicBezTo>
                  <a:cubicBezTo>
                    <a:pt x="514" y="586"/>
                    <a:pt x="517" y="586"/>
                    <a:pt x="519" y="587"/>
                  </a:cubicBezTo>
                  <a:cubicBezTo>
                    <a:pt x="521" y="587"/>
                    <a:pt x="525" y="587"/>
                    <a:pt x="527" y="587"/>
                  </a:cubicBezTo>
                  <a:cubicBezTo>
                    <a:pt x="529" y="586"/>
                    <a:pt x="531" y="583"/>
                    <a:pt x="531" y="579"/>
                  </a:cubicBezTo>
                  <a:cubicBezTo>
                    <a:pt x="531" y="575"/>
                    <a:pt x="532" y="572"/>
                    <a:pt x="533" y="564"/>
                  </a:cubicBezTo>
                  <a:cubicBezTo>
                    <a:pt x="533" y="564"/>
                    <a:pt x="533" y="564"/>
                    <a:pt x="537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4" y="564"/>
                    <a:pt x="549" y="562"/>
                    <a:pt x="551" y="559"/>
                  </a:cubicBezTo>
                  <a:cubicBezTo>
                    <a:pt x="554" y="556"/>
                    <a:pt x="555" y="552"/>
                    <a:pt x="555" y="551"/>
                  </a:cubicBezTo>
                  <a:cubicBezTo>
                    <a:pt x="555" y="549"/>
                    <a:pt x="555" y="543"/>
                    <a:pt x="555" y="538"/>
                  </a:cubicBezTo>
                  <a:cubicBezTo>
                    <a:pt x="555" y="532"/>
                    <a:pt x="556" y="525"/>
                    <a:pt x="557" y="522"/>
                  </a:cubicBezTo>
                  <a:cubicBezTo>
                    <a:pt x="559" y="519"/>
                    <a:pt x="561" y="516"/>
                    <a:pt x="563" y="515"/>
                  </a:cubicBezTo>
                  <a:cubicBezTo>
                    <a:pt x="564" y="514"/>
                    <a:pt x="567" y="512"/>
                    <a:pt x="567" y="511"/>
                  </a:cubicBezTo>
                  <a:cubicBezTo>
                    <a:pt x="567" y="509"/>
                    <a:pt x="569" y="509"/>
                    <a:pt x="569" y="511"/>
                  </a:cubicBezTo>
                  <a:cubicBezTo>
                    <a:pt x="569" y="514"/>
                    <a:pt x="569" y="514"/>
                    <a:pt x="569" y="514"/>
                  </a:cubicBezTo>
                  <a:cubicBezTo>
                    <a:pt x="569" y="514"/>
                    <a:pt x="574" y="514"/>
                    <a:pt x="583" y="514"/>
                  </a:cubicBezTo>
                  <a:cubicBezTo>
                    <a:pt x="591" y="514"/>
                    <a:pt x="600" y="514"/>
                    <a:pt x="604" y="513"/>
                  </a:cubicBezTo>
                  <a:cubicBezTo>
                    <a:pt x="607" y="513"/>
                    <a:pt x="614" y="517"/>
                    <a:pt x="619" y="521"/>
                  </a:cubicBezTo>
                  <a:cubicBezTo>
                    <a:pt x="624" y="526"/>
                    <a:pt x="629" y="533"/>
                    <a:pt x="629" y="538"/>
                  </a:cubicBezTo>
                  <a:cubicBezTo>
                    <a:pt x="630" y="542"/>
                    <a:pt x="635" y="549"/>
                    <a:pt x="641" y="553"/>
                  </a:cubicBezTo>
                  <a:cubicBezTo>
                    <a:pt x="647" y="557"/>
                    <a:pt x="653" y="558"/>
                    <a:pt x="656" y="555"/>
                  </a:cubicBezTo>
                  <a:cubicBezTo>
                    <a:pt x="658" y="552"/>
                    <a:pt x="662" y="559"/>
                    <a:pt x="665" y="572"/>
                  </a:cubicBezTo>
                  <a:cubicBezTo>
                    <a:pt x="667" y="585"/>
                    <a:pt x="674" y="602"/>
                    <a:pt x="681" y="612"/>
                  </a:cubicBezTo>
                  <a:cubicBezTo>
                    <a:pt x="687" y="621"/>
                    <a:pt x="693" y="632"/>
                    <a:pt x="694" y="637"/>
                  </a:cubicBezTo>
                  <a:cubicBezTo>
                    <a:pt x="694" y="642"/>
                    <a:pt x="696" y="649"/>
                    <a:pt x="699" y="652"/>
                  </a:cubicBezTo>
                  <a:cubicBezTo>
                    <a:pt x="702" y="656"/>
                    <a:pt x="706" y="658"/>
                    <a:pt x="707" y="657"/>
                  </a:cubicBezTo>
                  <a:cubicBezTo>
                    <a:pt x="709" y="656"/>
                    <a:pt x="713" y="657"/>
                    <a:pt x="715" y="658"/>
                  </a:cubicBezTo>
                  <a:cubicBezTo>
                    <a:pt x="717" y="660"/>
                    <a:pt x="719" y="664"/>
                    <a:pt x="719" y="667"/>
                  </a:cubicBezTo>
                  <a:cubicBezTo>
                    <a:pt x="718" y="671"/>
                    <a:pt x="721" y="673"/>
                    <a:pt x="725" y="673"/>
                  </a:cubicBezTo>
                  <a:cubicBezTo>
                    <a:pt x="729" y="672"/>
                    <a:pt x="734" y="671"/>
                    <a:pt x="736" y="671"/>
                  </a:cubicBezTo>
                  <a:cubicBezTo>
                    <a:pt x="738" y="670"/>
                    <a:pt x="739" y="668"/>
                    <a:pt x="739" y="665"/>
                  </a:cubicBezTo>
                  <a:cubicBezTo>
                    <a:pt x="739" y="663"/>
                    <a:pt x="737" y="660"/>
                    <a:pt x="735" y="660"/>
                  </a:cubicBezTo>
                  <a:cubicBezTo>
                    <a:pt x="732" y="659"/>
                    <a:pt x="731" y="656"/>
                    <a:pt x="731" y="652"/>
                  </a:cubicBezTo>
                  <a:cubicBezTo>
                    <a:pt x="732" y="649"/>
                    <a:pt x="731" y="645"/>
                    <a:pt x="729" y="644"/>
                  </a:cubicBezTo>
                  <a:cubicBezTo>
                    <a:pt x="728" y="642"/>
                    <a:pt x="726" y="642"/>
                    <a:pt x="726" y="642"/>
                  </a:cubicBezTo>
                  <a:cubicBezTo>
                    <a:pt x="726" y="642"/>
                    <a:pt x="726" y="634"/>
                    <a:pt x="725" y="624"/>
                  </a:cubicBezTo>
                  <a:cubicBezTo>
                    <a:pt x="725" y="614"/>
                    <a:pt x="729" y="601"/>
                    <a:pt x="735" y="596"/>
                  </a:cubicBezTo>
                  <a:cubicBezTo>
                    <a:pt x="741" y="590"/>
                    <a:pt x="749" y="585"/>
                    <a:pt x="753" y="585"/>
                  </a:cubicBezTo>
                  <a:cubicBezTo>
                    <a:pt x="757" y="584"/>
                    <a:pt x="762" y="581"/>
                    <a:pt x="764" y="578"/>
                  </a:cubicBezTo>
                  <a:cubicBezTo>
                    <a:pt x="766" y="575"/>
                    <a:pt x="775" y="567"/>
                    <a:pt x="783" y="560"/>
                  </a:cubicBezTo>
                  <a:cubicBezTo>
                    <a:pt x="792" y="553"/>
                    <a:pt x="802" y="549"/>
                    <a:pt x="807" y="550"/>
                  </a:cubicBezTo>
                  <a:cubicBezTo>
                    <a:pt x="811" y="551"/>
                    <a:pt x="817" y="552"/>
                    <a:pt x="822" y="552"/>
                  </a:cubicBezTo>
                  <a:cubicBezTo>
                    <a:pt x="826" y="552"/>
                    <a:pt x="829" y="557"/>
                    <a:pt x="830" y="563"/>
                  </a:cubicBezTo>
                  <a:cubicBezTo>
                    <a:pt x="830" y="568"/>
                    <a:pt x="834" y="574"/>
                    <a:pt x="837" y="575"/>
                  </a:cubicBezTo>
                  <a:cubicBezTo>
                    <a:pt x="841" y="576"/>
                    <a:pt x="845" y="582"/>
                    <a:pt x="846" y="587"/>
                  </a:cubicBezTo>
                  <a:cubicBezTo>
                    <a:pt x="847" y="592"/>
                    <a:pt x="852" y="596"/>
                    <a:pt x="858" y="597"/>
                  </a:cubicBezTo>
                  <a:cubicBezTo>
                    <a:pt x="863" y="597"/>
                    <a:pt x="867" y="601"/>
                    <a:pt x="868" y="605"/>
                  </a:cubicBezTo>
                  <a:cubicBezTo>
                    <a:pt x="868" y="609"/>
                    <a:pt x="870" y="624"/>
                    <a:pt x="872" y="639"/>
                  </a:cubicBezTo>
                  <a:cubicBezTo>
                    <a:pt x="874" y="654"/>
                    <a:pt x="878" y="667"/>
                    <a:pt x="880" y="668"/>
                  </a:cubicBezTo>
                  <a:cubicBezTo>
                    <a:pt x="882" y="669"/>
                    <a:pt x="886" y="673"/>
                    <a:pt x="888" y="676"/>
                  </a:cubicBezTo>
                  <a:cubicBezTo>
                    <a:pt x="890" y="680"/>
                    <a:pt x="892" y="687"/>
                    <a:pt x="892" y="693"/>
                  </a:cubicBezTo>
                  <a:cubicBezTo>
                    <a:pt x="892" y="698"/>
                    <a:pt x="890" y="702"/>
                    <a:pt x="889" y="702"/>
                  </a:cubicBezTo>
                  <a:cubicBezTo>
                    <a:pt x="887" y="702"/>
                    <a:pt x="886" y="702"/>
                    <a:pt x="886" y="702"/>
                  </a:cubicBezTo>
                  <a:cubicBezTo>
                    <a:pt x="886" y="702"/>
                    <a:pt x="885" y="704"/>
                    <a:pt x="883" y="704"/>
                  </a:cubicBezTo>
                  <a:cubicBezTo>
                    <a:pt x="882" y="703"/>
                    <a:pt x="881" y="701"/>
                    <a:pt x="882" y="694"/>
                  </a:cubicBezTo>
                  <a:cubicBezTo>
                    <a:pt x="882" y="694"/>
                    <a:pt x="882" y="694"/>
                    <a:pt x="877" y="694"/>
                  </a:cubicBezTo>
                  <a:cubicBezTo>
                    <a:pt x="872" y="694"/>
                    <a:pt x="872" y="694"/>
                    <a:pt x="872" y="694"/>
                  </a:cubicBezTo>
                  <a:cubicBezTo>
                    <a:pt x="868" y="686"/>
                    <a:pt x="862" y="681"/>
                    <a:pt x="860" y="684"/>
                  </a:cubicBezTo>
                  <a:cubicBezTo>
                    <a:pt x="858" y="686"/>
                    <a:pt x="856" y="689"/>
                    <a:pt x="856" y="693"/>
                  </a:cubicBezTo>
                  <a:cubicBezTo>
                    <a:pt x="856" y="696"/>
                    <a:pt x="859" y="701"/>
                    <a:pt x="862" y="705"/>
                  </a:cubicBezTo>
                  <a:cubicBezTo>
                    <a:pt x="865" y="709"/>
                    <a:pt x="870" y="715"/>
                    <a:pt x="873" y="719"/>
                  </a:cubicBezTo>
                  <a:cubicBezTo>
                    <a:pt x="877" y="723"/>
                    <a:pt x="880" y="725"/>
                    <a:pt x="880" y="725"/>
                  </a:cubicBezTo>
                  <a:cubicBezTo>
                    <a:pt x="880" y="724"/>
                    <a:pt x="880" y="723"/>
                    <a:pt x="880" y="723"/>
                  </a:cubicBezTo>
                  <a:cubicBezTo>
                    <a:pt x="880" y="723"/>
                    <a:pt x="880" y="726"/>
                    <a:pt x="880" y="728"/>
                  </a:cubicBezTo>
                  <a:cubicBezTo>
                    <a:pt x="880" y="731"/>
                    <a:pt x="882" y="737"/>
                    <a:pt x="884" y="742"/>
                  </a:cubicBezTo>
                  <a:cubicBezTo>
                    <a:pt x="886" y="747"/>
                    <a:pt x="892" y="753"/>
                    <a:pt x="895" y="757"/>
                  </a:cubicBezTo>
                  <a:cubicBezTo>
                    <a:pt x="899" y="761"/>
                    <a:pt x="905" y="765"/>
                    <a:pt x="908" y="766"/>
                  </a:cubicBezTo>
                  <a:cubicBezTo>
                    <a:pt x="911" y="766"/>
                    <a:pt x="914" y="767"/>
                    <a:pt x="914" y="767"/>
                  </a:cubicBezTo>
                  <a:cubicBezTo>
                    <a:pt x="914" y="767"/>
                    <a:pt x="914" y="768"/>
                    <a:pt x="914" y="768"/>
                  </a:cubicBezTo>
                  <a:cubicBezTo>
                    <a:pt x="914" y="768"/>
                    <a:pt x="913" y="769"/>
                    <a:pt x="912" y="771"/>
                  </a:cubicBezTo>
                  <a:cubicBezTo>
                    <a:pt x="912" y="773"/>
                    <a:pt x="915" y="778"/>
                    <a:pt x="919" y="782"/>
                  </a:cubicBezTo>
                  <a:cubicBezTo>
                    <a:pt x="923" y="786"/>
                    <a:pt x="929" y="790"/>
                    <a:pt x="933" y="790"/>
                  </a:cubicBezTo>
                  <a:cubicBezTo>
                    <a:pt x="937" y="790"/>
                    <a:pt x="943" y="792"/>
                    <a:pt x="947" y="794"/>
                  </a:cubicBezTo>
                  <a:cubicBezTo>
                    <a:pt x="951" y="797"/>
                    <a:pt x="959" y="799"/>
                    <a:pt x="964" y="799"/>
                  </a:cubicBezTo>
                  <a:cubicBezTo>
                    <a:pt x="970" y="799"/>
                    <a:pt x="973" y="798"/>
                    <a:pt x="972" y="796"/>
                  </a:cubicBezTo>
                  <a:cubicBezTo>
                    <a:pt x="970" y="794"/>
                    <a:pt x="968" y="791"/>
                    <a:pt x="968" y="789"/>
                  </a:cubicBezTo>
                  <a:cubicBezTo>
                    <a:pt x="968" y="787"/>
                    <a:pt x="968" y="785"/>
                    <a:pt x="968" y="785"/>
                  </a:cubicBezTo>
                  <a:cubicBezTo>
                    <a:pt x="968" y="785"/>
                    <a:pt x="966" y="783"/>
                    <a:pt x="965" y="780"/>
                  </a:cubicBezTo>
                  <a:cubicBezTo>
                    <a:pt x="963" y="778"/>
                    <a:pt x="955" y="775"/>
                    <a:pt x="947" y="775"/>
                  </a:cubicBezTo>
                  <a:cubicBezTo>
                    <a:pt x="939" y="775"/>
                    <a:pt x="933" y="771"/>
                    <a:pt x="933" y="765"/>
                  </a:cubicBezTo>
                  <a:cubicBezTo>
                    <a:pt x="933" y="760"/>
                    <a:pt x="932" y="752"/>
                    <a:pt x="932" y="749"/>
                  </a:cubicBezTo>
                  <a:cubicBezTo>
                    <a:pt x="931" y="746"/>
                    <a:pt x="927" y="739"/>
                    <a:pt x="922" y="735"/>
                  </a:cubicBezTo>
                  <a:cubicBezTo>
                    <a:pt x="917" y="731"/>
                    <a:pt x="908" y="726"/>
                    <a:pt x="902" y="723"/>
                  </a:cubicBezTo>
                  <a:cubicBezTo>
                    <a:pt x="896" y="721"/>
                    <a:pt x="892" y="717"/>
                    <a:pt x="892" y="714"/>
                  </a:cubicBezTo>
                  <a:cubicBezTo>
                    <a:pt x="892" y="712"/>
                    <a:pt x="894" y="709"/>
                    <a:pt x="896" y="709"/>
                  </a:cubicBezTo>
                  <a:cubicBezTo>
                    <a:pt x="898" y="709"/>
                    <a:pt x="900" y="708"/>
                    <a:pt x="901" y="709"/>
                  </a:cubicBezTo>
                  <a:cubicBezTo>
                    <a:pt x="901" y="709"/>
                    <a:pt x="901" y="709"/>
                    <a:pt x="902" y="709"/>
                  </a:cubicBezTo>
                  <a:cubicBezTo>
                    <a:pt x="902" y="708"/>
                    <a:pt x="903" y="710"/>
                    <a:pt x="904" y="711"/>
                  </a:cubicBezTo>
                  <a:cubicBezTo>
                    <a:pt x="905" y="713"/>
                    <a:pt x="906" y="713"/>
                    <a:pt x="909" y="712"/>
                  </a:cubicBezTo>
                  <a:cubicBezTo>
                    <a:pt x="911" y="711"/>
                    <a:pt x="912" y="706"/>
                    <a:pt x="912" y="701"/>
                  </a:cubicBezTo>
                  <a:cubicBezTo>
                    <a:pt x="912" y="689"/>
                    <a:pt x="912" y="689"/>
                    <a:pt x="912" y="689"/>
                  </a:cubicBezTo>
                  <a:cubicBezTo>
                    <a:pt x="912" y="686"/>
                    <a:pt x="912" y="682"/>
                    <a:pt x="910" y="680"/>
                  </a:cubicBezTo>
                  <a:cubicBezTo>
                    <a:pt x="909" y="677"/>
                    <a:pt x="906" y="673"/>
                    <a:pt x="903" y="671"/>
                  </a:cubicBezTo>
                  <a:cubicBezTo>
                    <a:pt x="901" y="669"/>
                    <a:pt x="897" y="659"/>
                    <a:pt x="895" y="650"/>
                  </a:cubicBezTo>
                  <a:cubicBezTo>
                    <a:pt x="892" y="641"/>
                    <a:pt x="890" y="633"/>
                    <a:pt x="891" y="633"/>
                  </a:cubicBezTo>
                  <a:cubicBezTo>
                    <a:pt x="891" y="633"/>
                    <a:pt x="891" y="633"/>
                    <a:pt x="891" y="633"/>
                  </a:cubicBezTo>
                  <a:cubicBezTo>
                    <a:pt x="891" y="633"/>
                    <a:pt x="893" y="632"/>
                    <a:pt x="895" y="630"/>
                  </a:cubicBezTo>
                  <a:cubicBezTo>
                    <a:pt x="897" y="629"/>
                    <a:pt x="901" y="630"/>
                    <a:pt x="906" y="633"/>
                  </a:cubicBezTo>
                  <a:cubicBezTo>
                    <a:pt x="910" y="637"/>
                    <a:pt x="917" y="643"/>
                    <a:pt x="922" y="647"/>
                  </a:cubicBezTo>
                  <a:cubicBezTo>
                    <a:pt x="926" y="650"/>
                    <a:pt x="933" y="652"/>
                    <a:pt x="937" y="650"/>
                  </a:cubicBezTo>
                  <a:cubicBezTo>
                    <a:pt x="940" y="647"/>
                    <a:pt x="943" y="637"/>
                    <a:pt x="942" y="627"/>
                  </a:cubicBezTo>
                  <a:cubicBezTo>
                    <a:pt x="942" y="617"/>
                    <a:pt x="942" y="609"/>
                    <a:pt x="942" y="609"/>
                  </a:cubicBezTo>
                  <a:cubicBezTo>
                    <a:pt x="942" y="609"/>
                    <a:pt x="942" y="608"/>
                    <a:pt x="942" y="607"/>
                  </a:cubicBezTo>
                  <a:cubicBezTo>
                    <a:pt x="942" y="605"/>
                    <a:pt x="947" y="604"/>
                    <a:pt x="952" y="604"/>
                  </a:cubicBezTo>
                  <a:cubicBezTo>
                    <a:pt x="958" y="604"/>
                    <a:pt x="962" y="603"/>
                    <a:pt x="962" y="602"/>
                  </a:cubicBezTo>
                  <a:cubicBezTo>
                    <a:pt x="961" y="601"/>
                    <a:pt x="959" y="598"/>
                    <a:pt x="957" y="595"/>
                  </a:cubicBezTo>
                  <a:cubicBezTo>
                    <a:pt x="956" y="592"/>
                    <a:pt x="951" y="590"/>
                    <a:pt x="946" y="590"/>
                  </a:cubicBezTo>
                  <a:cubicBezTo>
                    <a:pt x="942" y="590"/>
                    <a:pt x="939" y="585"/>
                    <a:pt x="939" y="577"/>
                  </a:cubicBezTo>
                  <a:cubicBezTo>
                    <a:pt x="939" y="569"/>
                    <a:pt x="940" y="564"/>
                    <a:pt x="942" y="564"/>
                  </a:cubicBezTo>
                  <a:cubicBezTo>
                    <a:pt x="956" y="564"/>
                    <a:pt x="956" y="564"/>
                    <a:pt x="956" y="564"/>
                  </a:cubicBezTo>
                  <a:cubicBezTo>
                    <a:pt x="962" y="564"/>
                    <a:pt x="972" y="561"/>
                    <a:pt x="978" y="559"/>
                  </a:cubicBezTo>
                  <a:cubicBezTo>
                    <a:pt x="984" y="557"/>
                    <a:pt x="992" y="554"/>
                    <a:pt x="994" y="552"/>
                  </a:cubicBezTo>
                  <a:cubicBezTo>
                    <a:pt x="997" y="550"/>
                    <a:pt x="1003" y="548"/>
                    <a:pt x="1008" y="548"/>
                  </a:cubicBezTo>
                  <a:cubicBezTo>
                    <a:pt x="1013" y="548"/>
                    <a:pt x="1017" y="547"/>
                    <a:pt x="1016" y="546"/>
                  </a:cubicBezTo>
                  <a:cubicBezTo>
                    <a:pt x="1016" y="544"/>
                    <a:pt x="1016" y="543"/>
                    <a:pt x="1016" y="543"/>
                  </a:cubicBezTo>
                  <a:cubicBezTo>
                    <a:pt x="1016" y="543"/>
                    <a:pt x="1026" y="537"/>
                    <a:pt x="1039" y="531"/>
                  </a:cubicBezTo>
                  <a:cubicBezTo>
                    <a:pt x="1052" y="525"/>
                    <a:pt x="1063" y="508"/>
                    <a:pt x="1063" y="492"/>
                  </a:cubicBezTo>
                  <a:cubicBezTo>
                    <a:pt x="1063" y="477"/>
                    <a:pt x="1061" y="462"/>
                    <a:pt x="1059" y="458"/>
                  </a:cubicBezTo>
                  <a:cubicBezTo>
                    <a:pt x="1057" y="454"/>
                    <a:pt x="1055" y="448"/>
                    <a:pt x="1053" y="445"/>
                  </a:cubicBezTo>
                  <a:cubicBezTo>
                    <a:pt x="1052" y="442"/>
                    <a:pt x="1052" y="437"/>
                    <a:pt x="1054" y="433"/>
                  </a:cubicBezTo>
                  <a:cubicBezTo>
                    <a:pt x="1056" y="429"/>
                    <a:pt x="1054" y="424"/>
                    <a:pt x="1050" y="420"/>
                  </a:cubicBezTo>
                  <a:cubicBezTo>
                    <a:pt x="1046" y="416"/>
                    <a:pt x="1041" y="412"/>
                    <a:pt x="1040" y="411"/>
                  </a:cubicBezTo>
                  <a:cubicBezTo>
                    <a:pt x="1038" y="410"/>
                    <a:pt x="1040" y="407"/>
                    <a:pt x="1043" y="405"/>
                  </a:cubicBezTo>
                  <a:cubicBezTo>
                    <a:pt x="1046" y="403"/>
                    <a:pt x="1050" y="401"/>
                    <a:pt x="1052" y="400"/>
                  </a:cubicBezTo>
                  <a:cubicBezTo>
                    <a:pt x="1055" y="400"/>
                    <a:pt x="1062" y="400"/>
                    <a:pt x="1069" y="400"/>
                  </a:cubicBezTo>
                  <a:cubicBezTo>
                    <a:pt x="1077" y="401"/>
                    <a:pt x="1082" y="405"/>
                    <a:pt x="1081" y="411"/>
                  </a:cubicBezTo>
                  <a:cubicBezTo>
                    <a:pt x="1081" y="416"/>
                    <a:pt x="1084" y="423"/>
                    <a:pt x="1088" y="426"/>
                  </a:cubicBezTo>
                  <a:cubicBezTo>
                    <a:pt x="1092" y="428"/>
                    <a:pt x="1097" y="434"/>
                    <a:pt x="1098" y="439"/>
                  </a:cubicBezTo>
                  <a:cubicBezTo>
                    <a:pt x="1099" y="443"/>
                    <a:pt x="1104" y="447"/>
                    <a:pt x="1108" y="447"/>
                  </a:cubicBezTo>
                  <a:cubicBezTo>
                    <a:pt x="1113" y="448"/>
                    <a:pt x="1116" y="444"/>
                    <a:pt x="1116" y="440"/>
                  </a:cubicBezTo>
                  <a:cubicBezTo>
                    <a:pt x="1116" y="435"/>
                    <a:pt x="1117" y="427"/>
                    <a:pt x="1117" y="420"/>
                  </a:cubicBezTo>
                  <a:cubicBezTo>
                    <a:pt x="1118" y="414"/>
                    <a:pt x="1118" y="406"/>
                    <a:pt x="1117" y="401"/>
                  </a:cubicBezTo>
                  <a:cubicBezTo>
                    <a:pt x="1116" y="397"/>
                    <a:pt x="1119" y="392"/>
                    <a:pt x="1124" y="390"/>
                  </a:cubicBezTo>
                  <a:cubicBezTo>
                    <a:pt x="1128" y="388"/>
                    <a:pt x="1140" y="385"/>
                    <a:pt x="1149" y="382"/>
                  </a:cubicBezTo>
                  <a:cubicBezTo>
                    <a:pt x="1158" y="379"/>
                    <a:pt x="1170" y="375"/>
                    <a:pt x="1174" y="373"/>
                  </a:cubicBezTo>
                  <a:cubicBezTo>
                    <a:pt x="1179" y="371"/>
                    <a:pt x="1184" y="364"/>
                    <a:pt x="1185" y="358"/>
                  </a:cubicBezTo>
                  <a:cubicBezTo>
                    <a:pt x="1186" y="352"/>
                    <a:pt x="1188" y="346"/>
                    <a:pt x="1188" y="347"/>
                  </a:cubicBezTo>
                  <a:cubicBezTo>
                    <a:pt x="1189" y="347"/>
                    <a:pt x="1193" y="344"/>
                    <a:pt x="1197" y="340"/>
                  </a:cubicBezTo>
                  <a:cubicBezTo>
                    <a:pt x="1202" y="336"/>
                    <a:pt x="1208" y="331"/>
                    <a:pt x="1211" y="328"/>
                  </a:cubicBezTo>
                  <a:cubicBezTo>
                    <a:pt x="1214" y="326"/>
                    <a:pt x="1217" y="321"/>
                    <a:pt x="1217" y="318"/>
                  </a:cubicBezTo>
                  <a:cubicBezTo>
                    <a:pt x="1217" y="314"/>
                    <a:pt x="1218" y="311"/>
                    <a:pt x="1219" y="310"/>
                  </a:cubicBezTo>
                  <a:cubicBezTo>
                    <a:pt x="1221" y="309"/>
                    <a:pt x="1222" y="315"/>
                    <a:pt x="1222" y="322"/>
                  </a:cubicBezTo>
                  <a:cubicBezTo>
                    <a:pt x="1222" y="330"/>
                    <a:pt x="1226" y="338"/>
                    <a:pt x="1231" y="340"/>
                  </a:cubicBezTo>
                  <a:cubicBezTo>
                    <a:pt x="1236" y="342"/>
                    <a:pt x="1240" y="342"/>
                    <a:pt x="1240" y="339"/>
                  </a:cubicBezTo>
                  <a:cubicBezTo>
                    <a:pt x="1240" y="337"/>
                    <a:pt x="1243" y="332"/>
                    <a:pt x="1246" y="329"/>
                  </a:cubicBezTo>
                  <a:cubicBezTo>
                    <a:pt x="1249" y="326"/>
                    <a:pt x="1252" y="320"/>
                    <a:pt x="1252" y="316"/>
                  </a:cubicBezTo>
                  <a:cubicBezTo>
                    <a:pt x="1252" y="312"/>
                    <a:pt x="1249" y="308"/>
                    <a:pt x="1246" y="308"/>
                  </a:cubicBezTo>
                  <a:cubicBezTo>
                    <a:pt x="1242" y="307"/>
                    <a:pt x="1239" y="302"/>
                    <a:pt x="1238" y="296"/>
                  </a:cubicBezTo>
                  <a:cubicBezTo>
                    <a:pt x="1238" y="296"/>
                    <a:pt x="1238" y="296"/>
                    <a:pt x="1237" y="291"/>
                  </a:cubicBezTo>
                  <a:cubicBezTo>
                    <a:pt x="1235" y="286"/>
                    <a:pt x="1235" y="286"/>
                    <a:pt x="1235" y="286"/>
                  </a:cubicBezTo>
                  <a:cubicBezTo>
                    <a:pt x="1233" y="278"/>
                    <a:pt x="1227" y="272"/>
                    <a:pt x="1222" y="272"/>
                  </a:cubicBezTo>
                  <a:cubicBezTo>
                    <a:pt x="1218" y="272"/>
                    <a:pt x="1210" y="271"/>
                    <a:pt x="1206" y="270"/>
                  </a:cubicBezTo>
                  <a:cubicBezTo>
                    <a:pt x="1202" y="269"/>
                    <a:pt x="1199" y="266"/>
                    <a:pt x="1199" y="263"/>
                  </a:cubicBezTo>
                  <a:cubicBezTo>
                    <a:pt x="1199" y="260"/>
                    <a:pt x="1198" y="258"/>
                    <a:pt x="1197" y="258"/>
                  </a:cubicBezTo>
                  <a:cubicBezTo>
                    <a:pt x="1197" y="258"/>
                    <a:pt x="1195" y="260"/>
                    <a:pt x="1195" y="262"/>
                  </a:cubicBezTo>
                  <a:cubicBezTo>
                    <a:pt x="1194" y="265"/>
                    <a:pt x="1190" y="267"/>
                    <a:pt x="1186" y="267"/>
                  </a:cubicBezTo>
                  <a:cubicBezTo>
                    <a:pt x="1183" y="267"/>
                    <a:pt x="1179" y="265"/>
                    <a:pt x="1179" y="263"/>
                  </a:cubicBezTo>
                  <a:cubicBezTo>
                    <a:pt x="1179" y="260"/>
                    <a:pt x="1187" y="254"/>
                    <a:pt x="1197" y="248"/>
                  </a:cubicBezTo>
                  <a:cubicBezTo>
                    <a:pt x="1197" y="248"/>
                    <a:pt x="1197" y="248"/>
                    <a:pt x="1201" y="244"/>
                  </a:cubicBezTo>
                  <a:cubicBezTo>
                    <a:pt x="1205" y="241"/>
                    <a:pt x="1205" y="241"/>
                    <a:pt x="1205" y="241"/>
                  </a:cubicBezTo>
                  <a:cubicBezTo>
                    <a:pt x="1211" y="233"/>
                    <a:pt x="1221" y="223"/>
                    <a:pt x="1227" y="220"/>
                  </a:cubicBezTo>
                  <a:cubicBezTo>
                    <a:pt x="1234" y="217"/>
                    <a:pt x="1258" y="215"/>
                    <a:pt x="1282" y="215"/>
                  </a:cubicBezTo>
                  <a:cubicBezTo>
                    <a:pt x="1305" y="215"/>
                    <a:pt x="1327" y="213"/>
                    <a:pt x="1330" y="210"/>
                  </a:cubicBezTo>
                  <a:cubicBezTo>
                    <a:pt x="1333" y="208"/>
                    <a:pt x="1333" y="204"/>
                    <a:pt x="1329" y="201"/>
                  </a:cubicBezTo>
                  <a:cubicBezTo>
                    <a:pt x="1325" y="198"/>
                    <a:pt x="1350" y="196"/>
                    <a:pt x="1356" y="196"/>
                  </a:cubicBezTo>
                  <a:cubicBezTo>
                    <a:pt x="1362" y="196"/>
                    <a:pt x="1369" y="197"/>
                    <a:pt x="1371" y="198"/>
                  </a:cubicBezTo>
                  <a:cubicBezTo>
                    <a:pt x="1372" y="199"/>
                    <a:pt x="1375" y="202"/>
                    <a:pt x="1377" y="203"/>
                  </a:cubicBezTo>
                  <a:cubicBezTo>
                    <a:pt x="1379" y="205"/>
                    <a:pt x="1376" y="209"/>
                    <a:pt x="1372" y="213"/>
                  </a:cubicBezTo>
                  <a:cubicBezTo>
                    <a:pt x="1367" y="216"/>
                    <a:pt x="1360" y="222"/>
                    <a:pt x="1356" y="226"/>
                  </a:cubicBezTo>
                  <a:cubicBezTo>
                    <a:pt x="1352" y="230"/>
                    <a:pt x="1348" y="247"/>
                    <a:pt x="1347" y="264"/>
                  </a:cubicBezTo>
                  <a:cubicBezTo>
                    <a:pt x="1346" y="281"/>
                    <a:pt x="1348" y="292"/>
                    <a:pt x="1351" y="290"/>
                  </a:cubicBezTo>
                  <a:cubicBezTo>
                    <a:pt x="1354" y="287"/>
                    <a:pt x="1356" y="283"/>
                    <a:pt x="1355" y="280"/>
                  </a:cubicBezTo>
                  <a:cubicBezTo>
                    <a:pt x="1354" y="277"/>
                    <a:pt x="1357" y="275"/>
                    <a:pt x="1362" y="275"/>
                  </a:cubicBezTo>
                  <a:cubicBezTo>
                    <a:pt x="1367" y="274"/>
                    <a:pt x="1373" y="270"/>
                    <a:pt x="1376" y="264"/>
                  </a:cubicBezTo>
                  <a:cubicBezTo>
                    <a:pt x="1379" y="258"/>
                    <a:pt x="1382" y="247"/>
                    <a:pt x="1382" y="239"/>
                  </a:cubicBezTo>
                  <a:cubicBezTo>
                    <a:pt x="1382" y="230"/>
                    <a:pt x="1385" y="221"/>
                    <a:pt x="1389" y="219"/>
                  </a:cubicBezTo>
                  <a:cubicBezTo>
                    <a:pt x="1392" y="217"/>
                    <a:pt x="1400" y="215"/>
                    <a:pt x="1407" y="215"/>
                  </a:cubicBezTo>
                  <a:cubicBezTo>
                    <a:pt x="1413" y="215"/>
                    <a:pt x="1426" y="212"/>
                    <a:pt x="1436" y="210"/>
                  </a:cubicBezTo>
                  <a:cubicBezTo>
                    <a:pt x="1446" y="207"/>
                    <a:pt x="1460" y="200"/>
                    <a:pt x="1467" y="195"/>
                  </a:cubicBezTo>
                  <a:cubicBezTo>
                    <a:pt x="1473" y="190"/>
                    <a:pt x="1482" y="186"/>
                    <a:pt x="1487" y="186"/>
                  </a:cubicBezTo>
                  <a:cubicBezTo>
                    <a:pt x="1491" y="186"/>
                    <a:pt x="1496" y="184"/>
                    <a:pt x="1497" y="180"/>
                  </a:cubicBezTo>
                  <a:cubicBezTo>
                    <a:pt x="1499" y="177"/>
                    <a:pt x="1500" y="169"/>
                    <a:pt x="1500" y="163"/>
                  </a:cubicBezTo>
                  <a:cubicBezTo>
                    <a:pt x="1500" y="156"/>
                    <a:pt x="1507" y="153"/>
                    <a:pt x="1516" y="154"/>
                  </a:cubicBezTo>
                  <a:cubicBezTo>
                    <a:pt x="1516" y="154"/>
                    <a:pt x="1516" y="157"/>
                    <a:pt x="1520" y="154"/>
                  </a:cubicBezTo>
                  <a:cubicBezTo>
                    <a:pt x="1524" y="151"/>
                    <a:pt x="1528" y="160"/>
                    <a:pt x="1531" y="160"/>
                  </a:cubicBezTo>
                  <a:cubicBezTo>
                    <a:pt x="1535" y="160"/>
                    <a:pt x="1535" y="160"/>
                    <a:pt x="1535" y="160"/>
                  </a:cubicBezTo>
                  <a:cubicBezTo>
                    <a:pt x="1547" y="168"/>
                    <a:pt x="1558" y="172"/>
                    <a:pt x="1561" y="173"/>
                  </a:cubicBezTo>
                  <a:cubicBezTo>
                    <a:pt x="1564" y="173"/>
                    <a:pt x="1574" y="164"/>
                    <a:pt x="1583" y="154"/>
                  </a:cubicBezTo>
                  <a:cubicBezTo>
                    <a:pt x="1583" y="154"/>
                    <a:pt x="1583" y="153"/>
                    <a:pt x="1593" y="151"/>
                  </a:cubicBezTo>
                  <a:cubicBezTo>
                    <a:pt x="1603" y="148"/>
                    <a:pt x="1603" y="148"/>
                    <a:pt x="1603" y="148"/>
                  </a:cubicBezTo>
                  <a:cubicBezTo>
                    <a:pt x="1591" y="141"/>
                    <a:pt x="1577" y="134"/>
                    <a:pt x="1573" y="134"/>
                  </a:cubicBezTo>
                  <a:close/>
                  <a:moveTo>
                    <a:pt x="545" y="420"/>
                  </a:moveTo>
                  <a:cubicBezTo>
                    <a:pt x="542" y="417"/>
                    <a:pt x="539" y="416"/>
                    <a:pt x="540" y="416"/>
                  </a:cubicBezTo>
                  <a:cubicBezTo>
                    <a:pt x="540" y="417"/>
                    <a:pt x="543" y="419"/>
                    <a:pt x="546" y="421"/>
                  </a:cubicBezTo>
                  <a:cubicBezTo>
                    <a:pt x="549" y="423"/>
                    <a:pt x="548" y="423"/>
                    <a:pt x="543" y="420"/>
                  </a:cubicBezTo>
                  <a:cubicBezTo>
                    <a:pt x="539" y="417"/>
                    <a:pt x="531" y="414"/>
                    <a:pt x="526" y="414"/>
                  </a:cubicBezTo>
                  <a:cubicBezTo>
                    <a:pt x="521" y="414"/>
                    <a:pt x="515" y="416"/>
                    <a:pt x="512" y="417"/>
                  </a:cubicBezTo>
                  <a:cubicBezTo>
                    <a:pt x="509" y="419"/>
                    <a:pt x="502" y="419"/>
                    <a:pt x="497" y="418"/>
                  </a:cubicBezTo>
                  <a:cubicBezTo>
                    <a:pt x="492" y="417"/>
                    <a:pt x="486" y="414"/>
                    <a:pt x="483" y="411"/>
                  </a:cubicBezTo>
                  <a:cubicBezTo>
                    <a:pt x="480" y="409"/>
                    <a:pt x="477" y="400"/>
                    <a:pt x="476" y="392"/>
                  </a:cubicBezTo>
                  <a:cubicBezTo>
                    <a:pt x="476" y="385"/>
                    <a:pt x="473" y="376"/>
                    <a:pt x="469" y="374"/>
                  </a:cubicBezTo>
                  <a:cubicBezTo>
                    <a:pt x="466" y="371"/>
                    <a:pt x="460" y="364"/>
                    <a:pt x="457" y="359"/>
                  </a:cubicBezTo>
                  <a:cubicBezTo>
                    <a:pt x="454" y="353"/>
                    <a:pt x="455" y="348"/>
                    <a:pt x="460" y="348"/>
                  </a:cubicBezTo>
                  <a:cubicBezTo>
                    <a:pt x="464" y="347"/>
                    <a:pt x="468" y="345"/>
                    <a:pt x="469" y="343"/>
                  </a:cubicBezTo>
                  <a:cubicBezTo>
                    <a:pt x="469" y="341"/>
                    <a:pt x="472" y="338"/>
                    <a:pt x="476" y="337"/>
                  </a:cubicBezTo>
                  <a:cubicBezTo>
                    <a:pt x="480" y="336"/>
                    <a:pt x="483" y="334"/>
                    <a:pt x="483" y="333"/>
                  </a:cubicBezTo>
                  <a:cubicBezTo>
                    <a:pt x="484" y="331"/>
                    <a:pt x="486" y="331"/>
                    <a:pt x="489" y="333"/>
                  </a:cubicBezTo>
                  <a:cubicBezTo>
                    <a:pt x="492" y="334"/>
                    <a:pt x="494" y="337"/>
                    <a:pt x="494" y="339"/>
                  </a:cubicBezTo>
                  <a:cubicBezTo>
                    <a:pt x="493" y="342"/>
                    <a:pt x="492" y="346"/>
                    <a:pt x="493" y="349"/>
                  </a:cubicBezTo>
                  <a:cubicBezTo>
                    <a:pt x="493" y="353"/>
                    <a:pt x="492" y="355"/>
                    <a:pt x="492" y="355"/>
                  </a:cubicBezTo>
                  <a:cubicBezTo>
                    <a:pt x="492" y="355"/>
                    <a:pt x="492" y="355"/>
                    <a:pt x="492" y="355"/>
                  </a:cubicBezTo>
                  <a:cubicBezTo>
                    <a:pt x="492" y="355"/>
                    <a:pt x="493" y="360"/>
                    <a:pt x="492" y="366"/>
                  </a:cubicBezTo>
                  <a:cubicBezTo>
                    <a:pt x="491" y="372"/>
                    <a:pt x="492" y="378"/>
                    <a:pt x="494" y="379"/>
                  </a:cubicBezTo>
                  <a:cubicBezTo>
                    <a:pt x="495" y="379"/>
                    <a:pt x="498" y="382"/>
                    <a:pt x="499" y="386"/>
                  </a:cubicBezTo>
                  <a:cubicBezTo>
                    <a:pt x="500" y="389"/>
                    <a:pt x="502" y="394"/>
                    <a:pt x="502" y="397"/>
                  </a:cubicBezTo>
                  <a:cubicBezTo>
                    <a:pt x="503" y="400"/>
                    <a:pt x="507" y="404"/>
                    <a:pt x="511" y="406"/>
                  </a:cubicBezTo>
                  <a:cubicBezTo>
                    <a:pt x="515" y="408"/>
                    <a:pt x="522" y="410"/>
                    <a:pt x="526" y="410"/>
                  </a:cubicBezTo>
                  <a:cubicBezTo>
                    <a:pt x="531" y="410"/>
                    <a:pt x="535" y="411"/>
                    <a:pt x="537" y="413"/>
                  </a:cubicBezTo>
                  <a:cubicBezTo>
                    <a:pt x="539" y="415"/>
                    <a:pt x="543" y="418"/>
                    <a:pt x="546" y="420"/>
                  </a:cubicBezTo>
                  <a:cubicBezTo>
                    <a:pt x="549" y="422"/>
                    <a:pt x="548" y="422"/>
                    <a:pt x="545" y="42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1" name="Freeform 45">
              <a:extLst>
                <a:ext uri="{FF2B5EF4-FFF2-40B4-BE49-F238E27FC236}">
                  <a16:creationId xmlns:a16="http://schemas.microsoft.com/office/drawing/2014/main" id="{6E406FC7-B1DC-4D03-A875-08063E7D4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538" y="1255713"/>
              <a:ext cx="4763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2" name="Freeform 46">
              <a:extLst>
                <a:ext uri="{FF2B5EF4-FFF2-40B4-BE49-F238E27FC236}">
                  <a16:creationId xmlns:a16="http://schemas.microsoft.com/office/drawing/2014/main" id="{DD9532D8-D62A-4328-8E1B-0D81320ED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8" y="1003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3" name="Freeform 47">
              <a:extLst>
                <a:ext uri="{FF2B5EF4-FFF2-40B4-BE49-F238E27FC236}">
                  <a16:creationId xmlns:a16="http://schemas.microsoft.com/office/drawing/2014/main" id="{89C10E42-A88E-4DB9-8D10-FF3C81E60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216150"/>
              <a:ext cx="149225" cy="141288"/>
            </a:xfrm>
            <a:custGeom>
              <a:avLst/>
              <a:gdLst>
                <a:gd name="T0" fmla="*/ 15 w 56"/>
                <a:gd name="T1" fmla="*/ 11 h 53"/>
                <a:gd name="T2" fmla="*/ 9 w 56"/>
                <a:gd name="T3" fmla="*/ 14 h 53"/>
                <a:gd name="T4" fmla="*/ 9 w 56"/>
                <a:gd name="T5" fmla="*/ 18 h 53"/>
                <a:gd name="T6" fmla="*/ 6 w 56"/>
                <a:gd name="T7" fmla="*/ 23 h 53"/>
                <a:gd name="T8" fmla="*/ 2 w 56"/>
                <a:gd name="T9" fmla="*/ 28 h 53"/>
                <a:gd name="T10" fmla="*/ 2 w 56"/>
                <a:gd name="T11" fmla="*/ 31 h 53"/>
                <a:gd name="T12" fmla="*/ 0 w 56"/>
                <a:gd name="T13" fmla="*/ 37 h 53"/>
                <a:gd name="T14" fmla="*/ 2 w 56"/>
                <a:gd name="T15" fmla="*/ 48 h 53"/>
                <a:gd name="T16" fmla="*/ 5 w 56"/>
                <a:gd name="T17" fmla="*/ 52 h 53"/>
                <a:gd name="T18" fmla="*/ 7 w 56"/>
                <a:gd name="T19" fmla="*/ 53 h 53"/>
                <a:gd name="T20" fmla="*/ 12 w 56"/>
                <a:gd name="T21" fmla="*/ 53 h 53"/>
                <a:gd name="T22" fmla="*/ 17 w 56"/>
                <a:gd name="T23" fmla="*/ 50 h 53"/>
                <a:gd name="T24" fmla="*/ 20 w 56"/>
                <a:gd name="T25" fmla="*/ 48 h 53"/>
                <a:gd name="T26" fmla="*/ 27 w 56"/>
                <a:gd name="T27" fmla="*/ 51 h 53"/>
                <a:gd name="T28" fmla="*/ 34 w 56"/>
                <a:gd name="T29" fmla="*/ 53 h 53"/>
                <a:gd name="T30" fmla="*/ 36 w 56"/>
                <a:gd name="T31" fmla="*/ 52 h 53"/>
                <a:gd name="T32" fmla="*/ 39 w 56"/>
                <a:gd name="T33" fmla="*/ 53 h 53"/>
                <a:gd name="T34" fmla="*/ 44 w 56"/>
                <a:gd name="T35" fmla="*/ 49 h 53"/>
                <a:gd name="T36" fmla="*/ 44 w 56"/>
                <a:gd name="T37" fmla="*/ 43 h 53"/>
                <a:gd name="T38" fmla="*/ 40 w 56"/>
                <a:gd name="T39" fmla="*/ 43 h 53"/>
                <a:gd name="T40" fmla="*/ 37 w 56"/>
                <a:gd name="T41" fmla="*/ 43 h 53"/>
                <a:gd name="T42" fmla="*/ 35 w 56"/>
                <a:gd name="T43" fmla="*/ 33 h 53"/>
                <a:gd name="T44" fmla="*/ 28 w 56"/>
                <a:gd name="T45" fmla="*/ 26 h 53"/>
                <a:gd name="T46" fmla="*/ 20 w 56"/>
                <a:gd name="T47" fmla="*/ 21 h 53"/>
                <a:gd name="T48" fmla="*/ 23 w 56"/>
                <a:gd name="T49" fmla="*/ 14 h 53"/>
                <a:gd name="T50" fmla="*/ 50 w 56"/>
                <a:gd name="T51" fmla="*/ 10 h 53"/>
                <a:gd name="T52" fmla="*/ 53 w 56"/>
                <a:gd name="T53" fmla="*/ 10 h 53"/>
                <a:gd name="T54" fmla="*/ 56 w 56"/>
                <a:gd name="T55" fmla="*/ 10 h 53"/>
                <a:gd name="T56" fmla="*/ 56 w 56"/>
                <a:gd name="T57" fmla="*/ 6 h 53"/>
                <a:gd name="T58" fmla="*/ 46 w 56"/>
                <a:gd name="T59" fmla="*/ 1 h 53"/>
                <a:gd name="T60" fmla="*/ 28 w 56"/>
                <a:gd name="T61" fmla="*/ 1 h 53"/>
                <a:gd name="T62" fmla="*/ 21 w 56"/>
                <a:gd name="T63" fmla="*/ 6 h 53"/>
                <a:gd name="T64" fmla="*/ 15 w 56"/>
                <a:gd name="T65" fmla="*/ 11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53"/>
                <a:gd name="T101" fmla="*/ 56 w 56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53">
                  <a:moveTo>
                    <a:pt x="15" y="11"/>
                  </a:moveTo>
                  <a:cubicBezTo>
                    <a:pt x="11" y="12"/>
                    <a:pt x="9" y="13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8" y="22"/>
                    <a:pt x="6" y="23"/>
                  </a:cubicBezTo>
                  <a:cubicBezTo>
                    <a:pt x="4" y="24"/>
                    <a:pt x="3" y="26"/>
                    <a:pt x="2" y="28"/>
                  </a:cubicBezTo>
                  <a:cubicBezTo>
                    <a:pt x="2" y="29"/>
                    <a:pt x="2" y="31"/>
                    <a:pt x="2" y="31"/>
                  </a:cubicBezTo>
                  <a:cubicBezTo>
                    <a:pt x="2" y="31"/>
                    <a:pt x="1" y="34"/>
                    <a:pt x="0" y="37"/>
                  </a:cubicBezTo>
                  <a:cubicBezTo>
                    <a:pt x="0" y="41"/>
                    <a:pt x="0" y="45"/>
                    <a:pt x="2" y="48"/>
                  </a:cubicBezTo>
                  <a:cubicBezTo>
                    <a:pt x="3" y="50"/>
                    <a:pt x="5" y="52"/>
                    <a:pt x="5" y="52"/>
                  </a:cubicBezTo>
                  <a:cubicBezTo>
                    <a:pt x="6" y="53"/>
                    <a:pt x="7" y="53"/>
                    <a:pt x="7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6" y="52"/>
                    <a:pt x="17" y="50"/>
                  </a:cubicBezTo>
                  <a:cubicBezTo>
                    <a:pt x="18" y="49"/>
                    <a:pt x="19" y="48"/>
                    <a:pt x="20" y="48"/>
                  </a:cubicBezTo>
                  <a:cubicBezTo>
                    <a:pt x="21" y="49"/>
                    <a:pt x="24" y="50"/>
                    <a:pt x="27" y="51"/>
                  </a:cubicBezTo>
                  <a:cubicBezTo>
                    <a:pt x="30" y="52"/>
                    <a:pt x="33" y="53"/>
                    <a:pt x="34" y="53"/>
                  </a:cubicBezTo>
                  <a:cubicBezTo>
                    <a:pt x="35" y="53"/>
                    <a:pt x="35" y="53"/>
                    <a:pt x="36" y="52"/>
                  </a:cubicBezTo>
                  <a:cubicBezTo>
                    <a:pt x="36" y="52"/>
                    <a:pt x="38" y="52"/>
                    <a:pt x="39" y="53"/>
                  </a:cubicBezTo>
                  <a:cubicBezTo>
                    <a:pt x="41" y="53"/>
                    <a:pt x="43" y="52"/>
                    <a:pt x="44" y="49"/>
                  </a:cubicBezTo>
                  <a:cubicBezTo>
                    <a:pt x="45" y="47"/>
                    <a:pt x="45" y="43"/>
                    <a:pt x="44" y="43"/>
                  </a:cubicBezTo>
                  <a:cubicBezTo>
                    <a:pt x="44" y="43"/>
                    <a:pt x="44" y="43"/>
                    <a:pt x="40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39"/>
                    <a:pt x="35" y="36"/>
                    <a:pt x="35" y="33"/>
                  </a:cubicBezTo>
                  <a:cubicBezTo>
                    <a:pt x="35" y="31"/>
                    <a:pt x="32" y="28"/>
                    <a:pt x="28" y="26"/>
                  </a:cubicBezTo>
                  <a:cubicBezTo>
                    <a:pt x="24" y="25"/>
                    <a:pt x="21" y="22"/>
                    <a:pt x="20" y="21"/>
                  </a:cubicBezTo>
                  <a:cubicBezTo>
                    <a:pt x="19" y="19"/>
                    <a:pt x="20" y="16"/>
                    <a:pt x="23" y="14"/>
                  </a:cubicBezTo>
                  <a:cubicBezTo>
                    <a:pt x="26" y="12"/>
                    <a:pt x="38" y="10"/>
                    <a:pt x="50" y="10"/>
                  </a:cubicBezTo>
                  <a:cubicBezTo>
                    <a:pt x="50" y="10"/>
                    <a:pt x="50" y="10"/>
                    <a:pt x="5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7"/>
                    <a:pt x="56" y="6"/>
                  </a:cubicBezTo>
                  <a:cubicBezTo>
                    <a:pt x="56" y="4"/>
                    <a:pt x="52" y="2"/>
                    <a:pt x="46" y="1"/>
                  </a:cubicBezTo>
                  <a:cubicBezTo>
                    <a:pt x="41" y="0"/>
                    <a:pt x="33" y="0"/>
                    <a:pt x="28" y="1"/>
                  </a:cubicBezTo>
                  <a:cubicBezTo>
                    <a:pt x="24" y="2"/>
                    <a:pt x="21" y="4"/>
                    <a:pt x="21" y="6"/>
                  </a:cubicBezTo>
                  <a:cubicBezTo>
                    <a:pt x="21" y="7"/>
                    <a:pt x="18" y="10"/>
                    <a:pt x="15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4" name="Freeform 48">
              <a:extLst>
                <a:ext uri="{FF2B5EF4-FFF2-40B4-BE49-F238E27FC236}">
                  <a16:creationId xmlns:a16="http://schemas.microsoft.com/office/drawing/2014/main" id="{95CCFDAD-1D5E-4C7E-8458-C2EBA0F21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1381125"/>
              <a:ext cx="26988" cy="19050"/>
            </a:xfrm>
            <a:custGeom>
              <a:avLst/>
              <a:gdLst>
                <a:gd name="T0" fmla="*/ 10 w 10"/>
                <a:gd name="T1" fmla="*/ 7 h 7"/>
                <a:gd name="T2" fmla="*/ 1 w 10"/>
                <a:gd name="T3" fmla="*/ 0 h 7"/>
                <a:gd name="T4" fmla="*/ 0 w 10"/>
                <a:gd name="T5" fmla="*/ 0 h 7"/>
                <a:gd name="T6" fmla="*/ 10 w 10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7"/>
                  </a:moveTo>
                  <a:cubicBezTo>
                    <a:pt x="8" y="5"/>
                    <a:pt x="4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5"/>
                    <a:pt x="10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5" name="Freeform 49">
              <a:extLst>
                <a:ext uri="{FF2B5EF4-FFF2-40B4-BE49-F238E27FC236}">
                  <a16:creationId xmlns:a16="http://schemas.microsoft.com/office/drawing/2014/main" id="{BB5ADEF5-E15F-467C-8D48-B64BF6153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5625" y="1255713"/>
              <a:ext cx="122238" cy="88900"/>
            </a:xfrm>
            <a:custGeom>
              <a:avLst/>
              <a:gdLst>
                <a:gd name="T0" fmla="*/ 35 w 46"/>
                <a:gd name="T1" fmla="*/ 29 h 33"/>
                <a:gd name="T2" fmla="*/ 46 w 46"/>
                <a:gd name="T3" fmla="*/ 15 h 33"/>
                <a:gd name="T4" fmla="*/ 46 w 46"/>
                <a:gd name="T5" fmla="*/ 13 h 33"/>
                <a:gd name="T6" fmla="*/ 45 w 46"/>
                <a:gd name="T7" fmla="*/ 11 h 33"/>
                <a:gd name="T8" fmla="*/ 34 w 46"/>
                <a:gd name="T9" fmla="*/ 5 h 33"/>
                <a:gd name="T10" fmla="*/ 20 w 46"/>
                <a:gd name="T11" fmla="*/ 0 h 33"/>
                <a:gd name="T12" fmla="*/ 10 w 46"/>
                <a:gd name="T13" fmla="*/ 5 h 33"/>
                <a:gd name="T14" fmla="*/ 8 w 46"/>
                <a:gd name="T15" fmla="*/ 13 h 33"/>
                <a:gd name="T16" fmla="*/ 6 w 46"/>
                <a:gd name="T17" fmla="*/ 23 h 33"/>
                <a:gd name="T18" fmla="*/ 1 w 46"/>
                <a:gd name="T19" fmla="*/ 32 h 33"/>
                <a:gd name="T20" fmla="*/ 17 w 46"/>
                <a:gd name="T21" fmla="*/ 33 h 33"/>
                <a:gd name="T22" fmla="*/ 35 w 46"/>
                <a:gd name="T23" fmla="*/ 29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33"/>
                <a:gd name="T38" fmla="*/ 46 w 46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33">
                  <a:moveTo>
                    <a:pt x="35" y="29"/>
                  </a:moveTo>
                  <a:cubicBezTo>
                    <a:pt x="35" y="27"/>
                    <a:pt x="41" y="21"/>
                    <a:pt x="46" y="15"/>
                  </a:cubicBezTo>
                  <a:cubicBezTo>
                    <a:pt x="46" y="15"/>
                    <a:pt x="46" y="15"/>
                    <a:pt x="46" y="13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10"/>
                    <a:pt x="37" y="7"/>
                    <a:pt x="34" y="5"/>
                  </a:cubicBezTo>
                  <a:cubicBezTo>
                    <a:pt x="30" y="2"/>
                    <a:pt x="24" y="0"/>
                    <a:pt x="20" y="0"/>
                  </a:cubicBezTo>
                  <a:cubicBezTo>
                    <a:pt x="16" y="0"/>
                    <a:pt x="12" y="2"/>
                    <a:pt x="10" y="5"/>
                  </a:cubicBezTo>
                  <a:cubicBezTo>
                    <a:pt x="9" y="8"/>
                    <a:pt x="8" y="11"/>
                    <a:pt x="8" y="13"/>
                  </a:cubicBezTo>
                  <a:cubicBezTo>
                    <a:pt x="8" y="15"/>
                    <a:pt x="7" y="20"/>
                    <a:pt x="6" y="23"/>
                  </a:cubicBezTo>
                  <a:cubicBezTo>
                    <a:pt x="5" y="27"/>
                    <a:pt x="3" y="31"/>
                    <a:pt x="1" y="32"/>
                  </a:cubicBezTo>
                  <a:cubicBezTo>
                    <a:pt x="0" y="32"/>
                    <a:pt x="7" y="33"/>
                    <a:pt x="17" y="33"/>
                  </a:cubicBezTo>
                  <a:cubicBezTo>
                    <a:pt x="27" y="33"/>
                    <a:pt x="35" y="31"/>
                    <a:pt x="35" y="2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6" name="Freeform 50">
              <a:extLst>
                <a:ext uri="{FF2B5EF4-FFF2-40B4-BE49-F238E27FC236}">
                  <a16:creationId xmlns:a16="http://schemas.microsoft.com/office/drawing/2014/main" id="{0A15ECFB-0FDD-4188-A6F6-6A5766EBC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357313"/>
              <a:ext cx="236538" cy="198438"/>
            </a:xfrm>
            <a:custGeom>
              <a:avLst/>
              <a:gdLst>
                <a:gd name="T0" fmla="*/ 2 w 89"/>
                <a:gd name="T1" fmla="*/ 68 h 74"/>
                <a:gd name="T2" fmla="*/ 7 w 89"/>
                <a:gd name="T3" fmla="*/ 71 h 74"/>
                <a:gd name="T4" fmla="*/ 12 w 89"/>
                <a:gd name="T5" fmla="*/ 72 h 74"/>
                <a:gd name="T6" fmla="*/ 17 w 89"/>
                <a:gd name="T7" fmla="*/ 74 h 74"/>
                <a:gd name="T8" fmla="*/ 23 w 89"/>
                <a:gd name="T9" fmla="*/ 73 h 74"/>
                <a:gd name="T10" fmla="*/ 27 w 89"/>
                <a:gd name="T11" fmla="*/ 71 h 74"/>
                <a:gd name="T12" fmla="*/ 31 w 89"/>
                <a:gd name="T13" fmla="*/ 71 h 74"/>
                <a:gd name="T14" fmla="*/ 50 w 89"/>
                <a:gd name="T15" fmla="*/ 71 h 74"/>
                <a:gd name="T16" fmla="*/ 52 w 89"/>
                <a:gd name="T17" fmla="*/ 66 h 74"/>
                <a:gd name="T18" fmla="*/ 55 w 89"/>
                <a:gd name="T19" fmla="*/ 61 h 74"/>
                <a:gd name="T20" fmla="*/ 61 w 89"/>
                <a:gd name="T21" fmla="*/ 60 h 74"/>
                <a:gd name="T22" fmla="*/ 66 w 89"/>
                <a:gd name="T23" fmla="*/ 57 h 74"/>
                <a:gd name="T24" fmla="*/ 74 w 89"/>
                <a:gd name="T25" fmla="*/ 54 h 74"/>
                <a:gd name="T26" fmla="*/ 80 w 89"/>
                <a:gd name="T27" fmla="*/ 49 h 74"/>
                <a:gd name="T28" fmla="*/ 82 w 89"/>
                <a:gd name="T29" fmla="*/ 44 h 74"/>
                <a:gd name="T30" fmla="*/ 83 w 89"/>
                <a:gd name="T31" fmla="*/ 35 h 74"/>
                <a:gd name="T32" fmla="*/ 86 w 89"/>
                <a:gd name="T33" fmla="*/ 27 h 74"/>
                <a:gd name="T34" fmla="*/ 89 w 89"/>
                <a:gd name="T35" fmla="*/ 15 h 74"/>
                <a:gd name="T36" fmla="*/ 82 w 89"/>
                <a:gd name="T37" fmla="*/ 4 h 74"/>
                <a:gd name="T38" fmla="*/ 80 w 89"/>
                <a:gd name="T39" fmla="*/ 4 h 74"/>
                <a:gd name="T40" fmla="*/ 79 w 89"/>
                <a:gd name="T41" fmla="*/ 4 h 74"/>
                <a:gd name="T42" fmla="*/ 70 w 89"/>
                <a:gd name="T43" fmla="*/ 2 h 74"/>
                <a:gd name="T44" fmla="*/ 65 w 89"/>
                <a:gd name="T45" fmla="*/ 10 h 74"/>
                <a:gd name="T46" fmla="*/ 62 w 89"/>
                <a:gd name="T47" fmla="*/ 19 h 74"/>
                <a:gd name="T48" fmla="*/ 59 w 89"/>
                <a:gd name="T49" fmla="*/ 27 h 74"/>
                <a:gd name="T50" fmla="*/ 53 w 89"/>
                <a:gd name="T51" fmla="*/ 31 h 74"/>
                <a:gd name="T52" fmla="*/ 47 w 89"/>
                <a:gd name="T53" fmla="*/ 36 h 74"/>
                <a:gd name="T54" fmla="*/ 44 w 89"/>
                <a:gd name="T55" fmla="*/ 41 h 74"/>
                <a:gd name="T56" fmla="*/ 37 w 89"/>
                <a:gd name="T57" fmla="*/ 45 h 74"/>
                <a:gd name="T58" fmla="*/ 26 w 89"/>
                <a:gd name="T59" fmla="*/ 47 h 74"/>
                <a:gd name="T60" fmla="*/ 14 w 89"/>
                <a:gd name="T61" fmla="*/ 52 h 74"/>
                <a:gd name="T62" fmla="*/ 14 w 89"/>
                <a:gd name="T63" fmla="*/ 53 h 74"/>
                <a:gd name="T64" fmla="*/ 14 w 89"/>
                <a:gd name="T65" fmla="*/ 55 h 74"/>
                <a:gd name="T66" fmla="*/ 2 w 89"/>
                <a:gd name="T67" fmla="*/ 61 h 74"/>
                <a:gd name="T68" fmla="*/ 2 w 89"/>
                <a:gd name="T69" fmla="*/ 68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74"/>
                <a:gd name="T107" fmla="*/ 89 w 89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74">
                  <a:moveTo>
                    <a:pt x="2" y="68"/>
                  </a:moveTo>
                  <a:cubicBezTo>
                    <a:pt x="4" y="70"/>
                    <a:pt x="6" y="71"/>
                    <a:pt x="7" y="71"/>
                  </a:cubicBezTo>
                  <a:cubicBezTo>
                    <a:pt x="8" y="71"/>
                    <a:pt x="10" y="72"/>
                    <a:pt x="12" y="72"/>
                  </a:cubicBezTo>
                  <a:cubicBezTo>
                    <a:pt x="13" y="73"/>
                    <a:pt x="15" y="74"/>
                    <a:pt x="17" y="74"/>
                  </a:cubicBezTo>
                  <a:cubicBezTo>
                    <a:pt x="18" y="74"/>
                    <a:pt x="21" y="74"/>
                    <a:pt x="23" y="73"/>
                  </a:cubicBezTo>
                  <a:cubicBezTo>
                    <a:pt x="25" y="72"/>
                    <a:pt x="26" y="72"/>
                    <a:pt x="27" y="71"/>
                  </a:cubicBezTo>
                  <a:cubicBezTo>
                    <a:pt x="27" y="71"/>
                    <a:pt x="29" y="71"/>
                    <a:pt x="31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69"/>
                    <a:pt x="52" y="66"/>
                  </a:cubicBezTo>
                  <a:cubicBezTo>
                    <a:pt x="53" y="64"/>
                    <a:pt x="54" y="61"/>
                    <a:pt x="55" y="61"/>
                  </a:cubicBezTo>
                  <a:cubicBezTo>
                    <a:pt x="56" y="61"/>
                    <a:pt x="59" y="61"/>
                    <a:pt x="61" y="60"/>
                  </a:cubicBezTo>
                  <a:cubicBezTo>
                    <a:pt x="63" y="60"/>
                    <a:pt x="65" y="58"/>
                    <a:pt x="66" y="57"/>
                  </a:cubicBezTo>
                  <a:cubicBezTo>
                    <a:pt x="67" y="57"/>
                    <a:pt x="71" y="55"/>
                    <a:pt x="74" y="54"/>
                  </a:cubicBezTo>
                  <a:cubicBezTo>
                    <a:pt x="77" y="53"/>
                    <a:pt x="79" y="51"/>
                    <a:pt x="80" y="49"/>
                  </a:cubicBezTo>
                  <a:cubicBezTo>
                    <a:pt x="80" y="48"/>
                    <a:pt x="81" y="45"/>
                    <a:pt x="82" y="44"/>
                  </a:cubicBezTo>
                  <a:cubicBezTo>
                    <a:pt x="82" y="42"/>
                    <a:pt x="83" y="38"/>
                    <a:pt x="83" y="35"/>
                  </a:cubicBezTo>
                  <a:cubicBezTo>
                    <a:pt x="83" y="31"/>
                    <a:pt x="84" y="28"/>
                    <a:pt x="86" y="27"/>
                  </a:cubicBezTo>
                  <a:cubicBezTo>
                    <a:pt x="87" y="27"/>
                    <a:pt x="89" y="22"/>
                    <a:pt x="89" y="15"/>
                  </a:cubicBezTo>
                  <a:cubicBezTo>
                    <a:pt x="89" y="9"/>
                    <a:pt x="86" y="4"/>
                    <a:pt x="82" y="4"/>
                  </a:cubicBezTo>
                  <a:cubicBezTo>
                    <a:pt x="82" y="4"/>
                    <a:pt x="82" y="4"/>
                    <a:pt x="80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7" y="0"/>
                    <a:pt x="73" y="1"/>
                    <a:pt x="70" y="2"/>
                  </a:cubicBezTo>
                  <a:cubicBezTo>
                    <a:pt x="67" y="4"/>
                    <a:pt x="65" y="7"/>
                    <a:pt x="65" y="10"/>
                  </a:cubicBezTo>
                  <a:cubicBezTo>
                    <a:pt x="65" y="13"/>
                    <a:pt x="64" y="17"/>
                    <a:pt x="62" y="19"/>
                  </a:cubicBezTo>
                  <a:cubicBezTo>
                    <a:pt x="61" y="22"/>
                    <a:pt x="60" y="25"/>
                    <a:pt x="59" y="27"/>
                  </a:cubicBezTo>
                  <a:cubicBezTo>
                    <a:pt x="59" y="28"/>
                    <a:pt x="56" y="30"/>
                    <a:pt x="53" y="31"/>
                  </a:cubicBezTo>
                  <a:cubicBezTo>
                    <a:pt x="50" y="32"/>
                    <a:pt x="47" y="34"/>
                    <a:pt x="47" y="36"/>
                  </a:cubicBezTo>
                  <a:cubicBezTo>
                    <a:pt x="47" y="37"/>
                    <a:pt x="46" y="39"/>
                    <a:pt x="44" y="41"/>
                  </a:cubicBezTo>
                  <a:cubicBezTo>
                    <a:pt x="42" y="42"/>
                    <a:pt x="39" y="44"/>
                    <a:pt x="37" y="45"/>
                  </a:cubicBezTo>
                  <a:cubicBezTo>
                    <a:pt x="35" y="46"/>
                    <a:pt x="30" y="47"/>
                    <a:pt x="26" y="47"/>
                  </a:cubicBezTo>
                  <a:cubicBezTo>
                    <a:pt x="23" y="47"/>
                    <a:pt x="17" y="49"/>
                    <a:pt x="14" y="52"/>
                  </a:cubicBezTo>
                  <a:cubicBezTo>
                    <a:pt x="14" y="52"/>
                    <a:pt x="14" y="52"/>
                    <a:pt x="14" y="53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0" y="56"/>
                    <a:pt x="5" y="60"/>
                    <a:pt x="2" y="61"/>
                  </a:cubicBezTo>
                  <a:cubicBezTo>
                    <a:pt x="0" y="63"/>
                    <a:pt x="0" y="66"/>
                    <a:pt x="2" y="6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7" name="Freeform 51">
              <a:extLst>
                <a:ext uri="{FF2B5EF4-FFF2-40B4-BE49-F238E27FC236}">
                  <a16:creationId xmlns:a16="http://schemas.microsoft.com/office/drawing/2014/main" id="{6E2707E7-4754-42B5-9B0F-1BB0D051E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7975" y="2265363"/>
              <a:ext cx="396875" cy="233363"/>
            </a:xfrm>
            <a:custGeom>
              <a:avLst/>
              <a:gdLst>
                <a:gd name="T0" fmla="*/ 13 w 149"/>
                <a:gd name="T1" fmla="*/ 11 h 88"/>
                <a:gd name="T2" fmla="*/ 12 w 149"/>
                <a:gd name="T3" fmla="*/ 11 h 88"/>
                <a:gd name="T4" fmla="*/ 8 w 149"/>
                <a:gd name="T5" fmla="*/ 1 h 88"/>
                <a:gd name="T6" fmla="*/ 3 w 149"/>
                <a:gd name="T7" fmla="*/ 2 h 88"/>
                <a:gd name="T8" fmla="*/ 0 w 149"/>
                <a:gd name="T9" fmla="*/ 7 h 88"/>
                <a:gd name="T10" fmla="*/ 6 w 149"/>
                <a:gd name="T11" fmla="*/ 11 h 88"/>
                <a:gd name="T12" fmla="*/ 12 w 149"/>
                <a:gd name="T13" fmla="*/ 16 h 88"/>
                <a:gd name="T14" fmla="*/ 17 w 149"/>
                <a:gd name="T15" fmla="*/ 21 h 88"/>
                <a:gd name="T16" fmla="*/ 26 w 149"/>
                <a:gd name="T17" fmla="*/ 26 h 88"/>
                <a:gd name="T18" fmla="*/ 33 w 149"/>
                <a:gd name="T19" fmla="*/ 30 h 88"/>
                <a:gd name="T20" fmla="*/ 37 w 149"/>
                <a:gd name="T21" fmla="*/ 35 h 88"/>
                <a:gd name="T22" fmla="*/ 41 w 149"/>
                <a:gd name="T23" fmla="*/ 40 h 88"/>
                <a:gd name="T24" fmla="*/ 42 w 149"/>
                <a:gd name="T25" fmla="*/ 50 h 88"/>
                <a:gd name="T26" fmla="*/ 46 w 149"/>
                <a:gd name="T27" fmla="*/ 58 h 88"/>
                <a:gd name="T28" fmla="*/ 57 w 149"/>
                <a:gd name="T29" fmla="*/ 59 h 88"/>
                <a:gd name="T30" fmla="*/ 68 w 149"/>
                <a:gd name="T31" fmla="*/ 61 h 88"/>
                <a:gd name="T32" fmla="*/ 77 w 149"/>
                <a:gd name="T33" fmla="*/ 63 h 88"/>
                <a:gd name="T34" fmla="*/ 83 w 149"/>
                <a:gd name="T35" fmla="*/ 64 h 88"/>
                <a:gd name="T36" fmla="*/ 83 w 149"/>
                <a:gd name="T37" fmla="*/ 65 h 88"/>
                <a:gd name="T38" fmla="*/ 83 w 149"/>
                <a:gd name="T39" fmla="*/ 66 h 88"/>
                <a:gd name="T40" fmla="*/ 90 w 149"/>
                <a:gd name="T41" fmla="*/ 65 h 88"/>
                <a:gd name="T42" fmla="*/ 115 w 149"/>
                <a:gd name="T43" fmla="*/ 65 h 88"/>
                <a:gd name="T44" fmla="*/ 113 w 149"/>
                <a:gd name="T45" fmla="*/ 68 h 88"/>
                <a:gd name="T46" fmla="*/ 110 w 149"/>
                <a:gd name="T47" fmla="*/ 70 h 88"/>
                <a:gd name="T48" fmla="*/ 136 w 149"/>
                <a:gd name="T49" fmla="*/ 88 h 88"/>
                <a:gd name="T50" fmla="*/ 139 w 149"/>
                <a:gd name="T51" fmla="*/ 87 h 88"/>
                <a:gd name="T52" fmla="*/ 142 w 149"/>
                <a:gd name="T53" fmla="*/ 85 h 88"/>
                <a:gd name="T54" fmla="*/ 145 w 149"/>
                <a:gd name="T55" fmla="*/ 87 h 88"/>
                <a:gd name="T56" fmla="*/ 149 w 149"/>
                <a:gd name="T57" fmla="*/ 80 h 88"/>
                <a:gd name="T58" fmla="*/ 140 w 149"/>
                <a:gd name="T59" fmla="*/ 68 h 88"/>
                <a:gd name="T60" fmla="*/ 133 w 149"/>
                <a:gd name="T61" fmla="*/ 63 h 88"/>
                <a:gd name="T62" fmla="*/ 124 w 149"/>
                <a:gd name="T63" fmla="*/ 57 h 88"/>
                <a:gd name="T64" fmla="*/ 123 w 149"/>
                <a:gd name="T65" fmla="*/ 55 h 88"/>
                <a:gd name="T66" fmla="*/ 130 w 149"/>
                <a:gd name="T67" fmla="*/ 49 h 88"/>
                <a:gd name="T68" fmla="*/ 126 w 149"/>
                <a:gd name="T69" fmla="*/ 39 h 88"/>
                <a:gd name="T70" fmla="*/ 114 w 149"/>
                <a:gd name="T71" fmla="*/ 35 h 88"/>
                <a:gd name="T72" fmla="*/ 107 w 149"/>
                <a:gd name="T73" fmla="*/ 33 h 88"/>
                <a:gd name="T74" fmla="*/ 87 w 149"/>
                <a:gd name="T75" fmla="*/ 21 h 88"/>
                <a:gd name="T76" fmla="*/ 80 w 149"/>
                <a:gd name="T77" fmla="*/ 20 h 88"/>
                <a:gd name="T78" fmla="*/ 77 w 149"/>
                <a:gd name="T79" fmla="*/ 19 h 88"/>
                <a:gd name="T80" fmla="*/ 76 w 149"/>
                <a:gd name="T81" fmla="*/ 19 h 88"/>
                <a:gd name="T82" fmla="*/ 76 w 149"/>
                <a:gd name="T83" fmla="*/ 18 h 88"/>
                <a:gd name="T84" fmla="*/ 71 w 149"/>
                <a:gd name="T85" fmla="*/ 16 h 88"/>
                <a:gd name="T86" fmla="*/ 58 w 149"/>
                <a:gd name="T87" fmla="*/ 16 h 88"/>
                <a:gd name="T88" fmla="*/ 55 w 149"/>
                <a:gd name="T89" fmla="*/ 16 h 88"/>
                <a:gd name="T90" fmla="*/ 36 w 149"/>
                <a:gd name="T91" fmla="*/ 14 h 88"/>
                <a:gd name="T92" fmla="*/ 15 w 149"/>
                <a:gd name="T93" fmla="*/ 11 h 88"/>
                <a:gd name="T94" fmla="*/ 13 w 149"/>
                <a:gd name="T95" fmla="*/ 11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88"/>
                <a:gd name="T146" fmla="*/ 149 w 149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88">
                  <a:moveTo>
                    <a:pt x="13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1" y="6"/>
                    <a:pt x="10" y="1"/>
                    <a:pt x="8" y="1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8"/>
                    <a:pt x="3" y="10"/>
                    <a:pt x="6" y="11"/>
                  </a:cubicBezTo>
                  <a:cubicBezTo>
                    <a:pt x="9" y="12"/>
                    <a:pt x="12" y="14"/>
                    <a:pt x="12" y="16"/>
                  </a:cubicBezTo>
                  <a:cubicBezTo>
                    <a:pt x="12" y="17"/>
                    <a:pt x="14" y="20"/>
                    <a:pt x="17" y="21"/>
                  </a:cubicBezTo>
                  <a:cubicBezTo>
                    <a:pt x="19" y="23"/>
                    <a:pt x="23" y="25"/>
                    <a:pt x="26" y="26"/>
                  </a:cubicBezTo>
                  <a:cubicBezTo>
                    <a:pt x="28" y="26"/>
                    <a:pt x="31" y="28"/>
                    <a:pt x="33" y="30"/>
                  </a:cubicBezTo>
                  <a:cubicBezTo>
                    <a:pt x="34" y="32"/>
                    <a:pt x="36" y="34"/>
                    <a:pt x="37" y="35"/>
                  </a:cubicBezTo>
                  <a:cubicBezTo>
                    <a:pt x="38" y="35"/>
                    <a:pt x="40" y="38"/>
                    <a:pt x="41" y="40"/>
                  </a:cubicBezTo>
                  <a:cubicBezTo>
                    <a:pt x="41" y="42"/>
                    <a:pt x="42" y="47"/>
                    <a:pt x="42" y="50"/>
                  </a:cubicBezTo>
                  <a:cubicBezTo>
                    <a:pt x="42" y="54"/>
                    <a:pt x="44" y="57"/>
                    <a:pt x="46" y="58"/>
                  </a:cubicBezTo>
                  <a:cubicBezTo>
                    <a:pt x="48" y="58"/>
                    <a:pt x="54" y="59"/>
                    <a:pt x="57" y="59"/>
                  </a:cubicBezTo>
                  <a:cubicBezTo>
                    <a:pt x="61" y="59"/>
                    <a:pt x="66" y="60"/>
                    <a:pt x="68" y="61"/>
                  </a:cubicBezTo>
                  <a:cubicBezTo>
                    <a:pt x="70" y="62"/>
                    <a:pt x="74" y="63"/>
                    <a:pt x="77" y="63"/>
                  </a:cubicBezTo>
                  <a:cubicBezTo>
                    <a:pt x="80" y="63"/>
                    <a:pt x="83" y="64"/>
                    <a:pt x="83" y="64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6"/>
                    <a:pt x="83" y="66"/>
                  </a:cubicBezTo>
                  <a:cubicBezTo>
                    <a:pt x="83" y="67"/>
                    <a:pt x="86" y="66"/>
                    <a:pt x="90" y="65"/>
                  </a:cubicBezTo>
                  <a:cubicBezTo>
                    <a:pt x="94" y="63"/>
                    <a:pt x="105" y="64"/>
                    <a:pt x="115" y="65"/>
                  </a:cubicBezTo>
                  <a:cubicBezTo>
                    <a:pt x="115" y="65"/>
                    <a:pt x="115" y="65"/>
                    <a:pt x="113" y="68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5" y="73"/>
                    <a:pt x="127" y="81"/>
                    <a:pt x="136" y="88"/>
                  </a:cubicBezTo>
                  <a:cubicBezTo>
                    <a:pt x="136" y="88"/>
                    <a:pt x="136" y="88"/>
                    <a:pt x="139" y="87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2" y="86"/>
                    <a:pt x="143" y="87"/>
                    <a:pt x="145" y="87"/>
                  </a:cubicBezTo>
                  <a:cubicBezTo>
                    <a:pt x="147" y="87"/>
                    <a:pt x="149" y="84"/>
                    <a:pt x="149" y="80"/>
                  </a:cubicBezTo>
                  <a:cubicBezTo>
                    <a:pt x="149" y="80"/>
                    <a:pt x="149" y="80"/>
                    <a:pt x="140" y="68"/>
                  </a:cubicBezTo>
                  <a:cubicBezTo>
                    <a:pt x="131" y="56"/>
                    <a:pt x="136" y="63"/>
                    <a:pt x="133" y="63"/>
                  </a:cubicBezTo>
                  <a:cubicBezTo>
                    <a:pt x="129" y="63"/>
                    <a:pt x="125" y="60"/>
                    <a:pt x="124" y="57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127" y="54"/>
                    <a:pt x="130" y="51"/>
                    <a:pt x="130" y="49"/>
                  </a:cubicBezTo>
                  <a:cubicBezTo>
                    <a:pt x="130" y="46"/>
                    <a:pt x="128" y="42"/>
                    <a:pt x="126" y="39"/>
                  </a:cubicBezTo>
                  <a:cubicBezTo>
                    <a:pt x="123" y="37"/>
                    <a:pt x="118" y="35"/>
                    <a:pt x="114" y="35"/>
                  </a:cubicBezTo>
                  <a:cubicBezTo>
                    <a:pt x="110" y="35"/>
                    <a:pt x="107" y="34"/>
                    <a:pt x="107" y="33"/>
                  </a:cubicBezTo>
                  <a:cubicBezTo>
                    <a:pt x="107" y="31"/>
                    <a:pt x="98" y="26"/>
                    <a:pt x="87" y="21"/>
                  </a:cubicBezTo>
                  <a:cubicBezTo>
                    <a:pt x="87" y="21"/>
                    <a:pt x="87" y="21"/>
                    <a:pt x="80" y="20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6" y="19"/>
                  </a:cubicBezTo>
                  <a:cubicBezTo>
                    <a:pt x="76" y="19"/>
                    <a:pt x="76" y="19"/>
                    <a:pt x="76" y="18"/>
                  </a:cubicBezTo>
                  <a:cubicBezTo>
                    <a:pt x="76" y="15"/>
                    <a:pt x="73" y="16"/>
                    <a:pt x="71" y="16"/>
                  </a:cubicBezTo>
                  <a:cubicBezTo>
                    <a:pt x="70" y="16"/>
                    <a:pt x="60" y="16"/>
                    <a:pt x="58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0" y="16"/>
                    <a:pt x="41" y="14"/>
                    <a:pt x="36" y="14"/>
                  </a:cubicBezTo>
                  <a:cubicBezTo>
                    <a:pt x="30" y="13"/>
                    <a:pt x="20" y="11"/>
                    <a:pt x="15" y="11"/>
                  </a:cubicBezTo>
                  <a:cubicBezTo>
                    <a:pt x="15" y="11"/>
                    <a:pt x="15" y="11"/>
                    <a:pt x="13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8" name="Freeform 52">
              <a:extLst>
                <a:ext uri="{FF2B5EF4-FFF2-40B4-BE49-F238E27FC236}">
                  <a16:creationId xmlns:a16="http://schemas.microsoft.com/office/drawing/2014/main" id="{0C72060E-BC66-4A58-861C-56E5F9F45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175" y="3308350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79" name="Oval 53">
              <a:extLst>
                <a:ext uri="{FF2B5EF4-FFF2-40B4-BE49-F238E27FC236}">
                  <a16:creationId xmlns:a16="http://schemas.microsoft.com/office/drawing/2014/main" id="{1C8976DA-033E-4553-A790-6932ABD37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1722438"/>
              <a:ext cx="269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0" name="Freeform 54">
              <a:extLst>
                <a:ext uri="{FF2B5EF4-FFF2-40B4-BE49-F238E27FC236}">
                  <a16:creationId xmlns:a16="http://schemas.microsoft.com/office/drawing/2014/main" id="{38866E2C-E976-42A5-94AC-3227BDE5E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1" name="Freeform 55">
              <a:extLst>
                <a:ext uri="{FF2B5EF4-FFF2-40B4-BE49-F238E27FC236}">
                  <a16:creationId xmlns:a16="http://schemas.microsoft.com/office/drawing/2014/main" id="{534BDBC4-D51C-45BC-A6E6-1903E53F8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296988"/>
              <a:ext cx="3175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2" name="Freeform 56">
              <a:extLst>
                <a:ext uri="{FF2B5EF4-FFF2-40B4-BE49-F238E27FC236}">
                  <a16:creationId xmlns:a16="http://schemas.microsoft.com/office/drawing/2014/main" id="{2B3A5ED7-2196-452F-8578-37BF95AD6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3" name="Freeform 57">
              <a:extLst>
                <a:ext uri="{FF2B5EF4-FFF2-40B4-BE49-F238E27FC236}">
                  <a16:creationId xmlns:a16="http://schemas.microsoft.com/office/drawing/2014/main" id="{7EDBB0F4-5B3F-43D3-B437-07EC122E8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57238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4" name="Freeform 58">
              <a:extLst>
                <a:ext uri="{FF2B5EF4-FFF2-40B4-BE49-F238E27FC236}">
                  <a16:creationId xmlns:a16="http://schemas.microsoft.com/office/drawing/2014/main" id="{BF2C3C0B-3809-4EDB-82D0-364574396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875" y="1258888"/>
              <a:ext cx="11113" cy="23813"/>
            </a:xfrm>
            <a:custGeom>
              <a:avLst/>
              <a:gdLst>
                <a:gd name="T0" fmla="*/ 4 w 4"/>
                <a:gd name="T1" fmla="*/ 2 h 9"/>
                <a:gd name="T2" fmla="*/ 2 w 4"/>
                <a:gd name="T3" fmla="*/ 0 h 9"/>
                <a:gd name="T4" fmla="*/ 0 w 4"/>
                <a:gd name="T5" fmla="*/ 0 h 9"/>
                <a:gd name="T6" fmla="*/ 1 w 4"/>
                <a:gd name="T7" fmla="*/ 0 h 9"/>
                <a:gd name="T8" fmla="*/ 3 w 4"/>
                <a:gd name="T9" fmla="*/ 2 h 9"/>
                <a:gd name="T10" fmla="*/ 4 w 4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4" y="2"/>
                  </a:moveTo>
                  <a:cubicBezTo>
                    <a:pt x="4" y="2"/>
                    <a:pt x="4" y="2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5" name="Oval 59">
              <a:extLst>
                <a:ext uri="{FF2B5EF4-FFF2-40B4-BE49-F238E27FC236}">
                  <a16:creationId xmlns:a16="http://schemas.microsoft.com/office/drawing/2014/main" id="{74D727D7-EC6D-4FA6-B65E-7D9D5CA17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6" name="Freeform 60">
              <a:extLst>
                <a:ext uri="{FF2B5EF4-FFF2-40B4-BE49-F238E27FC236}">
                  <a16:creationId xmlns:a16="http://schemas.microsoft.com/office/drawing/2014/main" id="{7F5A1FEF-5A59-4F75-AB1B-38B905FC4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" cy="476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7" name="Freeform 61">
              <a:extLst>
                <a:ext uri="{FF2B5EF4-FFF2-40B4-BE49-F238E27FC236}">
                  <a16:creationId xmlns:a16="http://schemas.microsoft.com/office/drawing/2014/main" id="{9BB094B3-5B17-498C-A658-A4CC03B94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603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8" name="Freeform 62">
              <a:extLst>
                <a:ext uri="{FF2B5EF4-FFF2-40B4-BE49-F238E27FC236}">
                  <a16:creationId xmlns:a16="http://schemas.microsoft.com/office/drawing/2014/main" id="{7B02417A-4960-4559-B7FB-F4704B323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0" y="5334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89" name="Freeform 63">
              <a:extLst>
                <a:ext uri="{FF2B5EF4-FFF2-40B4-BE49-F238E27FC236}">
                  <a16:creationId xmlns:a16="http://schemas.microsoft.com/office/drawing/2014/main" id="{B47560A9-D6D7-4F86-8674-2D815603C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200" y="32496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0" name="Freeform 64">
              <a:extLst>
                <a:ext uri="{FF2B5EF4-FFF2-40B4-BE49-F238E27FC236}">
                  <a16:creationId xmlns:a16="http://schemas.microsoft.com/office/drawing/2014/main" id="{877AB3C8-4482-41A9-B29D-354CFA2FA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2320925"/>
              <a:ext cx="3175" cy="7938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cubicBezTo>
                    <a:pt x="1" y="3"/>
                    <a:pt x="1" y="2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1" name="Freeform 65">
              <a:extLst>
                <a:ext uri="{FF2B5EF4-FFF2-40B4-BE49-F238E27FC236}">
                  <a16:creationId xmlns:a16="http://schemas.microsoft.com/office/drawing/2014/main" id="{06258287-DDC5-4443-B072-BD45ADED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2003425"/>
              <a:ext cx="1050925" cy="1471613"/>
            </a:xfrm>
            <a:custGeom>
              <a:avLst/>
              <a:gdLst>
                <a:gd name="T0" fmla="*/ 366 w 394"/>
                <a:gd name="T1" fmla="*/ 136 h 552"/>
                <a:gd name="T2" fmla="*/ 365 w 394"/>
                <a:gd name="T3" fmla="*/ 134 h 552"/>
                <a:gd name="T4" fmla="*/ 364 w 394"/>
                <a:gd name="T5" fmla="*/ 136 h 552"/>
                <a:gd name="T6" fmla="*/ 362 w 394"/>
                <a:gd name="T7" fmla="*/ 137 h 552"/>
                <a:gd name="T8" fmla="*/ 361 w 394"/>
                <a:gd name="T9" fmla="*/ 138 h 552"/>
                <a:gd name="T10" fmla="*/ 355 w 394"/>
                <a:gd name="T11" fmla="*/ 130 h 552"/>
                <a:gd name="T12" fmla="*/ 341 w 394"/>
                <a:gd name="T13" fmla="*/ 117 h 552"/>
                <a:gd name="T14" fmla="*/ 349 w 394"/>
                <a:gd name="T15" fmla="*/ 119 h 552"/>
                <a:gd name="T16" fmla="*/ 329 w 394"/>
                <a:gd name="T17" fmla="*/ 114 h 552"/>
                <a:gd name="T18" fmla="*/ 309 w 394"/>
                <a:gd name="T19" fmla="*/ 111 h 552"/>
                <a:gd name="T20" fmla="*/ 290 w 394"/>
                <a:gd name="T21" fmla="*/ 97 h 552"/>
                <a:gd name="T22" fmla="*/ 274 w 394"/>
                <a:gd name="T23" fmla="*/ 101 h 552"/>
                <a:gd name="T24" fmla="*/ 271 w 394"/>
                <a:gd name="T25" fmla="*/ 102 h 552"/>
                <a:gd name="T26" fmla="*/ 269 w 394"/>
                <a:gd name="T27" fmla="*/ 104 h 552"/>
                <a:gd name="T28" fmla="*/ 265 w 394"/>
                <a:gd name="T29" fmla="*/ 107 h 552"/>
                <a:gd name="T30" fmla="*/ 257 w 394"/>
                <a:gd name="T31" fmla="*/ 100 h 552"/>
                <a:gd name="T32" fmla="*/ 258 w 394"/>
                <a:gd name="T33" fmla="*/ 84 h 552"/>
                <a:gd name="T34" fmla="*/ 234 w 394"/>
                <a:gd name="T35" fmla="*/ 52 h 552"/>
                <a:gd name="T36" fmla="*/ 218 w 394"/>
                <a:gd name="T37" fmla="*/ 48 h 552"/>
                <a:gd name="T38" fmla="*/ 177 w 394"/>
                <a:gd name="T39" fmla="*/ 20 h 552"/>
                <a:gd name="T40" fmla="*/ 92 w 394"/>
                <a:gd name="T41" fmla="*/ 0 h 552"/>
                <a:gd name="T42" fmla="*/ 53 w 394"/>
                <a:gd name="T43" fmla="*/ 13 h 552"/>
                <a:gd name="T44" fmla="*/ 6 w 394"/>
                <a:gd name="T45" fmla="*/ 23 h 552"/>
                <a:gd name="T46" fmla="*/ 14 w 394"/>
                <a:gd name="T47" fmla="*/ 29 h 552"/>
                <a:gd name="T48" fmla="*/ 30 w 394"/>
                <a:gd name="T49" fmla="*/ 54 h 552"/>
                <a:gd name="T50" fmla="*/ 0 w 394"/>
                <a:gd name="T51" fmla="*/ 107 h 552"/>
                <a:gd name="T52" fmla="*/ 0 w 394"/>
                <a:gd name="T53" fmla="*/ 135 h 552"/>
                <a:gd name="T54" fmla="*/ 17 w 394"/>
                <a:gd name="T55" fmla="*/ 147 h 552"/>
                <a:gd name="T56" fmla="*/ 71 w 394"/>
                <a:gd name="T57" fmla="*/ 241 h 552"/>
                <a:gd name="T58" fmla="*/ 47 w 394"/>
                <a:gd name="T59" fmla="*/ 418 h 552"/>
                <a:gd name="T60" fmla="*/ 49 w 394"/>
                <a:gd name="T61" fmla="*/ 466 h 552"/>
                <a:gd name="T62" fmla="*/ 42 w 394"/>
                <a:gd name="T63" fmla="*/ 482 h 552"/>
                <a:gd name="T64" fmla="*/ 45 w 394"/>
                <a:gd name="T65" fmla="*/ 482 h 552"/>
                <a:gd name="T66" fmla="*/ 45 w 394"/>
                <a:gd name="T67" fmla="*/ 491 h 552"/>
                <a:gd name="T68" fmla="*/ 41 w 394"/>
                <a:gd name="T69" fmla="*/ 507 h 552"/>
                <a:gd name="T70" fmla="*/ 49 w 394"/>
                <a:gd name="T71" fmla="*/ 525 h 552"/>
                <a:gd name="T72" fmla="*/ 68 w 394"/>
                <a:gd name="T73" fmla="*/ 552 h 552"/>
                <a:gd name="T74" fmla="*/ 117 w 394"/>
                <a:gd name="T75" fmla="*/ 482 h 552"/>
                <a:gd name="T76" fmla="*/ 119 w 394"/>
                <a:gd name="T77" fmla="*/ 477 h 552"/>
                <a:gd name="T78" fmla="*/ 115 w 394"/>
                <a:gd name="T79" fmla="*/ 470 h 552"/>
                <a:gd name="T80" fmla="*/ 115 w 394"/>
                <a:gd name="T81" fmla="*/ 466 h 552"/>
                <a:gd name="T82" fmla="*/ 125 w 394"/>
                <a:gd name="T83" fmla="*/ 456 h 552"/>
                <a:gd name="T84" fmla="*/ 122 w 394"/>
                <a:gd name="T85" fmla="*/ 433 h 552"/>
                <a:gd name="T86" fmla="*/ 142 w 394"/>
                <a:gd name="T87" fmla="*/ 424 h 552"/>
                <a:gd name="T88" fmla="*/ 169 w 394"/>
                <a:gd name="T89" fmla="*/ 409 h 552"/>
                <a:gd name="T90" fmla="*/ 210 w 394"/>
                <a:gd name="T91" fmla="*/ 373 h 552"/>
                <a:gd name="T92" fmla="*/ 252 w 394"/>
                <a:gd name="T93" fmla="*/ 323 h 552"/>
                <a:gd name="T94" fmla="*/ 310 w 394"/>
                <a:gd name="T95" fmla="*/ 274 h 552"/>
                <a:gd name="T96" fmla="*/ 337 w 394"/>
                <a:gd name="T97" fmla="*/ 233 h 552"/>
                <a:gd name="T98" fmla="*/ 369 w 394"/>
                <a:gd name="T99" fmla="*/ 178 h 552"/>
                <a:gd name="T100" fmla="*/ 379 w 394"/>
                <a:gd name="T101" fmla="*/ 133 h 5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4"/>
                <a:gd name="T154" fmla="*/ 0 h 552"/>
                <a:gd name="T155" fmla="*/ 394 w 394"/>
                <a:gd name="T156" fmla="*/ 552 h 5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4" h="552">
                  <a:moveTo>
                    <a:pt x="379" y="133"/>
                  </a:moveTo>
                  <a:cubicBezTo>
                    <a:pt x="375" y="133"/>
                    <a:pt x="372" y="134"/>
                    <a:pt x="368" y="135"/>
                  </a:cubicBezTo>
                  <a:cubicBezTo>
                    <a:pt x="367" y="135"/>
                    <a:pt x="366" y="136"/>
                    <a:pt x="366" y="136"/>
                  </a:cubicBezTo>
                  <a:cubicBezTo>
                    <a:pt x="366" y="136"/>
                    <a:pt x="366" y="136"/>
                    <a:pt x="366" y="136"/>
                  </a:cubicBezTo>
                  <a:cubicBezTo>
                    <a:pt x="366" y="136"/>
                    <a:pt x="365" y="135"/>
                    <a:pt x="365" y="134"/>
                  </a:cubicBezTo>
                  <a:cubicBezTo>
                    <a:pt x="365" y="134"/>
                    <a:pt x="365" y="134"/>
                    <a:pt x="365" y="134"/>
                  </a:cubicBezTo>
                  <a:cubicBezTo>
                    <a:pt x="365" y="134"/>
                    <a:pt x="364" y="133"/>
                    <a:pt x="364" y="133"/>
                  </a:cubicBezTo>
                  <a:cubicBezTo>
                    <a:pt x="364" y="133"/>
                    <a:pt x="364" y="134"/>
                    <a:pt x="364" y="134"/>
                  </a:cubicBezTo>
                  <a:cubicBezTo>
                    <a:pt x="364" y="136"/>
                    <a:pt x="364" y="136"/>
                    <a:pt x="364" y="136"/>
                  </a:cubicBezTo>
                  <a:cubicBezTo>
                    <a:pt x="361" y="136"/>
                    <a:pt x="361" y="136"/>
                    <a:pt x="361" y="136"/>
                  </a:cubicBezTo>
                  <a:cubicBezTo>
                    <a:pt x="359" y="134"/>
                    <a:pt x="359" y="134"/>
                    <a:pt x="361" y="136"/>
                  </a:cubicBezTo>
                  <a:cubicBezTo>
                    <a:pt x="361" y="136"/>
                    <a:pt x="361" y="136"/>
                    <a:pt x="362" y="137"/>
                  </a:cubicBezTo>
                  <a:cubicBezTo>
                    <a:pt x="363" y="137"/>
                    <a:pt x="363" y="138"/>
                    <a:pt x="364" y="138"/>
                  </a:cubicBezTo>
                  <a:cubicBezTo>
                    <a:pt x="364" y="138"/>
                    <a:pt x="364" y="138"/>
                    <a:pt x="364" y="138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59" y="136"/>
                    <a:pt x="358" y="134"/>
                    <a:pt x="356" y="131"/>
                  </a:cubicBezTo>
                  <a:cubicBezTo>
                    <a:pt x="355" y="130"/>
                    <a:pt x="353" y="127"/>
                    <a:pt x="351" y="123"/>
                  </a:cubicBezTo>
                  <a:cubicBezTo>
                    <a:pt x="352" y="125"/>
                    <a:pt x="354" y="128"/>
                    <a:pt x="355" y="130"/>
                  </a:cubicBezTo>
                  <a:cubicBezTo>
                    <a:pt x="353" y="128"/>
                    <a:pt x="352" y="126"/>
                    <a:pt x="351" y="124"/>
                  </a:cubicBezTo>
                  <a:cubicBezTo>
                    <a:pt x="349" y="121"/>
                    <a:pt x="348" y="119"/>
                    <a:pt x="347" y="119"/>
                  </a:cubicBezTo>
                  <a:cubicBezTo>
                    <a:pt x="347" y="119"/>
                    <a:pt x="344" y="118"/>
                    <a:pt x="341" y="117"/>
                  </a:cubicBezTo>
                  <a:cubicBezTo>
                    <a:pt x="337" y="117"/>
                    <a:pt x="337" y="116"/>
                    <a:pt x="341" y="117"/>
                  </a:cubicBezTo>
                  <a:cubicBezTo>
                    <a:pt x="345" y="117"/>
                    <a:pt x="348" y="117"/>
                    <a:pt x="348" y="118"/>
                  </a:cubicBezTo>
                  <a:cubicBezTo>
                    <a:pt x="348" y="118"/>
                    <a:pt x="348" y="118"/>
                    <a:pt x="349" y="119"/>
                  </a:cubicBezTo>
                  <a:cubicBezTo>
                    <a:pt x="348" y="118"/>
                    <a:pt x="348" y="118"/>
                    <a:pt x="348" y="118"/>
                  </a:cubicBezTo>
                  <a:cubicBezTo>
                    <a:pt x="348" y="117"/>
                    <a:pt x="344" y="116"/>
                    <a:pt x="339" y="116"/>
                  </a:cubicBezTo>
                  <a:cubicBezTo>
                    <a:pt x="334" y="115"/>
                    <a:pt x="329" y="114"/>
                    <a:pt x="329" y="114"/>
                  </a:cubicBezTo>
                  <a:cubicBezTo>
                    <a:pt x="328" y="114"/>
                    <a:pt x="326" y="114"/>
                    <a:pt x="324" y="114"/>
                  </a:cubicBezTo>
                  <a:cubicBezTo>
                    <a:pt x="322" y="113"/>
                    <a:pt x="318" y="113"/>
                    <a:pt x="315" y="113"/>
                  </a:cubicBezTo>
                  <a:cubicBezTo>
                    <a:pt x="313" y="112"/>
                    <a:pt x="310" y="112"/>
                    <a:pt x="309" y="111"/>
                  </a:cubicBezTo>
                  <a:cubicBezTo>
                    <a:pt x="309" y="111"/>
                    <a:pt x="306" y="108"/>
                    <a:pt x="304" y="105"/>
                  </a:cubicBezTo>
                  <a:cubicBezTo>
                    <a:pt x="301" y="102"/>
                    <a:pt x="298" y="99"/>
                    <a:pt x="297" y="98"/>
                  </a:cubicBezTo>
                  <a:cubicBezTo>
                    <a:pt x="297" y="98"/>
                    <a:pt x="294" y="97"/>
                    <a:pt x="290" y="97"/>
                  </a:cubicBezTo>
                  <a:cubicBezTo>
                    <a:pt x="287" y="97"/>
                    <a:pt x="276" y="100"/>
                    <a:pt x="276" y="100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75" y="100"/>
                    <a:pt x="274" y="100"/>
                    <a:pt x="274" y="101"/>
                  </a:cubicBezTo>
                  <a:cubicBezTo>
                    <a:pt x="274" y="101"/>
                    <a:pt x="274" y="101"/>
                    <a:pt x="273" y="101"/>
                  </a:cubicBezTo>
                  <a:cubicBezTo>
                    <a:pt x="273" y="101"/>
                    <a:pt x="272" y="101"/>
                    <a:pt x="272" y="101"/>
                  </a:cubicBezTo>
                  <a:cubicBezTo>
                    <a:pt x="272" y="102"/>
                    <a:pt x="272" y="102"/>
                    <a:pt x="271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3"/>
                    <a:pt x="269" y="103"/>
                    <a:pt x="269" y="104"/>
                  </a:cubicBezTo>
                  <a:cubicBezTo>
                    <a:pt x="269" y="104"/>
                    <a:pt x="269" y="104"/>
                    <a:pt x="268" y="104"/>
                  </a:cubicBezTo>
                  <a:cubicBezTo>
                    <a:pt x="268" y="104"/>
                    <a:pt x="268" y="105"/>
                    <a:pt x="268" y="105"/>
                  </a:cubicBezTo>
                  <a:cubicBezTo>
                    <a:pt x="267" y="107"/>
                    <a:pt x="266" y="108"/>
                    <a:pt x="265" y="107"/>
                  </a:cubicBezTo>
                  <a:cubicBezTo>
                    <a:pt x="264" y="107"/>
                    <a:pt x="264" y="107"/>
                    <a:pt x="264" y="107"/>
                  </a:cubicBezTo>
                  <a:cubicBezTo>
                    <a:pt x="264" y="107"/>
                    <a:pt x="263" y="106"/>
                    <a:pt x="262" y="105"/>
                  </a:cubicBezTo>
                  <a:cubicBezTo>
                    <a:pt x="260" y="105"/>
                    <a:pt x="258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93"/>
                    <a:pt x="258" y="84"/>
                  </a:cubicBezTo>
                  <a:cubicBezTo>
                    <a:pt x="259" y="75"/>
                    <a:pt x="259" y="68"/>
                    <a:pt x="259" y="68"/>
                  </a:cubicBezTo>
                  <a:cubicBezTo>
                    <a:pt x="259" y="68"/>
                    <a:pt x="255" y="64"/>
                    <a:pt x="249" y="60"/>
                  </a:cubicBezTo>
                  <a:cubicBezTo>
                    <a:pt x="244" y="57"/>
                    <a:pt x="237" y="53"/>
                    <a:pt x="234" y="52"/>
                  </a:cubicBezTo>
                  <a:cubicBezTo>
                    <a:pt x="230" y="51"/>
                    <a:pt x="228" y="51"/>
                    <a:pt x="228" y="51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7" y="50"/>
                    <a:pt x="223" y="49"/>
                    <a:pt x="218" y="48"/>
                  </a:cubicBezTo>
                  <a:cubicBezTo>
                    <a:pt x="213" y="47"/>
                    <a:pt x="205" y="45"/>
                    <a:pt x="202" y="44"/>
                  </a:cubicBezTo>
                  <a:cubicBezTo>
                    <a:pt x="198" y="43"/>
                    <a:pt x="193" y="38"/>
                    <a:pt x="192" y="34"/>
                  </a:cubicBezTo>
                  <a:cubicBezTo>
                    <a:pt x="191" y="30"/>
                    <a:pt x="184" y="23"/>
                    <a:pt x="177" y="20"/>
                  </a:cubicBezTo>
                  <a:cubicBezTo>
                    <a:pt x="170" y="17"/>
                    <a:pt x="155" y="14"/>
                    <a:pt x="142" y="14"/>
                  </a:cubicBezTo>
                  <a:cubicBezTo>
                    <a:pt x="130" y="14"/>
                    <a:pt x="116" y="11"/>
                    <a:pt x="111" y="7"/>
                  </a:cubicBezTo>
                  <a:cubicBezTo>
                    <a:pt x="107" y="3"/>
                    <a:pt x="98" y="0"/>
                    <a:pt x="92" y="0"/>
                  </a:cubicBezTo>
                  <a:cubicBezTo>
                    <a:pt x="86" y="0"/>
                    <a:pt x="76" y="1"/>
                    <a:pt x="69" y="3"/>
                  </a:cubicBezTo>
                  <a:cubicBezTo>
                    <a:pt x="62" y="5"/>
                    <a:pt x="56" y="7"/>
                    <a:pt x="56" y="8"/>
                  </a:cubicBezTo>
                  <a:cubicBezTo>
                    <a:pt x="55" y="9"/>
                    <a:pt x="54" y="11"/>
                    <a:pt x="53" y="13"/>
                  </a:cubicBezTo>
                  <a:cubicBezTo>
                    <a:pt x="53" y="14"/>
                    <a:pt x="48" y="17"/>
                    <a:pt x="42" y="20"/>
                  </a:cubicBezTo>
                  <a:cubicBezTo>
                    <a:pt x="36" y="22"/>
                    <a:pt x="25" y="24"/>
                    <a:pt x="19" y="24"/>
                  </a:cubicBezTo>
                  <a:cubicBezTo>
                    <a:pt x="12" y="24"/>
                    <a:pt x="6" y="24"/>
                    <a:pt x="6" y="23"/>
                  </a:cubicBezTo>
                  <a:cubicBezTo>
                    <a:pt x="5" y="23"/>
                    <a:pt x="5" y="26"/>
                    <a:pt x="7" y="28"/>
                  </a:cubicBezTo>
                  <a:cubicBezTo>
                    <a:pt x="7" y="28"/>
                    <a:pt x="7" y="28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29"/>
                    <a:pt x="23" y="35"/>
                    <a:pt x="30" y="42"/>
                  </a:cubicBezTo>
                  <a:cubicBezTo>
                    <a:pt x="30" y="42"/>
                    <a:pt x="30" y="42"/>
                    <a:pt x="30" y="47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62"/>
                    <a:pt x="30" y="74"/>
                    <a:pt x="30" y="80"/>
                  </a:cubicBezTo>
                  <a:cubicBezTo>
                    <a:pt x="30" y="86"/>
                    <a:pt x="23" y="93"/>
                    <a:pt x="15" y="95"/>
                  </a:cubicBezTo>
                  <a:cubicBezTo>
                    <a:pt x="7" y="98"/>
                    <a:pt x="0" y="103"/>
                    <a:pt x="0" y="107"/>
                  </a:cubicBezTo>
                  <a:cubicBezTo>
                    <a:pt x="0" y="111"/>
                    <a:pt x="2" y="114"/>
                    <a:pt x="4" y="115"/>
                  </a:cubicBezTo>
                  <a:cubicBezTo>
                    <a:pt x="5" y="115"/>
                    <a:pt x="5" y="117"/>
                    <a:pt x="4" y="120"/>
                  </a:cubicBezTo>
                  <a:cubicBezTo>
                    <a:pt x="2" y="123"/>
                    <a:pt x="0" y="129"/>
                    <a:pt x="0" y="135"/>
                  </a:cubicBezTo>
                  <a:cubicBezTo>
                    <a:pt x="0" y="140"/>
                    <a:pt x="5" y="146"/>
                    <a:pt x="11" y="147"/>
                  </a:cubicBezTo>
                  <a:cubicBezTo>
                    <a:pt x="11" y="147"/>
                    <a:pt x="11" y="147"/>
                    <a:pt x="14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21" y="157"/>
                    <a:pt x="29" y="175"/>
                    <a:pt x="35" y="186"/>
                  </a:cubicBezTo>
                  <a:cubicBezTo>
                    <a:pt x="41" y="197"/>
                    <a:pt x="54" y="211"/>
                    <a:pt x="63" y="216"/>
                  </a:cubicBezTo>
                  <a:cubicBezTo>
                    <a:pt x="63" y="216"/>
                    <a:pt x="63" y="216"/>
                    <a:pt x="71" y="241"/>
                  </a:cubicBezTo>
                  <a:cubicBezTo>
                    <a:pt x="80" y="266"/>
                    <a:pt x="78" y="289"/>
                    <a:pt x="78" y="289"/>
                  </a:cubicBezTo>
                  <a:cubicBezTo>
                    <a:pt x="76" y="315"/>
                    <a:pt x="71" y="347"/>
                    <a:pt x="67" y="360"/>
                  </a:cubicBezTo>
                  <a:cubicBezTo>
                    <a:pt x="63" y="374"/>
                    <a:pt x="46" y="405"/>
                    <a:pt x="47" y="418"/>
                  </a:cubicBezTo>
                  <a:cubicBezTo>
                    <a:pt x="47" y="431"/>
                    <a:pt x="49" y="442"/>
                    <a:pt x="51" y="442"/>
                  </a:cubicBezTo>
                  <a:cubicBezTo>
                    <a:pt x="52" y="443"/>
                    <a:pt x="54" y="448"/>
                    <a:pt x="54" y="453"/>
                  </a:cubicBezTo>
                  <a:cubicBezTo>
                    <a:pt x="54" y="459"/>
                    <a:pt x="51" y="465"/>
                    <a:pt x="49" y="466"/>
                  </a:cubicBezTo>
                  <a:cubicBezTo>
                    <a:pt x="46" y="467"/>
                    <a:pt x="44" y="469"/>
                    <a:pt x="43" y="471"/>
                  </a:cubicBezTo>
                  <a:cubicBezTo>
                    <a:pt x="43" y="473"/>
                    <a:pt x="42" y="475"/>
                    <a:pt x="42" y="475"/>
                  </a:cubicBezTo>
                  <a:cubicBezTo>
                    <a:pt x="42" y="475"/>
                    <a:pt x="42" y="478"/>
                    <a:pt x="42" y="482"/>
                  </a:cubicBezTo>
                  <a:cubicBezTo>
                    <a:pt x="42" y="486"/>
                    <a:pt x="42" y="489"/>
                    <a:pt x="43" y="489"/>
                  </a:cubicBezTo>
                  <a:cubicBezTo>
                    <a:pt x="44" y="489"/>
                    <a:pt x="45" y="486"/>
                    <a:pt x="45" y="482"/>
                  </a:cubicBezTo>
                  <a:cubicBezTo>
                    <a:pt x="45" y="479"/>
                    <a:pt x="45" y="479"/>
                    <a:pt x="45" y="482"/>
                  </a:cubicBezTo>
                  <a:cubicBezTo>
                    <a:pt x="45" y="486"/>
                    <a:pt x="45" y="489"/>
                    <a:pt x="45" y="489"/>
                  </a:cubicBezTo>
                  <a:cubicBezTo>
                    <a:pt x="45" y="489"/>
                    <a:pt x="45" y="489"/>
                    <a:pt x="45" y="489"/>
                  </a:cubicBezTo>
                  <a:cubicBezTo>
                    <a:pt x="45" y="489"/>
                    <a:pt x="45" y="490"/>
                    <a:pt x="45" y="491"/>
                  </a:cubicBezTo>
                  <a:cubicBezTo>
                    <a:pt x="45" y="491"/>
                    <a:pt x="43" y="494"/>
                    <a:pt x="41" y="496"/>
                  </a:cubicBezTo>
                  <a:cubicBezTo>
                    <a:pt x="39" y="499"/>
                    <a:pt x="37" y="501"/>
                    <a:pt x="37" y="501"/>
                  </a:cubicBezTo>
                  <a:cubicBezTo>
                    <a:pt x="37" y="501"/>
                    <a:pt x="39" y="504"/>
                    <a:pt x="41" y="507"/>
                  </a:cubicBezTo>
                  <a:cubicBezTo>
                    <a:pt x="41" y="507"/>
                    <a:pt x="41" y="507"/>
                    <a:pt x="43" y="507"/>
                  </a:cubicBezTo>
                  <a:cubicBezTo>
                    <a:pt x="45" y="507"/>
                    <a:pt x="48" y="518"/>
                    <a:pt x="49" y="523"/>
                  </a:cubicBezTo>
                  <a:cubicBezTo>
                    <a:pt x="49" y="525"/>
                    <a:pt x="49" y="525"/>
                    <a:pt x="49" y="525"/>
                  </a:cubicBezTo>
                  <a:cubicBezTo>
                    <a:pt x="49" y="525"/>
                    <a:pt x="51" y="528"/>
                    <a:pt x="52" y="532"/>
                  </a:cubicBezTo>
                  <a:cubicBezTo>
                    <a:pt x="54" y="535"/>
                    <a:pt x="58" y="545"/>
                    <a:pt x="60" y="552"/>
                  </a:cubicBezTo>
                  <a:cubicBezTo>
                    <a:pt x="60" y="552"/>
                    <a:pt x="60" y="552"/>
                    <a:pt x="68" y="552"/>
                  </a:cubicBezTo>
                  <a:cubicBezTo>
                    <a:pt x="77" y="552"/>
                    <a:pt x="86" y="509"/>
                    <a:pt x="104" y="508"/>
                  </a:cubicBezTo>
                  <a:cubicBezTo>
                    <a:pt x="114" y="507"/>
                    <a:pt x="116" y="494"/>
                    <a:pt x="116" y="483"/>
                  </a:cubicBezTo>
                  <a:cubicBezTo>
                    <a:pt x="116" y="483"/>
                    <a:pt x="117" y="482"/>
                    <a:pt x="117" y="482"/>
                  </a:cubicBezTo>
                  <a:cubicBezTo>
                    <a:pt x="117" y="481"/>
                    <a:pt x="119" y="481"/>
                    <a:pt x="119" y="480"/>
                  </a:cubicBezTo>
                  <a:cubicBezTo>
                    <a:pt x="119" y="480"/>
                    <a:pt x="119" y="480"/>
                    <a:pt x="119" y="480"/>
                  </a:cubicBezTo>
                  <a:cubicBezTo>
                    <a:pt x="119" y="477"/>
                    <a:pt x="119" y="477"/>
                    <a:pt x="119" y="477"/>
                  </a:cubicBezTo>
                  <a:cubicBezTo>
                    <a:pt x="118" y="474"/>
                    <a:pt x="116" y="471"/>
                    <a:pt x="116" y="471"/>
                  </a:cubicBezTo>
                  <a:cubicBezTo>
                    <a:pt x="116" y="471"/>
                    <a:pt x="116" y="471"/>
                    <a:pt x="115" y="471"/>
                  </a:cubicBezTo>
                  <a:cubicBezTo>
                    <a:pt x="115" y="471"/>
                    <a:pt x="115" y="471"/>
                    <a:pt x="115" y="470"/>
                  </a:cubicBezTo>
                  <a:cubicBezTo>
                    <a:pt x="115" y="469"/>
                    <a:pt x="115" y="469"/>
                    <a:pt x="115" y="469"/>
                  </a:cubicBezTo>
                  <a:cubicBezTo>
                    <a:pt x="115" y="469"/>
                    <a:pt x="115" y="468"/>
                    <a:pt x="115" y="468"/>
                  </a:cubicBezTo>
                  <a:cubicBezTo>
                    <a:pt x="115" y="467"/>
                    <a:pt x="115" y="467"/>
                    <a:pt x="115" y="466"/>
                  </a:cubicBezTo>
                  <a:cubicBezTo>
                    <a:pt x="115" y="466"/>
                    <a:pt x="115" y="465"/>
                    <a:pt x="115" y="465"/>
                  </a:cubicBezTo>
                  <a:cubicBezTo>
                    <a:pt x="116" y="465"/>
                    <a:pt x="118" y="463"/>
                    <a:pt x="121" y="461"/>
                  </a:cubicBezTo>
                  <a:cubicBezTo>
                    <a:pt x="123" y="458"/>
                    <a:pt x="125" y="456"/>
                    <a:pt x="125" y="456"/>
                  </a:cubicBezTo>
                  <a:cubicBezTo>
                    <a:pt x="125" y="456"/>
                    <a:pt x="125" y="453"/>
                    <a:pt x="125" y="450"/>
                  </a:cubicBezTo>
                  <a:cubicBezTo>
                    <a:pt x="125" y="447"/>
                    <a:pt x="123" y="442"/>
                    <a:pt x="122" y="440"/>
                  </a:cubicBezTo>
                  <a:cubicBezTo>
                    <a:pt x="121" y="437"/>
                    <a:pt x="121" y="434"/>
                    <a:pt x="122" y="433"/>
                  </a:cubicBezTo>
                  <a:cubicBezTo>
                    <a:pt x="123" y="433"/>
                    <a:pt x="125" y="431"/>
                    <a:pt x="126" y="430"/>
                  </a:cubicBezTo>
                  <a:cubicBezTo>
                    <a:pt x="128" y="429"/>
                    <a:pt x="132" y="427"/>
                    <a:pt x="134" y="426"/>
                  </a:cubicBezTo>
                  <a:cubicBezTo>
                    <a:pt x="136" y="426"/>
                    <a:pt x="140" y="425"/>
                    <a:pt x="142" y="424"/>
                  </a:cubicBezTo>
                  <a:cubicBezTo>
                    <a:pt x="145" y="424"/>
                    <a:pt x="149" y="422"/>
                    <a:pt x="151" y="419"/>
                  </a:cubicBezTo>
                  <a:cubicBezTo>
                    <a:pt x="154" y="417"/>
                    <a:pt x="157" y="415"/>
                    <a:pt x="158" y="414"/>
                  </a:cubicBezTo>
                  <a:cubicBezTo>
                    <a:pt x="159" y="413"/>
                    <a:pt x="163" y="410"/>
                    <a:pt x="169" y="409"/>
                  </a:cubicBezTo>
                  <a:cubicBezTo>
                    <a:pt x="174" y="407"/>
                    <a:pt x="178" y="400"/>
                    <a:pt x="178" y="394"/>
                  </a:cubicBezTo>
                  <a:cubicBezTo>
                    <a:pt x="178" y="387"/>
                    <a:pt x="185" y="380"/>
                    <a:pt x="193" y="378"/>
                  </a:cubicBezTo>
                  <a:cubicBezTo>
                    <a:pt x="202" y="376"/>
                    <a:pt x="209" y="374"/>
                    <a:pt x="210" y="373"/>
                  </a:cubicBezTo>
                  <a:cubicBezTo>
                    <a:pt x="211" y="372"/>
                    <a:pt x="216" y="368"/>
                    <a:pt x="222" y="364"/>
                  </a:cubicBezTo>
                  <a:cubicBezTo>
                    <a:pt x="227" y="360"/>
                    <a:pt x="235" y="354"/>
                    <a:pt x="239" y="351"/>
                  </a:cubicBezTo>
                  <a:cubicBezTo>
                    <a:pt x="244" y="348"/>
                    <a:pt x="249" y="336"/>
                    <a:pt x="252" y="323"/>
                  </a:cubicBezTo>
                  <a:cubicBezTo>
                    <a:pt x="255" y="311"/>
                    <a:pt x="264" y="296"/>
                    <a:pt x="273" y="290"/>
                  </a:cubicBezTo>
                  <a:cubicBezTo>
                    <a:pt x="282" y="284"/>
                    <a:pt x="290" y="279"/>
                    <a:pt x="292" y="278"/>
                  </a:cubicBezTo>
                  <a:cubicBezTo>
                    <a:pt x="294" y="277"/>
                    <a:pt x="302" y="275"/>
                    <a:pt x="310" y="274"/>
                  </a:cubicBezTo>
                  <a:cubicBezTo>
                    <a:pt x="319" y="273"/>
                    <a:pt x="325" y="268"/>
                    <a:pt x="325" y="263"/>
                  </a:cubicBezTo>
                  <a:cubicBezTo>
                    <a:pt x="325" y="258"/>
                    <a:pt x="328" y="251"/>
                    <a:pt x="331" y="247"/>
                  </a:cubicBezTo>
                  <a:cubicBezTo>
                    <a:pt x="335" y="243"/>
                    <a:pt x="337" y="237"/>
                    <a:pt x="337" y="233"/>
                  </a:cubicBezTo>
                  <a:cubicBezTo>
                    <a:pt x="337" y="229"/>
                    <a:pt x="341" y="225"/>
                    <a:pt x="346" y="224"/>
                  </a:cubicBezTo>
                  <a:cubicBezTo>
                    <a:pt x="351" y="222"/>
                    <a:pt x="355" y="214"/>
                    <a:pt x="355" y="206"/>
                  </a:cubicBezTo>
                  <a:cubicBezTo>
                    <a:pt x="355" y="198"/>
                    <a:pt x="361" y="185"/>
                    <a:pt x="369" y="178"/>
                  </a:cubicBezTo>
                  <a:cubicBezTo>
                    <a:pt x="376" y="170"/>
                    <a:pt x="387" y="163"/>
                    <a:pt x="394" y="161"/>
                  </a:cubicBezTo>
                  <a:cubicBezTo>
                    <a:pt x="394" y="161"/>
                    <a:pt x="394" y="161"/>
                    <a:pt x="391" y="144"/>
                  </a:cubicBezTo>
                  <a:cubicBezTo>
                    <a:pt x="389" y="135"/>
                    <a:pt x="384" y="133"/>
                    <a:pt x="379" y="13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2" name="Freeform 66">
              <a:extLst>
                <a:ext uri="{FF2B5EF4-FFF2-40B4-BE49-F238E27FC236}">
                  <a16:creationId xmlns:a16="http://schemas.microsoft.com/office/drawing/2014/main" id="{3DF267B4-6D6F-492D-9157-2EC09B12F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688" y="2270125"/>
              <a:ext cx="49213" cy="34925"/>
            </a:xfrm>
            <a:custGeom>
              <a:avLst/>
              <a:gdLst>
                <a:gd name="T0" fmla="*/ 17 w 18"/>
                <a:gd name="T1" fmla="*/ 13 h 13"/>
                <a:gd name="T2" fmla="*/ 7 w 18"/>
                <a:gd name="T3" fmla="*/ 6 h 13"/>
                <a:gd name="T4" fmla="*/ 1 w 18"/>
                <a:gd name="T5" fmla="*/ 0 h 13"/>
                <a:gd name="T6" fmla="*/ 8 w 18"/>
                <a:gd name="T7" fmla="*/ 6 h 13"/>
                <a:gd name="T8" fmla="*/ 17 w 18"/>
                <a:gd name="T9" fmla="*/ 13 h 13"/>
                <a:gd name="T10" fmla="*/ 17 w 18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13"/>
                <a:gd name="T20" fmla="*/ 18 w 1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13">
                  <a:moveTo>
                    <a:pt x="17" y="13"/>
                  </a:moveTo>
                  <a:cubicBezTo>
                    <a:pt x="15" y="13"/>
                    <a:pt x="11" y="10"/>
                    <a:pt x="7" y="6"/>
                  </a:cubicBezTo>
                  <a:cubicBezTo>
                    <a:pt x="3" y="3"/>
                    <a:pt x="0" y="0"/>
                    <a:pt x="1" y="0"/>
                  </a:cubicBezTo>
                  <a:cubicBezTo>
                    <a:pt x="1" y="0"/>
                    <a:pt x="4" y="3"/>
                    <a:pt x="8" y="6"/>
                  </a:cubicBezTo>
                  <a:cubicBezTo>
                    <a:pt x="11" y="10"/>
                    <a:pt x="15" y="13"/>
                    <a:pt x="17" y="13"/>
                  </a:cubicBezTo>
                  <a:cubicBezTo>
                    <a:pt x="18" y="13"/>
                    <a:pt x="18" y="13"/>
                    <a:pt x="17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3" name="Freeform 67">
              <a:extLst>
                <a:ext uri="{FF2B5EF4-FFF2-40B4-BE49-F238E27FC236}">
                  <a16:creationId xmlns:a16="http://schemas.microsoft.com/office/drawing/2014/main" id="{10AB2498-152E-4E5D-AE5E-09EC51D2E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675" y="3243263"/>
              <a:ext cx="9525" cy="6350"/>
            </a:xfrm>
            <a:custGeom>
              <a:avLst/>
              <a:gdLst>
                <a:gd name="T0" fmla="*/ 2 w 4"/>
                <a:gd name="T1" fmla="*/ 0 h 2"/>
                <a:gd name="T2" fmla="*/ 1 w 4"/>
                <a:gd name="T3" fmla="*/ 1 h 2"/>
                <a:gd name="T4" fmla="*/ 0 w 4"/>
                <a:gd name="T5" fmla="*/ 2 h 2"/>
                <a:gd name="T6" fmla="*/ 1 w 4"/>
                <a:gd name="T7" fmla="*/ 2 h 2"/>
                <a:gd name="T8" fmla="*/ 4 w 4"/>
                <a:gd name="T9" fmla="*/ 2 h 2"/>
                <a:gd name="T10" fmla="*/ 2 w 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4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4" name="Freeform 68">
              <a:extLst>
                <a:ext uri="{FF2B5EF4-FFF2-40B4-BE49-F238E27FC236}">
                  <a16:creationId xmlns:a16="http://schemas.microsoft.com/office/drawing/2014/main" id="{22A98F29-83F8-4A26-A619-C6F52583F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0" y="232886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5" name="Freeform 69">
              <a:extLst>
                <a:ext uri="{FF2B5EF4-FFF2-40B4-BE49-F238E27FC236}">
                  <a16:creationId xmlns:a16="http://schemas.microsoft.com/office/drawing/2014/main" id="{6465B188-F608-441D-AC54-2E77C80F7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303213"/>
              <a:ext cx="7938" cy="26988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8 h 10"/>
                <a:gd name="T4" fmla="*/ 2 w 3"/>
                <a:gd name="T5" fmla="*/ 5 h 10"/>
                <a:gd name="T6" fmla="*/ 2 w 3"/>
                <a:gd name="T7" fmla="*/ 5 h 10"/>
                <a:gd name="T8" fmla="*/ 2 w 3"/>
                <a:gd name="T9" fmla="*/ 5 h 10"/>
                <a:gd name="T10" fmla="*/ 2 w 3"/>
                <a:gd name="T11" fmla="*/ 5 h 10"/>
                <a:gd name="T12" fmla="*/ 2 w 3"/>
                <a:gd name="T13" fmla="*/ 4 h 10"/>
                <a:gd name="T14" fmla="*/ 2 w 3"/>
                <a:gd name="T15" fmla="*/ 4 h 10"/>
                <a:gd name="T16" fmla="*/ 2 w 3"/>
                <a:gd name="T17" fmla="*/ 2 h 10"/>
                <a:gd name="T18" fmla="*/ 1 w 3"/>
                <a:gd name="T19" fmla="*/ 0 h 10"/>
                <a:gd name="T20" fmla="*/ 0 w 3"/>
                <a:gd name="T21" fmla="*/ 1 h 10"/>
                <a:gd name="T22" fmla="*/ 0 w 3"/>
                <a:gd name="T23" fmla="*/ 6 h 10"/>
                <a:gd name="T24" fmla="*/ 2 w 3"/>
                <a:gd name="T25" fmla="*/ 1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0"/>
                <a:gd name="T41" fmla="*/ 3 w 3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0">
                  <a:moveTo>
                    <a:pt x="2" y="10"/>
                  </a:moveTo>
                  <a:cubicBezTo>
                    <a:pt x="3" y="10"/>
                    <a:pt x="3" y="9"/>
                    <a:pt x="3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10"/>
                    <a:pt x="2" y="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6" name="Freeform 70">
              <a:extLst>
                <a:ext uri="{FF2B5EF4-FFF2-40B4-BE49-F238E27FC236}">
                  <a16:creationId xmlns:a16="http://schemas.microsoft.com/office/drawing/2014/main" id="{7F7F7DCE-2389-4C50-B1D0-17F1ECD54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3" y="317500"/>
              <a:ext cx="330200" cy="111125"/>
            </a:xfrm>
            <a:custGeom>
              <a:avLst/>
              <a:gdLst>
                <a:gd name="T0" fmla="*/ 0 w 124"/>
                <a:gd name="T1" fmla="*/ 17 h 42"/>
                <a:gd name="T2" fmla="*/ 0 w 124"/>
                <a:gd name="T3" fmla="*/ 18 h 42"/>
                <a:gd name="T4" fmla="*/ 5 w 124"/>
                <a:gd name="T5" fmla="*/ 19 h 42"/>
                <a:gd name="T6" fmla="*/ 11 w 124"/>
                <a:gd name="T7" fmla="*/ 20 h 42"/>
                <a:gd name="T8" fmla="*/ 25 w 124"/>
                <a:gd name="T9" fmla="*/ 14 h 42"/>
                <a:gd name="T10" fmla="*/ 35 w 124"/>
                <a:gd name="T11" fmla="*/ 12 h 42"/>
                <a:gd name="T12" fmla="*/ 44 w 124"/>
                <a:gd name="T13" fmla="*/ 31 h 42"/>
                <a:gd name="T14" fmla="*/ 47 w 124"/>
                <a:gd name="T15" fmla="*/ 32 h 42"/>
                <a:gd name="T16" fmla="*/ 49 w 124"/>
                <a:gd name="T17" fmla="*/ 30 h 42"/>
                <a:gd name="T18" fmla="*/ 71 w 124"/>
                <a:gd name="T19" fmla="*/ 30 h 42"/>
                <a:gd name="T20" fmla="*/ 73 w 124"/>
                <a:gd name="T21" fmla="*/ 33 h 42"/>
                <a:gd name="T22" fmla="*/ 73 w 124"/>
                <a:gd name="T23" fmla="*/ 41 h 42"/>
                <a:gd name="T24" fmla="*/ 97 w 124"/>
                <a:gd name="T25" fmla="*/ 39 h 42"/>
                <a:gd name="T26" fmla="*/ 108 w 124"/>
                <a:gd name="T27" fmla="*/ 36 h 42"/>
                <a:gd name="T28" fmla="*/ 119 w 124"/>
                <a:gd name="T29" fmla="*/ 23 h 42"/>
                <a:gd name="T30" fmla="*/ 117 w 124"/>
                <a:gd name="T31" fmla="*/ 20 h 42"/>
                <a:gd name="T32" fmla="*/ 115 w 124"/>
                <a:gd name="T33" fmla="*/ 19 h 42"/>
                <a:gd name="T34" fmla="*/ 115 w 124"/>
                <a:gd name="T35" fmla="*/ 19 h 42"/>
                <a:gd name="T36" fmla="*/ 114 w 124"/>
                <a:gd name="T37" fmla="*/ 18 h 42"/>
                <a:gd name="T38" fmla="*/ 115 w 124"/>
                <a:gd name="T39" fmla="*/ 15 h 42"/>
                <a:gd name="T40" fmla="*/ 115 w 124"/>
                <a:gd name="T41" fmla="*/ 13 h 42"/>
                <a:gd name="T42" fmla="*/ 115 w 124"/>
                <a:gd name="T43" fmla="*/ 12 h 42"/>
                <a:gd name="T44" fmla="*/ 111 w 124"/>
                <a:gd name="T45" fmla="*/ 12 h 42"/>
                <a:gd name="T46" fmla="*/ 105 w 124"/>
                <a:gd name="T47" fmla="*/ 12 h 42"/>
                <a:gd name="T48" fmla="*/ 103 w 124"/>
                <a:gd name="T49" fmla="*/ 13 h 42"/>
                <a:gd name="T50" fmla="*/ 98 w 124"/>
                <a:gd name="T51" fmla="*/ 17 h 42"/>
                <a:gd name="T52" fmla="*/ 96 w 124"/>
                <a:gd name="T53" fmla="*/ 22 h 42"/>
                <a:gd name="T54" fmla="*/ 91 w 124"/>
                <a:gd name="T55" fmla="*/ 26 h 42"/>
                <a:gd name="T56" fmla="*/ 85 w 124"/>
                <a:gd name="T57" fmla="*/ 27 h 42"/>
                <a:gd name="T58" fmla="*/ 82 w 124"/>
                <a:gd name="T59" fmla="*/ 26 h 42"/>
                <a:gd name="T60" fmla="*/ 82 w 124"/>
                <a:gd name="T61" fmla="*/ 26 h 42"/>
                <a:gd name="T62" fmla="*/ 81 w 124"/>
                <a:gd name="T63" fmla="*/ 23 h 42"/>
                <a:gd name="T64" fmla="*/ 79 w 124"/>
                <a:gd name="T65" fmla="*/ 19 h 42"/>
                <a:gd name="T66" fmla="*/ 79 w 124"/>
                <a:gd name="T67" fmla="*/ 19 h 42"/>
                <a:gd name="T68" fmla="*/ 73 w 124"/>
                <a:gd name="T69" fmla="*/ 19 h 42"/>
                <a:gd name="T70" fmla="*/ 69 w 124"/>
                <a:gd name="T71" fmla="*/ 19 h 42"/>
                <a:gd name="T72" fmla="*/ 70 w 124"/>
                <a:gd name="T73" fmla="*/ 19 h 42"/>
                <a:gd name="T74" fmla="*/ 70 w 124"/>
                <a:gd name="T75" fmla="*/ 19 h 42"/>
                <a:gd name="T76" fmla="*/ 70 w 124"/>
                <a:gd name="T77" fmla="*/ 21 h 42"/>
                <a:gd name="T78" fmla="*/ 71 w 124"/>
                <a:gd name="T79" fmla="*/ 22 h 42"/>
                <a:gd name="T80" fmla="*/ 52 w 124"/>
                <a:gd name="T81" fmla="*/ 17 h 42"/>
                <a:gd name="T82" fmla="*/ 41 w 124"/>
                <a:gd name="T83" fmla="*/ 4 h 42"/>
                <a:gd name="T84" fmla="*/ 18 w 124"/>
                <a:gd name="T85" fmla="*/ 3 h 42"/>
                <a:gd name="T86" fmla="*/ 15 w 124"/>
                <a:gd name="T87" fmla="*/ 8 h 42"/>
                <a:gd name="T88" fmla="*/ 14 w 124"/>
                <a:gd name="T89" fmla="*/ 9 h 42"/>
                <a:gd name="T90" fmla="*/ 13 w 124"/>
                <a:gd name="T91" fmla="*/ 9 h 42"/>
                <a:gd name="T92" fmla="*/ 5 w 124"/>
                <a:gd name="T93" fmla="*/ 10 h 42"/>
                <a:gd name="T94" fmla="*/ 0 w 124"/>
                <a:gd name="T95" fmla="*/ 15 h 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4"/>
                <a:gd name="T145" fmla="*/ 0 h 42"/>
                <a:gd name="T146" fmla="*/ 124 w 124"/>
                <a:gd name="T147" fmla="*/ 42 h 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4" h="42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20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9" y="19"/>
                    <a:pt x="23" y="16"/>
                    <a:pt x="25" y="14"/>
                  </a:cubicBezTo>
                  <a:cubicBezTo>
                    <a:pt x="27" y="12"/>
                    <a:pt x="30" y="10"/>
                    <a:pt x="32" y="10"/>
                  </a:cubicBezTo>
                  <a:cubicBezTo>
                    <a:pt x="34" y="10"/>
                    <a:pt x="35" y="11"/>
                    <a:pt x="35" y="12"/>
                  </a:cubicBezTo>
                  <a:cubicBezTo>
                    <a:pt x="35" y="14"/>
                    <a:pt x="36" y="16"/>
                    <a:pt x="37" y="18"/>
                  </a:cubicBezTo>
                  <a:cubicBezTo>
                    <a:pt x="38" y="20"/>
                    <a:pt x="41" y="26"/>
                    <a:pt x="44" y="31"/>
                  </a:cubicBezTo>
                  <a:cubicBezTo>
                    <a:pt x="44" y="31"/>
                    <a:pt x="44" y="31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5" y="29"/>
                    <a:pt x="61" y="29"/>
                    <a:pt x="64" y="28"/>
                  </a:cubicBezTo>
                  <a:cubicBezTo>
                    <a:pt x="66" y="27"/>
                    <a:pt x="69" y="28"/>
                    <a:pt x="71" y="30"/>
                  </a:cubicBezTo>
                  <a:cubicBezTo>
                    <a:pt x="72" y="31"/>
                    <a:pt x="73" y="32"/>
                    <a:pt x="73" y="32"/>
                  </a:cubicBezTo>
                  <a:cubicBezTo>
                    <a:pt x="73" y="32"/>
                    <a:pt x="73" y="32"/>
                    <a:pt x="73" y="33"/>
                  </a:cubicBezTo>
                  <a:cubicBezTo>
                    <a:pt x="72" y="34"/>
                    <a:pt x="70" y="37"/>
                    <a:pt x="70" y="39"/>
                  </a:cubicBezTo>
                  <a:cubicBezTo>
                    <a:pt x="70" y="40"/>
                    <a:pt x="71" y="41"/>
                    <a:pt x="73" y="41"/>
                  </a:cubicBezTo>
                  <a:cubicBezTo>
                    <a:pt x="80" y="42"/>
                    <a:pt x="90" y="40"/>
                    <a:pt x="93" y="41"/>
                  </a:cubicBezTo>
                  <a:cubicBezTo>
                    <a:pt x="96" y="42"/>
                    <a:pt x="97" y="41"/>
                    <a:pt x="97" y="39"/>
                  </a:cubicBezTo>
                  <a:cubicBezTo>
                    <a:pt x="97" y="38"/>
                    <a:pt x="100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17" y="34"/>
                    <a:pt x="124" y="31"/>
                    <a:pt x="123" y="30"/>
                  </a:cubicBezTo>
                  <a:cubicBezTo>
                    <a:pt x="123" y="28"/>
                    <a:pt x="121" y="25"/>
                    <a:pt x="119" y="23"/>
                  </a:cubicBezTo>
                  <a:cubicBezTo>
                    <a:pt x="117" y="21"/>
                    <a:pt x="116" y="20"/>
                    <a:pt x="116" y="19"/>
                  </a:cubicBezTo>
                  <a:cubicBezTo>
                    <a:pt x="116" y="19"/>
                    <a:pt x="116" y="20"/>
                    <a:pt x="117" y="20"/>
                  </a:cubicBezTo>
                  <a:cubicBezTo>
                    <a:pt x="117" y="21"/>
                    <a:pt x="117" y="21"/>
                    <a:pt x="117" y="20"/>
                  </a:cubicBezTo>
                  <a:cubicBezTo>
                    <a:pt x="116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5" y="18"/>
                    <a:pt x="114" y="18"/>
                    <a:pt x="114" y="18"/>
                  </a:cubicBezTo>
                  <a:cubicBezTo>
                    <a:pt x="114" y="18"/>
                    <a:pt x="115" y="17"/>
                    <a:pt x="115" y="16"/>
                  </a:cubicBezTo>
                  <a:cubicBezTo>
                    <a:pt x="115" y="16"/>
                    <a:pt x="115" y="16"/>
                    <a:pt x="115" y="15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15" y="14"/>
                    <a:pt x="115" y="13"/>
                    <a:pt x="115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4" y="12"/>
                    <a:pt x="113" y="12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2"/>
                    <a:pt x="109" y="12"/>
                    <a:pt x="108" y="12"/>
                  </a:cubicBezTo>
                  <a:cubicBezTo>
                    <a:pt x="107" y="11"/>
                    <a:pt x="106" y="12"/>
                    <a:pt x="105" y="12"/>
                  </a:cubicBezTo>
                  <a:cubicBezTo>
                    <a:pt x="105" y="12"/>
                    <a:pt x="105" y="12"/>
                    <a:pt x="104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0" y="15"/>
                    <a:pt x="98" y="16"/>
                  </a:cubicBezTo>
                  <a:cubicBezTo>
                    <a:pt x="98" y="16"/>
                    <a:pt x="98" y="16"/>
                    <a:pt x="98" y="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8" y="19"/>
                    <a:pt x="97" y="20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2" y="24"/>
                    <a:pt x="91" y="26"/>
                  </a:cubicBezTo>
                  <a:cubicBezTo>
                    <a:pt x="90" y="27"/>
                    <a:pt x="89" y="28"/>
                    <a:pt x="89" y="28"/>
                  </a:cubicBezTo>
                  <a:cubicBezTo>
                    <a:pt x="89" y="28"/>
                    <a:pt x="87" y="28"/>
                    <a:pt x="85" y="27"/>
                  </a:cubicBezTo>
                  <a:cubicBezTo>
                    <a:pt x="83" y="27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5"/>
                    <a:pt x="82" y="25"/>
                  </a:cubicBezTo>
                  <a:cubicBezTo>
                    <a:pt x="82" y="25"/>
                    <a:pt x="81" y="24"/>
                    <a:pt x="81" y="23"/>
                  </a:cubicBezTo>
                  <a:cubicBezTo>
                    <a:pt x="80" y="22"/>
                    <a:pt x="79" y="21"/>
                    <a:pt x="79" y="20"/>
                  </a:cubicBezTo>
                  <a:cubicBezTo>
                    <a:pt x="79" y="20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8" y="19"/>
                    <a:pt x="77" y="19"/>
                  </a:cubicBezTo>
                  <a:cubicBezTo>
                    <a:pt x="76" y="19"/>
                    <a:pt x="74" y="19"/>
                    <a:pt x="73" y="19"/>
                  </a:cubicBezTo>
                  <a:cubicBezTo>
                    <a:pt x="72" y="19"/>
                    <a:pt x="71" y="19"/>
                    <a:pt x="71" y="19"/>
                  </a:cubicBezTo>
                  <a:cubicBezTo>
                    <a:pt x="71" y="19"/>
                    <a:pt x="70" y="19"/>
                    <a:pt x="69" y="19"/>
                  </a:cubicBezTo>
                  <a:cubicBezTo>
                    <a:pt x="70" y="19"/>
                    <a:pt x="71" y="19"/>
                    <a:pt x="71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9" y="19"/>
                    <a:pt x="70" y="1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1"/>
                    <a:pt x="70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67" y="21"/>
                    <a:pt x="63" y="20"/>
                  </a:cubicBezTo>
                  <a:cubicBezTo>
                    <a:pt x="59" y="19"/>
                    <a:pt x="54" y="18"/>
                    <a:pt x="52" y="17"/>
                  </a:cubicBezTo>
                  <a:cubicBezTo>
                    <a:pt x="50" y="17"/>
                    <a:pt x="47" y="14"/>
                    <a:pt x="45" y="12"/>
                  </a:cubicBezTo>
                  <a:cubicBezTo>
                    <a:pt x="43" y="10"/>
                    <a:pt x="41" y="6"/>
                    <a:pt x="41" y="4"/>
                  </a:cubicBezTo>
                  <a:cubicBezTo>
                    <a:pt x="41" y="2"/>
                    <a:pt x="36" y="0"/>
                    <a:pt x="29" y="0"/>
                  </a:cubicBezTo>
                  <a:cubicBezTo>
                    <a:pt x="23" y="0"/>
                    <a:pt x="18" y="1"/>
                    <a:pt x="18" y="3"/>
                  </a:cubicBezTo>
                  <a:cubicBezTo>
                    <a:pt x="18" y="5"/>
                    <a:pt x="17" y="6"/>
                    <a:pt x="16" y="7"/>
                  </a:cubicBezTo>
                  <a:cubicBezTo>
                    <a:pt x="16" y="7"/>
                    <a:pt x="15" y="8"/>
                    <a:pt x="15" y="8"/>
                  </a:cubicBezTo>
                  <a:cubicBezTo>
                    <a:pt x="15" y="8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3" y="9"/>
                    <a:pt x="13" y="9"/>
                  </a:cubicBezTo>
                  <a:cubicBezTo>
                    <a:pt x="13" y="9"/>
                    <a:pt x="12" y="9"/>
                    <a:pt x="12" y="9"/>
                  </a:cubicBezTo>
                  <a:cubicBezTo>
                    <a:pt x="11" y="9"/>
                    <a:pt x="8" y="10"/>
                    <a:pt x="5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5"/>
                    <a:pt x="0" y="15"/>
                    <a:pt x="0" y="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7" name="Freeform 71">
              <a:extLst>
                <a:ext uri="{FF2B5EF4-FFF2-40B4-BE49-F238E27FC236}">
                  <a16:creationId xmlns:a16="http://schemas.microsoft.com/office/drawing/2014/main" id="{227D467E-6262-43CB-BAD8-E92EE0501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00" y="349250"/>
              <a:ext cx="1588" cy="793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8" name="Freeform 72">
              <a:extLst>
                <a:ext uri="{FF2B5EF4-FFF2-40B4-BE49-F238E27FC236}">
                  <a16:creationId xmlns:a16="http://schemas.microsoft.com/office/drawing/2014/main" id="{0C285DC7-DB45-4473-A330-DFA5EB852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5" y="368300"/>
              <a:ext cx="33338" cy="26988"/>
            </a:xfrm>
            <a:custGeom>
              <a:avLst/>
              <a:gdLst>
                <a:gd name="T0" fmla="*/ 0 w 12"/>
                <a:gd name="T1" fmla="*/ 4 h 10"/>
                <a:gd name="T2" fmla="*/ 3 w 12"/>
                <a:gd name="T3" fmla="*/ 9 h 10"/>
                <a:gd name="T4" fmla="*/ 9 w 12"/>
                <a:gd name="T5" fmla="*/ 10 h 10"/>
                <a:gd name="T6" fmla="*/ 12 w 12"/>
                <a:gd name="T7" fmla="*/ 9 h 10"/>
                <a:gd name="T8" fmla="*/ 12 w 12"/>
                <a:gd name="T9" fmla="*/ 4 h 10"/>
                <a:gd name="T10" fmla="*/ 9 w 12"/>
                <a:gd name="T11" fmla="*/ 0 h 10"/>
                <a:gd name="T12" fmla="*/ 1 w 12"/>
                <a:gd name="T13" fmla="*/ 1 h 10"/>
                <a:gd name="T14" fmla="*/ 0 w 12"/>
                <a:gd name="T15" fmla="*/ 4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0"/>
                <a:gd name="T26" fmla="*/ 12 w 12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0">
                  <a:moveTo>
                    <a:pt x="0" y="4"/>
                  </a:moveTo>
                  <a:cubicBezTo>
                    <a:pt x="0" y="6"/>
                    <a:pt x="2" y="8"/>
                    <a:pt x="3" y="9"/>
                  </a:cubicBezTo>
                  <a:cubicBezTo>
                    <a:pt x="5" y="9"/>
                    <a:pt x="8" y="10"/>
                    <a:pt x="9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1" y="0"/>
                    <a:pt x="9" y="0"/>
                  </a:cubicBezTo>
                  <a:cubicBezTo>
                    <a:pt x="7" y="0"/>
                    <a:pt x="2" y="0"/>
                    <a:pt x="1" y="1"/>
                  </a:cubicBezTo>
                  <a:cubicBezTo>
                    <a:pt x="1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99" name="Freeform 73">
              <a:extLst>
                <a:ext uri="{FF2B5EF4-FFF2-40B4-BE49-F238E27FC236}">
                  <a16:creationId xmlns:a16="http://schemas.microsoft.com/office/drawing/2014/main" id="{2F4DF8E4-CFF9-4B62-B6E8-65D7891E0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175" y="254000"/>
              <a:ext cx="92075" cy="68263"/>
            </a:xfrm>
            <a:custGeom>
              <a:avLst/>
              <a:gdLst>
                <a:gd name="T0" fmla="*/ 3 w 35"/>
                <a:gd name="T1" fmla="*/ 14 h 26"/>
                <a:gd name="T2" fmla="*/ 4 w 35"/>
                <a:gd name="T3" fmla="*/ 14 h 26"/>
                <a:gd name="T4" fmla="*/ 6 w 35"/>
                <a:gd name="T5" fmla="*/ 14 h 26"/>
                <a:gd name="T6" fmla="*/ 11 w 35"/>
                <a:gd name="T7" fmla="*/ 14 h 26"/>
                <a:gd name="T8" fmla="*/ 12 w 35"/>
                <a:gd name="T9" fmla="*/ 14 h 26"/>
                <a:gd name="T10" fmla="*/ 16 w 35"/>
                <a:gd name="T11" fmla="*/ 14 h 26"/>
                <a:gd name="T12" fmla="*/ 22 w 35"/>
                <a:gd name="T13" fmla="*/ 19 h 26"/>
                <a:gd name="T14" fmla="*/ 25 w 35"/>
                <a:gd name="T15" fmla="*/ 19 h 26"/>
                <a:gd name="T16" fmla="*/ 27 w 35"/>
                <a:gd name="T17" fmla="*/ 19 h 26"/>
                <a:gd name="T18" fmla="*/ 27 w 35"/>
                <a:gd name="T19" fmla="*/ 19 h 26"/>
                <a:gd name="T20" fmla="*/ 27 w 35"/>
                <a:gd name="T21" fmla="*/ 19 h 26"/>
                <a:gd name="T22" fmla="*/ 27 w 35"/>
                <a:gd name="T23" fmla="*/ 19 h 26"/>
                <a:gd name="T24" fmla="*/ 29 w 35"/>
                <a:gd name="T25" fmla="*/ 19 h 26"/>
                <a:gd name="T26" fmla="*/ 31 w 35"/>
                <a:gd name="T27" fmla="*/ 20 h 26"/>
                <a:gd name="T28" fmla="*/ 31 w 35"/>
                <a:gd name="T29" fmla="*/ 21 h 26"/>
                <a:gd name="T30" fmla="*/ 32 w 35"/>
                <a:gd name="T31" fmla="*/ 22 h 26"/>
                <a:gd name="T32" fmla="*/ 33 w 35"/>
                <a:gd name="T33" fmla="*/ 25 h 26"/>
                <a:gd name="T34" fmla="*/ 33 w 35"/>
                <a:gd name="T35" fmla="*/ 25 h 26"/>
                <a:gd name="T36" fmla="*/ 33 w 35"/>
                <a:gd name="T37" fmla="*/ 25 h 26"/>
                <a:gd name="T38" fmla="*/ 33 w 35"/>
                <a:gd name="T39" fmla="*/ 25 h 26"/>
                <a:gd name="T40" fmla="*/ 34 w 35"/>
                <a:gd name="T41" fmla="*/ 25 h 26"/>
                <a:gd name="T42" fmla="*/ 35 w 35"/>
                <a:gd name="T43" fmla="*/ 16 h 26"/>
                <a:gd name="T44" fmla="*/ 29 w 35"/>
                <a:gd name="T45" fmla="*/ 11 h 26"/>
                <a:gd name="T46" fmla="*/ 19 w 35"/>
                <a:gd name="T47" fmla="*/ 5 h 26"/>
                <a:gd name="T48" fmla="*/ 19 w 35"/>
                <a:gd name="T49" fmla="*/ 5 h 26"/>
                <a:gd name="T50" fmla="*/ 19 w 35"/>
                <a:gd name="T51" fmla="*/ 4 h 26"/>
                <a:gd name="T52" fmla="*/ 18 w 35"/>
                <a:gd name="T53" fmla="*/ 0 h 26"/>
                <a:gd name="T54" fmla="*/ 17 w 35"/>
                <a:gd name="T55" fmla="*/ 0 h 26"/>
                <a:gd name="T56" fmla="*/ 17 w 35"/>
                <a:gd name="T57" fmla="*/ 0 h 26"/>
                <a:gd name="T58" fmla="*/ 16 w 35"/>
                <a:gd name="T59" fmla="*/ 0 h 26"/>
                <a:gd name="T60" fmla="*/ 8 w 35"/>
                <a:gd name="T61" fmla="*/ 1 h 26"/>
                <a:gd name="T62" fmla="*/ 0 w 35"/>
                <a:gd name="T63" fmla="*/ 6 h 26"/>
                <a:gd name="T64" fmla="*/ 1 w 35"/>
                <a:gd name="T65" fmla="*/ 12 h 26"/>
                <a:gd name="T66" fmla="*/ 3 w 35"/>
                <a:gd name="T67" fmla="*/ 14 h 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"/>
                <a:gd name="T103" fmla="*/ 0 h 26"/>
                <a:gd name="T104" fmla="*/ 35 w 35"/>
                <a:gd name="T105" fmla="*/ 26 h 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" h="26">
                  <a:moveTo>
                    <a:pt x="3" y="14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8" y="14"/>
                    <a:pt x="11" y="14"/>
                  </a:cubicBezTo>
                  <a:cubicBezTo>
                    <a:pt x="11" y="14"/>
                    <a:pt x="11" y="14"/>
                    <a:pt x="12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6"/>
                    <a:pt x="21" y="19"/>
                    <a:pt x="22" y="19"/>
                  </a:cubicBezTo>
                  <a:cubicBezTo>
                    <a:pt x="23" y="20"/>
                    <a:pt x="24" y="20"/>
                    <a:pt x="25" y="19"/>
                  </a:cubicBezTo>
                  <a:cubicBezTo>
                    <a:pt x="25" y="19"/>
                    <a:pt x="25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8" y="19"/>
                    <a:pt x="29" y="19"/>
                  </a:cubicBezTo>
                  <a:cubicBezTo>
                    <a:pt x="29" y="19"/>
                    <a:pt x="31" y="20"/>
                    <a:pt x="31" y="20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2" y="22"/>
                  </a:cubicBezTo>
                  <a:cubicBezTo>
                    <a:pt x="33" y="23"/>
                    <a:pt x="33" y="24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4" y="25"/>
                    <a:pt x="34" y="25"/>
                  </a:cubicBezTo>
                  <a:cubicBezTo>
                    <a:pt x="35" y="24"/>
                    <a:pt x="35" y="18"/>
                    <a:pt x="35" y="16"/>
                  </a:cubicBezTo>
                  <a:cubicBezTo>
                    <a:pt x="35" y="14"/>
                    <a:pt x="32" y="13"/>
                    <a:pt x="29" y="11"/>
                  </a:cubicBezTo>
                  <a:cubicBezTo>
                    <a:pt x="26" y="10"/>
                    <a:pt x="20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2" y="1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ubicBezTo>
                    <a:pt x="0" y="8"/>
                    <a:pt x="0" y="11"/>
                    <a:pt x="1" y="12"/>
                  </a:cubicBezTo>
                  <a:cubicBezTo>
                    <a:pt x="2" y="13"/>
                    <a:pt x="3" y="14"/>
                    <a:pt x="3" y="1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0" name="Freeform 74">
              <a:extLst>
                <a:ext uri="{FF2B5EF4-FFF2-40B4-BE49-F238E27FC236}">
                  <a16:creationId xmlns:a16="http://schemas.microsoft.com/office/drawing/2014/main" id="{3A71B7E9-4938-468A-94E4-136F77247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913" y="454025"/>
              <a:ext cx="125413" cy="79375"/>
            </a:xfrm>
            <a:custGeom>
              <a:avLst/>
              <a:gdLst>
                <a:gd name="T0" fmla="*/ 17 w 47"/>
                <a:gd name="T1" fmla="*/ 1 h 30"/>
                <a:gd name="T2" fmla="*/ 12 w 47"/>
                <a:gd name="T3" fmla="*/ 4 h 30"/>
                <a:gd name="T4" fmla="*/ 10 w 47"/>
                <a:gd name="T5" fmla="*/ 6 h 30"/>
                <a:gd name="T6" fmla="*/ 5 w 47"/>
                <a:gd name="T7" fmla="*/ 5 h 30"/>
                <a:gd name="T8" fmla="*/ 0 w 47"/>
                <a:gd name="T9" fmla="*/ 7 h 30"/>
                <a:gd name="T10" fmla="*/ 0 w 47"/>
                <a:gd name="T11" fmla="*/ 7 h 30"/>
                <a:gd name="T12" fmla="*/ 0 w 47"/>
                <a:gd name="T13" fmla="*/ 7 h 30"/>
                <a:gd name="T14" fmla="*/ 0 w 47"/>
                <a:gd name="T15" fmla="*/ 7 h 30"/>
                <a:gd name="T16" fmla="*/ 1 w 47"/>
                <a:gd name="T17" fmla="*/ 8 h 30"/>
                <a:gd name="T18" fmla="*/ 1 w 47"/>
                <a:gd name="T19" fmla="*/ 8 h 30"/>
                <a:gd name="T20" fmla="*/ 1 w 47"/>
                <a:gd name="T21" fmla="*/ 8 h 30"/>
                <a:gd name="T22" fmla="*/ 1 w 47"/>
                <a:gd name="T23" fmla="*/ 9 h 30"/>
                <a:gd name="T24" fmla="*/ 3 w 47"/>
                <a:gd name="T25" fmla="*/ 9 h 30"/>
                <a:gd name="T26" fmla="*/ 11 w 47"/>
                <a:gd name="T27" fmla="*/ 11 h 30"/>
                <a:gd name="T28" fmla="*/ 18 w 47"/>
                <a:gd name="T29" fmla="*/ 13 h 30"/>
                <a:gd name="T30" fmla="*/ 19 w 47"/>
                <a:gd name="T31" fmla="*/ 17 h 30"/>
                <a:gd name="T32" fmla="*/ 19 w 47"/>
                <a:gd name="T33" fmla="*/ 25 h 30"/>
                <a:gd name="T34" fmla="*/ 26 w 47"/>
                <a:gd name="T35" fmla="*/ 30 h 30"/>
                <a:gd name="T36" fmla="*/ 34 w 47"/>
                <a:gd name="T37" fmla="*/ 26 h 30"/>
                <a:gd name="T38" fmla="*/ 37 w 47"/>
                <a:gd name="T39" fmla="*/ 20 h 30"/>
                <a:gd name="T40" fmla="*/ 37 w 47"/>
                <a:gd name="T41" fmla="*/ 18 h 30"/>
                <a:gd name="T42" fmla="*/ 37 w 47"/>
                <a:gd name="T43" fmla="*/ 18 h 30"/>
                <a:gd name="T44" fmla="*/ 37 w 47"/>
                <a:gd name="T45" fmla="*/ 18 h 30"/>
                <a:gd name="T46" fmla="*/ 40 w 47"/>
                <a:gd name="T47" fmla="*/ 15 h 30"/>
                <a:gd name="T48" fmla="*/ 40 w 47"/>
                <a:gd name="T49" fmla="*/ 15 h 30"/>
                <a:gd name="T50" fmla="*/ 41 w 47"/>
                <a:gd name="T51" fmla="*/ 15 h 30"/>
                <a:gd name="T52" fmla="*/ 41 w 47"/>
                <a:gd name="T53" fmla="*/ 15 h 30"/>
                <a:gd name="T54" fmla="*/ 43 w 47"/>
                <a:gd name="T55" fmla="*/ 15 h 30"/>
                <a:gd name="T56" fmla="*/ 47 w 47"/>
                <a:gd name="T57" fmla="*/ 17 h 30"/>
                <a:gd name="T58" fmla="*/ 47 w 47"/>
                <a:gd name="T59" fmla="*/ 17 h 30"/>
                <a:gd name="T60" fmla="*/ 43 w 47"/>
                <a:gd name="T61" fmla="*/ 12 h 30"/>
                <a:gd name="T62" fmla="*/ 33 w 47"/>
                <a:gd name="T63" fmla="*/ 11 h 30"/>
                <a:gd name="T64" fmla="*/ 28 w 47"/>
                <a:gd name="T65" fmla="*/ 9 h 30"/>
                <a:gd name="T66" fmla="*/ 27 w 47"/>
                <a:gd name="T67" fmla="*/ 6 h 30"/>
                <a:gd name="T68" fmla="*/ 26 w 47"/>
                <a:gd name="T69" fmla="*/ 4 h 30"/>
                <a:gd name="T70" fmla="*/ 25 w 47"/>
                <a:gd name="T71" fmla="*/ 3 h 30"/>
                <a:gd name="T72" fmla="*/ 22 w 47"/>
                <a:gd name="T73" fmla="*/ 2 h 30"/>
                <a:gd name="T74" fmla="*/ 20 w 47"/>
                <a:gd name="T75" fmla="*/ 1 h 30"/>
                <a:gd name="T76" fmla="*/ 20 w 47"/>
                <a:gd name="T77" fmla="*/ 1 h 30"/>
                <a:gd name="T78" fmla="*/ 20 w 47"/>
                <a:gd name="T79" fmla="*/ 1 h 30"/>
                <a:gd name="T80" fmla="*/ 19 w 47"/>
                <a:gd name="T81" fmla="*/ 0 h 30"/>
                <a:gd name="T82" fmla="*/ 19 w 47"/>
                <a:gd name="T83" fmla="*/ 1 h 30"/>
                <a:gd name="T84" fmla="*/ 17 w 47"/>
                <a:gd name="T85" fmla="*/ 1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"/>
                <a:gd name="T130" fmla="*/ 0 h 30"/>
                <a:gd name="T131" fmla="*/ 47 w 47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" h="30">
                  <a:moveTo>
                    <a:pt x="17" y="1"/>
                  </a:moveTo>
                  <a:cubicBezTo>
                    <a:pt x="15" y="1"/>
                    <a:pt x="13" y="2"/>
                    <a:pt x="12" y="4"/>
                  </a:cubicBezTo>
                  <a:cubicBezTo>
                    <a:pt x="12" y="5"/>
                    <a:pt x="10" y="6"/>
                    <a:pt x="10" y="6"/>
                  </a:cubicBezTo>
                  <a:cubicBezTo>
                    <a:pt x="9" y="6"/>
                    <a:pt x="7" y="6"/>
                    <a:pt x="5" y="5"/>
                  </a:cubicBezTo>
                  <a:cubicBezTo>
                    <a:pt x="3" y="4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0"/>
                    <a:pt x="8" y="11"/>
                    <a:pt x="11" y="11"/>
                  </a:cubicBezTo>
                  <a:cubicBezTo>
                    <a:pt x="14" y="11"/>
                    <a:pt x="17" y="12"/>
                    <a:pt x="18" y="13"/>
                  </a:cubicBezTo>
                  <a:cubicBezTo>
                    <a:pt x="19" y="15"/>
                    <a:pt x="19" y="16"/>
                    <a:pt x="19" y="17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7"/>
                    <a:pt x="22" y="30"/>
                    <a:pt x="26" y="30"/>
                  </a:cubicBezTo>
                  <a:cubicBezTo>
                    <a:pt x="29" y="30"/>
                    <a:pt x="33" y="28"/>
                    <a:pt x="34" y="26"/>
                  </a:cubicBezTo>
                  <a:cubicBezTo>
                    <a:pt x="35" y="24"/>
                    <a:pt x="37" y="21"/>
                    <a:pt x="37" y="20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7" y="15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5" y="16"/>
                    <a:pt x="46" y="16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1"/>
                    <a:pt x="35" y="11"/>
                    <a:pt x="33" y="11"/>
                  </a:cubicBezTo>
                  <a:cubicBezTo>
                    <a:pt x="30" y="11"/>
                    <a:pt x="28" y="10"/>
                    <a:pt x="28" y="9"/>
                  </a:cubicBezTo>
                  <a:cubicBezTo>
                    <a:pt x="27" y="8"/>
                    <a:pt x="27" y="7"/>
                    <a:pt x="27" y="6"/>
                  </a:cubicBezTo>
                  <a:cubicBezTo>
                    <a:pt x="27" y="6"/>
                    <a:pt x="27" y="5"/>
                    <a:pt x="26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5" y="3"/>
                    <a:pt x="23" y="2"/>
                    <a:pt x="22" y="2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19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1" name="Freeform 75">
              <a:extLst>
                <a:ext uri="{FF2B5EF4-FFF2-40B4-BE49-F238E27FC236}">
                  <a16:creationId xmlns:a16="http://schemas.microsoft.com/office/drawing/2014/main" id="{F37BE503-CD08-416C-810A-67DBD0A29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14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2" name="Freeform 76">
              <a:extLst>
                <a:ext uri="{FF2B5EF4-FFF2-40B4-BE49-F238E27FC236}">
                  <a16:creationId xmlns:a16="http://schemas.microsoft.com/office/drawing/2014/main" id="{F74F9D14-B06C-419A-A036-FF43C3D22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341313"/>
              <a:ext cx="20638" cy="31750"/>
            </a:xfrm>
            <a:custGeom>
              <a:avLst/>
              <a:gdLst>
                <a:gd name="T0" fmla="*/ 0 w 8"/>
                <a:gd name="T1" fmla="*/ 8 h 12"/>
                <a:gd name="T2" fmla="*/ 1 w 8"/>
                <a:gd name="T3" fmla="*/ 8 h 12"/>
                <a:gd name="T4" fmla="*/ 4 w 8"/>
                <a:gd name="T5" fmla="*/ 8 h 12"/>
                <a:gd name="T6" fmla="*/ 6 w 8"/>
                <a:gd name="T7" fmla="*/ 11 h 12"/>
                <a:gd name="T8" fmla="*/ 8 w 8"/>
                <a:gd name="T9" fmla="*/ 6 h 12"/>
                <a:gd name="T10" fmla="*/ 7 w 8"/>
                <a:gd name="T11" fmla="*/ 1 h 12"/>
                <a:gd name="T12" fmla="*/ 4 w 8"/>
                <a:gd name="T13" fmla="*/ 1 h 12"/>
                <a:gd name="T14" fmla="*/ 3 w 8"/>
                <a:gd name="T15" fmla="*/ 1 h 12"/>
                <a:gd name="T16" fmla="*/ 2 w 8"/>
                <a:gd name="T17" fmla="*/ 1 h 12"/>
                <a:gd name="T18" fmla="*/ 2 w 8"/>
                <a:gd name="T19" fmla="*/ 0 h 12"/>
                <a:gd name="T20" fmla="*/ 2 w 8"/>
                <a:gd name="T21" fmla="*/ 1 h 12"/>
                <a:gd name="T22" fmla="*/ 2 w 8"/>
                <a:gd name="T23" fmla="*/ 2 h 12"/>
                <a:gd name="T24" fmla="*/ 0 w 8"/>
                <a:gd name="T25" fmla="*/ 5 h 12"/>
                <a:gd name="T26" fmla="*/ 0 w 8"/>
                <a:gd name="T27" fmla="*/ 8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12"/>
                <a:gd name="T44" fmla="*/ 8 w 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12">
                  <a:moveTo>
                    <a:pt x="0" y="8"/>
                  </a:moveTo>
                  <a:cubicBezTo>
                    <a:pt x="0" y="8"/>
                    <a:pt x="0" y="8"/>
                    <a:pt x="1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0"/>
                    <a:pt x="5" y="12"/>
                    <a:pt x="6" y="11"/>
                  </a:cubicBezTo>
                  <a:cubicBezTo>
                    <a:pt x="7" y="11"/>
                    <a:pt x="8" y="8"/>
                    <a:pt x="8" y="6"/>
                  </a:cubicBezTo>
                  <a:cubicBezTo>
                    <a:pt x="8" y="3"/>
                    <a:pt x="7" y="1"/>
                    <a:pt x="7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5"/>
                    <a:pt x="0" y="7"/>
                    <a:pt x="0" y="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3" name="Freeform 77">
              <a:extLst>
                <a:ext uri="{FF2B5EF4-FFF2-40B4-BE49-F238E27FC236}">
                  <a16:creationId xmlns:a16="http://schemas.microsoft.com/office/drawing/2014/main" id="{10471651-E361-4EEE-81B1-0DBA54FCF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475" y="388938"/>
              <a:ext cx="23813" cy="23813"/>
            </a:xfrm>
            <a:custGeom>
              <a:avLst/>
              <a:gdLst>
                <a:gd name="T0" fmla="*/ 5 w 9"/>
                <a:gd name="T1" fmla="*/ 9 h 9"/>
                <a:gd name="T2" fmla="*/ 9 w 9"/>
                <a:gd name="T3" fmla="*/ 6 h 9"/>
                <a:gd name="T4" fmla="*/ 9 w 9"/>
                <a:gd name="T5" fmla="*/ 2 h 9"/>
                <a:gd name="T6" fmla="*/ 5 w 9"/>
                <a:gd name="T7" fmla="*/ 0 h 9"/>
                <a:gd name="T8" fmla="*/ 0 w 9"/>
                <a:gd name="T9" fmla="*/ 2 h 9"/>
                <a:gd name="T10" fmla="*/ 0 w 9"/>
                <a:gd name="T11" fmla="*/ 9 h 9"/>
                <a:gd name="T12" fmla="*/ 1 w 9"/>
                <a:gd name="T13" fmla="*/ 9 h 9"/>
                <a:gd name="T14" fmla="*/ 5 w 9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9"/>
                <a:gd name="T26" fmla="*/ 9 w 9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9">
                  <a:moveTo>
                    <a:pt x="5" y="9"/>
                  </a:moveTo>
                  <a:cubicBezTo>
                    <a:pt x="8" y="8"/>
                    <a:pt x="9" y="7"/>
                    <a:pt x="9" y="6"/>
                  </a:cubicBezTo>
                  <a:cubicBezTo>
                    <a:pt x="9" y="5"/>
                    <a:pt x="9" y="3"/>
                    <a:pt x="9" y="2"/>
                  </a:cubicBezTo>
                  <a:cubicBezTo>
                    <a:pt x="9" y="1"/>
                    <a:pt x="8" y="0"/>
                    <a:pt x="5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9"/>
                    <a:pt x="3" y="9"/>
                    <a:pt x="5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4" name="Freeform 78">
              <a:extLst>
                <a:ext uri="{FF2B5EF4-FFF2-40B4-BE49-F238E27FC236}">
                  <a16:creationId xmlns:a16="http://schemas.microsoft.com/office/drawing/2014/main" id="{417DCA58-77C2-46C7-9F49-38F134D3E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088" y="114300"/>
              <a:ext cx="730250" cy="317500"/>
            </a:xfrm>
            <a:custGeom>
              <a:avLst/>
              <a:gdLst>
                <a:gd name="T0" fmla="*/ 17 w 274"/>
                <a:gd name="T1" fmla="*/ 56 h 119"/>
                <a:gd name="T2" fmla="*/ 36 w 274"/>
                <a:gd name="T3" fmla="*/ 72 h 119"/>
                <a:gd name="T4" fmla="*/ 43 w 274"/>
                <a:gd name="T5" fmla="*/ 63 h 119"/>
                <a:gd name="T6" fmla="*/ 49 w 274"/>
                <a:gd name="T7" fmla="*/ 63 h 119"/>
                <a:gd name="T8" fmla="*/ 62 w 274"/>
                <a:gd name="T9" fmla="*/ 66 h 119"/>
                <a:gd name="T10" fmla="*/ 73 w 274"/>
                <a:gd name="T11" fmla="*/ 62 h 119"/>
                <a:gd name="T12" fmla="*/ 73 w 274"/>
                <a:gd name="T13" fmla="*/ 62 h 119"/>
                <a:gd name="T14" fmla="*/ 85 w 274"/>
                <a:gd name="T15" fmla="*/ 72 h 119"/>
                <a:gd name="T16" fmla="*/ 64 w 274"/>
                <a:gd name="T17" fmla="*/ 82 h 119"/>
                <a:gd name="T18" fmla="*/ 54 w 274"/>
                <a:gd name="T19" fmla="*/ 98 h 119"/>
                <a:gd name="T20" fmla="*/ 45 w 274"/>
                <a:gd name="T21" fmla="*/ 102 h 119"/>
                <a:gd name="T22" fmla="*/ 29 w 274"/>
                <a:gd name="T23" fmla="*/ 95 h 119"/>
                <a:gd name="T24" fmla="*/ 23 w 274"/>
                <a:gd name="T25" fmla="*/ 93 h 119"/>
                <a:gd name="T26" fmla="*/ 35 w 274"/>
                <a:gd name="T27" fmla="*/ 113 h 119"/>
                <a:gd name="T28" fmla="*/ 129 w 274"/>
                <a:gd name="T29" fmla="*/ 115 h 119"/>
                <a:gd name="T30" fmla="*/ 59 w 274"/>
                <a:gd name="T31" fmla="*/ 106 h 119"/>
                <a:gd name="T32" fmla="*/ 58 w 274"/>
                <a:gd name="T33" fmla="*/ 99 h 119"/>
                <a:gd name="T34" fmla="*/ 59 w 274"/>
                <a:gd name="T35" fmla="*/ 99 h 119"/>
                <a:gd name="T36" fmla="*/ 60 w 274"/>
                <a:gd name="T37" fmla="*/ 99 h 119"/>
                <a:gd name="T38" fmla="*/ 62 w 274"/>
                <a:gd name="T39" fmla="*/ 99 h 119"/>
                <a:gd name="T40" fmla="*/ 66 w 274"/>
                <a:gd name="T41" fmla="*/ 99 h 119"/>
                <a:gd name="T42" fmla="*/ 71 w 274"/>
                <a:gd name="T43" fmla="*/ 95 h 119"/>
                <a:gd name="T44" fmla="*/ 99 w 274"/>
                <a:gd name="T45" fmla="*/ 95 h 119"/>
                <a:gd name="T46" fmla="*/ 127 w 274"/>
                <a:gd name="T47" fmla="*/ 95 h 119"/>
                <a:gd name="T48" fmla="*/ 129 w 274"/>
                <a:gd name="T49" fmla="*/ 88 h 119"/>
                <a:gd name="T50" fmla="*/ 130 w 274"/>
                <a:gd name="T51" fmla="*/ 88 h 119"/>
                <a:gd name="T52" fmla="*/ 129 w 274"/>
                <a:gd name="T53" fmla="*/ 87 h 119"/>
                <a:gd name="T54" fmla="*/ 130 w 274"/>
                <a:gd name="T55" fmla="*/ 86 h 119"/>
                <a:gd name="T56" fmla="*/ 165 w 274"/>
                <a:gd name="T57" fmla="*/ 67 h 119"/>
                <a:gd name="T58" fmla="*/ 164 w 274"/>
                <a:gd name="T59" fmla="*/ 52 h 119"/>
                <a:gd name="T60" fmla="*/ 207 w 274"/>
                <a:gd name="T61" fmla="*/ 48 h 119"/>
                <a:gd name="T62" fmla="*/ 224 w 274"/>
                <a:gd name="T63" fmla="*/ 37 h 119"/>
                <a:gd name="T64" fmla="*/ 237 w 274"/>
                <a:gd name="T65" fmla="*/ 34 h 119"/>
                <a:gd name="T66" fmla="*/ 262 w 274"/>
                <a:gd name="T67" fmla="*/ 21 h 119"/>
                <a:gd name="T68" fmla="*/ 273 w 274"/>
                <a:gd name="T69" fmla="*/ 19 h 119"/>
                <a:gd name="T70" fmla="*/ 271 w 274"/>
                <a:gd name="T71" fmla="*/ 12 h 119"/>
                <a:gd name="T72" fmla="*/ 266 w 274"/>
                <a:gd name="T73" fmla="*/ 7 h 119"/>
                <a:gd name="T74" fmla="*/ 266 w 274"/>
                <a:gd name="T75" fmla="*/ 5 h 119"/>
                <a:gd name="T76" fmla="*/ 266 w 274"/>
                <a:gd name="T77" fmla="*/ 3 h 119"/>
                <a:gd name="T78" fmla="*/ 265 w 274"/>
                <a:gd name="T79" fmla="*/ 2 h 119"/>
                <a:gd name="T80" fmla="*/ 264 w 274"/>
                <a:gd name="T81" fmla="*/ 2 h 119"/>
                <a:gd name="T82" fmla="*/ 263 w 274"/>
                <a:gd name="T83" fmla="*/ 1 h 119"/>
                <a:gd name="T84" fmla="*/ 250 w 274"/>
                <a:gd name="T85" fmla="*/ 0 h 119"/>
                <a:gd name="T86" fmla="*/ 230 w 274"/>
                <a:gd name="T87" fmla="*/ 5 h 119"/>
                <a:gd name="T88" fmla="*/ 223 w 274"/>
                <a:gd name="T89" fmla="*/ 3 h 119"/>
                <a:gd name="T90" fmla="*/ 216 w 274"/>
                <a:gd name="T91" fmla="*/ 5 h 119"/>
                <a:gd name="T92" fmla="*/ 205 w 274"/>
                <a:gd name="T93" fmla="*/ 5 h 119"/>
                <a:gd name="T94" fmla="*/ 110 w 274"/>
                <a:gd name="T95" fmla="*/ 10 h 119"/>
                <a:gd name="T96" fmla="*/ 82 w 274"/>
                <a:gd name="T97" fmla="*/ 19 h 119"/>
                <a:gd name="T98" fmla="*/ 48 w 274"/>
                <a:gd name="T99" fmla="*/ 29 h 119"/>
                <a:gd name="T100" fmla="*/ 52 w 274"/>
                <a:gd name="T101" fmla="*/ 38 h 119"/>
                <a:gd name="T102" fmla="*/ 35 w 274"/>
                <a:gd name="T103" fmla="*/ 33 h 119"/>
                <a:gd name="T104" fmla="*/ 35 w 274"/>
                <a:gd name="T105" fmla="*/ 25 h 119"/>
                <a:gd name="T106" fmla="*/ 19 w 274"/>
                <a:gd name="T107" fmla="*/ 20 h 119"/>
                <a:gd name="T108" fmla="*/ 14 w 274"/>
                <a:gd name="T109" fmla="*/ 25 h 119"/>
                <a:gd name="T110" fmla="*/ 4 w 274"/>
                <a:gd name="T111" fmla="*/ 48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4"/>
                <a:gd name="T169" fmla="*/ 0 h 119"/>
                <a:gd name="T170" fmla="*/ 274 w 274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4" h="119">
                  <a:moveTo>
                    <a:pt x="4" y="48"/>
                  </a:moveTo>
                  <a:cubicBezTo>
                    <a:pt x="6" y="48"/>
                    <a:pt x="10" y="49"/>
                    <a:pt x="13" y="50"/>
                  </a:cubicBezTo>
                  <a:cubicBezTo>
                    <a:pt x="15" y="51"/>
                    <a:pt x="17" y="54"/>
                    <a:pt x="17" y="56"/>
                  </a:cubicBezTo>
                  <a:cubicBezTo>
                    <a:pt x="17" y="58"/>
                    <a:pt x="20" y="61"/>
                    <a:pt x="23" y="63"/>
                  </a:cubicBezTo>
                  <a:cubicBezTo>
                    <a:pt x="26" y="64"/>
                    <a:pt x="30" y="67"/>
                    <a:pt x="32" y="69"/>
                  </a:cubicBezTo>
                  <a:cubicBezTo>
                    <a:pt x="34" y="70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7" y="70"/>
                    <a:pt x="43" y="65"/>
                    <a:pt x="43" y="63"/>
                  </a:cubicBezTo>
                  <a:cubicBezTo>
                    <a:pt x="43" y="63"/>
                    <a:pt x="44" y="62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3"/>
                    <a:pt x="48" y="63"/>
                    <a:pt x="49" y="63"/>
                  </a:cubicBezTo>
                  <a:cubicBezTo>
                    <a:pt x="50" y="63"/>
                    <a:pt x="52" y="64"/>
                    <a:pt x="53" y="66"/>
                  </a:cubicBezTo>
                  <a:cubicBezTo>
                    <a:pt x="54" y="67"/>
                    <a:pt x="57" y="68"/>
                    <a:pt x="60" y="67"/>
                  </a:cubicBezTo>
                  <a:cubicBezTo>
                    <a:pt x="60" y="67"/>
                    <a:pt x="60" y="67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4" y="64"/>
                    <a:pt x="70" y="64"/>
                    <a:pt x="72" y="63"/>
                  </a:cubicBezTo>
                  <a:cubicBezTo>
                    <a:pt x="72" y="63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81" y="64"/>
                    <a:pt x="85" y="67"/>
                    <a:pt x="85" y="69"/>
                  </a:cubicBezTo>
                  <a:cubicBezTo>
                    <a:pt x="85" y="69"/>
                    <a:pt x="85" y="69"/>
                    <a:pt x="85" y="72"/>
                  </a:cubicBezTo>
                  <a:cubicBezTo>
                    <a:pt x="84" y="75"/>
                    <a:pt x="78" y="76"/>
                    <a:pt x="76" y="78"/>
                  </a:cubicBezTo>
                  <a:cubicBezTo>
                    <a:pt x="75" y="80"/>
                    <a:pt x="66" y="80"/>
                    <a:pt x="65" y="81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0" y="86"/>
                    <a:pt x="57" y="91"/>
                    <a:pt x="58" y="92"/>
                  </a:cubicBezTo>
                  <a:cubicBezTo>
                    <a:pt x="58" y="94"/>
                    <a:pt x="53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55" y="98"/>
                    <a:pt x="54" y="99"/>
                    <a:pt x="53" y="100"/>
                  </a:cubicBezTo>
                  <a:cubicBezTo>
                    <a:pt x="52" y="101"/>
                    <a:pt x="46" y="102"/>
                    <a:pt x="46" y="102"/>
                  </a:cubicBezTo>
                  <a:cubicBezTo>
                    <a:pt x="46" y="102"/>
                    <a:pt x="46" y="102"/>
                    <a:pt x="45" y="102"/>
                  </a:cubicBezTo>
                  <a:cubicBezTo>
                    <a:pt x="45" y="102"/>
                    <a:pt x="42" y="101"/>
                    <a:pt x="40" y="100"/>
                  </a:cubicBezTo>
                  <a:cubicBezTo>
                    <a:pt x="37" y="99"/>
                    <a:pt x="35" y="97"/>
                    <a:pt x="35" y="97"/>
                  </a:cubicBezTo>
                  <a:cubicBezTo>
                    <a:pt x="35" y="96"/>
                    <a:pt x="32" y="95"/>
                    <a:pt x="29" y="95"/>
                  </a:cubicBezTo>
                  <a:cubicBezTo>
                    <a:pt x="26" y="95"/>
                    <a:pt x="23" y="94"/>
                    <a:pt x="23" y="93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3" y="92"/>
                    <a:pt x="23" y="92"/>
                    <a:pt x="23" y="93"/>
                  </a:cubicBezTo>
                  <a:cubicBezTo>
                    <a:pt x="21" y="96"/>
                    <a:pt x="24" y="98"/>
                    <a:pt x="24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30" y="104"/>
                    <a:pt x="35" y="110"/>
                    <a:pt x="35" y="113"/>
                  </a:cubicBezTo>
                  <a:cubicBezTo>
                    <a:pt x="35" y="116"/>
                    <a:pt x="56" y="119"/>
                    <a:pt x="82" y="119"/>
                  </a:cubicBezTo>
                  <a:cubicBezTo>
                    <a:pt x="108" y="119"/>
                    <a:pt x="130" y="118"/>
                    <a:pt x="132" y="117"/>
                  </a:cubicBezTo>
                  <a:cubicBezTo>
                    <a:pt x="133" y="117"/>
                    <a:pt x="132" y="116"/>
                    <a:pt x="129" y="115"/>
                  </a:cubicBezTo>
                  <a:cubicBezTo>
                    <a:pt x="126" y="115"/>
                    <a:pt x="115" y="114"/>
                    <a:pt x="103" y="114"/>
                  </a:cubicBezTo>
                  <a:cubicBezTo>
                    <a:pt x="91" y="114"/>
                    <a:pt x="76" y="113"/>
                    <a:pt x="70" y="111"/>
                  </a:cubicBezTo>
                  <a:cubicBezTo>
                    <a:pt x="64" y="109"/>
                    <a:pt x="59" y="107"/>
                    <a:pt x="59" y="106"/>
                  </a:cubicBezTo>
                  <a:cubicBezTo>
                    <a:pt x="59" y="106"/>
                    <a:pt x="58" y="104"/>
                    <a:pt x="58" y="102"/>
                  </a:cubicBezTo>
                  <a:cubicBezTo>
                    <a:pt x="57" y="100"/>
                    <a:pt x="57" y="99"/>
                    <a:pt x="57" y="99"/>
                  </a:cubicBezTo>
                  <a:cubicBezTo>
                    <a:pt x="57" y="99"/>
                    <a:pt x="57" y="99"/>
                    <a:pt x="58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60" y="99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99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9" y="97"/>
                    <a:pt x="71" y="96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104" y="96"/>
                    <a:pt x="111" y="96"/>
                  </a:cubicBezTo>
                  <a:cubicBezTo>
                    <a:pt x="117" y="97"/>
                    <a:pt x="128" y="97"/>
                    <a:pt x="127" y="95"/>
                  </a:cubicBezTo>
                  <a:cubicBezTo>
                    <a:pt x="127" y="95"/>
                    <a:pt x="127" y="95"/>
                    <a:pt x="127" y="94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7" y="90"/>
                    <a:pt x="128" y="88"/>
                    <a:pt x="129" y="88"/>
                  </a:cubicBezTo>
                  <a:cubicBezTo>
                    <a:pt x="129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7"/>
                    <a:pt x="130" y="87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29" y="87"/>
                    <a:pt x="129" y="87"/>
                  </a:cubicBezTo>
                  <a:cubicBezTo>
                    <a:pt x="128" y="87"/>
                    <a:pt x="127" y="87"/>
                    <a:pt x="127" y="86"/>
                  </a:cubicBezTo>
                  <a:cubicBezTo>
                    <a:pt x="126" y="86"/>
                    <a:pt x="127" y="86"/>
                    <a:pt x="128" y="86"/>
                  </a:cubicBezTo>
                  <a:cubicBezTo>
                    <a:pt x="129" y="86"/>
                    <a:pt x="130" y="86"/>
                    <a:pt x="130" y="86"/>
                  </a:cubicBezTo>
                  <a:cubicBezTo>
                    <a:pt x="130" y="86"/>
                    <a:pt x="130" y="83"/>
                    <a:pt x="131" y="79"/>
                  </a:cubicBezTo>
                  <a:cubicBezTo>
                    <a:pt x="131" y="75"/>
                    <a:pt x="139" y="71"/>
                    <a:pt x="148" y="71"/>
                  </a:cubicBezTo>
                  <a:cubicBezTo>
                    <a:pt x="157" y="71"/>
                    <a:pt x="165" y="69"/>
                    <a:pt x="165" y="67"/>
                  </a:cubicBezTo>
                  <a:cubicBezTo>
                    <a:pt x="165" y="65"/>
                    <a:pt x="165" y="63"/>
                    <a:pt x="165" y="63"/>
                  </a:cubicBezTo>
                  <a:cubicBezTo>
                    <a:pt x="165" y="63"/>
                    <a:pt x="165" y="60"/>
                    <a:pt x="164" y="58"/>
                  </a:cubicBezTo>
                  <a:cubicBezTo>
                    <a:pt x="164" y="55"/>
                    <a:pt x="164" y="52"/>
                    <a:pt x="164" y="52"/>
                  </a:cubicBezTo>
                  <a:cubicBezTo>
                    <a:pt x="164" y="52"/>
                    <a:pt x="164" y="51"/>
                    <a:pt x="164" y="50"/>
                  </a:cubicBezTo>
                  <a:cubicBezTo>
                    <a:pt x="164" y="49"/>
                    <a:pt x="172" y="48"/>
                    <a:pt x="182" y="48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09" y="48"/>
                    <a:pt x="211" y="46"/>
                    <a:pt x="212" y="43"/>
                  </a:cubicBezTo>
                  <a:cubicBezTo>
                    <a:pt x="212" y="41"/>
                    <a:pt x="215" y="38"/>
                    <a:pt x="218" y="37"/>
                  </a:cubicBezTo>
                  <a:cubicBezTo>
                    <a:pt x="221" y="37"/>
                    <a:pt x="224" y="37"/>
                    <a:pt x="224" y="37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8"/>
                    <a:pt x="226" y="38"/>
                    <a:pt x="227" y="38"/>
                  </a:cubicBezTo>
                  <a:cubicBezTo>
                    <a:pt x="229" y="38"/>
                    <a:pt x="233" y="36"/>
                    <a:pt x="237" y="34"/>
                  </a:cubicBezTo>
                  <a:cubicBezTo>
                    <a:pt x="241" y="32"/>
                    <a:pt x="246" y="29"/>
                    <a:pt x="249" y="27"/>
                  </a:cubicBezTo>
                  <a:cubicBezTo>
                    <a:pt x="251" y="26"/>
                    <a:pt x="255" y="24"/>
                    <a:pt x="256" y="23"/>
                  </a:cubicBezTo>
                  <a:cubicBezTo>
                    <a:pt x="258" y="22"/>
                    <a:pt x="260" y="21"/>
                    <a:pt x="262" y="21"/>
                  </a:cubicBezTo>
                  <a:cubicBezTo>
                    <a:pt x="262" y="21"/>
                    <a:pt x="262" y="21"/>
                    <a:pt x="265" y="20"/>
                  </a:cubicBezTo>
                  <a:cubicBezTo>
                    <a:pt x="267" y="20"/>
                    <a:pt x="269" y="19"/>
                    <a:pt x="270" y="19"/>
                  </a:cubicBezTo>
                  <a:cubicBezTo>
                    <a:pt x="273" y="19"/>
                    <a:pt x="273" y="19"/>
                    <a:pt x="273" y="19"/>
                  </a:cubicBezTo>
                  <a:cubicBezTo>
                    <a:pt x="273" y="16"/>
                    <a:pt x="274" y="12"/>
                    <a:pt x="273" y="11"/>
                  </a:cubicBezTo>
                  <a:cubicBezTo>
                    <a:pt x="273" y="10"/>
                    <a:pt x="272" y="10"/>
                    <a:pt x="272" y="10"/>
                  </a:cubicBezTo>
                  <a:cubicBezTo>
                    <a:pt x="272" y="10"/>
                    <a:pt x="271" y="11"/>
                    <a:pt x="271" y="12"/>
                  </a:cubicBezTo>
                  <a:cubicBezTo>
                    <a:pt x="271" y="14"/>
                    <a:pt x="270" y="14"/>
                    <a:pt x="268" y="12"/>
                  </a:cubicBezTo>
                  <a:cubicBezTo>
                    <a:pt x="266" y="11"/>
                    <a:pt x="265" y="9"/>
                    <a:pt x="265" y="9"/>
                  </a:cubicBezTo>
                  <a:cubicBezTo>
                    <a:pt x="266" y="9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6" y="5"/>
                    <a:pt x="266" y="5"/>
                  </a:cubicBezTo>
                  <a:cubicBezTo>
                    <a:pt x="266" y="5"/>
                    <a:pt x="266" y="5"/>
                    <a:pt x="266" y="5"/>
                  </a:cubicBezTo>
                  <a:cubicBezTo>
                    <a:pt x="267" y="5"/>
                    <a:pt x="267" y="5"/>
                    <a:pt x="267" y="4"/>
                  </a:cubicBezTo>
                  <a:cubicBezTo>
                    <a:pt x="267" y="3"/>
                    <a:pt x="266" y="2"/>
                    <a:pt x="266" y="3"/>
                  </a:cubicBezTo>
                  <a:cubicBezTo>
                    <a:pt x="266" y="3"/>
                    <a:pt x="266" y="3"/>
                    <a:pt x="266" y="2"/>
                  </a:cubicBezTo>
                  <a:cubicBezTo>
                    <a:pt x="266" y="2"/>
                    <a:pt x="266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4" y="2"/>
                  </a:cubicBezTo>
                  <a:cubicBezTo>
                    <a:pt x="264" y="2"/>
                    <a:pt x="264" y="2"/>
                    <a:pt x="264" y="2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3" y="1"/>
                    <a:pt x="262" y="1"/>
                    <a:pt x="260" y="1"/>
                  </a:cubicBezTo>
                  <a:cubicBezTo>
                    <a:pt x="259" y="1"/>
                    <a:pt x="256" y="0"/>
                    <a:pt x="254" y="0"/>
                  </a:cubicBezTo>
                  <a:cubicBezTo>
                    <a:pt x="254" y="0"/>
                    <a:pt x="254" y="0"/>
                    <a:pt x="250" y="0"/>
                  </a:cubicBezTo>
                  <a:cubicBezTo>
                    <a:pt x="244" y="0"/>
                    <a:pt x="238" y="2"/>
                    <a:pt x="237" y="3"/>
                  </a:cubicBezTo>
                  <a:cubicBezTo>
                    <a:pt x="236" y="3"/>
                    <a:pt x="233" y="5"/>
                    <a:pt x="230" y="5"/>
                  </a:cubicBezTo>
                  <a:cubicBezTo>
                    <a:pt x="230" y="5"/>
                    <a:pt x="230" y="5"/>
                    <a:pt x="23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5"/>
                    <a:pt x="225" y="3"/>
                    <a:pt x="225" y="3"/>
                  </a:cubicBezTo>
                  <a:cubicBezTo>
                    <a:pt x="225" y="3"/>
                    <a:pt x="224" y="3"/>
                    <a:pt x="223" y="3"/>
                  </a:cubicBezTo>
                  <a:cubicBezTo>
                    <a:pt x="223" y="3"/>
                    <a:pt x="222" y="4"/>
                    <a:pt x="222" y="4"/>
                  </a:cubicBezTo>
                  <a:cubicBezTo>
                    <a:pt x="222" y="4"/>
                    <a:pt x="221" y="5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4" y="5"/>
                    <a:pt x="211" y="3"/>
                    <a:pt x="210" y="4"/>
                  </a:cubicBezTo>
                  <a:cubicBezTo>
                    <a:pt x="210" y="4"/>
                    <a:pt x="209" y="3"/>
                    <a:pt x="209" y="3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194" y="5"/>
                    <a:pt x="175" y="5"/>
                    <a:pt x="164" y="5"/>
                  </a:cubicBezTo>
                  <a:cubicBezTo>
                    <a:pt x="152" y="5"/>
                    <a:pt x="140" y="6"/>
                    <a:pt x="137" y="7"/>
                  </a:cubicBezTo>
                  <a:cubicBezTo>
                    <a:pt x="134" y="9"/>
                    <a:pt x="122" y="10"/>
                    <a:pt x="110" y="10"/>
                  </a:cubicBezTo>
                  <a:cubicBezTo>
                    <a:pt x="98" y="10"/>
                    <a:pt x="88" y="11"/>
                    <a:pt x="88" y="12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8"/>
                    <a:pt x="85" y="19"/>
                    <a:pt x="82" y="19"/>
                  </a:cubicBezTo>
                  <a:cubicBezTo>
                    <a:pt x="78" y="19"/>
                    <a:pt x="75" y="20"/>
                    <a:pt x="75" y="22"/>
                  </a:cubicBezTo>
                  <a:cubicBezTo>
                    <a:pt x="74" y="23"/>
                    <a:pt x="67" y="24"/>
                    <a:pt x="59" y="24"/>
                  </a:cubicBezTo>
                  <a:cubicBezTo>
                    <a:pt x="50" y="24"/>
                    <a:pt x="45" y="26"/>
                    <a:pt x="48" y="29"/>
                  </a:cubicBezTo>
                  <a:cubicBezTo>
                    <a:pt x="50" y="31"/>
                    <a:pt x="52" y="33"/>
                    <a:pt x="52" y="33"/>
                  </a:cubicBezTo>
                  <a:cubicBezTo>
                    <a:pt x="51" y="33"/>
                    <a:pt x="51" y="34"/>
                    <a:pt x="52" y="36"/>
                  </a:cubicBezTo>
                  <a:cubicBezTo>
                    <a:pt x="52" y="37"/>
                    <a:pt x="52" y="38"/>
                    <a:pt x="5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7"/>
                    <a:pt x="34" y="36"/>
                  </a:cubicBezTo>
                  <a:cubicBezTo>
                    <a:pt x="35" y="34"/>
                    <a:pt x="35" y="33"/>
                    <a:pt x="35" y="33"/>
                  </a:cubicBezTo>
                  <a:cubicBezTo>
                    <a:pt x="35" y="33"/>
                    <a:pt x="35" y="32"/>
                    <a:pt x="35" y="29"/>
                  </a:cubicBezTo>
                  <a:cubicBezTo>
                    <a:pt x="35" y="27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0" y="23"/>
                    <a:pt x="23" y="21"/>
                  </a:cubicBezTo>
                  <a:cubicBezTo>
                    <a:pt x="23" y="21"/>
                    <a:pt x="23" y="21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21"/>
                    <a:pt x="16" y="23"/>
                    <a:pt x="15" y="2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1" y="29"/>
                    <a:pt x="7" y="33"/>
                    <a:pt x="5" y="35"/>
                  </a:cubicBezTo>
                  <a:cubicBezTo>
                    <a:pt x="3" y="37"/>
                    <a:pt x="1" y="40"/>
                    <a:pt x="1" y="42"/>
                  </a:cubicBezTo>
                  <a:cubicBezTo>
                    <a:pt x="0" y="45"/>
                    <a:pt x="1" y="47"/>
                    <a:pt x="4" y="4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5" name="Freeform 79">
              <a:extLst>
                <a:ext uri="{FF2B5EF4-FFF2-40B4-BE49-F238E27FC236}">
                  <a16:creationId xmlns:a16="http://schemas.microsoft.com/office/drawing/2014/main" id="{4E32491C-A406-44B3-A395-9C9DCCD37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1851025"/>
              <a:ext cx="95250" cy="50800"/>
            </a:xfrm>
            <a:custGeom>
              <a:avLst/>
              <a:gdLst>
                <a:gd name="T0" fmla="*/ 15 w 36"/>
                <a:gd name="T1" fmla="*/ 19 h 19"/>
                <a:gd name="T2" fmla="*/ 20 w 36"/>
                <a:gd name="T3" fmla="*/ 18 h 19"/>
                <a:gd name="T4" fmla="*/ 21 w 36"/>
                <a:gd name="T5" fmla="*/ 18 h 19"/>
                <a:gd name="T6" fmla="*/ 21 w 36"/>
                <a:gd name="T7" fmla="*/ 18 h 19"/>
                <a:gd name="T8" fmla="*/ 25 w 36"/>
                <a:gd name="T9" fmla="*/ 17 h 19"/>
                <a:gd name="T10" fmla="*/ 30 w 36"/>
                <a:gd name="T11" fmla="*/ 14 h 19"/>
                <a:gd name="T12" fmla="*/ 35 w 36"/>
                <a:gd name="T13" fmla="*/ 11 h 19"/>
                <a:gd name="T14" fmla="*/ 35 w 36"/>
                <a:gd name="T15" fmla="*/ 5 h 19"/>
                <a:gd name="T16" fmla="*/ 28 w 36"/>
                <a:gd name="T17" fmla="*/ 0 h 19"/>
                <a:gd name="T18" fmla="*/ 23 w 36"/>
                <a:gd name="T19" fmla="*/ 0 h 19"/>
                <a:gd name="T20" fmla="*/ 20 w 36"/>
                <a:gd name="T21" fmla="*/ 0 h 19"/>
                <a:gd name="T22" fmla="*/ 17 w 36"/>
                <a:gd name="T23" fmla="*/ 1 h 19"/>
                <a:gd name="T24" fmla="*/ 16 w 36"/>
                <a:gd name="T25" fmla="*/ 2 h 19"/>
                <a:gd name="T26" fmla="*/ 14 w 36"/>
                <a:gd name="T27" fmla="*/ 4 h 19"/>
                <a:gd name="T28" fmla="*/ 8 w 36"/>
                <a:gd name="T29" fmla="*/ 6 h 19"/>
                <a:gd name="T30" fmla="*/ 7 w 36"/>
                <a:gd name="T31" fmla="*/ 6 h 19"/>
                <a:gd name="T32" fmla="*/ 7 w 36"/>
                <a:gd name="T33" fmla="*/ 6 h 19"/>
                <a:gd name="T34" fmla="*/ 7 w 36"/>
                <a:gd name="T35" fmla="*/ 6 h 19"/>
                <a:gd name="T36" fmla="*/ 6 w 36"/>
                <a:gd name="T37" fmla="*/ 7 h 19"/>
                <a:gd name="T38" fmla="*/ 3 w 36"/>
                <a:gd name="T39" fmla="*/ 8 h 19"/>
                <a:gd name="T40" fmla="*/ 3 w 36"/>
                <a:gd name="T41" fmla="*/ 8 h 19"/>
                <a:gd name="T42" fmla="*/ 2 w 36"/>
                <a:gd name="T43" fmla="*/ 9 h 19"/>
                <a:gd name="T44" fmla="*/ 1 w 36"/>
                <a:gd name="T45" fmla="*/ 12 h 19"/>
                <a:gd name="T46" fmla="*/ 5 w 36"/>
                <a:gd name="T47" fmla="*/ 14 h 19"/>
                <a:gd name="T48" fmla="*/ 11 w 36"/>
                <a:gd name="T49" fmla="*/ 16 h 19"/>
                <a:gd name="T50" fmla="*/ 13 w 36"/>
                <a:gd name="T51" fmla="*/ 18 h 19"/>
                <a:gd name="T52" fmla="*/ 16 w 36"/>
                <a:gd name="T53" fmla="*/ 19 h 19"/>
                <a:gd name="T54" fmla="*/ 16 w 36"/>
                <a:gd name="T55" fmla="*/ 19 h 19"/>
                <a:gd name="T56" fmla="*/ 15 w 36"/>
                <a:gd name="T57" fmla="*/ 19 h 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"/>
                <a:gd name="T88" fmla="*/ 0 h 19"/>
                <a:gd name="T89" fmla="*/ 36 w 36"/>
                <a:gd name="T90" fmla="*/ 19 h 1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" h="19">
                  <a:moveTo>
                    <a:pt x="15" y="19"/>
                  </a:moveTo>
                  <a:cubicBezTo>
                    <a:pt x="15" y="19"/>
                    <a:pt x="18" y="19"/>
                    <a:pt x="20" y="18"/>
                  </a:cubicBezTo>
                  <a:cubicBezTo>
                    <a:pt x="20" y="18"/>
                    <a:pt x="20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3" y="17"/>
                    <a:pt x="25" y="17"/>
                  </a:cubicBezTo>
                  <a:cubicBezTo>
                    <a:pt x="26" y="16"/>
                    <a:pt x="29" y="15"/>
                    <a:pt x="30" y="14"/>
                  </a:cubicBezTo>
                  <a:cubicBezTo>
                    <a:pt x="32" y="13"/>
                    <a:pt x="34" y="12"/>
                    <a:pt x="35" y="11"/>
                  </a:cubicBezTo>
                  <a:cubicBezTo>
                    <a:pt x="36" y="10"/>
                    <a:pt x="36" y="8"/>
                    <a:pt x="35" y="5"/>
                  </a:cubicBezTo>
                  <a:cubicBezTo>
                    <a:pt x="35" y="3"/>
                    <a:pt x="32" y="1"/>
                    <a:pt x="28" y="0"/>
                  </a:cubicBezTo>
                  <a:cubicBezTo>
                    <a:pt x="25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6" y="2"/>
                    <a:pt x="15" y="3"/>
                    <a:pt x="14" y="4"/>
                  </a:cubicBezTo>
                  <a:cubicBezTo>
                    <a:pt x="12" y="4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0" y="13"/>
                    <a:pt x="2" y="14"/>
                    <a:pt x="5" y="14"/>
                  </a:cubicBezTo>
                  <a:cubicBezTo>
                    <a:pt x="8" y="14"/>
                    <a:pt x="11" y="15"/>
                    <a:pt x="11" y="16"/>
                  </a:cubicBezTo>
                  <a:cubicBezTo>
                    <a:pt x="11" y="16"/>
                    <a:pt x="12" y="18"/>
                    <a:pt x="13" y="18"/>
                  </a:cubicBezTo>
                  <a:cubicBezTo>
                    <a:pt x="13" y="18"/>
                    <a:pt x="13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5" y="19"/>
                    <a:pt x="15" y="1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6" name="Freeform 80">
              <a:extLst>
                <a:ext uri="{FF2B5EF4-FFF2-40B4-BE49-F238E27FC236}">
                  <a16:creationId xmlns:a16="http://schemas.microsoft.com/office/drawing/2014/main" id="{E25CBBD6-D823-4C0B-A639-245BD3FD2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1760538"/>
              <a:ext cx="134938" cy="79375"/>
            </a:xfrm>
            <a:custGeom>
              <a:avLst/>
              <a:gdLst>
                <a:gd name="T0" fmla="*/ 1 w 51"/>
                <a:gd name="T1" fmla="*/ 0 h 30"/>
                <a:gd name="T2" fmla="*/ 0 w 51"/>
                <a:gd name="T3" fmla="*/ 5 h 30"/>
                <a:gd name="T4" fmla="*/ 11 w 51"/>
                <a:gd name="T5" fmla="*/ 12 h 30"/>
                <a:gd name="T6" fmla="*/ 26 w 51"/>
                <a:gd name="T7" fmla="*/ 24 h 30"/>
                <a:gd name="T8" fmla="*/ 27 w 51"/>
                <a:gd name="T9" fmla="*/ 24 h 30"/>
                <a:gd name="T10" fmla="*/ 28 w 51"/>
                <a:gd name="T11" fmla="*/ 24 h 30"/>
                <a:gd name="T12" fmla="*/ 43 w 51"/>
                <a:gd name="T13" fmla="*/ 30 h 30"/>
                <a:gd name="T14" fmla="*/ 51 w 51"/>
                <a:gd name="T15" fmla="*/ 29 h 30"/>
                <a:gd name="T16" fmla="*/ 51 w 51"/>
                <a:gd name="T17" fmla="*/ 25 h 30"/>
                <a:gd name="T18" fmla="*/ 50 w 51"/>
                <a:gd name="T19" fmla="*/ 25 h 30"/>
                <a:gd name="T20" fmla="*/ 49 w 51"/>
                <a:gd name="T21" fmla="*/ 23 h 30"/>
                <a:gd name="T22" fmla="*/ 40 w 51"/>
                <a:gd name="T23" fmla="*/ 20 h 30"/>
                <a:gd name="T24" fmla="*/ 32 w 51"/>
                <a:gd name="T25" fmla="*/ 15 h 30"/>
                <a:gd name="T26" fmla="*/ 31 w 51"/>
                <a:gd name="T27" fmla="*/ 13 h 30"/>
                <a:gd name="T28" fmla="*/ 24 w 51"/>
                <a:gd name="T29" fmla="*/ 6 h 30"/>
                <a:gd name="T30" fmla="*/ 24 w 51"/>
                <a:gd name="T31" fmla="*/ 6 h 30"/>
                <a:gd name="T32" fmla="*/ 24 w 51"/>
                <a:gd name="T33" fmla="*/ 6 h 30"/>
                <a:gd name="T34" fmla="*/ 24 w 51"/>
                <a:gd name="T35" fmla="*/ 6 h 30"/>
                <a:gd name="T36" fmla="*/ 23 w 51"/>
                <a:gd name="T37" fmla="*/ 5 h 30"/>
                <a:gd name="T38" fmla="*/ 24 w 51"/>
                <a:gd name="T39" fmla="*/ 4 h 30"/>
                <a:gd name="T40" fmla="*/ 24 w 51"/>
                <a:gd name="T41" fmla="*/ 4 h 30"/>
                <a:gd name="T42" fmla="*/ 23 w 51"/>
                <a:gd name="T43" fmla="*/ 3 h 30"/>
                <a:gd name="T44" fmla="*/ 19 w 51"/>
                <a:gd name="T45" fmla="*/ 2 h 30"/>
                <a:gd name="T46" fmla="*/ 8 w 51"/>
                <a:gd name="T47" fmla="*/ 1 h 30"/>
                <a:gd name="T48" fmla="*/ 1 w 51"/>
                <a:gd name="T49" fmla="*/ 0 h 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30"/>
                <a:gd name="T77" fmla="*/ 51 w 51"/>
                <a:gd name="T78" fmla="*/ 30 h 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30">
                  <a:moveTo>
                    <a:pt x="1" y="0"/>
                  </a:moveTo>
                  <a:cubicBezTo>
                    <a:pt x="0" y="0"/>
                    <a:pt x="0" y="2"/>
                    <a:pt x="0" y="5"/>
                  </a:cubicBezTo>
                  <a:cubicBezTo>
                    <a:pt x="0" y="7"/>
                    <a:pt x="5" y="10"/>
                    <a:pt x="11" y="12"/>
                  </a:cubicBezTo>
                  <a:cubicBezTo>
                    <a:pt x="17" y="13"/>
                    <a:pt x="24" y="20"/>
                    <a:pt x="26" y="24"/>
                  </a:cubicBezTo>
                  <a:cubicBezTo>
                    <a:pt x="26" y="24"/>
                    <a:pt x="26" y="24"/>
                    <a:pt x="2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2" y="24"/>
                    <a:pt x="39" y="30"/>
                    <a:pt x="43" y="30"/>
                  </a:cubicBezTo>
                  <a:cubicBezTo>
                    <a:pt x="47" y="30"/>
                    <a:pt x="51" y="29"/>
                    <a:pt x="51" y="29"/>
                  </a:cubicBezTo>
                  <a:cubicBezTo>
                    <a:pt x="51" y="29"/>
                    <a:pt x="51" y="26"/>
                    <a:pt x="51" y="25"/>
                  </a:cubicBezTo>
                  <a:cubicBezTo>
                    <a:pt x="51" y="25"/>
                    <a:pt x="51" y="25"/>
                    <a:pt x="50" y="2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6" y="21"/>
                    <a:pt x="42" y="20"/>
                    <a:pt x="40" y="20"/>
                  </a:cubicBezTo>
                  <a:cubicBezTo>
                    <a:pt x="38" y="20"/>
                    <a:pt x="34" y="17"/>
                    <a:pt x="32" y="15"/>
                  </a:cubicBezTo>
                  <a:cubicBezTo>
                    <a:pt x="32" y="15"/>
                    <a:pt x="33" y="15"/>
                    <a:pt x="31" y="13"/>
                  </a:cubicBezTo>
                  <a:cubicBezTo>
                    <a:pt x="30" y="12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5" y="2"/>
                    <a:pt x="10" y="1"/>
                    <a:pt x="8" y="1"/>
                  </a:cubicBezTo>
                  <a:cubicBezTo>
                    <a:pt x="7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7" name="Freeform 81">
              <a:extLst>
                <a:ext uri="{FF2B5EF4-FFF2-40B4-BE49-F238E27FC236}">
                  <a16:creationId xmlns:a16="http://schemas.microsoft.com/office/drawing/2014/main" id="{F6838F06-ADD9-4EBD-ADCA-9DEF71128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419100"/>
              <a:ext cx="2400300" cy="1647825"/>
            </a:xfrm>
            <a:custGeom>
              <a:avLst/>
              <a:gdLst>
                <a:gd name="T0" fmla="*/ 659 w 901"/>
                <a:gd name="T1" fmla="*/ 535 h 618"/>
                <a:gd name="T2" fmla="*/ 659 w 901"/>
                <a:gd name="T3" fmla="*/ 517 h 618"/>
                <a:gd name="T4" fmla="*/ 626 w 901"/>
                <a:gd name="T5" fmla="*/ 533 h 618"/>
                <a:gd name="T6" fmla="*/ 612 w 901"/>
                <a:gd name="T7" fmla="*/ 549 h 618"/>
                <a:gd name="T8" fmla="*/ 593 w 901"/>
                <a:gd name="T9" fmla="*/ 450 h 618"/>
                <a:gd name="T10" fmla="*/ 685 w 901"/>
                <a:gd name="T11" fmla="*/ 456 h 618"/>
                <a:gd name="T12" fmla="*/ 708 w 901"/>
                <a:gd name="T13" fmla="*/ 489 h 618"/>
                <a:gd name="T14" fmla="*/ 744 w 901"/>
                <a:gd name="T15" fmla="*/ 385 h 618"/>
                <a:gd name="T16" fmla="*/ 794 w 901"/>
                <a:gd name="T17" fmla="*/ 335 h 618"/>
                <a:gd name="T18" fmla="*/ 817 w 901"/>
                <a:gd name="T19" fmla="*/ 330 h 618"/>
                <a:gd name="T20" fmla="*/ 870 w 901"/>
                <a:gd name="T21" fmla="*/ 318 h 618"/>
                <a:gd name="T22" fmla="*/ 810 w 901"/>
                <a:gd name="T23" fmla="*/ 285 h 618"/>
                <a:gd name="T24" fmla="*/ 830 w 901"/>
                <a:gd name="T25" fmla="*/ 171 h 618"/>
                <a:gd name="T26" fmla="*/ 774 w 901"/>
                <a:gd name="T27" fmla="*/ 160 h 618"/>
                <a:gd name="T28" fmla="*/ 761 w 901"/>
                <a:gd name="T29" fmla="*/ 153 h 618"/>
                <a:gd name="T30" fmla="*/ 726 w 901"/>
                <a:gd name="T31" fmla="*/ 189 h 618"/>
                <a:gd name="T32" fmla="*/ 717 w 901"/>
                <a:gd name="T33" fmla="*/ 226 h 618"/>
                <a:gd name="T34" fmla="*/ 588 w 901"/>
                <a:gd name="T35" fmla="*/ 181 h 618"/>
                <a:gd name="T36" fmla="*/ 592 w 901"/>
                <a:gd name="T37" fmla="*/ 156 h 618"/>
                <a:gd name="T38" fmla="*/ 651 w 901"/>
                <a:gd name="T39" fmla="*/ 110 h 618"/>
                <a:gd name="T40" fmla="*/ 654 w 901"/>
                <a:gd name="T41" fmla="*/ 125 h 618"/>
                <a:gd name="T42" fmla="*/ 669 w 901"/>
                <a:gd name="T43" fmla="*/ 111 h 618"/>
                <a:gd name="T44" fmla="*/ 697 w 901"/>
                <a:gd name="T45" fmla="*/ 68 h 618"/>
                <a:gd name="T46" fmla="*/ 767 w 901"/>
                <a:gd name="T47" fmla="*/ 76 h 618"/>
                <a:gd name="T48" fmla="*/ 766 w 901"/>
                <a:gd name="T49" fmla="*/ 129 h 618"/>
                <a:gd name="T50" fmla="*/ 817 w 901"/>
                <a:gd name="T51" fmla="*/ 108 h 618"/>
                <a:gd name="T52" fmla="*/ 860 w 901"/>
                <a:gd name="T53" fmla="*/ 100 h 618"/>
                <a:gd name="T54" fmla="*/ 818 w 901"/>
                <a:gd name="T55" fmla="*/ 67 h 618"/>
                <a:gd name="T56" fmla="*/ 682 w 901"/>
                <a:gd name="T57" fmla="*/ 35 h 618"/>
                <a:gd name="T58" fmla="*/ 667 w 901"/>
                <a:gd name="T59" fmla="*/ 17 h 618"/>
                <a:gd name="T60" fmla="*/ 657 w 901"/>
                <a:gd name="T61" fmla="*/ 44 h 618"/>
                <a:gd name="T62" fmla="*/ 661 w 901"/>
                <a:gd name="T63" fmla="*/ 47 h 618"/>
                <a:gd name="T64" fmla="*/ 672 w 901"/>
                <a:gd name="T65" fmla="*/ 76 h 618"/>
                <a:gd name="T66" fmla="*/ 609 w 901"/>
                <a:gd name="T67" fmla="*/ 35 h 618"/>
                <a:gd name="T68" fmla="*/ 598 w 901"/>
                <a:gd name="T69" fmla="*/ 13 h 618"/>
                <a:gd name="T70" fmla="*/ 573 w 901"/>
                <a:gd name="T71" fmla="*/ 64 h 618"/>
                <a:gd name="T72" fmla="*/ 550 w 901"/>
                <a:gd name="T73" fmla="*/ 83 h 618"/>
                <a:gd name="T74" fmla="*/ 527 w 901"/>
                <a:gd name="T75" fmla="*/ 76 h 618"/>
                <a:gd name="T76" fmla="*/ 470 w 901"/>
                <a:gd name="T77" fmla="*/ 84 h 618"/>
                <a:gd name="T78" fmla="*/ 462 w 901"/>
                <a:gd name="T79" fmla="*/ 78 h 618"/>
                <a:gd name="T80" fmla="*/ 472 w 901"/>
                <a:gd name="T81" fmla="*/ 76 h 618"/>
                <a:gd name="T82" fmla="*/ 530 w 901"/>
                <a:gd name="T83" fmla="*/ 38 h 618"/>
                <a:gd name="T84" fmla="*/ 425 w 901"/>
                <a:gd name="T85" fmla="*/ 19 h 618"/>
                <a:gd name="T86" fmla="*/ 369 w 901"/>
                <a:gd name="T87" fmla="*/ 8 h 618"/>
                <a:gd name="T88" fmla="*/ 418 w 901"/>
                <a:gd name="T89" fmla="*/ 31 h 618"/>
                <a:gd name="T90" fmla="*/ 448 w 901"/>
                <a:gd name="T91" fmla="*/ 51 h 618"/>
                <a:gd name="T92" fmla="*/ 393 w 901"/>
                <a:gd name="T93" fmla="*/ 57 h 618"/>
                <a:gd name="T94" fmla="*/ 303 w 901"/>
                <a:gd name="T95" fmla="*/ 56 h 618"/>
                <a:gd name="T96" fmla="*/ 192 w 901"/>
                <a:gd name="T97" fmla="*/ 48 h 618"/>
                <a:gd name="T98" fmla="*/ 43 w 901"/>
                <a:gd name="T99" fmla="*/ 95 h 618"/>
                <a:gd name="T100" fmla="*/ 41 w 901"/>
                <a:gd name="T101" fmla="*/ 157 h 618"/>
                <a:gd name="T102" fmla="*/ 81 w 901"/>
                <a:gd name="T103" fmla="*/ 187 h 618"/>
                <a:gd name="T104" fmla="*/ 217 w 901"/>
                <a:gd name="T105" fmla="*/ 166 h 618"/>
                <a:gd name="T106" fmla="*/ 370 w 901"/>
                <a:gd name="T107" fmla="*/ 293 h 618"/>
                <a:gd name="T108" fmla="*/ 464 w 901"/>
                <a:gd name="T109" fmla="*/ 458 h 618"/>
                <a:gd name="T110" fmla="*/ 515 w 901"/>
                <a:gd name="T111" fmla="*/ 513 h 618"/>
                <a:gd name="T112" fmla="*/ 526 w 901"/>
                <a:gd name="T113" fmla="*/ 540 h 618"/>
                <a:gd name="T114" fmla="*/ 533 w 901"/>
                <a:gd name="T115" fmla="*/ 549 h 618"/>
                <a:gd name="T116" fmla="*/ 620 w 901"/>
                <a:gd name="T117" fmla="*/ 581 h 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01"/>
                <a:gd name="T178" fmla="*/ 0 h 618"/>
                <a:gd name="T179" fmla="*/ 901 w 901"/>
                <a:gd name="T180" fmla="*/ 618 h 61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01" h="618">
                  <a:moveTo>
                    <a:pt x="668" y="611"/>
                  </a:moveTo>
                  <a:cubicBezTo>
                    <a:pt x="666" y="608"/>
                    <a:pt x="666" y="590"/>
                    <a:pt x="669" y="571"/>
                  </a:cubicBezTo>
                  <a:cubicBezTo>
                    <a:pt x="669" y="571"/>
                    <a:pt x="669" y="571"/>
                    <a:pt x="669" y="566"/>
                  </a:cubicBezTo>
                  <a:cubicBezTo>
                    <a:pt x="669" y="565"/>
                    <a:pt x="669" y="565"/>
                    <a:pt x="669" y="565"/>
                  </a:cubicBezTo>
                  <a:cubicBezTo>
                    <a:pt x="668" y="561"/>
                    <a:pt x="668" y="561"/>
                    <a:pt x="668" y="561"/>
                  </a:cubicBezTo>
                  <a:cubicBezTo>
                    <a:pt x="666" y="561"/>
                    <a:pt x="663" y="560"/>
                    <a:pt x="662" y="559"/>
                  </a:cubicBezTo>
                  <a:cubicBezTo>
                    <a:pt x="661" y="558"/>
                    <a:pt x="660" y="555"/>
                    <a:pt x="660" y="552"/>
                  </a:cubicBezTo>
                  <a:cubicBezTo>
                    <a:pt x="660" y="552"/>
                    <a:pt x="660" y="552"/>
                    <a:pt x="660" y="546"/>
                  </a:cubicBezTo>
                  <a:cubicBezTo>
                    <a:pt x="660" y="551"/>
                    <a:pt x="659" y="555"/>
                    <a:pt x="659" y="557"/>
                  </a:cubicBezTo>
                  <a:cubicBezTo>
                    <a:pt x="659" y="554"/>
                    <a:pt x="660" y="546"/>
                    <a:pt x="660" y="539"/>
                  </a:cubicBezTo>
                  <a:cubicBezTo>
                    <a:pt x="660" y="539"/>
                    <a:pt x="659" y="539"/>
                    <a:pt x="659" y="539"/>
                  </a:cubicBezTo>
                  <a:cubicBezTo>
                    <a:pt x="659" y="538"/>
                    <a:pt x="659" y="537"/>
                    <a:pt x="659" y="537"/>
                  </a:cubicBezTo>
                  <a:cubicBezTo>
                    <a:pt x="659" y="537"/>
                    <a:pt x="659" y="537"/>
                    <a:pt x="659" y="537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0"/>
                    <a:pt x="659" y="530"/>
                    <a:pt x="659" y="530"/>
                  </a:cubicBezTo>
                  <a:cubicBezTo>
                    <a:pt x="659" y="529"/>
                    <a:pt x="660" y="529"/>
                    <a:pt x="660" y="528"/>
                  </a:cubicBezTo>
                  <a:cubicBezTo>
                    <a:pt x="660" y="528"/>
                    <a:pt x="660" y="527"/>
                    <a:pt x="660" y="527"/>
                  </a:cubicBezTo>
                  <a:cubicBezTo>
                    <a:pt x="660" y="527"/>
                    <a:pt x="661" y="527"/>
                    <a:pt x="661" y="526"/>
                  </a:cubicBezTo>
                  <a:cubicBezTo>
                    <a:pt x="661" y="526"/>
                    <a:pt x="661" y="526"/>
                    <a:pt x="661" y="526"/>
                  </a:cubicBezTo>
                  <a:cubicBezTo>
                    <a:pt x="661" y="525"/>
                    <a:pt x="661" y="525"/>
                    <a:pt x="661" y="525"/>
                  </a:cubicBezTo>
                  <a:cubicBezTo>
                    <a:pt x="661" y="525"/>
                    <a:pt x="661" y="524"/>
                    <a:pt x="661" y="524"/>
                  </a:cubicBezTo>
                  <a:cubicBezTo>
                    <a:pt x="661" y="524"/>
                    <a:pt x="661" y="524"/>
                    <a:pt x="661" y="523"/>
                  </a:cubicBezTo>
                  <a:cubicBezTo>
                    <a:pt x="661" y="523"/>
                    <a:pt x="661" y="523"/>
                    <a:pt x="661" y="523"/>
                  </a:cubicBezTo>
                  <a:cubicBezTo>
                    <a:pt x="661" y="523"/>
                    <a:pt x="660" y="522"/>
                    <a:pt x="660" y="520"/>
                  </a:cubicBezTo>
                  <a:cubicBezTo>
                    <a:pt x="660" y="520"/>
                    <a:pt x="660" y="520"/>
                    <a:pt x="660" y="518"/>
                  </a:cubicBezTo>
                  <a:cubicBezTo>
                    <a:pt x="660" y="518"/>
                    <a:pt x="659" y="518"/>
                    <a:pt x="659" y="518"/>
                  </a:cubicBezTo>
                  <a:cubicBezTo>
                    <a:pt x="659" y="517"/>
                    <a:pt x="659" y="517"/>
                    <a:pt x="659" y="517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4"/>
                    <a:pt x="659" y="514"/>
                    <a:pt x="659" y="514"/>
                  </a:cubicBezTo>
                  <a:cubicBezTo>
                    <a:pt x="658" y="514"/>
                    <a:pt x="658" y="514"/>
                    <a:pt x="657" y="515"/>
                  </a:cubicBezTo>
                  <a:cubicBezTo>
                    <a:pt x="657" y="515"/>
                    <a:pt x="657" y="515"/>
                    <a:pt x="655" y="516"/>
                  </a:cubicBezTo>
                  <a:cubicBezTo>
                    <a:pt x="652" y="518"/>
                    <a:pt x="649" y="520"/>
                    <a:pt x="648" y="520"/>
                  </a:cubicBezTo>
                  <a:cubicBezTo>
                    <a:pt x="647" y="522"/>
                    <a:pt x="635" y="526"/>
                    <a:pt x="633" y="528"/>
                  </a:cubicBezTo>
                  <a:cubicBezTo>
                    <a:pt x="632" y="530"/>
                    <a:pt x="628" y="531"/>
                    <a:pt x="626" y="533"/>
                  </a:cubicBezTo>
                  <a:cubicBezTo>
                    <a:pt x="626" y="533"/>
                    <a:pt x="626" y="533"/>
                    <a:pt x="626" y="533"/>
                  </a:cubicBezTo>
                  <a:cubicBezTo>
                    <a:pt x="625" y="533"/>
                    <a:pt x="624" y="535"/>
                    <a:pt x="623" y="537"/>
                  </a:cubicBezTo>
                  <a:cubicBezTo>
                    <a:pt x="623" y="537"/>
                    <a:pt x="623" y="537"/>
                    <a:pt x="623" y="539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1"/>
                    <a:pt x="623" y="541"/>
                    <a:pt x="623" y="541"/>
                  </a:cubicBezTo>
                  <a:cubicBezTo>
                    <a:pt x="624" y="542"/>
                    <a:pt x="624" y="543"/>
                    <a:pt x="624" y="543"/>
                  </a:cubicBezTo>
                  <a:cubicBezTo>
                    <a:pt x="625" y="543"/>
                    <a:pt x="622" y="545"/>
                    <a:pt x="620" y="546"/>
                  </a:cubicBezTo>
                  <a:cubicBezTo>
                    <a:pt x="617" y="548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0" y="550"/>
                    <a:pt x="609" y="550"/>
                  </a:cubicBezTo>
                  <a:cubicBezTo>
                    <a:pt x="607" y="551"/>
                    <a:pt x="604" y="551"/>
                    <a:pt x="602" y="551"/>
                  </a:cubicBezTo>
                  <a:cubicBezTo>
                    <a:pt x="599" y="551"/>
                    <a:pt x="597" y="549"/>
                    <a:pt x="596" y="546"/>
                  </a:cubicBezTo>
                  <a:cubicBezTo>
                    <a:pt x="595" y="544"/>
                    <a:pt x="593" y="542"/>
                    <a:pt x="591" y="542"/>
                  </a:cubicBezTo>
                  <a:cubicBezTo>
                    <a:pt x="588" y="542"/>
                    <a:pt x="585" y="540"/>
                    <a:pt x="583" y="539"/>
                  </a:cubicBezTo>
                  <a:cubicBezTo>
                    <a:pt x="581" y="537"/>
                    <a:pt x="578" y="534"/>
                    <a:pt x="578" y="532"/>
                  </a:cubicBezTo>
                  <a:cubicBezTo>
                    <a:pt x="577" y="529"/>
                    <a:pt x="575" y="527"/>
                    <a:pt x="574" y="527"/>
                  </a:cubicBezTo>
                  <a:cubicBezTo>
                    <a:pt x="573" y="527"/>
                    <a:pt x="570" y="525"/>
                    <a:pt x="569" y="523"/>
                  </a:cubicBezTo>
                  <a:cubicBezTo>
                    <a:pt x="567" y="520"/>
                    <a:pt x="566" y="515"/>
                    <a:pt x="565" y="510"/>
                  </a:cubicBezTo>
                  <a:cubicBezTo>
                    <a:pt x="565" y="505"/>
                    <a:pt x="564" y="493"/>
                    <a:pt x="564" y="490"/>
                  </a:cubicBezTo>
                  <a:cubicBezTo>
                    <a:pt x="564" y="487"/>
                    <a:pt x="567" y="479"/>
                    <a:pt x="570" y="473"/>
                  </a:cubicBezTo>
                  <a:cubicBezTo>
                    <a:pt x="573" y="466"/>
                    <a:pt x="579" y="461"/>
                    <a:pt x="582" y="460"/>
                  </a:cubicBezTo>
                  <a:cubicBezTo>
                    <a:pt x="585" y="460"/>
                    <a:pt x="589" y="458"/>
                    <a:pt x="591" y="455"/>
                  </a:cubicBezTo>
                  <a:cubicBezTo>
                    <a:pt x="592" y="452"/>
                    <a:pt x="593" y="450"/>
                    <a:pt x="593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5" y="450"/>
                    <a:pt x="596" y="451"/>
                  </a:cubicBezTo>
                  <a:cubicBezTo>
                    <a:pt x="597" y="451"/>
                    <a:pt x="605" y="453"/>
                    <a:pt x="615" y="454"/>
                  </a:cubicBezTo>
                  <a:cubicBezTo>
                    <a:pt x="624" y="456"/>
                    <a:pt x="633" y="457"/>
                    <a:pt x="636" y="456"/>
                  </a:cubicBezTo>
                  <a:cubicBezTo>
                    <a:pt x="639" y="456"/>
                    <a:pt x="641" y="453"/>
                    <a:pt x="641" y="451"/>
                  </a:cubicBezTo>
                  <a:cubicBezTo>
                    <a:pt x="641" y="446"/>
                    <a:pt x="641" y="446"/>
                    <a:pt x="641" y="446"/>
                  </a:cubicBezTo>
                  <a:cubicBezTo>
                    <a:pt x="641" y="446"/>
                    <a:pt x="642" y="446"/>
                    <a:pt x="644" y="446"/>
                  </a:cubicBezTo>
                  <a:cubicBezTo>
                    <a:pt x="645" y="446"/>
                    <a:pt x="647" y="446"/>
                    <a:pt x="647" y="446"/>
                  </a:cubicBezTo>
                  <a:cubicBezTo>
                    <a:pt x="647" y="446"/>
                    <a:pt x="653" y="448"/>
                    <a:pt x="660" y="450"/>
                  </a:cubicBezTo>
                  <a:cubicBezTo>
                    <a:pt x="668" y="452"/>
                    <a:pt x="675" y="453"/>
                    <a:pt x="675" y="453"/>
                  </a:cubicBezTo>
                  <a:cubicBezTo>
                    <a:pt x="676" y="453"/>
                    <a:pt x="678" y="454"/>
                    <a:pt x="680" y="454"/>
                  </a:cubicBezTo>
                  <a:cubicBezTo>
                    <a:pt x="681" y="454"/>
                    <a:pt x="684" y="455"/>
                    <a:pt x="685" y="456"/>
                  </a:cubicBezTo>
                  <a:cubicBezTo>
                    <a:pt x="687" y="457"/>
                    <a:pt x="688" y="458"/>
                    <a:pt x="688" y="458"/>
                  </a:cubicBezTo>
                  <a:cubicBezTo>
                    <a:pt x="688" y="458"/>
                    <a:pt x="688" y="458"/>
                    <a:pt x="688" y="458"/>
                  </a:cubicBezTo>
                  <a:cubicBezTo>
                    <a:pt x="688" y="458"/>
                    <a:pt x="688" y="463"/>
                    <a:pt x="689" y="469"/>
                  </a:cubicBezTo>
                  <a:cubicBezTo>
                    <a:pt x="689" y="469"/>
                    <a:pt x="689" y="469"/>
                    <a:pt x="689" y="473"/>
                  </a:cubicBezTo>
                  <a:cubicBezTo>
                    <a:pt x="689" y="473"/>
                    <a:pt x="689" y="473"/>
                    <a:pt x="689" y="473"/>
                  </a:cubicBezTo>
                  <a:cubicBezTo>
                    <a:pt x="689" y="474"/>
                    <a:pt x="689" y="475"/>
                    <a:pt x="689" y="475"/>
                  </a:cubicBezTo>
                  <a:cubicBezTo>
                    <a:pt x="689" y="475"/>
                    <a:pt x="689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6"/>
                  </a:cubicBezTo>
                  <a:cubicBezTo>
                    <a:pt x="690" y="476"/>
                    <a:pt x="690" y="476"/>
                    <a:pt x="690" y="476"/>
                  </a:cubicBezTo>
                  <a:cubicBezTo>
                    <a:pt x="695" y="481"/>
                    <a:pt x="695" y="481"/>
                    <a:pt x="695" y="481"/>
                  </a:cubicBezTo>
                  <a:cubicBezTo>
                    <a:pt x="702" y="486"/>
                    <a:pt x="708" y="489"/>
                    <a:pt x="708" y="489"/>
                  </a:cubicBezTo>
                  <a:cubicBezTo>
                    <a:pt x="708" y="489"/>
                    <a:pt x="708" y="489"/>
                    <a:pt x="708" y="489"/>
                  </a:cubicBezTo>
                  <a:cubicBezTo>
                    <a:pt x="708" y="489"/>
                    <a:pt x="705" y="487"/>
                    <a:pt x="701" y="485"/>
                  </a:cubicBezTo>
                  <a:cubicBezTo>
                    <a:pt x="701" y="485"/>
                    <a:pt x="701" y="485"/>
                    <a:pt x="696" y="481"/>
                  </a:cubicBezTo>
                  <a:cubicBezTo>
                    <a:pt x="701" y="485"/>
                    <a:pt x="701" y="485"/>
                    <a:pt x="701" y="485"/>
                  </a:cubicBezTo>
                  <a:cubicBezTo>
                    <a:pt x="705" y="487"/>
                    <a:pt x="710" y="489"/>
                    <a:pt x="713" y="489"/>
                  </a:cubicBezTo>
                  <a:cubicBezTo>
                    <a:pt x="716" y="489"/>
                    <a:pt x="718" y="488"/>
                    <a:pt x="718" y="488"/>
                  </a:cubicBezTo>
                  <a:cubicBezTo>
                    <a:pt x="718" y="489"/>
                    <a:pt x="718" y="485"/>
                    <a:pt x="719" y="481"/>
                  </a:cubicBezTo>
                  <a:cubicBezTo>
                    <a:pt x="719" y="477"/>
                    <a:pt x="718" y="472"/>
                    <a:pt x="716" y="470"/>
                  </a:cubicBezTo>
                  <a:cubicBezTo>
                    <a:pt x="713" y="469"/>
                    <a:pt x="712" y="462"/>
                    <a:pt x="712" y="456"/>
                  </a:cubicBezTo>
                  <a:cubicBezTo>
                    <a:pt x="712" y="450"/>
                    <a:pt x="714" y="442"/>
                    <a:pt x="716" y="438"/>
                  </a:cubicBezTo>
                  <a:cubicBezTo>
                    <a:pt x="719" y="435"/>
                    <a:pt x="723" y="427"/>
                    <a:pt x="725" y="422"/>
                  </a:cubicBezTo>
                  <a:cubicBezTo>
                    <a:pt x="727" y="417"/>
                    <a:pt x="731" y="412"/>
                    <a:pt x="732" y="412"/>
                  </a:cubicBezTo>
                  <a:cubicBezTo>
                    <a:pt x="734" y="412"/>
                    <a:pt x="738" y="410"/>
                    <a:pt x="742" y="409"/>
                  </a:cubicBezTo>
                  <a:cubicBezTo>
                    <a:pt x="745" y="408"/>
                    <a:pt x="747" y="402"/>
                    <a:pt x="746" y="396"/>
                  </a:cubicBezTo>
                  <a:cubicBezTo>
                    <a:pt x="745" y="390"/>
                    <a:pt x="744" y="385"/>
                    <a:pt x="744" y="385"/>
                  </a:cubicBezTo>
                  <a:cubicBezTo>
                    <a:pt x="744" y="385"/>
                    <a:pt x="744" y="385"/>
                    <a:pt x="745" y="385"/>
                  </a:cubicBezTo>
                  <a:cubicBezTo>
                    <a:pt x="745" y="385"/>
                    <a:pt x="746" y="385"/>
                    <a:pt x="747" y="385"/>
                  </a:cubicBezTo>
                  <a:cubicBezTo>
                    <a:pt x="747" y="385"/>
                    <a:pt x="747" y="385"/>
                    <a:pt x="747" y="385"/>
                  </a:cubicBezTo>
                  <a:cubicBezTo>
                    <a:pt x="747" y="385"/>
                    <a:pt x="748" y="384"/>
                    <a:pt x="749" y="383"/>
                  </a:cubicBezTo>
                  <a:cubicBezTo>
                    <a:pt x="750" y="382"/>
                    <a:pt x="750" y="382"/>
                    <a:pt x="748" y="383"/>
                  </a:cubicBezTo>
                  <a:cubicBezTo>
                    <a:pt x="746" y="384"/>
                    <a:pt x="748" y="382"/>
                    <a:pt x="753" y="379"/>
                  </a:cubicBezTo>
                  <a:cubicBezTo>
                    <a:pt x="757" y="376"/>
                    <a:pt x="761" y="372"/>
                    <a:pt x="762" y="369"/>
                  </a:cubicBezTo>
                  <a:cubicBezTo>
                    <a:pt x="762" y="366"/>
                    <a:pt x="762" y="362"/>
                    <a:pt x="763" y="359"/>
                  </a:cubicBezTo>
                  <a:cubicBezTo>
                    <a:pt x="763" y="357"/>
                    <a:pt x="765" y="354"/>
                    <a:pt x="768" y="353"/>
                  </a:cubicBezTo>
                  <a:cubicBezTo>
                    <a:pt x="771" y="352"/>
                    <a:pt x="776" y="350"/>
                    <a:pt x="779" y="350"/>
                  </a:cubicBezTo>
                  <a:cubicBezTo>
                    <a:pt x="782" y="350"/>
                    <a:pt x="786" y="345"/>
                    <a:pt x="788" y="341"/>
                  </a:cubicBezTo>
                  <a:cubicBezTo>
                    <a:pt x="788" y="341"/>
                    <a:pt x="788" y="341"/>
                    <a:pt x="788" y="339"/>
                  </a:cubicBezTo>
                  <a:cubicBezTo>
                    <a:pt x="788" y="338"/>
                    <a:pt x="792" y="336"/>
                    <a:pt x="794" y="335"/>
                  </a:cubicBezTo>
                  <a:cubicBezTo>
                    <a:pt x="794" y="335"/>
                    <a:pt x="794" y="335"/>
                    <a:pt x="794" y="335"/>
                  </a:cubicBezTo>
                  <a:cubicBezTo>
                    <a:pt x="794" y="334"/>
                    <a:pt x="794" y="334"/>
                    <a:pt x="794" y="334"/>
                  </a:cubicBezTo>
                  <a:cubicBezTo>
                    <a:pt x="794" y="334"/>
                    <a:pt x="797" y="335"/>
                    <a:pt x="799" y="336"/>
                  </a:cubicBezTo>
                  <a:cubicBezTo>
                    <a:pt x="802" y="338"/>
                    <a:pt x="805" y="340"/>
                    <a:pt x="806" y="342"/>
                  </a:cubicBezTo>
                  <a:cubicBezTo>
                    <a:pt x="807" y="344"/>
                    <a:pt x="809" y="346"/>
                    <a:pt x="811" y="346"/>
                  </a:cubicBezTo>
                  <a:cubicBezTo>
                    <a:pt x="813" y="347"/>
                    <a:pt x="816" y="347"/>
                    <a:pt x="817" y="347"/>
                  </a:cubicBezTo>
                  <a:cubicBezTo>
                    <a:pt x="818" y="347"/>
                    <a:pt x="820" y="347"/>
                    <a:pt x="821" y="346"/>
                  </a:cubicBezTo>
                  <a:cubicBezTo>
                    <a:pt x="822" y="346"/>
                    <a:pt x="824" y="345"/>
                    <a:pt x="825" y="344"/>
                  </a:cubicBezTo>
                  <a:cubicBezTo>
                    <a:pt x="826" y="343"/>
                    <a:pt x="827" y="342"/>
                    <a:pt x="827" y="342"/>
                  </a:cubicBezTo>
                  <a:cubicBezTo>
                    <a:pt x="827" y="342"/>
                    <a:pt x="825" y="339"/>
                    <a:pt x="822" y="335"/>
                  </a:cubicBezTo>
                  <a:cubicBezTo>
                    <a:pt x="822" y="335"/>
                    <a:pt x="822" y="335"/>
                    <a:pt x="819" y="334"/>
                  </a:cubicBezTo>
                  <a:cubicBezTo>
                    <a:pt x="817" y="333"/>
                    <a:pt x="817" y="333"/>
                    <a:pt x="817" y="333"/>
                  </a:cubicBezTo>
                  <a:cubicBezTo>
                    <a:pt x="817" y="332"/>
                    <a:pt x="817" y="331"/>
                    <a:pt x="817" y="331"/>
                  </a:cubicBezTo>
                  <a:cubicBezTo>
                    <a:pt x="817" y="331"/>
                    <a:pt x="817" y="331"/>
                    <a:pt x="817" y="330"/>
                  </a:cubicBezTo>
                  <a:cubicBezTo>
                    <a:pt x="817" y="330"/>
                    <a:pt x="817" y="330"/>
                    <a:pt x="817" y="330"/>
                  </a:cubicBezTo>
                  <a:cubicBezTo>
                    <a:pt x="817" y="329"/>
                    <a:pt x="817" y="324"/>
                    <a:pt x="817" y="317"/>
                  </a:cubicBezTo>
                  <a:cubicBezTo>
                    <a:pt x="817" y="317"/>
                    <a:pt x="817" y="317"/>
                    <a:pt x="815" y="315"/>
                  </a:cubicBezTo>
                  <a:cubicBezTo>
                    <a:pt x="815" y="315"/>
                    <a:pt x="815" y="315"/>
                    <a:pt x="815" y="315"/>
                  </a:cubicBezTo>
                  <a:cubicBezTo>
                    <a:pt x="814" y="315"/>
                    <a:pt x="813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3" y="315"/>
                    <a:pt x="814" y="314"/>
                    <a:pt x="816" y="313"/>
                  </a:cubicBezTo>
                  <a:cubicBezTo>
                    <a:pt x="817" y="312"/>
                    <a:pt x="819" y="313"/>
                    <a:pt x="821" y="315"/>
                  </a:cubicBezTo>
                  <a:cubicBezTo>
                    <a:pt x="823" y="318"/>
                    <a:pt x="826" y="322"/>
                    <a:pt x="827" y="324"/>
                  </a:cubicBezTo>
                  <a:cubicBezTo>
                    <a:pt x="828" y="327"/>
                    <a:pt x="833" y="328"/>
                    <a:pt x="837" y="328"/>
                  </a:cubicBezTo>
                  <a:cubicBezTo>
                    <a:pt x="841" y="328"/>
                    <a:pt x="847" y="328"/>
                    <a:pt x="850" y="328"/>
                  </a:cubicBezTo>
                  <a:cubicBezTo>
                    <a:pt x="853" y="328"/>
                    <a:pt x="857" y="326"/>
                    <a:pt x="860" y="325"/>
                  </a:cubicBezTo>
                  <a:cubicBezTo>
                    <a:pt x="862" y="323"/>
                    <a:pt x="867" y="320"/>
                    <a:pt x="870" y="318"/>
                  </a:cubicBezTo>
                  <a:cubicBezTo>
                    <a:pt x="873" y="315"/>
                    <a:pt x="872" y="314"/>
                    <a:pt x="867" y="314"/>
                  </a:cubicBezTo>
                  <a:cubicBezTo>
                    <a:pt x="858" y="314"/>
                    <a:pt x="858" y="314"/>
                    <a:pt x="858" y="314"/>
                  </a:cubicBezTo>
                  <a:cubicBezTo>
                    <a:pt x="857" y="314"/>
                    <a:pt x="857" y="313"/>
                    <a:pt x="858" y="311"/>
                  </a:cubicBezTo>
                  <a:cubicBezTo>
                    <a:pt x="858" y="310"/>
                    <a:pt x="858" y="309"/>
                    <a:pt x="858" y="309"/>
                  </a:cubicBezTo>
                  <a:cubicBezTo>
                    <a:pt x="857" y="309"/>
                    <a:pt x="858" y="307"/>
                    <a:pt x="860" y="305"/>
                  </a:cubicBezTo>
                  <a:cubicBezTo>
                    <a:pt x="861" y="304"/>
                    <a:pt x="859" y="302"/>
                    <a:pt x="854" y="302"/>
                  </a:cubicBezTo>
                  <a:cubicBezTo>
                    <a:pt x="849" y="301"/>
                    <a:pt x="844" y="298"/>
                    <a:pt x="842" y="294"/>
                  </a:cubicBezTo>
                  <a:cubicBezTo>
                    <a:pt x="842" y="294"/>
                    <a:pt x="842" y="294"/>
                    <a:pt x="842" y="293"/>
                  </a:cubicBezTo>
                  <a:cubicBezTo>
                    <a:pt x="842" y="292"/>
                    <a:pt x="842" y="292"/>
                    <a:pt x="842" y="292"/>
                  </a:cubicBezTo>
                  <a:cubicBezTo>
                    <a:pt x="842" y="288"/>
                    <a:pt x="838" y="285"/>
                    <a:pt x="832" y="285"/>
                  </a:cubicBezTo>
                  <a:cubicBezTo>
                    <a:pt x="832" y="285"/>
                    <a:pt x="832" y="285"/>
                    <a:pt x="829" y="285"/>
                  </a:cubicBezTo>
                  <a:cubicBezTo>
                    <a:pt x="825" y="285"/>
                    <a:pt x="825" y="285"/>
                    <a:pt x="825" y="285"/>
                  </a:cubicBezTo>
                  <a:cubicBezTo>
                    <a:pt x="826" y="287"/>
                    <a:pt x="823" y="289"/>
                    <a:pt x="818" y="290"/>
                  </a:cubicBezTo>
                  <a:cubicBezTo>
                    <a:pt x="814" y="291"/>
                    <a:pt x="810" y="289"/>
                    <a:pt x="810" y="285"/>
                  </a:cubicBezTo>
                  <a:cubicBezTo>
                    <a:pt x="810" y="281"/>
                    <a:pt x="812" y="278"/>
                    <a:pt x="814" y="278"/>
                  </a:cubicBezTo>
                  <a:cubicBezTo>
                    <a:pt x="817" y="277"/>
                    <a:pt x="822" y="276"/>
                    <a:pt x="824" y="275"/>
                  </a:cubicBezTo>
                  <a:cubicBezTo>
                    <a:pt x="827" y="274"/>
                    <a:pt x="835" y="272"/>
                    <a:pt x="844" y="271"/>
                  </a:cubicBezTo>
                  <a:cubicBezTo>
                    <a:pt x="852" y="270"/>
                    <a:pt x="864" y="269"/>
                    <a:pt x="869" y="268"/>
                  </a:cubicBezTo>
                  <a:cubicBezTo>
                    <a:pt x="875" y="268"/>
                    <a:pt x="883" y="265"/>
                    <a:pt x="887" y="261"/>
                  </a:cubicBezTo>
                  <a:cubicBezTo>
                    <a:pt x="891" y="258"/>
                    <a:pt x="896" y="252"/>
                    <a:pt x="899" y="248"/>
                  </a:cubicBezTo>
                  <a:cubicBezTo>
                    <a:pt x="901" y="244"/>
                    <a:pt x="900" y="236"/>
                    <a:pt x="895" y="231"/>
                  </a:cubicBezTo>
                  <a:cubicBezTo>
                    <a:pt x="895" y="231"/>
                    <a:pt x="895" y="231"/>
                    <a:pt x="885" y="231"/>
                  </a:cubicBezTo>
                  <a:cubicBezTo>
                    <a:pt x="884" y="231"/>
                    <a:pt x="883" y="230"/>
                    <a:pt x="882" y="230"/>
                  </a:cubicBezTo>
                  <a:cubicBezTo>
                    <a:pt x="873" y="227"/>
                    <a:pt x="873" y="227"/>
                    <a:pt x="873" y="227"/>
                  </a:cubicBezTo>
                  <a:cubicBezTo>
                    <a:pt x="868" y="221"/>
                    <a:pt x="860" y="211"/>
                    <a:pt x="856" y="206"/>
                  </a:cubicBezTo>
                  <a:cubicBezTo>
                    <a:pt x="852" y="201"/>
                    <a:pt x="846" y="191"/>
                    <a:pt x="843" y="185"/>
                  </a:cubicBezTo>
                  <a:cubicBezTo>
                    <a:pt x="840" y="178"/>
                    <a:pt x="836" y="172"/>
                    <a:pt x="834" y="172"/>
                  </a:cubicBezTo>
                  <a:cubicBezTo>
                    <a:pt x="832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0"/>
                    <a:pt x="830" y="170"/>
                    <a:pt x="830" y="170"/>
                  </a:cubicBezTo>
                  <a:cubicBezTo>
                    <a:pt x="830" y="170"/>
                    <a:pt x="825" y="170"/>
                    <a:pt x="819" y="171"/>
                  </a:cubicBezTo>
                  <a:cubicBezTo>
                    <a:pt x="819" y="171"/>
                    <a:pt x="819" y="171"/>
                    <a:pt x="817" y="171"/>
                  </a:cubicBezTo>
                  <a:cubicBezTo>
                    <a:pt x="816" y="171"/>
                    <a:pt x="816" y="171"/>
                    <a:pt x="816" y="171"/>
                  </a:cubicBezTo>
                  <a:cubicBezTo>
                    <a:pt x="814" y="176"/>
                    <a:pt x="812" y="181"/>
                    <a:pt x="811" y="182"/>
                  </a:cubicBezTo>
                  <a:cubicBezTo>
                    <a:pt x="810" y="183"/>
                    <a:pt x="808" y="185"/>
                    <a:pt x="805" y="185"/>
                  </a:cubicBezTo>
                  <a:cubicBezTo>
                    <a:pt x="802" y="186"/>
                    <a:pt x="800" y="186"/>
                    <a:pt x="800" y="186"/>
                  </a:cubicBezTo>
                  <a:cubicBezTo>
                    <a:pt x="800" y="186"/>
                    <a:pt x="800" y="186"/>
                    <a:pt x="799" y="186"/>
                  </a:cubicBezTo>
                  <a:cubicBezTo>
                    <a:pt x="799" y="186"/>
                    <a:pt x="796" y="186"/>
                    <a:pt x="793" y="185"/>
                  </a:cubicBezTo>
                  <a:cubicBezTo>
                    <a:pt x="791" y="185"/>
                    <a:pt x="789" y="181"/>
                    <a:pt x="789" y="178"/>
                  </a:cubicBezTo>
                  <a:cubicBezTo>
                    <a:pt x="789" y="175"/>
                    <a:pt x="788" y="170"/>
                    <a:pt x="786" y="166"/>
                  </a:cubicBezTo>
                  <a:cubicBezTo>
                    <a:pt x="785" y="162"/>
                    <a:pt x="780" y="160"/>
                    <a:pt x="774" y="160"/>
                  </a:cubicBezTo>
                  <a:cubicBezTo>
                    <a:pt x="774" y="160"/>
                    <a:pt x="774" y="160"/>
                    <a:pt x="773" y="160"/>
                  </a:cubicBezTo>
                  <a:cubicBezTo>
                    <a:pt x="773" y="160"/>
                    <a:pt x="773" y="160"/>
                    <a:pt x="773" y="160"/>
                  </a:cubicBezTo>
                  <a:cubicBezTo>
                    <a:pt x="773" y="160"/>
                    <a:pt x="772" y="158"/>
                    <a:pt x="771" y="156"/>
                  </a:cubicBezTo>
                  <a:cubicBezTo>
                    <a:pt x="771" y="153"/>
                    <a:pt x="769" y="151"/>
                    <a:pt x="768" y="151"/>
                  </a:cubicBezTo>
                  <a:cubicBezTo>
                    <a:pt x="768" y="151"/>
                    <a:pt x="768" y="151"/>
                    <a:pt x="766" y="152"/>
                  </a:cubicBezTo>
                  <a:cubicBezTo>
                    <a:pt x="766" y="152"/>
                    <a:pt x="766" y="152"/>
                    <a:pt x="766" y="152"/>
                  </a:cubicBezTo>
                  <a:cubicBezTo>
                    <a:pt x="766" y="152"/>
                    <a:pt x="766" y="152"/>
                    <a:pt x="765" y="152"/>
                  </a:cubicBezTo>
                  <a:cubicBezTo>
                    <a:pt x="765" y="152"/>
                    <a:pt x="765" y="152"/>
                    <a:pt x="765" y="152"/>
                  </a:cubicBezTo>
                  <a:cubicBezTo>
                    <a:pt x="764" y="152"/>
                    <a:pt x="764" y="152"/>
                    <a:pt x="764" y="152"/>
                  </a:cubicBezTo>
                  <a:cubicBezTo>
                    <a:pt x="764" y="153"/>
                    <a:pt x="763" y="153"/>
                    <a:pt x="763" y="153"/>
                  </a:cubicBezTo>
                  <a:cubicBezTo>
                    <a:pt x="763" y="153"/>
                    <a:pt x="763" y="153"/>
                    <a:pt x="763" y="153"/>
                  </a:cubicBezTo>
                  <a:cubicBezTo>
                    <a:pt x="763" y="153"/>
                    <a:pt x="762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0" y="153"/>
                    <a:pt x="760" y="153"/>
                    <a:pt x="760" y="153"/>
                  </a:cubicBezTo>
                  <a:cubicBezTo>
                    <a:pt x="760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2"/>
                    <a:pt x="753" y="152"/>
                    <a:pt x="747" y="152"/>
                  </a:cubicBezTo>
                  <a:cubicBezTo>
                    <a:pt x="741" y="152"/>
                    <a:pt x="735" y="150"/>
                    <a:pt x="735" y="147"/>
                  </a:cubicBezTo>
                  <a:cubicBezTo>
                    <a:pt x="735" y="145"/>
                    <a:pt x="734" y="143"/>
                    <a:pt x="732" y="143"/>
                  </a:cubicBezTo>
                  <a:cubicBezTo>
                    <a:pt x="730" y="143"/>
                    <a:pt x="727" y="144"/>
                    <a:pt x="726" y="145"/>
                  </a:cubicBezTo>
                  <a:cubicBezTo>
                    <a:pt x="724" y="147"/>
                    <a:pt x="722" y="153"/>
                    <a:pt x="722" y="160"/>
                  </a:cubicBezTo>
                  <a:cubicBezTo>
                    <a:pt x="722" y="166"/>
                    <a:pt x="722" y="171"/>
                    <a:pt x="721" y="171"/>
                  </a:cubicBezTo>
                  <a:cubicBezTo>
                    <a:pt x="721" y="171"/>
                    <a:pt x="719" y="171"/>
                    <a:pt x="717" y="171"/>
                  </a:cubicBezTo>
                  <a:cubicBezTo>
                    <a:pt x="716" y="171"/>
                    <a:pt x="715" y="175"/>
                    <a:pt x="716" y="179"/>
                  </a:cubicBezTo>
                  <a:cubicBezTo>
                    <a:pt x="717" y="184"/>
                    <a:pt x="719" y="188"/>
                    <a:pt x="721" y="188"/>
                  </a:cubicBezTo>
                  <a:cubicBezTo>
                    <a:pt x="722" y="189"/>
                    <a:pt x="725" y="189"/>
                    <a:pt x="726" y="189"/>
                  </a:cubicBezTo>
                  <a:cubicBezTo>
                    <a:pt x="728" y="190"/>
                    <a:pt x="729" y="190"/>
                    <a:pt x="729" y="190"/>
                  </a:cubicBezTo>
                  <a:cubicBezTo>
                    <a:pt x="729" y="190"/>
                    <a:pt x="729" y="190"/>
                    <a:pt x="729" y="191"/>
                  </a:cubicBezTo>
                  <a:cubicBezTo>
                    <a:pt x="729" y="191"/>
                    <a:pt x="730" y="195"/>
                    <a:pt x="731" y="200"/>
                  </a:cubicBezTo>
                  <a:cubicBezTo>
                    <a:pt x="732" y="205"/>
                    <a:pt x="733" y="209"/>
                    <a:pt x="733" y="209"/>
                  </a:cubicBezTo>
                  <a:cubicBezTo>
                    <a:pt x="733" y="209"/>
                    <a:pt x="733" y="209"/>
                    <a:pt x="733" y="209"/>
                  </a:cubicBezTo>
                  <a:cubicBezTo>
                    <a:pt x="733" y="209"/>
                    <a:pt x="732" y="209"/>
                    <a:pt x="732" y="209"/>
                  </a:cubicBezTo>
                  <a:cubicBezTo>
                    <a:pt x="731" y="209"/>
                    <a:pt x="731" y="208"/>
                    <a:pt x="730" y="208"/>
                  </a:cubicBezTo>
                  <a:cubicBezTo>
                    <a:pt x="730" y="208"/>
                    <a:pt x="730" y="208"/>
                    <a:pt x="730" y="208"/>
                  </a:cubicBezTo>
                  <a:cubicBezTo>
                    <a:pt x="730" y="208"/>
                    <a:pt x="729" y="210"/>
                    <a:pt x="727" y="213"/>
                  </a:cubicBezTo>
                  <a:cubicBezTo>
                    <a:pt x="726" y="216"/>
                    <a:pt x="725" y="218"/>
                    <a:pt x="725" y="219"/>
                  </a:cubicBezTo>
                  <a:cubicBezTo>
                    <a:pt x="724" y="220"/>
                    <a:pt x="724" y="220"/>
                    <a:pt x="724" y="220"/>
                  </a:cubicBezTo>
                  <a:cubicBezTo>
                    <a:pt x="724" y="220"/>
                    <a:pt x="724" y="221"/>
                    <a:pt x="724" y="221"/>
                  </a:cubicBezTo>
                  <a:cubicBezTo>
                    <a:pt x="724" y="221"/>
                    <a:pt x="724" y="221"/>
                    <a:pt x="723" y="222"/>
                  </a:cubicBezTo>
                  <a:cubicBezTo>
                    <a:pt x="722" y="222"/>
                    <a:pt x="719" y="224"/>
                    <a:pt x="717" y="226"/>
                  </a:cubicBezTo>
                  <a:cubicBezTo>
                    <a:pt x="714" y="228"/>
                    <a:pt x="712" y="235"/>
                    <a:pt x="712" y="242"/>
                  </a:cubicBezTo>
                  <a:cubicBezTo>
                    <a:pt x="712" y="249"/>
                    <a:pt x="712" y="255"/>
                    <a:pt x="712" y="255"/>
                  </a:cubicBezTo>
                  <a:cubicBezTo>
                    <a:pt x="712" y="255"/>
                    <a:pt x="710" y="255"/>
                    <a:pt x="707" y="254"/>
                  </a:cubicBezTo>
                  <a:cubicBezTo>
                    <a:pt x="704" y="254"/>
                    <a:pt x="699" y="252"/>
                    <a:pt x="696" y="251"/>
                  </a:cubicBezTo>
                  <a:cubicBezTo>
                    <a:pt x="693" y="250"/>
                    <a:pt x="689" y="244"/>
                    <a:pt x="688" y="238"/>
                  </a:cubicBezTo>
                  <a:cubicBezTo>
                    <a:pt x="687" y="231"/>
                    <a:pt x="681" y="223"/>
                    <a:pt x="675" y="220"/>
                  </a:cubicBezTo>
                  <a:cubicBezTo>
                    <a:pt x="675" y="220"/>
                    <a:pt x="675" y="220"/>
                    <a:pt x="672" y="220"/>
                  </a:cubicBezTo>
                  <a:cubicBezTo>
                    <a:pt x="670" y="220"/>
                    <a:pt x="670" y="220"/>
                    <a:pt x="670" y="220"/>
                  </a:cubicBezTo>
                  <a:cubicBezTo>
                    <a:pt x="662" y="222"/>
                    <a:pt x="652" y="220"/>
                    <a:pt x="650" y="216"/>
                  </a:cubicBezTo>
                  <a:cubicBezTo>
                    <a:pt x="648" y="213"/>
                    <a:pt x="643" y="207"/>
                    <a:pt x="639" y="205"/>
                  </a:cubicBezTo>
                  <a:cubicBezTo>
                    <a:pt x="636" y="202"/>
                    <a:pt x="626" y="200"/>
                    <a:pt x="618" y="200"/>
                  </a:cubicBezTo>
                  <a:cubicBezTo>
                    <a:pt x="610" y="200"/>
                    <a:pt x="601" y="197"/>
                    <a:pt x="600" y="194"/>
                  </a:cubicBezTo>
                  <a:cubicBezTo>
                    <a:pt x="598" y="191"/>
                    <a:pt x="594" y="185"/>
                    <a:pt x="591" y="182"/>
                  </a:cubicBezTo>
                  <a:cubicBezTo>
                    <a:pt x="591" y="182"/>
                    <a:pt x="591" y="182"/>
                    <a:pt x="588" y="181"/>
                  </a:cubicBezTo>
                  <a:cubicBezTo>
                    <a:pt x="588" y="181"/>
                    <a:pt x="588" y="181"/>
                    <a:pt x="587" y="181"/>
                  </a:cubicBezTo>
                  <a:cubicBezTo>
                    <a:pt x="585" y="181"/>
                    <a:pt x="585" y="181"/>
                    <a:pt x="585" y="181"/>
                  </a:cubicBezTo>
                  <a:cubicBezTo>
                    <a:pt x="581" y="180"/>
                    <a:pt x="577" y="180"/>
                    <a:pt x="577" y="180"/>
                  </a:cubicBezTo>
                  <a:cubicBezTo>
                    <a:pt x="577" y="181"/>
                    <a:pt x="577" y="181"/>
                    <a:pt x="577" y="181"/>
                  </a:cubicBezTo>
                  <a:cubicBezTo>
                    <a:pt x="577" y="181"/>
                    <a:pt x="576" y="180"/>
                    <a:pt x="576" y="180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7" y="179"/>
                    <a:pt x="577" y="179"/>
                  </a:cubicBezTo>
                  <a:cubicBezTo>
                    <a:pt x="577" y="179"/>
                    <a:pt x="577" y="179"/>
                    <a:pt x="577" y="179"/>
                  </a:cubicBezTo>
                  <a:cubicBezTo>
                    <a:pt x="577" y="178"/>
                    <a:pt x="577" y="177"/>
                    <a:pt x="577" y="175"/>
                  </a:cubicBezTo>
                  <a:cubicBezTo>
                    <a:pt x="577" y="174"/>
                    <a:pt x="578" y="173"/>
                    <a:pt x="579" y="174"/>
                  </a:cubicBezTo>
                  <a:cubicBezTo>
                    <a:pt x="580" y="174"/>
                    <a:pt x="583" y="171"/>
                    <a:pt x="585" y="167"/>
                  </a:cubicBezTo>
                  <a:cubicBezTo>
                    <a:pt x="588" y="164"/>
                    <a:pt x="590" y="160"/>
                    <a:pt x="590" y="160"/>
                  </a:cubicBezTo>
                  <a:cubicBezTo>
                    <a:pt x="590" y="159"/>
                    <a:pt x="591" y="157"/>
                    <a:pt x="592" y="156"/>
                  </a:cubicBezTo>
                  <a:cubicBezTo>
                    <a:pt x="593" y="154"/>
                    <a:pt x="594" y="151"/>
                    <a:pt x="595" y="148"/>
                  </a:cubicBezTo>
                  <a:cubicBezTo>
                    <a:pt x="596" y="145"/>
                    <a:pt x="602" y="141"/>
                    <a:pt x="608" y="139"/>
                  </a:cubicBezTo>
                  <a:cubicBezTo>
                    <a:pt x="613" y="137"/>
                    <a:pt x="619" y="133"/>
                    <a:pt x="621" y="130"/>
                  </a:cubicBezTo>
                  <a:cubicBezTo>
                    <a:pt x="622" y="126"/>
                    <a:pt x="626" y="124"/>
                    <a:pt x="628" y="124"/>
                  </a:cubicBezTo>
                  <a:cubicBezTo>
                    <a:pt x="631" y="124"/>
                    <a:pt x="635" y="123"/>
                    <a:pt x="637" y="123"/>
                  </a:cubicBezTo>
                  <a:cubicBezTo>
                    <a:pt x="639" y="122"/>
                    <a:pt x="640" y="121"/>
                    <a:pt x="640" y="119"/>
                  </a:cubicBezTo>
                  <a:cubicBezTo>
                    <a:pt x="639" y="118"/>
                    <a:pt x="639" y="116"/>
                    <a:pt x="639" y="115"/>
                  </a:cubicBezTo>
                  <a:cubicBezTo>
                    <a:pt x="639" y="115"/>
                    <a:pt x="638" y="114"/>
                    <a:pt x="638" y="114"/>
                  </a:cubicBezTo>
                  <a:cubicBezTo>
                    <a:pt x="638" y="114"/>
                    <a:pt x="638" y="114"/>
                    <a:pt x="638" y="114"/>
                  </a:cubicBezTo>
                  <a:cubicBezTo>
                    <a:pt x="638" y="114"/>
                    <a:pt x="638" y="114"/>
                    <a:pt x="639" y="114"/>
                  </a:cubicBezTo>
                  <a:cubicBezTo>
                    <a:pt x="639" y="114"/>
                    <a:pt x="639" y="114"/>
                    <a:pt x="639" y="114"/>
                  </a:cubicBezTo>
                  <a:cubicBezTo>
                    <a:pt x="639" y="114"/>
                    <a:pt x="641" y="114"/>
                    <a:pt x="643" y="113"/>
                  </a:cubicBezTo>
                  <a:cubicBezTo>
                    <a:pt x="643" y="113"/>
                    <a:pt x="643" y="113"/>
                    <a:pt x="649" y="111"/>
                  </a:cubicBezTo>
                  <a:cubicBezTo>
                    <a:pt x="650" y="110"/>
                    <a:pt x="650" y="110"/>
                    <a:pt x="651" y="110"/>
                  </a:cubicBezTo>
                  <a:cubicBezTo>
                    <a:pt x="651" y="110"/>
                    <a:pt x="651" y="110"/>
                    <a:pt x="651" y="110"/>
                  </a:cubicBezTo>
                  <a:cubicBezTo>
                    <a:pt x="651" y="110"/>
                    <a:pt x="651" y="110"/>
                    <a:pt x="652" y="109"/>
                  </a:cubicBezTo>
                  <a:cubicBezTo>
                    <a:pt x="652" y="109"/>
                    <a:pt x="652" y="109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3" y="110"/>
                    <a:pt x="652" y="110"/>
                  </a:cubicBezTo>
                  <a:cubicBezTo>
                    <a:pt x="652" y="110"/>
                    <a:pt x="652" y="111"/>
                    <a:pt x="652" y="111"/>
                  </a:cubicBezTo>
                  <a:cubicBezTo>
                    <a:pt x="653" y="112"/>
                    <a:pt x="653" y="113"/>
                    <a:pt x="653" y="113"/>
                  </a:cubicBezTo>
                  <a:cubicBezTo>
                    <a:pt x="653" y="113"/>
                    <a:pt x="653" y="113"/>
                    <a:pt x="653" y="113"/>
                  </a:cubicBezTo>
                  <a:cubicBezTo>
                    <a:pt x="653" y="113"/>
                    <a:pt x="653" y="114"/>
                    <a:pt x="653" y="114"/>
                  </a:cubicBezTo>
                  <a:cubicBezTo>
                    <a:pt x="653" y="114"/>
                    <a:pt x="653" y="116"/>
                    <a:pt x="654" y="117"/>
                  </a:cubicBezTo>
                  <a:cubicBezTo>
                    <a:pt x="654" y="117"/>
                    <a:pt x="654" y="117"/>
                    <a:pt x="653" y="119"/>
                  </a:cubicBezTo>
                  <a:cubicBezTo>
                    <a:pt x="653" y="119"/>
                    <a:pt x="653" y="119"/>
                    <a:pt x="653" y="119"/>
                  </a:cubicBezTo>
                  <a:cubicBezTo>
                    <a:pt x="653" y="120"/>
                    <a:pt x="654" y="123"/>
                    <a:pt x="654" y="125"/>
                  </a:cubicBezTo>
                  <a:cubicBezTo>
                    <a:pt x="654" y="127"/>
                    <a:pt x="654" y="128"/>
                    <a:pt x="654" y="128"/>
                  </a:cubicBezTo>
                  <a:cubicBezTo>
                    <a:pt x="653" y="128"/>
                    <a:pt x="653" y="129"/>
                    <a:pt x="653" y="129"/>
                  </a:cubicBezTo>
                  <a:cubicBezTo>
                    <a:pt x="653" y="130"/>
                    <a:pt x="656" y="131"/>
                    <a:pt x="659" y="132"/>
                  </a:cubicBezTo>
                  <a:cubicBezTo>
                    <a:pt x="662" y="133"/>
                    <a:pt x="670" y="134"/>
                    <a:pt x="678" y="134"/>
                  </a:cubicBezTo>
                  <a:cubicBezTo>
                    <a:pt x="685" y="133"/>
                    <a:pt x="692" y="133"/>
                    <a:pt x="695" y="133"/>
                  </a:cubicBezTo>
                  <a:cubicBezTo>
                    <a:pt x="697" y="133"/>
                    <a:pt x="701" y="132"/>
                    <a:pt x="703" y="130"/>
                  </a:cubicBezTo>
                  <a:cubicBezTo>
                    <a:pt x="705" y="128"/>
                    <a:pt x="704" y="126"/>
                    <a:pt x="700" y="126"/>
                  </a:cubicBezTo>
                  <a:cubicBezTo>
                    <a:pt x="697" y="126"/>
                    <a:pt x="688" y="120"/>
                    <a:pt x="681" y="113"/>
                  </a:cubicBezTo>
                  <a:cubicBezTo>
                    <a:pt x="681" y="113"/>
                    <a:pt x="681" y="113"/>
                    <a:pt x="679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5" y="113"/>
                    <a:pt x="670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70" y="109"/>
                    <a:pt x="672" y="108"/>
                  </a:cubicBezTo>
                  <a:cubicBezTo>
                    <a:pt x="673" y="106"/>
                    <a:pt x="678" y="103"/>
                    <a:pt x="682" y="102"/>
                  </a:cubicBezTo>
                  <a:cubicBezTo>
                    <a:pt x="686" y="100"/>
                    <a:pt x="690" y="97"/>
                    <a:pt x="691" y="94"/>
                  </a:cubicBezTo>
                  <a:cubicBezTo>
                    <a:pt x="692" y="92"/>
                    <a:pt x="694" y="87"/>
                    <a:pt x="696" y="83"/>
                  </a:cubicBezTo>
                  <a:cubicBezTo>
                    <a:pt x="698" y="79"/>
                    <a:pt x="702" y="76"/>
                    <a:pt x="704" y="76"/>
                  </a:cubicBezTo>
                  <a:cubicBezTo>
                    <a:pt x="707" y="76"/>
                    <a:pt x="709" y="76"/>
                    <a:pt x="711" y="75"/>
                  </a:cubicBezTo>
                  <a:cubicBezTo>
                    <a:pt x="712" y="75"/>
                    <a:pt x="713" y="74"/>
                    <a:pt x="713" y="74"/>
                  </a:cubicBezTo>
                  <a:cubicBezTo>
                    <a:pt x="713" y="74"/>
                    <a:pt x="713" y="73"/>
                    <a:pt x="714" y="72"/>
                  </a:cubicBezTo>
                  <a:cubicBezTo>
                    <a:pt x="714" y="71"/>
                    <a:pt x="714" y="70"/>
                    <a:pt x="714" y="69"/>
                  </a:cubicBezTo>
                  <a:cubicBezTo>
                    <a:pt x="713" y="68"/>
                    <a:pt x="709" y="67"/>
                    <a:pt x="705" y="67"/>
                  </a:cubicBezTo>
                  <a:cubicBezTo>
                    <a:pt x="701" y="67"/>
                    <a:pt x="698" y="67"/>
                    <a:pt x="698" y="67"/>
                  </a:cubicBezTo>
                  <a:cubicBezTo>
                    <a:pt x="697" y="68"/>
                    <a:pt x="697" y="68"/>
                    <a:pt x="697" y="68"/>
                  </a:cubicBezTo>
                  <a:cubicBezTo>
                    <a:pt x="697" y="69"/>
                    <a:pt x="696" y="67"/>
                    <a:pt x="694" y="65"/>
                  </a:cubicBezTo>
                  <a:cubicBezTo>
                    <a:pt x="693" y="63"/>
                    <a:pt x="692" y="61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3" y="58"/>
                    <a:pt x="695" y="56"/>
                  </a:cubicBezTo>
                  <a:cubicBezTo>
                    <a:pt x="696" y="54"/>
                    <a:pt x="701" y="52"/>
                    <a:pt x="705" y="51"/>
                  </a:cubicBezTo>
                  <a:cubicBezTo>
                    <a:pt x="708" y="50"/>
                    <a:pt x="716" y="51"/>
                    <a:pt x="722" y="54"/>
                  </a:cubicBezTo>
                  <a:cubicBezTo>
                    <a:pt x="727" y="56"/>
                    <a:pt x="736" y="59"/>
                    <a:pt x="740" y="60"/>
                  </a:cubicBezTo>
                  <a:cubicBezTo>
                    <a:pt x="745" y="61"/>
                    <a:pt x="751" y="64"/>
                    <a:pt x="755" y="66"/>
                  </a:cubicBezTo>
                  <a:cubicBezTo>
                    <a:pt x="759" y="68"/>
                    <a:pt x="763" y="71"/>
                    <a:pt x="764" y="72"/>
                  </a:cubicBezTo>
                  <a:cubicBezTo>
                    <a:pt x="764" y="74"/>
                    <a:pt x="765" y="75"/>
                    <a:pt x="765" y="76"/>
                  </a:cubicBezTo>
                  <a:cubicBezTo>
                    <a:pt x="765" y="76"/>
                    <a:pt x="766" y="76"/>
                    <a:pt x="766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6" y="78"/>
                    <a:pt x="764" y="81"/>
                  </a:cubicBezTo>
                  <a:cubicBezTo>
                    <a:pt x="764" y="81"/>
                    <a:pt x="764" y="81"/>
                    <a:pt x="763" y="83"/>
                  </a:cubicBezTo>
                  <a:cubicBezTo>
                    <a:pt x="763" y="84"/>
                    <a:pt x="763" y="84"/>
                    <a:pt x="763" y="84"/>
                  </a:cubicBezTo>
                  <a:cubicBezTo>
                    <a:pt x="761" y="89"/>
                    <a:pt x="760" y="95"/>
                    <a:pt x="759" y="99"/>
                  </a:cubicBezTo>
                  <a:cubicBezTo>
                    <a:pt x="758" y="102"/>
                    <a:pt x="757" y="108"/>
                    <a:pt x="755" y="112"/>
                  </a:cubicBezTo>
                  <a:cubicBezTo>
                    <a:pt x="753" y="116"/>
                    <a:pt x="749" y="119"/>
                    <a:pt x="746" y="119"/>
                  </a:cubicBezTo>
                  <a:cubicBezTo>
                    <a:pt x="742" y="119"/>
                    <a:pt x="739" y="118"/>
                    <a:pt x="739" y="117"/>
                  </a:cubicBezTo>
                  <a:cubicBezTo>
                    <a:pt x="739" y="115"/>
                    <a:pt x="738" y="114"/>
                    <a:pt x="737" y="114"/>
                  </a:cubicBezTo>
                  <a:cubicBezTo>
                    <a:pt x="736" y="114"/>
                    <a:pt x="735" y="115"/>
                    <a:pt x="734" y="116"/>
                  </a:cubicBezTo>
                  <a:cubicBezTo>
                    <a:pt x="733" y="116"/>
                    <a:pt x="733" y="117"/>
                    <a:pt x="733" y="118"/>
                  </a:cubicBezTo>
                  <a:cubicBezTo>
                    <a:pt x="733" y="118"/>
                    <a:pt x="738" y="119"/>
                    <a:pt x="745" y="119"/>
                  </a:cubicBezTo>
                  <a:cubicBezTo>
                    <a:pt x="751" y="120"/>
                    <a:pt x="758" y="121"/>
                    <a:pt x="761" y="123"/>
                  </a:cubicBezTo>
                  <a:cubicBezTo>
                    <a:pt x="763" y="124"/>
                    <a:pt x="766" y="127"/>
                    <a:pt x="766" y="129"/>
                  </a:cubicBezTo>
                  <a:cubicBezTo>
                    <a:pt x="767" y="132"/>
                    <a:pt x="773" y="136"/>
                    <a:pt x="779" y="139"/>
                  </a:cubicBezTo>
                  <a:cubicBezTo>
                    <a:pt x="785" y="142"/>
                    <a:pt x="791" y="146"/>
                    <a:pt x="792" y="148"/>
                  </a:cubicBezTo>
                  <a:cubicBezTo>
                    <a:pt x="793" y="150"/>
                    <a:pt x="796" y="153"/>
                    <a:pt x="798" y="154"/>
                  </a:cubicBezTo>
                  <a:cubicBezTo>
                    <a:pt x="800" y="154"/>
                    <a:pt x="803" y="152"/>
                    <a:pt x="804" y="149"/>
                  </a:cubicBezTo>
                  <a:cubicBezTo>
                    <a:pt x="805" y="145"/>
                    <a:pt x="810" y="143"/>
                    <a:pt x="815" y="143"/>
                  </a:cubicBezTo>
                  <a:cubicBezTo>
                    <a:pt x="821" y="143"/>
                    <a:pt x="827" y="141"/>
                    <a:pt x="830" y="139"/>
                  </a:cubicBezTo>
                  <a:cubicBezTo>
                    <a:pt x="832" y="137"/>
                    <a:pt x="833" y="133"/>
                    <a:pt x="832" y="132"/>
                  </a:cubicBezTo>
                  <a:cubicBezTo>
                    <a:pt x="830" y="130"/>
                    <a:pt x="824" y="123"/>
                    <a:pt x="817" y="117"/>
                  </a:cubicBezTo>
                  <a:cubicBezTo>
                    <a:pt x="817" y="117"/>
                    <a:pt x="817" y="117"/>
                    <a:pt x="814" y="116"/>
                  </a:cubicBezTo>
                  <a:cubicBezTo>
                    <a:pt x="810" y="115"/>
                    <a:pt x="810" y="115"/>
                    <a:pt x="810" y="115"/>
                  </a:cubicBezTo>
                  <a:cubicBezTo>
                    <a:pt x="811" y="114"/>
                    <a:pt x="813" y="111"/>
                    <a:pt x="813" y="109"/>
                  </a:cubicBezTo>
                  <a:cubicBezTo>
                    <a:pt x="814" y="108"/>
                    <a:pt x="815" y="106"/>
                    <a:pt x="815" y="106"/>
                  </a:cubicBezTo>
                  <a:cubicBezTo>
                    <a:pt x="815" y="106"/>
                    <a:pt x="815" y="106"/>
                    <a:pt x="815" y="106"/>
                  </a:cubicBezTo>
                  <a:cubicBezTo>
                    <a:pt x="815" y="106"/>
                    <a:pt x="816" y="107"/>
                    <a:pt x="817" y="108"/>
                  </a:cubicBezTo>
                  <a:cubicBezTo>
                    <a:pt x="818" y="109"/>
                    <a:pt x="823" y="114"/>
                    <a:pt x="829" y="119"/>
                  </a:cubicBezTo>
                  <a:cubicBezTo>
                    <a:pt x="829" y="119"/>
                    <a:pt x="829" y="119"/>
                    <a:pt x="834" y="122"/>
                  </a:cubicBezTo>
                  <a:cubicBezTo>
                    <a:pt x="835" y="123"/>
                    <a:pt x="835" y="123"/>
                    <a:pt x="835" y="123"/>
                  </a:cubicBezTo>
                  <a:cubicBezTo>
                    <a:pt x="836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8" y="122"/>
                    <a:pt x="838" y="122"/>
                  </a:cubicBezTo>
                  <a:cubicBezTo>
                    <a:pt x="839" y="121"/>
                    <a:pt x="843" y="115"/>
                    <a:pt x="849" y="108"/>
                  </a:cubicBezTo>
                  <a:cubicBezTo>
                    <a:pt x="849" y="108"/>
                    <a:pt x="849" y="108"/>
                    <a:pt x="850" y="108"/>
                  </a:cubicBezTo>
                  <a:cubicBezTo>
                    <a:pt x="852" y="108"/>
                    <a:pt x="852" y="108"/>
                    <a:pt x="852" y="108"/>
                  </a:cubicBezTo>
                  <a:cubicBezTo>
                    <a:pt x="856" y="106"/>
                    <a:pt x="860" y="102"/>
                    <a:pt x="860" y="100"/>
                  </a:cubicBezTo>
                  <a:cubicBezTo>
                    <a:pt x="860" y="97"/>
                    <a:pt x="856" y="95"/>
                    <a:pt x="852" y="95"/>
                  </a:cubicBezTo>
                  <a:cubicBezTo>
                    <a:pt x="848" y="95"/>
                    <a:pt x="844" y="94"/>
                    <a:pt x="843" y="93"/>
                  </a:cubicBezTo>
                  <a:cubicBezTo>
                    <a:pt x="841" y="91"/>
                    <a:pt x="839" y="90"/>
                    <a:pt x="837" y="90"/>
                  </a:cubicBezTo>
                  <a:cubicBezTo>
                    <a:pt x="834" y="90"/>
                    <a:pt x="827" y="89"/>
                    <a:pt x="820" y="87"/>
                  </a:cubicBezTo>
                  <a:cubicBezTo>
                    <a:pt x="813" y="85"/>
                    <a:pt x="807" y="83"/>
                    <a:pt x="807" y="83"/>
                  </a:cubicBezTo>
                  <a:cubicBezTo>
                    <a:pt x="807" y="82"/>
                    <a:pt x="807" y="80"/>
                    <a:pt x="807" y="79"/>
                  </a:cubicBezTo>
                  <a:cubicBezTo>
                    <a:pt x="807" y="77"/>
                    <a:pt x="809" y="75"/>
                    <a:pt x="811" y="74"/>
                  </a:cubicBezTo>
                  <a:cubicBezTo>
                    <a:pt x="813" y="73"/>
                    <a:pt x="816" y="72"/>
                    <a:pt x="817" y="71"/>
                  </a:cubicBezTo>
                  <a:cubicBezTo>
                    <a:pt x="818" y="71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69"/>
                    <a:pt x="819" y="68"/>
                  </a:cubicBezTo>
                  <a:cubicBezTo>
                    <a:pt x="819" y="67"/>
                    <a:pt x="819" y="67"/>
                    <a:pt x="819" y="67"/>
                  </a:cubicBezTo>
                  <a:cubicBezTo>
                    <a:pt x="819" y="67"/>
                    <a:pt x="818" y="67"/>
                    <a:pt x="818" y="67"/>
                  </a:cubicBezTo>
                  <a:cubicBezTo>
                    <a:pt x="818" y="68"/>
                    <a:pt x="817" y="64"/>
                    <a:pt x="816" y="58"/>
                  </a:cubicBezTo>
                  <a:cubicBezTo>
                    <a:pt x="816" y="53"/>
                    <a:pt x="812" y="46"/>
                    <a:pt x="809" y="44"/>
                  </a:cubicBezTo>
                  <a:cubicBezTo>
                    <a:pt x="806" y="41"/>
                    <a:pt x="798" y="39"/>
                    <a:pt x="791" y="38"/>
                  </a:cubicBezTo>
                  <a:cubicBezTo>
                    <a:pt x="784" y="38"/>
                    <a:pt x="776" y="38"/>
                    <a:pt x="773" y="37"/>
                  </a:cubicBezTo>
                  <a:cubicBezTo>
                    <a:pt x="771" y="37"/>
                    <a:pt x="762" y="33"/>
                    <a:pt x="755" y="28"/>
                  </a:cubicBezTo>
                  <a:cubicBezTo>
                    <a:pt x="747" y="23"/>
                    <a:pt x="728" y="19"/>
                    <a:pt x="720" y="19"/>
                  </a:cubicBezTo>
                  <a:cubicBezTo>
                    <a:pt x="713" y="19"/>
                    <a:pt x="706" y="18"/>
                    <a:pt x="705" y="16"/>
                  </a:cubicBezTo>
                  <a:cubicBezTo>
                    <a:pt x="704" y="14"/>
                    <a:pt x="702" y="12"/>
                    <a:pt x="701" y="12"/>
                  </a:cubicBezTo>
                  <a:cubicBezTo>
                    <a:pt x="701" y="12"/>
                    <a:pt x="700" y="13"/>
                    <a:pt x="700" y="14"/>
                  </a:cubicBezTo>
                  <a:cubicBezTo>
                    <a:pt x="700" y="15"/>
                    <a:pt x="696" y="16"/>
                    <a:pt x="691" y="17"/>
                  </a:cubicBezTo>
                  <a:cubicBezTo>
                    <a:pt x="686" y="18"/>
                    <a:pt x="682" y="21"/>
                    <a:pt x="682" y="23"/>
                  </a:cubicBezTo>
                  <a:cubicBezTo>
                    <a:pt x="682" y="25"/>
                    <a:pt x="682" y="29"/>
                    <a:pt x="682" y="31"/>
                  </a:cubicBezTo>
                  <a:cubicBezTo>
                    <a:pt x="682" y="33"/>
                    <a:pt x="681" y="34"/>
                    <a:pt x="682" y="34"/>
                  </a:cubicBezTo>
                  <a:cubicBezTo>
                    <a:pt x="682" y="34"/>
                    <a:pt x="682" y="35"/>
                    <a:pt x="682" y="35"/>
                  </a:cubicBezTo>
                  <a:cubicBezTo>
                    <a:pt x="682" y="35"/>
                    <a:pt x="682" y="35"/>
                    <a:pt x="681" y="35"/>
                  </a:cubicBezTo>
                  <a:cubicBezTo>
                    <a:pt x="681" y="35"/>
                    <a:pt x="681" y="35"/>
                    <a:pt x="681" y="35"/>
                  </a:cubicBezTo>
                  <a:cubicBezTo>
                    <a:pt x="681" y="35"/>
                    <a:pt x="680" y="35"/>
                    <a:pt x="680" y="35"/>
                  </a:cubicBezTo>
                  <a:cubicBezTo>
                    <a:pt x="680" y="35"/>
                    <a:pt x="678" y="35"/>
                    <a:pt x="677" y="36"/>
                  </a:cubicBezTo>
                  <a:cubicBezTo>
                    <a:pt x="677" y="36"/>
                    <a:pt x="677" y="36"/>
                    <a:pt x="676" y="36"/>
                  </a:cubicBezTo>
                  <a:cubicBezTo>
                    <a:pt x="676" y="36"/>
                    <a:pt x="676" y="36"/>
                    <a:pt x="676" y="36"/>
                  </a:cubicBezTo>
                  <a:cubicBezTo>
                    <a:pt x="676" y="36"/>
                    <a:pt x="675" y="34"/>
                    <a:pt x="675" y="32"/>
                  </a:cubicBezTo>
                  <a:cubicBezTo>
                    <a:pt x="675" y="32"/>
                    <a:pt x="675" y="32"/>
                    <a:pt x="675" y="30"/>
                  </a:cubicBezTo>
                  <a:cubicBezTo>
                    <a:pt x="675" y="30"/>
                    <a:pt x="675" y="30"/>
                    <a:pt x="675" y="29"/>
                  </a:cubicBezTo>
                  <a:cubicBezTo>
                    <a:pt x="675" y="28"/>
                    <a:pt x="675" y="28"/>
                    <a:pt x="675" y="28"/>
                  </a:cubicBezTo>
                  <a:cubicBezTo>
                    <a:pt x="675" y="29"/>
                    <a:pt x="675" y="27"/>
                    <a:pt x="676" y="24"/>
                  </a:cubicBezTo>
                  <a:cubicBezTo>
                    <a:pt x="676" y="22"/>
                    <a:pt x="676" y="20"/>
                    <a:pt x="676" y="20"/>
                  </a:cubicBezTo>
                  <a:cubicBezTo>
                    <a:pt x="676" y="19"/>
                    <a:pt x="674" y="19"/>
                    <a:pt x="672" y="19"/>
                  </a:cubicBezTo>
                  <a:cubicBezTo>
                    <a:pt x="669" y="19"/>
                    <a:pt x="667" y="18"/>
                    <a:pt x="667" y="17"/>
                  </a:cubicBezTo>
                  <a:cubicBezTo>
                    <a:pt x="666" y="15"/>
                    <a:pt x="664" y="14"/>
                    <a:pt x="661" y="14"/>
                  </a:cubicBezTo>
                  <a:cubicBezTo>
                    <a:pt x="659" y="14"/>
                    <a:pt x="656" y="16"/>
                    <a:pt x="654" y="18"/>
                  </a:cubicBezTo>
                  <a:cubicBezTo>
                    <a:pt x="654" y="18"/>
                    <a:pt x="654" y="18"/>
                    <a:pt x="653" y="19"/>
                  </a:cubicBezTo>
                  <a:cubicBezTo>
                    <a:pt x="652" y="20"/>
                    <a:pt x="652" y="22"/>
                    <a:pt x="652" y="24"/>
                  </a:cubicBezTo>
                  <a:cubicBezTo>
                    <a:pt x="652" y="25"/>
                    <a:pt x="652" y="25"/>
                    <a:pt x="652" y="25"/>
                  </a:cubicBezTo>
                  <a:cubicBezTo>
                    <a:pt x="652" y="24"/>
                    <a:pt x="652" y="26"/>
                    <a:pt x="652" y="27"/>
                  </a:cubicBezTo>
                  <a:cubicBezTo>
                    <a:pt x="652" y="27"/>
                    <a:pt x="652" y="27"/>
                    <a:pt x="651" y="28"/>
                  </a:cubicBezTo>
                  <a:cubicBezTo>
                    <a:pt x="651" y="29"/>
                    <a:pt x="651" y="29"/>
                    <a:pt x="651" y="29"/>
                  </a:cubicBezTo>
                  <a:cubicBezTo>
                    <a:pt x="650" y="32"/>
                    <a:pt x="648" y="36"/>
                    <a:pt x="648" y="36"/>
                  </a:cubicBezTo>
                  <a:cubicBezTo>
                    <a:pt x="647" y="36"/>
                    <a:pt x="647" y="36"/>
                    <a:pt x="647" y="36"/>
                  </a:cubicBezTo>
                  <a:cubicBezTo>
                    <a:pt x="647" y="36"/>
                    <a:pt x="648" y="36"/>
                    <a:pt x="650" y="37"/>
                  </a:cubicBezTo>
                  <a:cubicBezTo>
                    <a:pt x="650" y="37"/>
                    <a:pt x="650" y="37"/>
                    <a:pt x="651" y="38"/>
                  </a:cubicBezTo>
                  <a:cubicBezTo>
                    <a:pt x="653" y="39"/>
                    <a:pt x="655" y="41"/>
                    <a:pt x="656" y="43"/>
                  </a:cubicBezTo>
                  <a:cubicBezTo>
                    <a:pt x="656" y="43"/>
                    <a:pt x="657" y="44"/>
                    <a:pt x="657" y="44"/>
                  </a:cubicBezTo>
                  <a:cubicBezTo>
                    <a:pt x="657" y="44"/>
                    <a:pt x="658" y="45"/>
                    <a:pt x="658" y="45"/>
                  </a:cubicBezTo>
                  <a:cubicBezTo>
                    <a:pt x="658" y="46"/>
                    <a:pt x="658" y="46"/>
                    <a:pt x="658" y="46"/>
                  </a:cubicBezTo>
                  <a:cubicBezTo>
                    <a:pt x="658" y="46"/>
                    <a:pt x="659" y="46"/>
                    <a:pt x="659" y="46"/>
                  </a:cubicBezTo>
                  <a:cubicBezTo>
                    <a:pt x="659" y="46"/>
                    <a:pt x="659" y="47"/>
                    <a:pt x="659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8"/>
                    <a:pt x="659" y="48"/>
                    <a:pt x="659" y="48"/>
                  </a:cubicBezTo>
                  <a:cubicBezTo>
                    <a:pt x="659" y="48"/>
                    <a:pt x="659" y="48"/>
                    <a:pt x="660" y="48"/>
                  </a:cubicBezTo>
                  <a:cubicBezTo>
                    <a:pt x="661" y="48"/>
                    <a:pt x="662" y="48"/>
                    <a:pt x="662" y="48"/>
                  </a:cubicBezTo>
                  <a:cubicBezTo>
                    <a:pt x="662" y="48"/>
                    <a:pt x="661" y="48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2" y="47"/>
                  </a:cubicBezTo>
                  <a:cubicBezTo>
                    <a:pt x="662" y="47"/>
                    <a:pt x="662" y="48"/>
                    <a:pt x="662" y="47"/>
                  </a:cubicBezTo>
                  <a:cubicBezTo>
                    <a:pt x="662" y="47"/>
                    <a:pt x="662" y="47"/>
                    <a:pt x="662" y="47"/>
                  </a:cubicBezTo>
                  <a:cubicBezTo>
                    <a:pt x="662" y="48"/>
                    <a:pt x="664" y="48"/>
                    <a:pt x="666" y="48"/>
                  </a:cubicBezTo>
                  <a:cubicBezTo>
                    <a:pt x="667" y="49"/>
                    <a:pt x="670" y="50"/>
                    <a:pt x="671" y="52"/>
                  </a:cubicBezTo>
                  <a:cubicBezTo>
                    <a:pt x="673" y="54"/>
                    <a:pt x="675" y="55"/>
                    <a:pt x="678" y="55"/>
                  </a:cubicBezTo>
                  <a:cubicBezTo>
                    <a:pt x="680" y="56"/>
                    <a:pt x="683" y="59"/>
                    <a:pt x="684" y="62"/>
                  </a:cubicBezTo>
                  <a:cubicBezTo>
                    <a:pt x="684" y="62"/>
                    <a:pt x="684" y="62"/>
                    <a:pt x="684" y="63"/>
                  </a:cubicBezTo>
                  <a:cubicBezTo>
                    <a:pt x="684" y="64"/>
                    <a:pt x="684" y="64"/>
                    <a:pt x="684" y="64"/>
                  </a:cubicBezTo>
                  <a:cubicBezTo>
                    <a:pt x="680" y="67"/>
                    <a:pt x="676" y="71"/>
                    <a:pt x="676" y="72"/>
                  </a:cubicBezTo>
                  <a:cubicBezTo>
                    <a:pt x="676" y="72"/>
                    <a:pt x="676" y="72"/>
                    <a:pt x="676" y="75"/>
                  </a:cubicBezTo>
                  <a:cubicBezTo>
                    <a:pt x="676" y="76"/>
                    <a:pt x="676" y="76"/>
                    <a:pt x="676" y="76"/>
                  </a:cubicBezTo>
                  <a:cubicBezTo>
                    <a:pt x="675" y="76"/>
                    <a:pt x="673" y="76"/>
                    <a:pt x="672" y="76"/>
                  </a:cubicBezTo>
                  <a:cubicBezTo>
                    <a:pt x="672" y="77"/>
                    <a:pt x="671" y="77"/>
                    <a:pt x="671" y="77"/>
                  </a:cubicBezTo>
                  <a:cubicBezTo>
                    <a:pt x="671" y="77"/>
                    <a:pt x="670" y="78"/>
                    <a:pt x="670" y="79"/>
                  </a:cubicBezTo>
                  <a:cubicBezTo>
                    <a:pt x="670" y="80"/>
                    <a:pt x="671" y="81"/>
                    <a:pt x="671" y="81"/>
                  </a:cubicBezTo>
                  <a:cubicBezTo>
                    <a:pt x="671" y="81"/>
                    <a:pt x="671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68" y="81"/>
                    <a:pt x="666" y="80"/>
                  </a:cubicBezTo>
                  <a:cubicBezTo>
                    <a:pt x="663" y="80"/>
                    <a:pt x="660" y="78"/>
                    <a:pt x="658" y="75"/>
                  </a:cubicBezTo>
                  <a:cubicBezTo>
                    <a:pt x="656" y="72"/>
                    <a:pt x="653" y="69"/>
                    <a:pt x="652" y="68"/>
                  </a:cubicBezTo>
                  <a:cubicBezTo>
                    <a:pt x="652" y="67"/>
                    <a:pt x="646" y="66"/>
                    <a:pt x="640" y="66"/>
                  </a:cubicBezTo>
                  <a:cubicBezTo>
                    <a:pt x="634" y="65"/>
                    <a:pt x="628" y="63"/>
                    <a:pt x="627" y="61"/>
                  </a:cubicBezTo>
                  <a:cubicBezTo>
                    <a:pt x="626" y="60"/>
                    <a:pt x="622" y="55"/>
                    <a:pt x="618" y="52"/>
                  </a:cubicBezTo>
                  <a:cubicBezTo>
                    <a:pt x="614" y="48"/>
                    <a:pt x="611" y="43"/>
                    <a:pt x="611" y="41"/>
                  </a:cubicBezTo>
                  <a:cubicBezTo>
                    <a:pt x="611" y="38"/>
                    <a:pt x="610" y="36"/>
                    <a:pt x="609" y="35"/>
                  </a:cubicBezTo>
                  <a:cubicBezTo>
                    <a:pt x="607" y="35"/>
                    <a:pt x="606" y="34"/>
                    <a:pt x="606" y="34"/>
                  </a:cubicBezTo>
                  <a:cubicBezTo>
                    <a:pt x="605" y="33"/>
                    <a:pt x="605" y="32"/>
                    <a:pt x="605" y="31"/>
                  </a:cubicBezTo>
                  <a:cubicBezTo>
                    <a:pt x="604" y="30"/>
                    <a:pt x="605" y="29"/>
                    <a:pt x="605" y="28"/>
                  </a:cubicBezTo>
                  <a:cubicBezTo>
                    <a:pt x="606" y="27"/>
                    <a:pt x="608" y="26"/>
                    <a:pt x="608" y="25"/>
                  </a:cubicBezTo>
                  <a:cubicBezTo>
                    <a:pt x="609" y="25"/>
                    <a:pt x="611" y="24"/>
                    <a:pt x="613" y="23"/>
                  </a:cubicBezTo>
                  <a:cubicBezTo>
                    <a:pt x="614" y="22"/>
                    <a:pt x="616" y="21"/>
                    <a:pt x="617" y="21"/>
                  </a:cubicBezTo>
                  <a:cubicBezTo>
                    <a:pt x="617" y="21"/>
                    <a:pt x="620" y="19"/>
                    <a:pt x="624" y="18"/>
                  </a:cubicBezTo>
                  <a:cubicBezTo>
                    <a:pt x="627" y="17"/>
                    <a:pt x="629" y="15"/>
                    <a:pt x="629" y="14"/>
                  </a:cubicBezTo>
                  <a:cubicBezTo>
                    <a:pt x="629" y="13"/>
                    <a:pt x="629" y="11"/>
                    <a:pt x="629" y="11"/>
                  </a:cubicBezTo>
                  <a:cubicBezTo>
                    <a:pt x="629" y="10"/>
                    <a:pt x="626" y="10"/>
                    <a:pt x="625" y="10"/>
                  </a:cubicBezTo>
                  <a:cubicBezTo>
                    <a:pt x="624" y="10"/>
                    <a:pt x="623" y="9"/>
                    <a:pt x="623" y="8"/>
                  </a:cubicBezTo>
                  <a:cubicBezTo>
                    <a:pt x="623" y="7"/>
                    <a:pt x="619" y="7"/>
                    <a:pt x="614" y="8"/>
                  </a:cubicBezTo>
                  <a:cubicBezTo>
                    <a:pt x="609" y="9"/>
                    <a:pt x="604" y="10"/>
                    <a:pt x="603" y="10"/>
                  </a:cubicBezTo>
                  <a:cubicBezTo>
                    <a:pt x="602" y="11"/>
                    <a:pt x="600" y="12"/>
                    <a:pt x="598" y="13"/>
                  </a:cubicBezTo>
                  <a:cubicBezTo>
                    <a:pt x="596" y="13"/>
                    <a:pt x="596" y="18"/>
                    <a:pt x="597" y="22"/>
                  </a:cubicBezTo>
                  <a:cubicBezTo>
                    <a:pt x="599" y="26"/>
                    <a:pt x="600" y="35"/>
                    <a:pt x="600" y="40"/>
                  </a:cubicBezTo>
                  <a:cubicBezTo>
                    <a:pt x="600" y="46"/>
                    <a:pt x="600" y="54"/>
                    <a:pt x="602" y="56"/>
                  </a:cubicBezTo>
                  <a:cubicBezTo>
                    <a:pt x="603" y="59"/>
                    <a:pt x="605" y="63"/>
                    <a:pt x="607" y="64"/>
                  </a:cubicBezTo>
                  <a:cubicBezTo>
                    <a:pt x="609" y="65"/>
                    <a:pt x="610" y="67"/>
                    <a:pt x="610" y="69"/>
                  </a:cubicBezTo>
                  <a:cubicBezTo>
                    <a:pt x="609" y="70"/>
                    <a:pt x="607" y="73"/>
                    <a:pt x="605" y="74"/>
                  </a:cubicBezTo>
                  <a:cubicBezTo>
                    <a:pt x="603" y="75"/>
                    <a:pt x="598" y="76"/>
                    <a:pt x="594" y="76"/>
                  </a:cubicBezTo>
                  <a:cubicBezTo>
                    <a:pt x="591" y="76"/>
                    <a:pt x="588" y="76"/>
                    <a:pt x="588" y="76"/>
                  </a:cubicBezTo>
                  <a:cubicBezTo>
                    <a:pt x="588" y="76"/>
                    <a:pt x="588" y="74"/>
                    <a:pt x="588" y="72"/>
                  </a:cubicBezTo>
                  <a:cubicBezTo>
                    <a:pt x="588" y="70"/>
                    <a:pt x="587" y="67"/>
                    <a:pt x="586" y="65"/>
                  </a:cubicBezTo>
                  <a:cubicBezTo>
                    <a:pt x="586" y="65"/>
                    <a:pt x="586" y="65"/>
                    <a:pt x="584" y="63"/>
                  </a:cubicBezTo>
                  <a:cubicBezTo>
                    <a:pt x="583" y="63"/>
                    <a:pt x="583" y="63"/>
                    <a:pt x="583" y="63"/>
                  </a:cubicBezTo>
                  <a:cubicBezTo>
                    <a:pt x="583" y="62"/>
                    <a:pt x="581" y="62"/>
                    <a:pt x="581" y="62"/>
                  </a:cubicBezTo>
                  <a:cubicBezTo>
                    <a:pt x="581" y="61"/>
                    <a:pt x="577" y="62"/>
                    <a:pt x="573" y="64"/>
                  </a:cubicBezTo>
                  <a:cubicBezTo>
                    <a:pt x="573" y="64"/>
                    <a:pt x="573" y="64"/>
                    <a:pt x="572" y="64"/>
                  </a:cubicBezTo>
                  <a:cubicBezTo>
                    <a:pt x="571" y="65"/>
                    <a:pt x="571" y="65"/>
                    <a:pt x="571" y="65"/>
                  </a:cubicBezTo>
                  <a:cubicBezTo>
                    <a:pt x="570" y="67"/>
                    <a:pt x="570" y="70"/>
                    <a:pt x="570" y="70"/>
                  </a:cubicBezTo>
                  <a:cubicBezTo>
                    <a:pt x="571" y="71"/>
                    <a:pt x="572" y="71"/>
                    <a:pt x="573" y="72"/>
                  </a:cubicBezTo>
                  <a:cubicBezTo>
                    <a:pt x="575" y="72"/>
                    <a:pt x="576" y="73"/>
                    <a:pt x="576" y="74"/>
                  </a:cubicBezTo>
                  <a:cubicBezTo>
                    <a:pt x="576" y="76"/>
                    <a:pt x="576" y="77"/>
                    <a:pt x="576" y="77"/>
                  </a:cubicBezTo>
                  <a:cubicBezTo>
                    <a:pt x="576" y="77"/>
                    <a:pt x="576" y="77"/>
                    <a:pt x="576" y="77"/>
                  </a:cubicBezTo>
                  <a:cubicBezTo>
                    <a:pt x="576" y="77"/>
                    <a:pt x="574" y="77"/>
                    <a:pt x="572" y="77"/>
                  </a:cubicBezTo>
                  <a:cubicBezTo>
                    <a:pt x="570" y="76"/>
                    <a:pt x="567" y="76"/>
                    <a:pt x="566" y="76"/>
                  </a:cubicBezTo>
                  <a:cubicBezTo>
                    <a:pt x="565" y="76"/>
                    <a:pt x="564" y="77"/>
                    <a:pt x="564" y="77"/>
                  </a:cubicBezTo>
                  <a:cubicBezTo>
                    <a:pt x="564" y="77"/>
                    <a:pt x="564" y="77"/>
                    <a:pt x="564" y="77"/>
                  </a:cubicBezTo>
                  <a:cubicBezTo>
                    <a:pt x="564" y="77"/>
                    <a:pt x="561" y="77"/>
                    <a:pt x="558" y="78"/>
                  </a:cubicBezTo>
                  <a:cubicBezTo>
                    <a:pt x="555" y="79"/>
                    <a:pt x="552" y="80"/>
                    <a:pt x="551" y="81"/>
                  </a:cubicBezTo>
                  <a:cubicBezTo>
                    <a:pt x="551" y="82"/>
                    <a:pt x="550" y="83"/>
                    <a:pt x="550" y="83"/>
                  </a:cubicBezTo>
                  <a:cubicBezTo>
                    <a:pt x="550" y="83"/>
                    <a:pt x="550" y="83"/>
                    <a:pt x="549" y="83"/>
                  </a:cubicBezTo>
                  <a:cubicBezTo>
                    <a:pt x="549" y="83"/>
                    <a:pt x="548" y="83"/>
                    <a:pt x="547" y="83"/>
                  </a:cubicBezTo>
                  <a:cubicBezTo>
                    <a:pt x="547" y="83"/>
                    <a:pt x="546" y="83"/>
                    <a:pt x="546" y="83"/>
                  </a:cubicBezTo>
                  <a:cubicBezTo>
                    <a:pt x="545" y="83"/>
                    <a:pt x="544" y="82"/>
                    <a:pt x="543" y="82"/>
                  </a:cubicBezTo>
                  <a:cubicBezTo>
                    <a:pt x="541" y="81"/>
                    <a:pt x="539" y="80"/>
                    <a:pt x="539" y="79"/>
                  </a:cubicBezTo>
                  <a:cubicBezTo>
                    <a:pt x="538" y="77"/>
                    <a:pt x="538" y="76"/>
                    <a:pt x="538" y="76"/>
                  </a:cubicBezTo>
                  <a:cubicBezTo>
                    <a:pt x="538" y="75"/>
                    <a:pt x="538" y="75"/>
                    <a:pt x="538" y="75"/>
                  </a:cubicBezTo>
                  <a:cubicBezTo>
                    <a:pt x="538" y="75"/>
                    <a:pt x="536" y="74"/>
                    <a:pt x="532" y="73"/>
                  </a:cubicBezTo>
                  <a:cubicBezTo>
                    <a:pt x="529" y="73"/>
                    <a:pt x="527" y="72"/>
                    <a:pt x="526" y="72"/>
                  </a:cubicBezTo>
                  <a:cubicBezTo>
                    <a:pt x="526" y="72"/>
                    <a:pt x="526" y="73"/>
                    <a:pt x="526" y="73"/>
                  </a:cubicBezTo>
                  <a:cubicBezTo>
                    <a:pt x="526" y="73"/>
                    <a:pt x="525" y="73"/>
                    <a:pt x="525" y="73"/>
                  </a:cubicBezTo>
                  <a:cubicBezTo>
                    <a:pt x="525" y="73"/>
                    <a:pt x="525" y="73"/>
                    <a:pt x="525" y="73"/>
                  </a:cubicBezTo>
                  <a:cubicBezTo>
                    <a:pt x="525" y="74"/>
                    <a:pt x="527" y="76"/>
                    <a:pt x="527" y="76"/>
                  </a:cubicBezTo>
                  <a:cubicBezTo>
                    <a:pt x="527" y="76"/>
                    <a:pt x="527" y="76"/>
                    <a:pt x="527" y="76"/>
                  </a:cubicBezTo>
                  <a:cubicBezTo>
                    <a:pt x="527" y="76"/>
                    <a:pt x="526" y="76"/>
                    <a:pt x="526" y="76"/>
                  </a:cubicBezTo>
                  <a:cubicBezTo>
                    <a:pt x="525" y="76"/>
                    <a:pt x="524" y="77"/>
                    <a:pt x="525" y="79"/>
                  </a:cubicBezTo>
                  <a:cubicBezTo>
                    <a:pt x="525" y="80"/>
                    <a:pt x="525" y="81"/>
                    <a:pt x="525" y="81"/>
                  </a:cubicBezTo>
                  <a:cubicBezTo>
                    <a:pt x="516" y="81"/>
                    <a:pt x="516" y="81"/>
                    <a:pt x="516" y="81"/>
                  </a:cubicBezTo>
                  <a:cubicBezTo>
                    <a:pt x="512" y="81"/>
                    <a:pt x="506" y="81"/>
                    <a:pt x="502" y="80"/>
                  </a:cubicBezTo>
                  <a:cubicBezTo>
                    <a:pt x="499" y="80"/>
                    <a:pt x="496" y="80"/>
                    <a:pt x="496" y="80"/>
                  </a:cubicBezTo>
                  <a:cubicBezTo>
                    <a:pt x="495" y="80"/>
                    <a:pt x="493" y="80"/>
                    <a:pt x="490" y="81"/>
                  </a:cubicBezTo>
                  <a:cubicBezTo>
                    <a:pt x="487" y="82"/>
                    <a:pt x="484" y="85"/>
                    <a:pt x="483" y="87"/>
                  </a:cubicBezTo>
                  <a:cubicBezTo>
                    <a:pt x="482" y="90"/>
                    <a:pt x="481" y="91"/>
                    <a:pt x="481" y="91"/>
                  </a:cubicBezTo>
                  <a:cubicBezTo>
                    <a:pt x="480" y="91"/>
                    <a:pt x="480" y="91"/>
                    <a:pt x="479" y="90"/>
                  </a:cubicBezTo>
                  <a:cubicBezTo>
                    <a:pt x="479" y="90"/>
                    <a:pt x="477" y="89"/>
                    <a:pt x="475" y="87"/>
                  </a:cubicBezTo>
                  <a:cubicBezTo>
                    <a:pt x="472" y="86"/>
                    <a:pt x="471" y="84"/>
                    <a:pt x="471" y="84"/>
                  </a:cubicBezTo>
                  <a:cubicBezTo>
                    <a:pt x="471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7" y="81"/>
                    <a:pt x="465" y="80"/>
                  </a:cubicBezTo>
                  <a:cubicBezTo>
                    <a:pt x="465" y="80"/>
                    <a:pt x="465" y="80"/>
                    <a:pt x="464" y="79"/>
                  </a:cubicBezTo>
                  <a:cubicBezTo>
                    <a:pt x="464" y="79"/>
                    <a:pt x="464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2" y="79"/>
                    <a:pt x="462" y="78"/>
                  </a:cubicBezTo>
                  <a:cubicBezTo>
                    <a:pt x="462" y="78"/>
                    <a:pt x="462" y="78"/>
                    <a:pt x="462" y="78"/>
                  </a:cubicBezTo>
                  <a:cubicBezTo>
                    <a:pt x="459" y="78"/>
                    <a:pt x="459" y="78"/>
                    <a:pt x="459" y="78"/>
                  </a:cubicBezTo>
                  <a:cubicBezTo>
                    <a:pt x="459" y="82"/>
                    <a:pt x="453" y="86"/>
                    <a:pt x="446" y="86"/>
                  </a:cubicBezTo>
                  <a:cubicBezTo>
                    <a:pt x="439" y="86"/>
                    <a:pt x="434" y="86"/>
                    <a:pt x="434" y="85"/>
                  </a:cubicBezTo>
                  <a:cubicBezTo>
                    <a:pt x="434" y="85"/>
                    <a:pt x="434" y="85"/>
                    <a:pt x="433" y="85"/>
                  </a:cubicBezTo>
                  <a:cubicBezTo>
                    <a:pt x="433" y="85"/>
                    <a:pt x="433" y="85"/>
                    <a:pt x="433" y="85"/>
                  </a:cubicBezTo>
                  <a:cubicBezTo>
                    <a:pt x="433" y="84"/>
                    <a:pt x="433" y="83"/>
                    <a:pt x="433" y="83"/>
                  </a:cubicBezTo>
                  <a:cubicBezTo>
                    <a:pt x="433" y="83"/>
                    <a:pt x="433" y="82"/>
                    <a:pt x="433" y="82"/>
                  </a:cubicBezTo>
                  <a:cubicBezTo>
                    <a:pt x="433" y="81"/>
                    <a:pt x="433" y="80"/>
                    <a:pt x="433" y="79"/>
                  </a:cubicBezTo>
                  <a:cubicBezTo>
                    <a:pt x="433" y="78"/>
                    <a:pt x="436" y="75"/>
                    <a:pt x="440" y="74"/>
                  </a:cubicBezTo>
                  <a:cubicBezTo>
                    <a:pt x="443" y="72"/>
                    <a:pt x="447" y="70"/>
                    <a:pt x="448" y="69"/>
                  </a:cubicBezTo>
                  <a:cubicBezTo>
                    <a:pt x="449" y="67"/>
                    <a:pt x="452" y="67"/>
                    <a:pt x="456" y="67"/>
                  </a:cubicBezTo>
                  <a:cubicBezTo>
                    <a:pt x="459" y="67"/>
                    <a:pt x="462" y="67"/>
                    <a:pt x="463" y="68"/>
                  </a:cubicBezTo>
                  <a:cubicBezTo>
                    <a:pt x="464" y="69"/>
                    <a:pt x="465" y="70"/>
                    <a:pt x="465" y="71"/>
                  </a:cubicBezTo>
                  <a:cubicBezTo>
                    <a:pt x="466" y="72"/>
                    <a:pt x="469" y="74"/>
                    <a:pt x="472" y="76"/>
                  </a:cubicBezTo>
                  <a:cubicBezTo>
                    <a:pt x="472" y="76"/>
                    <a:pt x="472" y="76"/>
                    <a:pt x="472" y="77"/>
                  </a:cubicBezTo>
                  <a:cubicBezTo>
                    <a:pt x="473" y="78"/>
                    <a:pt x="473" y="78"/>
                    <a:pt x="473" y="78"/>
                  </a:cubicBezTo>
                  <a:cubicBezTo>
                    <a:pt x="477" y="77"/>
                    <a:pt x="481" y="77"/>
                    <a:pt x="482" y="76"/>
                  </a:cubicBezTo>
                  <a:cubicBezTo>
                    <a:pt x="483" y="76"/>
                    <a:pt x="484" y="75"/>
                    <a:pt x="484" y="75"/>
                  </a:cubicBezTo>
                  <a:cubicBezTo>
                    <a:pt x="485" y="75"/>
                    <a:pt x="487" y="72"/>
                    <a:pt x="489" y="70"/>
                  </a:cubicBezTo>
                  <a:cubicBezTo>
                    <a:pt x="490" y="68"/>
                    <a:pt x="499" y="67"/>
                    <a:pt x="507" y="67"/>
                  </a:cubicBezTo>
                  <a:cubicBezTo>
                    <a:pt x="515" y="67"/>
                    <a:pt x="524" y="67"/>
                    <a:pt x="526" y="68"/>
                  </a:cubicBezTo>
                  <a:cubicBezTo>
                    <a:pt x="529" y="68"/>
                    <a:pt x="531" y="69"/>
                    <a:pt x="532" y="69"/>
                  </a:cubicBezTo>
                  <a:cubicBezTo>
                    <a:pt x="533" y="70"/>
                    <a:pt x="534" y="70"/>
                    <a:pt x="534" y="70"/>
                  </a:cubicBezTo>
                  <a:cubicBezTo>
                    <a:pt x="534" y="70"/>
                    <a:pt x="534" y="70"/>
                    <a:pt x="534" y="70"/>
                  </a:cubicBezTo>
                  <a:cubicBezTo>
                    <a:pt x="534" y="70"/>
                    <a:pt x="535" y="69"/>
                    <a:pt x="536" y="69"/>
                  </a:cubicBezTo>
                  <a:cubicBezTo>
                    <a:pt x="537" y="68"/>
                    <a:pt x="538" y="66"/>
                    <a:pt x="539" y="65"/>
                  </a:cubicBezTo>
                  <a:cubicBezTo>
                    <a:pt x="540" y="64"/>
                    <a:pt x="540" y="59"/>
                    <a:pt x="540" y="55"/>
                  </a:cubicBezTo>
                  <a:cubicBezTo>
                    <a:pt x="540" y="50"/>
                    <a:pt x="536" y="43"/>
                    <a:pt x="530" y="38"/>
                  </a:cubicBezTo>
                  <a:cubicBezTo>
                    <a:pt x="525" y="33"/>
                    <a:pt x="519" y="25"/>
                    <a:pt x="519" y="20"/>
                  </a:cubicBezTo>
                  <a:cubicBezTo>
                    <a:pt x="518" y="15"/>
                    <a:pt x="516" y="10"/>
                    <a:pt x="514" y="10"/>
                  </a:cubicBezTo>
                  <a:cubicBezTo>
                    <a:pt x="512" y="10"/>
                    <a:pt x="511" y="12"/>
                    <a:pt x="511" y="14"/>
                  </a:cubicBezTo>
                  <a:cubicBezTo>
                    <a:pt x="511" y="16"/>
                    <a:pt x="508" y="18"/>
                    <a:pt x="505" y="18"/>
                  </a:cubicBezTo>
                  <a:cubicBezTo>
                    <a:pt x="502" y="19"/>
                    <a:pt x="499" y="21"/>
                    <a:pt x="499" y="23"/>
                  </a:cubicBezTo>
                  <a:cubicBezTo>
                    <a:pt x="499" y="24"/>
                    <a:pt x="498" y="27"/>
                    <a:pt x="496" y="28"/>
                  </a:cubicBezTo>
                  <a:cubicBezTo>
                    <a:pt x="494" y="29"/>
                    <a:pt x="492" y="29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1" y="30"/>
                    <a:pt x="490" y="28"/>
                    <a:pt x="488" y="25"/>
                  </a:cubicBezTo>
                  <a:cubicBezTo>
                    <a:pt x="487" y="22"/>
                    <a:pt x="485" y="20"/>
                    <a:pt x="485" y="20"/>
                  </a:cubicBezTo>
                  <a:cubicBezTo>
                    <a:pt x="485" y="20"/>
                    <a:pt x="474" y="20"/>
                    <a:pt x="461" y="19"/>
                  </a:cubicBezTo>
                  <a:cubicBezTo>
                    <a:pt x="448" y="19"/>
                    <a:pt x="435" y="19"/>
                    <a:pt x="431" y="19"/>
                  </a:cubicBezTo>
                  <a:cubicBezTo>
                    <a:pt x="428" y="19"/>
                    <a:pt x="425" y="19"/>
                    <a:pt x="425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4" y="18"/>
                    <a:pt x="424" y="16"/>
                    <a:pt x="424" y="15"/>
                  </a:cubicBezTo>
                  <a:cubicBezTo>
                    <a:pt x="424" y="13"/>
                    <a:pt x="423" y="12"/>
                    <a:pt x="423" y="12"/>
                  </a:cubicBezTo>
                  <a:cubicBezTo>
                    <a:pt x="423" y="12"/>
                    <a:pt x="423" y="11"/>
                    <a:pt x="423" y="11"/>
                  </a:cubicBezTo>
                  <a:cubicBezTo>
                    <a:pt x="422" y="11"/>
                    <a:pt x="422" y="11"/>
                    <a:pt x="422" y="11"/>
                  </a:cubicBezTo>
                  <a:cubicBezTo>
                    <a:pt x="422" y="10"/>
                    <a:pt x="422" y="10"/>
                    <a:pt x="422" y="10"/>
                  </a:cubicBezTo>
                  <a:cubicBezTo>
                    <a:pt x="422" y="10"/>
                    <a:pt x="423" y="9"/>
                    <a:pt x="424" y="8"/>
                  </a:cubicBezTo>
                  <a:cubicBezTo>
                    <a:pt x="425" y="7"/>
                    <a:pt x="426" y="6"/>
                    <a:pt x="426" y="6"/>
                  </a:cubicBezTo>
                  <a:cubicBezTo>
                    <a:pt x="426" y="5"/>
                    <a:pt x="426" y="5"/>
                    <a:pt x="425" y="4"/>
                  </a:cubicBezTo>
                  <a:cubicBezTo>
                    <a:pt x="425" y="4"/>
                    <a:pt x="422" y="3"/>
                    <a:pt x="420" y="2"/>
                  </a:cubicBezTo>
                  <a:cubicBezTo>
                    <a:pt x="418" y="1"/>
                    <a:pt x="410" y="0"/>
                    <a:pt x="402" y="0"/>
                  </a:cubicBezTo>
                  <a:cubicBezTo>
                    <a:pt x="395" y="0"/>
                    <a:pt x="385" y="1"/>
                    <a:pt x="380" y="3"/>
                  </a:cubicBezTo>
                  <a:cubicBezTo>
                    <a:pt x="375" y="4"/>
                    <a:pt x="371" y="5"/>
                    <a:pt x="371" y="6"/>
                  </a:cubicBezTo>
                  <a:cubicBezTo>
                    <a:pt x="370" y="7"/>
                    <a:pt x="370" y="8"/>
                    <a:pt x="369" y="8"/>
                  </a:cubicBezTo>
                  <a:cubicBezTo>
                    <a:pt x="369" y="9"/>
                    <a:pt x="367" y="12"/>
                    <a:pt x="366" y="14"/>
                  </a:cubicBezTo>
                  <a:cubicBezTo>
                    <a:pt x="364" y="17"/>
                    <a:pt x="362" y="19"/>
                    <a:pt x="359" y="19"/>
                  </a:cubicBezTo>
                  <a:cubicBezTo>
                    <a:pt x="357" y="19"/>
                    <a:pt x="356" y="19"/>
                    <a:pt x="356" y="20"/>
                  </a:cubicBezTo>
                  <a:cubicBezTo>
                    <a:pt x="356" y="20"/>
                    <a:pt x="357" y="21"/>
                    <a:pt x="357" y="22"/>
                  </a:cubicBezTo>
                  <a:cubicBezTo>
                    <a:pt x="358" y="23"/>
                    <a:pt x="360" y="24"/>
                    <a:pt x="362" y="25"/>
                  </a:cubicBezTo>
                  <a:cubicBezTo>
                    <a:pt x="364" y="26"/>
                    <a:pt x="368" y="29"/>
                    <a:pt x="372" y="30"/>
                  </a:cubicBezTo>
                  <a:cubicBezTo>
                    <a:pt x="375" y="32"/>
                    <a:pt x="381" y="33"/>
                    <a:pt x="385" y="33"/>
                  </a:cubicBezTo>
                  <a:cubicBezTo>
                    <a:pt x="389" y="33"/>
                    <a:pt x="393" y="33"/>
                    <a:pt x="395" y="32"/>
                  </a:cubicBezTo>
                  <a:cubicBezTo>
                    <a:pt x="397" y="31"/>
                    <a:pt x="398" y="28"/>
                    <a:pt x="398" y="26"/>
                  </a:cubicBezTo>
                  <a:cubicBezTo>
                    <a:pt x="397" y="23"/>
                    <a:pt x="398" y="20"/>
                    <a:pt x="399" y="20"/>
                  </a:cubicBezTo>
                  <a:cubicBezTo>
                    <a:pt x="400" y="20"/>
                    <a:pt x="403" y="19"/>
                    <a:pt x="405" y="19"/>
                  </a:cubicBezTo>
                  <a:cubicBezTo>
                    <a:pt x="408" y="19"/>
                    <a:pt x="410" y="20"/>
                    <a:pt x="410" y="21"/>
                  </a:cubicBezTo>
                  <a:cubicBezTo>
                    <a:pt x="410" y="22"/>
                    <a:pt x="411" y="24"/>
                    <a:pt x="413" y="25"/>
                  </a:cubicBezTo>
                  <a:cubicBezTo>
                    <a:pt x="414" y="26"/>
                    <a:pt x="416" y="29"/>
                    <a:pt x="418" y="31"/>
                  </a:cubicBezTo>
                  <a:cubicBezTo>
                    <a:pt x="420" y="33"/>
                    <a:pt x="422" y="36"/>
                    <a:pt x="423" y="39"/>
                  </a:cubicBezTo>
                  <a:cubicBezTo>
                    <a:pt x="424" y="41"/>
                    <a:pt x="424" y="43"/>
                    <a:pt x="424" y="42"/>
                  </a:cubicBezTo>
                  <a:cubicBezTo>
                    <a:pt x="424" y="42"/>
                    <a:pt x="429" y="41"/>
                    <a:pt x="434" y="40"/>
                  </a:cubicBezTo>
                  <a:cubicBezTo>
                    <a:pt x="439" y="40"/>
                    <a:pt x="443" y="39"/>
                    <a:pt x="443" y="39"/>
                  </a:cubicBezTo>
                  <a:cubicBezTo>
                    <a:pt x="443" y="39"/>
                    <a:pt x="440" y="39"/>
                    <a:pt x="437" y="39"/>
                  </a:cubicBezTo>
                  <a:cubicBezTo>
                    <a:pt x="434" y="39"/>
                    <a:pt x="430" y="40"/>
                    <a:pt x="429" y="40"/>
                  </a:cubicBezTo>
                  <a:cubicBezTo>
                    <a:pt x="427" y="40"/>
                    <a:pt x="427" y="40"/>
                    <a:pt x="429" y="40"/>
                  </a:cubicBezTo>
                  <a:cubicBezTo>
                    <a:pt x="431" y="39"/>
                    <a:pt x="435" y="39"/>
                    <a:pt x="438" y="39"/>
                  </a:cubicBezTo>
                  <a:cubicBezTo>
                    <a:pt x="441" y="39"/>
                    <a:pt x="443" y="38"/>
                    <a:pt x="443" y="38"/>
                  </a:cubicBezTo>
                  <a:cubicBezTo>
                    <a:pt x="443" y="38"/>
                    <a:pt x="443" y="38"/>
                    <a:pt x="444" y="38"/>
                  </a:cubicBezTo>
                  <a:cubicBezTo>
                    <a:pt x="444" y="38"/>
                    <a:pt x="446" y="40"/>
                    <a:pt x="448" y="41"/>
                  </a:cubicBezTo>
                  <a:cubicBezTo>
                    <a:pt x="450" y="42"/>
                    <a:pt x="452" y="44"/>
                    <a:pt x="452" y="44"/>
                  </a:cubicBezTo>
                  <a:cubicBezTo>
                    <a:pt x="452" y="44"/>
                    <a:pt x="451" y="45"/>
                    <a:pt x="450" y="47"/>
                  </a:cubicBezTo>
                  <a:cubicBezTo>
                    <a:pt x="449" y="49"/>
                    <a:pt x="448" y="50"/>
                    <a:pt x="448" y="51"/>
                  </a:cubicBezTo>
                  <a:cubicBezTo>
                    <a:pt x="448" y="51"/>
                    <a:pt x="447" y="51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5" y="51"/>
                    <a:pt x="444" y="51"/>
                  </a:cubicBezTo>
                  <a:cubicBezTo>
                    <a:pt x="442" y="51"/>
                    <a:pt x="439" y="52"/>
                    <a:pt x="437" y="52"/>
                  </a:cubicBezTo>
                  <a:cubicBezTo>
                    <a:pt x="434" y="52"/>
                    <a:pt x="432" y="55"/>
                    <a:pt x="431" y="59"/>
                  </a:cubicBezTo>
                  <a:cubicBezTo>
                    <a:pt x="430" y="63"/>
                    <a:pt x="429" y="67"/>
                    <a:pt x="429" y="67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67"/>
                    <a:pt x="425" y="67"/>
                    <a:pt x="421" y="68"/>
                  </a:cubicBezTo>
                  <a:cubicBezTo>
                    <a:pt x="417" y="69"/>
                    <a:pt x="413" y="70"/>
                    <a:pt x="413" y="70"/>
                  </a:cubicBezTo>
                  <a:cubicBezTo>
                    <a:pt x="413" y="70"/>
                    <a:pt x="413" y="70"/>
                    <a:pt x="412" y="69"/>
                  </a:cubicBezTo>
                  <a:cubicBezTo>
                    <a:pt x="412" y="68"/>
                    <a:pt x="409" y="67"/>
                    <a:pt x="404" y="67"/>
                  </a:cubicBezTo>
                  <a:cubicBezTo>
                    <a:pt x="400" y="67"/>
                    <a:pt x="396" y="64"/>
                    <a:pt x="395" y="62"/>
                  </a:cubicBezTo>
                  <a:cubicBezTo>
                    <a:pt x="395" y="59"/>
                    <a:pt x="394" y="57"/>
                    <a:pt x="393" y="57"/>
                  </a:cubicBezTo>
                  <a:cubicBezTo>
                    <a:pt x="393" y="57"/>
                    <a:pt x="393" y="57"/>
                    <a:pt x="393" y="58"/>
                  </a:cubicBezTo>
                  <a:cubicBezTo>
                    <a:pt x="393" y="58"/>
                    <a:pt x="387" y="58"/>
                    <a:pt x="380" y="57"/>
                  </a:cubicBezTo>
                  <a:cubicBezTo>
                    <a:pt x="372" y="56"/>
                    <a:pt x="365" y="54"/>
                    <a:pt x="364" y="53"/>
                  </a:cubicBezTo>
                  <a:cubicBezTo>
                    <a:pt x="362" y="51"/>
                    <a:pt x="359" y="50"/>
                    <a:pt x="357" y="50"/>
                  </a:cubicBezTo>
                  <a:cubicBezTo>
                    <a:pt x="354" y="50"/>
                    <a:pt x="352" y="50"/>
                    <a:pt x="351" y="49"/>
                  </a:cubicBezTo>
                  <a:cubicBezTo>
                    <a:pt x="351" y="49"/>
                    <a:pt x="349" y="48"/>
                    <a:pt x="349" y="47"/>
                  </a:cubicBezTo>
                  <a:cubicBezTo>
                    <a:pt x="348" y="47"/>
                    <a:pt x="344" y="46"/>
                    <a:pt x="340" y="46"/>
                  </a:cubicBezTo>
                  <a:cubicBezTo>
                    <a:pt x="336" y="47"/>
                    <a:pt x="333" y="49"/>
                    <a:pt x="333" y="51"/>
                  </a:cubicBezTo>
                  <a:cubicBezTo>
                    <a:pt x="333" y="54"/>
                    <a:pt x="330" y="56"/>
                    <a:pt x="327" y="57"/>
                  </a:cubicBezTo>
                  <a:cubicBezTo>
                    <a:pt x="324" y="58"/>
                    <a:pt x="321" y="59"/>
                    <a:pt x="321" y="59"/>
                  </a:cubicBezTo>
                  <a:cubicBezTo>
                    <a:pt x="321" y="60"/>
                    <a:pt x="321" y="61"/>
                    <a:pt x="321" y="63"/>
                  </a:cubicBezTo>
                  <a:cubicBezTo>
                    <a:pt x="321" y="65"/>
                    <a:pt x="318" y="67"/>
                    <a:pt x="314" y="67"/>
                  </a:cubicBezTo>
                  <a:cubicBezTo>
                    <a:pt x="310" y="67"/>
                    <a:pt x="307" y="65"/>
                    <a:pt x="307" y="62"/>
                  </a:cubicBezTo>
                  <a:cubicBezTo>
                    <a:pt x="306" y="60"/>
                    <a:pt x="305" y="57"/>
                    <a:pt x="303" y="56"/>
                  </a:cubicBezTo>
                  <a:cubicBezTo>
                    <a:pt x="302" y="56"/>
                    <a:pt x="301" y="56"/>
                    <a:pt x="302" y="56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8"/>
                  </a:cubicBezTo>
                  <a:cubicBezTo>
                    <a:pt x="302" y="58"/>
                    <a:pt x="302" y="58"/>
                    <a:pt x="302" y="58"/>
                  </a:cubicBezTo>
                  <a:cubicBezTo>
                    <a:pt x="302" y="58"/>
                    <a:pt x="299" y="60"/>
                    <a:pt x="295" y="62"/>
                  </a:cubicBezTo>
                  <a:cubicBezTo>
                    <a:pt x="291" y="65"/>
                    <a:pt x="283" y="67"/>
                    <a:pt x="278" y="67"/>
                  </a:cubicBezTo>
                  <a:cubicBezTo>
                    <a:pt x="273" y="67"/>
                    <a:pt x="269" y="65"/>
                    <a:pt x="268" y="64"/>
                  </a:cubicBezTo>
                  <a:cubicBezTo>
                    <a:pt x="268" y="62"/>
                    <a:pt x="262" y="61"/>
                    <a:pt x="256" y="61"/>
                  </a:cubicBezTo>
                  <a:cubicBezTo>
                    <a:pt x="249" y="61"/>
                    <a:pt x="243" y="61"/>
                    <a:pt x="242" y="61"/>
                  </a:cubicBezTo>
                  <a:cubicBezTo>
                    <a:pt x="240" y="60"/>
                    <a:pt x="237" y="59"/>
                    <a:pt x="234" y="59"/>
                  </a:cubicBezTo>
                  <a:cubicBezTo>
                    <a:pt x="232" y="58"/>
                    <a:pt x="222" y="57"/>
                    <a:pt x="214" y="57"/>
                  </a:cubicBezTo>
                  <a:cubicBezTo>
                    <a:pt x="205" y="57"/>
                    <a:pt x="198" y="55"/>
                    <a:pt x="198" y="52"/>
                  </a:cubicBezTo>
                  <a:cubicBezTo>
                    <a:pt x="198" y="50"/>
                    <a:pt x="195" y="48"/>
                    <a:pt x="192" y="48"/>
                  </a:cubicBezTo>
                  <a:cubicBezTo>
                    <a:pt x="189" y="48"/>
                    <a:pt x="185" y="47"/>
                    <a:pt x="185" y="45"/>
                  </a:cubicBezTo>
                  <a:cubicBezTo>
                    <a:pt x="184" y="44"/>
                    <a:pt x="177" y="43"/>
                    <a:pt x="169" y="42"/>
                  </a:cubicBezTo>
                  <a:cubicBezTo>
                    <a:pt x="160" y="42"/>
                    <a:pt x="147" y="43"/>
                    <a:pt x="139" y="43"/>
                  </a:cubicBezTo>
                  <a:cubicBezTo>
                    <a:pt x="131" y="44"/>
                    <a:pt x="119" y="44"/>
                    <a:pt x="113" y="44"/>
                  </a:cubicBezTo>
                  <a:cubicBezTo>
                    <a:pt x="107" y="43"/>
                    <a:pt x="98" y="43"/>
                    <a:pt x="92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6" y="43"/>
                    <a:pt x="60" y="44"/>
                    <a:pt x="55" y="46"/>
                  </a:cubicBezTo>
                  <a:cubicBezTo>
                    <a:pt x="51" y="48"/>
                    <a:pt x="45" y="52"/>
                    <a:pt x="42" y="56"/>
                  </a:cubicBezTo>
                  <a:cubicBezTo>
                    <a:pt x="39" y="59"/>
                    <a:pt x="35" y="65"/>
                    <a:pt x="33" y="69"/>
                  </a:cubicBezTo>
                  <a:cubicBezTo>
                    <a:pt x="31" y="74"/>
                    <a:pt x="32" y="79"/>
                    <a:pt x="35" y="81"/>
                  </a:cubicBezTo>
                  <a:cubicBezTo>
                    <a:pt x="38" y="84"/>
                    <a:pt x="41" y="87"/>
                    <a:pt x="42" y="88"/>
                  </a:cubicBezTo>
                  <a:cubicBezTo>
                    <a:pt x="43" y="89"/>
                    <a:pt x="43" y="90"/>
                    <a:pt x="43" y="90"/>
                  </a:cubicBezTo>
                  <a:cubicBezTo>
                    <a:pt x="43" y="90"/>
                    <a:pt x="43" y="91"/>
                    <a:pt x="43" y="93"/>
                  </a:cubicBezTo>
                  <a:cubicBezTo>
                    <a:pt x="43" y="94"/>
                    <a:pt x="43" y="95"/>
                    <a:pt x="43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8" y="95"/>
                    <a:pt x="0" y="96"/>
                    <a:pt x="1" y="97"/>
                  </a:cubicBezTo>
                  <a:cubicBezTo>
                    <a:pt x="3" y="98"/>
                    <a:pt x="6" y="101"/>
                    <a:pt x="9" y="104"/>
                  </a:cubicBezTo>
                  <a:cubicBezTo>
                    <a:pt x="12" y="107"/>
                    <a:pt x="22" y="109"/>
                    <a:pt x="32" y="109"/>
                  </a:cubicBezTo>
                  <a:cubicBezTo>
                    <a:pt x="42" y="109"/>
                    <a:pt x="50" y="111"/>
                    <a:pt x="50" y="114"/>
                  </a:cubicBezTo>
                  <a:cubicBezTo>
                    <a:pt x="50" y="117"/>
                    <a:pt x="48" y="120"/>
                    <a:pt x="45" y="121"/>
                  </a:cubicBezTo>
                  <a:cubicBezTo>
                    <a:pt x="43" y="122"/>
                    <a:pt x="40" y="123"/>
                    <a:pt x="40" y="124"/>
                  </a:cubicBezTo>
                  <a:cubicBezTo>
                    <a:pt x="39" y="124"/>
                    <a:pt x="38" y="124"/>
                    <a:pt x="38" y="124"/>
                  </a:cubicBezTo>
                  <a:cubicBezTo>
                    <a:pt x="38" y="124"/>
                    <a:pt x="34" y="126"/>
                    <a:pt x="29" y="128"/>
                  </a:cubicBezTo>
                  <a:cubicBezTo>
                    <a:pt x="24" y="130"/>
                    <a:pt x="19" y="133"/>
                    <a:pt x="18" y="134"/>
                  </a:cubicBezTo>
                  <a:cubicBezTo>
                    <a:pt x="16" y="136"/>
                    <a:pt x="16" y="138"/>
                    <a:pt x="18" y="138"/>
                  </a:cubicBezTo>
                  <a:cubicBezTo>
                    <a:pt x="19" y="138"/>
                    <a:pt x="20" y="141"/>
                    <a:pt x="20" y="144"/>
                  </a:cubicBezTo>
                  <a:cubicBezTo>
                    <a:pt x="20" y="148"/>
                    <a:pt x="24" y="152"/>
                    <a:pt x="28" y="154"/>
                  </a:cubicBezTo>
                  <a:cubicBezTo>
                    <a:pt x="33" y="155"/>
                    <a:pt x="38" y="157"/>
                    <a:pt x="41" y="157"/>
                  </a:cubicBezTo>
                  <a:cubicBezTo>
                    <a:pt x="44" y="157"/>
                    <a:pt x="48" y="159"/>
                    <a:pt x="50" y="162"/>
                  </a:cubicBezTo>
                  <a:cubicBezTo>
                    <a:pt x="52" y="164"/>
                    <a:pt x="56" y="166"/>
                    <a:pt x="58" y="166"/>
                  </a:cubicBezTo>
                  <a:cubicBezTo>
                    <a:pt x="61" y="166"/>
                    <a:pt x="65" y="169"/>
                    <a:pt x="66" y="171"/>
                  </a:cubicBezTo>
                  <a:cubicBezTo>
                    <a:pt x="68" y="174"/>
                    <a:pt x="68" y="177"/>
                    <a:pt x="68" y="177"/>
                  </a:cubicBezTo>
                  <a:cubicBezTo>
                    <a:pt x="68" y="178"/>
                    <a:pt x="67" y="179"/>
                    <a:pt x="67" y="180"/>
                  </a:cubicBezTo>
                  <a:cubicBezTo>
                    <a:pt x="66" y="181"/>
                    <a:pt x="65" y="184"/>
                    <a:pt x="63" y="186"/>
                  </a:cubicBezTo>
                  <a:cubicBezTo>
                    <a:pt x="62" y="188"/>
                    <a:pt x="57" y="192"/>
                    <a:pt x="53" y="194"/>
                  </a:cubicBezTo>
                  <a:cubicBezTo>
                    <a:pt x="48" y="197"/>
                    <a:pt x="46" y="201"/>
                    <a:pt x="47" y="202"/>
                  </a:cubicBezTo>
                  <a:cubicBezTo>
                    <a:pt x="49" y="204"/>
                    <a:pt x="50" y="205"/>
                    <a:pt x="50" y="203"/>
                  </a:cubicBezTo>
                  <a:cubicBezTo>
                    <a:pt x="50" y="202"/>
                    <a:pt x="54" y="200"/>
                    <a:pt x="58" y="199"/>
                  </a:cubicBezTo>
                  <a:cubicBezTo>
                    <a:pt x="62" y="199"/>
                    <a:pt x="69" y="198"/>
                    <a:pt x="73" y="198"/>
                  </a:cubicBezTo>
                  <a:cubicBezTo>
                    <a:pt x="76" y="198"/>
                    <a:pt x="80" y="195"/>
                    <a:pt x="80" y="192"/>
                  </a:cubicBezTo>
                  <a:cubicBezTo>
                    <a:pt x="80" y="190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3" y="187"/>
                    <a:pt x="86" y="186"/>
                  </a:cubicBezTo>
                  <a:cubicBezTo>
                    <a:pt x="88" y="186"/>
                    <a:pt x="92" y="185"/>
                    <a:pt x="93" y="185"/>
                  </a:cubicBezTo>
                  <a:cubicBezTo>
                    <a:pt x="94" y="185"/>
                    <a:pt x="97" y="188"/>
                    <a:pt x="99" y="190"/>
                  </a:cubicBezTo>
                  <a:cubicBezTo>
                    <a:pt x="100" y="193"/>
                    <a:pt x="103" y="195"/>
                    <a:pt x="105" y="195"/>
                  </a:cubicBezTo>
                  <a:cubicBezTo>
                    <a:pt x="107" y="195"/>
                    <a:pt x="109" y="193"/>
                    <a:pt x="109" y="192"/>
                  </a:cubicBezTo>
                  <a:cubicBezTo>
                    <a:pt x="109" y="190"/>
                    <a:pt x="107" y="187"/>
                    <a:pt x="103" y="185"/>
                  </a:cubicBezTo>
                  <a:cubicBezTo>
                    <a:pt x="100" y="183"/>
                    <a:pt x="98" y="181"/>
                    <a:pt x="98" y="181"/>
                  </a:cubicBezTo>
                  <a:cubicBezTo>
                    <a:pt x="99" y="181"/>
                    <a:pt x="99" y="180"/>
                    <a:pt x="98" y="180"/>
                  </a:cubicBezTo>
                  <a:cubicBezTo>
                    <a:pt x="98" y="180"/>
                    <a:pt x="98" y="180"/>
                    <a:pt x="98" y="180"/>
                  </a:cubicBezTo>
                  <a:cubicBezTo>
                    <a:pt x="97" y="180"/>
                    <a:pt x="97" y="180"/>
                    <a:pt x="97" y="180"/>
                  </a:cubicBezTo>
                  <a:cubicBezTo>
                    <a:pt x="97" y="180"/>
                    <a:pt x="99" y="179"/>
                    <a:pt x="100" y="178"/>
                  </a:cubicBezTo>
                  <a:cubicBezTo>
                    <a:pt x="102" y="177"/>
                    <a:pt x="107" y="172"/>
                    <a:pt x="111" y="166"/>
                  </a:cubicBezTo>
                  <a:cubicBezTo>
                    <a:pt x="115" y="161"/>
                    <a:pt x="137" y="157"/>
                    <a:pt x="159" y="157"/>
                  </a:cubicBezTo>
                  <a:cubicBezTo>
                    <a:pt x="182" y="157"/>
                    <a:pt x="208" y="161"/>
                    <a:pt x="217" y="166"/>
                  </a:cubicBezTo>
                  <a:cubicBezTo>
                    <a:pt x="227" y="172"/>
                    <a:pt x="241" y="176"/>
                    <a:pt x="249" y="176"/>
                  </a:cubicBezTo>
                  <a:cubicBezTo>
                    <a:pt x="257" y="176"/>
                    <a:pt x="263" y="181"/>
                    <a:pt x="263" y="187"/>
                  </a:cubicBezTo>
                  <a:cubicBezTo>
                    <a:pt x="263" y="193"/>
                    <a:pt x="265" y="195"/>
                    <a:pt x="267" y="192"/>
                  </a:cubicBezTo>
                  <a:cubicBezTo>
                    <a:pt x="270" y="188"/>
                    <a:pt x="272" y="186"/>
                    <a:pt x="272" y="186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5" y="190"/>
                    <a:pt x="279" y="196"/>
                  </a:cubicBezTo>
                  <a:cubicBezTo>
                    <a:pt x="282" y="201"/>
                    <a:pt x="290" y="211"/>
                    <a:pt x="297" y="217"/>
                  </a:cubicBezTo>
                  <a:cubicBezTo>
                    <a:pt x="303" y="223"/>
                    <a:pt x="311" y="234"/>
                    <a:pt x="315" y="240"/>
                  </a:cubicBezTo>
                  <a:cubicBezTo>
                    <a:pt x="318" y="247"/>
                    <a:pt x="325" y="255"/>
                    <a:pt x="330" y="257"/>
                  </a:cubicBezTo>
                  <a:cubicBezTo>
                    <a:pt x="335" y="259"/>
                    <a:pt x="340" y="265"/>
                    <a:pt x="340" y="271"/>
                  </a:cubicBezTo>
                  <a:cubicBezTo>
                    <a:pt x="340" y="276"/>
                    <a:pt x="347" y="280"/>
                    <a:pt x="357" y="280"/>
                  </a:cubicBezTo>
                  <a:cubicBezTo>
                    <a:pt x="366" y="280"/>
                    <a:pt x="374" y="281"/>
                    <a:pt x="374" y="283"/>
                  </a:cubicBezTo>
                  <a:cubicBezTo>
                    <a:pt x="373" y="284"/>
                    <a:pt x="373" y="285"/>
                    <a:pt x="374" y="285"/>
                  </a:cubicBezTo>
                  <a:cubicBezTo>
                    <a:pt x="374" y="285"/>
                    <a:pt x="372" y="289"/>
                    <a:pt x="370" y="293"/>
                  </a:cubicBezTo>
                  <a:cubicBezTo>
                    <a:pt x="369" y="298"/>
                    <a:pt x="366" y="306"/>
                    <a:pt x="365" y="312"/>
                  </a:cubicBezTo>
                  <a:cubicBezTo>
                    <a:pt x="365" y="312"/>
                    <a:pt x="365" y="312"/>
                    <a:pt x="365" y="321"/>
                  </a:cubicBezTo>
                  <a:cubicBezTo>
                    <a:pt x="365" y="348"/>
                    <a:pt x="372" y="386"/>
                    <a:pt x="380" y="391"/>
                  </a:cubicBezTo>
                  <a:cubicBezTo>
                    <a:pt x="390" y="397"/>
                    <a:pt x="400" y="409"/>
                    <a:pt x="400" y="409"/>
                  </a:cubicBezTo>
                  <a:cubicBezTo>
                    <a:pt x="418" y="431"/>
                    <a:pt x="439" y="460"/>
                    <a:pt x="447" y="474"/>
                  </a:cubicBezTo>
                  <a:cubicBezTo>
                    <a:pt x="455" y="487"/>
                    <a:pt x="463" y="499"/>
                    <a:pt x="463" y="501"/>
                  </a:cubicBezTo>
                  <a:cubicBezTo>
                    <a:pt x="464" y="502"/>
                    <a:pt x="465" y="504"/>
                    <a:pt x="466" y="504"/>
                  </a:cubicBezTo>
                  <a:cubicBezTo>
                    <a:pt x="467" y="504"/>
                    <a:pt x="467" y="503"/>
                    <a:pt x="466" y="502"/>
                  </a:cubicBezTo>
                  <a:cubicBezTo>
                    <a:pt x="465" y="501"/>
                    <a:pt x="464" y="498"/>
                    <a:pt x="464" y="496"/>
                  </a:cubicBezTo>
                  <a:cubicBezTo>
                    <a:pt x="464" y="495"/>
                    <a:pt x="464" y="489"/>
                    <a:pt x="466" y="485"/>
                  </a:cubicBezTo>
                  <a:cubicBezTo>
                    <a:pt x="466" y="485"/>
                    <a:pt x="466" y="485"/>
                    <a:pt x="464" y="483"/>
                  </a:cubicBezTo>
                  <a:cubicBezTo>
                    <a:pt x="463" y="482"/>
                    <a:pt x="463" y="482"/>
                    <a:pt x="463" y="482"/>
                  </a:cubicBezTo>
                  <a:cubicBezTo>
                    <a:pt x="464" y="478"/>
                    <a:pt x="464" y="471"/>
                    <a:pt x="464" y="467"/>
                  </a:cubicBezTo>
                  <a:cubicBezTo>
                    <a:pt x="464" y="458"/>
                    <a:pt x="464" y="458"/>
                    <a:pt x="464" y="458"/>
                  </a:cubicBezTo>
                  <a:cubicBezTo>
                    <a:pt x="464" y="457"/>
                    <a:pt x="465" y="457"/>
                    <a:pt x="467" y="457"/>
                  </a:cubicBezTo>
                  <a:cubicBezTo>
                    <a:pt x="468" y="457"/>
                    <a:pt x="470" y="458"/>
                    <a:pt x="470" y="458"/>
                  </a:cubicBezTo>
                  <a:cubicBezTo>
                    <a:pt x="470" y="457"/>
                    <a:pt x="471" y="458"/>
                    <a:pt x="472" y="460"/>
                  </a:cubicBezTo>
                  <a:cubicBezTo>
                    <a:pt x="473" y="462"/>
                    <a:pt x="476" y="465"/>
                    <a:pt x="477" y="466"/>
                  </a:cubicBezTo>
                  <a:cubicBezTo>
                    <a:pt x="479" y="467"/>
                    <a:pt x="480" y="468"/>
                    <a:pt x="480" y="469"/>
                  </a:cubicBezTo>
                  <a:cubicBezTo>
                    <a:pt x="480" y="469"/>
                    <a:pt x="483" y="471"/>
                    <a:pt x="487" y="475"/>
                  </a:cubicBezTo>
                  <a:cubicBezTo>
                    <a:pt x="491" y="478"/>
                    <a:pt x="495" y="481"/>
                    <a:pt x="496" y="482"/>
                  </a:cubicBezTo>
                  <a:cubicBezTo>
                    <a:pt x="497" y="483"/>
                    <a:pt x="505" y="497"/>
                    <a:pt x="514" y="512"/>
                  </a:cubicBezTo>
                  <a:cubicBezTo>
                    <a:pt x="514" y="512"/>
                    <a:pt x="514" y="512"/>
                    <a:pt x="515" y="514"/>
                  </a:cubicBezTo>
                  <a:cubicBezTo>
                    <a:pt x="515" y="514"/>
                    <a:pt x="515" y="513"/>
                    <a:pt x="515" y="513"/>
                  </a:cubicBezTo>
                  <a:cubicBezTo>
                    <a:pt x="516" y="514"/>
                    <a:pt x="516" y="514"/>
                    <a:pt x="516" y="514"/>
                  </a:cubicBezTo>
                  <a:cubicBezTo>
                    <a:pt x="516" y="515"/>
                    <a:pt x="516" y="516"/>
                    <a:pt x="516" y="516"/>
                  </a:cubicBezTo>
                  <a:cubicBezTo>
                    <a:pt x="516" y="516"/>
                    <a:pt x="516" y="515"/>
                    <a:pt x="516" y="514"/>
                  </a:cubicBezTo>
                  <a:cubicBezTo>
                    <a:pt x="516" y="514"/>
                    <a:pt x="516" y="514"/>
                    <a:pt x="515" y="513"/>
                  </a:cubicBezTo>
                  <a:cubicBezTo>
                    <a:pt x="516" y="515"/>
                    <a:pt x="516" y="515"/>
                    <a:pt x="516" y="515"/>
                  </a:cubicBezTo>
                  <a:cubicBezTo>
                    <a:pt x="517" y="518"/>
                    <a:pt x="517" y="521"/>
                    <a:pt x="516" y="521"/>
                  </a:cubicBezTo>
                  <a:cubicBezTo>
                    <a:pt x="516" y="521"/>
                    <a:pt x="516" y="522"/>
                    <a:pt x="516" y="522"/>
                  </a:cubicBezTo>
                  <a:cubicBezTo>
                    <a:pt x="516" y="522"/>
                    <a:pt x="516" y="523"/>
                    <a:pt x="516" y="523"/>
                  </a:cubicBezTo>
                  <a:cubicBezTo>
                    <a:pt x="516" y="523"/>
                    <a:pt x="515" y="523"/>
                    <a:pt x="515" y="522"/>
                  </a:cubicBezTo>
                  <a:cubicBezTo>
                    <a:pt x="515" y="522"/>
                    <a:pt x="514" y="522"/>
                    <a:pt x="513" y="523"/>
                  </a:cubicBezTo>
                  <a:cubicBezTo>
                    <a:pt x="512" y="523"/>
                    <a:pt x="512" y="523"/>
                    <a:pt x="512" y="523"/>
                  </a:cubicBezTo>
                  <a:cubicBezTo>
                    <a:pt x="512" y="523"/>
                    <a:pt x="512" y="525"/>
                    <a:pt x="512" y="527"/>
                  </a:cubicBezTo>
                  <a:cubicBezTo>
                    <a:pt x="512" y="529"/>
                    <a:pt x="512" y="530"/>
                    <a:pt x="512" y="530"/>
                  </a:cubicBezTo>
                  <a:cubicBezTo>
                    <a:pt x="512" y="530"/>
                    <a:pt x="512" y="531"/>
                    <a:pt x="512" y="531"/>
                  </a:cubicBezTo>
                  <a:cubicBezTo>
                    <a:pt x="512" y="531"/>
                    <a:pt x="515" y="533"/>
                    <a:pt x="518" y="535"/>
                  </a:cubicBezTo>
                  <a:cubicBezTo>
                    <a:pt x="521" y="537"/>
                    <a:pt x="525" y="540"/>
                    <a:pt x="526" y="540"/>
                  </a:cubicBezTo>
                  <a:cubicBezTo>
                    <a:pt x="527" y="541"/>
                    <a:pt x="527" y="541"/>
                    <a:pt x="525" y="540"/>
                  </a:cubicBezTo>
                  <a:cubicBezTo>
                    <a:pt x="524" y="539"/>
                    <a:pt x="524" y="539"/>
                    <a:pt x="526" y="540"/>
                  </a:cubicBezTo>
                  <a:cubicBezTo>
                    <a:pt x="526" y="540"/>
                    <a:pt x="527" y="541"/>
                    <a:pt x="528" y="541"/>
                  </a:cubicBezTo>
                  <a:cubicBezTo>
                    <a:pt x="528" y="541"/>
                    <a:pt x="528" y="541"/>
                    <a:pt x="528" y="541"/>
                  </a:cubicBezTo>
                  <a:cubicBezTo>
                    <a:pt x="528" y="541"/>
                    <a:pt x="528" y="541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32" y="544"/>
                    <a:pt x="535" y="546"/>
                  </a:cubicBezTo>
                  <a:cubicBezTo>
                    <a:pt x="535" y="546"/>
                    <a:pt x="535" y="546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4" y="549"/>
                    <a:pt x="534" y="549"/>
                    <a:pt x="534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2" y="551"/>
                    <a:pt x="531" y="553"/>
                  </a:cubicBezTo>
                  <a:cubicBezTo>
                    <a:pt x="530" y="555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30" y="557"/>
                    <a:pt x="530" y="558"/>
                    <a:pt x="531" y="559"/>
                  </a:cubicBezTo>
                  <a:cubicBezTo>
                    <a:pt x="532" y="560"/>
                    <a:pt x="540" y="561"/>
                    <a:pt x="548" y="561"/>
                  </a:cubicBezTo>
                  <a:cubicBezTo>
                    <a:pt x="571" y="561"/>
                    <a:pt x="571" y="561"/>
                    <a:pt x="571" y="561"/>
                  </a:cubicBezTo>
                  <a:cubicBezTo>
                    <a:pt x="574" y="561"/>
                    <a:pt x="580" y="562"/>
                    <a:pt x="584" y="564"/>
                  </a:cubicBezTo>
                  <a:cubicBezTo>
                    <a:pt x="588" y="566"/>
                    <a:pt x="594" y="570"/>
                    <a:pt x="598" y="573"/>
                  </a:cubicBezTo>
                  <a:cubicBezTo>
                    <a:pt x="598" y="573"/>
                    <a:pt x="598" y="573"/>
                    <a:pt x="598" y="574"/>
                  </a:cubicBezTo>
                  <a:cubicBezTo>
                    <a:pt x="598" y="576"/>
                    <a:pt x="598" y="576"/>
                    <a:pt x="598" y="576"/>
                  </a:cubicBezTo>
                  <a:cubicBezTo>
                    <a:pt x="604" y="578"/>
                    <a:pt x="614" y="580"/>
                    <a:pt x="620" y="581"/>
                  </a:cubicBezTo>
                  <a:cubicBezTo>
                    <a:pt x="626" y="581"/>
                    <a:pt x="632" y="583"/>
                    <a:pt x="633" y="584"/>
                  </a:cubicBezTo>
                  <a:cubicBezTo>
                    <a:pt x="634" y="586"/>
                    <a:pt x="635" y="592"/>
                    <a:pt x="635" y="596"/>
                  </a:cubicBezTo>
                  <a:cubicBezTo>
                    <a:pt x="635" y="599"/>
                    <a:pt x="640" y="607"/>
                    <a:pt x="647" y="612"/>
                  </a:cubicBezTo>
                  <a:cubicBezTo>
                    <a:pt x="647" y="612"/>
                    <a:pt x="647" y="612"/>
                    <a:pt x="648" y="613"/>
                  </a:cubicBezTo>
                  <a:cubicBezTo>
                    <a:pt x="650" y="613"/>
                    <a:pt x="650" y="613"/>
                    <a:pt x="650" y="613"/>
                  </a:cubicBezTo>
                  <a:cubicBezTo>
                    <a:pt x="654" y="616"/>
                    <a:pt x="660" y="618"/>
                    <a:pt x="663" y="618"/>
                  </a:cubicBezTo>
                  <a:cubicBezTo>
                    <a:pt x="667" y="618"/>
                    <a:pt x="670" y="617"/>
                    <a:pt x="671" y="617"/>
                  </a:cubicBezTo>
                  <a:cubicBezTo>
                    <a:pt x="671" y="617"/>
                    <a:pt x="670" y="614"/>
                    <a:pt x="668" y="6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8" name="Freeform 82">
              <a:extLst>
                <a:ext uri="{FF2B5EF4-FFF2-40B4-BE49-F238E27FC236}">
                  <a16:creationId xmlns:a16="http://schemas.microsoft.com/office/drawing/2014/main" id="{69AD345F-12F0-46F9-BD24-9F74448FD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95300"/>
              <a:ext cx="1" cy="6350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09" name="Freeform 83">
              <a:extLst>
                <a:ext uri="{FF2B5EF4-FFF2-40B4-BE49-F238E27FC236}">
                  <a16:creationId xmlns:a16="http://schemas.microsoft.com/office/drawing/2014/main" id="{7DED1B17-A75F-4A81-AAEE-83A72C500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22313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0" name="Freeform 84">
              <a:extLst>
                <a:ext uri="{FF2B5EF4-FFF2-40B4-BE49-F238E27FC236}">
                  <a16:creationId xmlns:a16="http://schemas.microsoft.com/office/drawing/2014/main" id="{67BC4DE9-97BA-4000-9C80-55935BC08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463" y="8747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1" name="Freeform 85">
              <a:extLst>
                <a:ext uri="{FF2B5EF4-FFF2-40B4-BE49-F238E27FC236}">
                  <a16:creationId xmlns:a16="http://schemas.microsoft.com/office/drawing/2014/main" id="{B39EF22D-E6F0-4694-A0CB-A17094D73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25" y="4746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2" name="Freeform 86">
              <a:extLst>
                <a:ext uri="{FF2B5EF4-FFF2-40B4-BE49-F238E27FC236}">
                  <a16:creationId xmlns:a16="http://schemas.microsoft.com/office/drawing/2014/main" id="{F717B8AF-979B-4A83-B9D4-D7A1FFBE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890588"/>
              <a:ext cx="1" cy="6350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3" name="Freeform 87">
              <a:extLst>
                <a:ext uri="{FF2B5EF4-FFF2-40B4-BE49-F238E27FC236}">
                  <a16:creationId xmlns:a16="http://schemas.microsoft.com/office/drawing/2014/main" id="{ACBB53DE-0AFD-4882-94FE-C56E97513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13" y="573088"/>
              <a:ext cx="4763" cy="317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2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4" name="Freeform 88">
              <a:extLst>
                <a:ext uri="{FF2B5EF4-FFF2-40B4-BE49-F238E27FC236}">
                  <a16:creationId xmlns:a16="http://schemas.microsoft.com/office/drawing/2014/main" id="{3D481F6C-0CD2-4CB4-8A7C-F03BF94B6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2066925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5" name="Freeform 89">
              <a:extLst>
                <a:ext uri="{FF2B5EF4-FFF2-40B4-BE49-F238E27FC236}">
                  <a16:creationId xmlns:a16="http://schemas.microsoft.com/office/drawing/2014/main" id="{443FEEC5-CD8B-44E7-83A3-2D0C6D639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3309938"/>
              <a:ext cx="15875" cy="23813"/>
            </a:xfrm>
            <a:custGeom>
              <a:avLst/>
              <a:gdLst>
                <a:gd name="T0" fmla="*/ 2 w 6"/>
                <a:gd name="T1" fmla="*/ 5 h 9"/>
                <a:gd name="T2" fmla="*/ 2 w 6"/>
                <a:gd name="T3" fmla="*/ 6 h 9"/>
                <a:gd name="T4" fmla="*/ 6 w 6"/>
                <a:gd name="T5" fmla="*/ 1 h 9"/>
                <a:gd name="T6" fmla="*/ 2 w 6"/>
                <a:gd name="T7" fmla="*/ 5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9"/>
                <a:gd name="T14" fmla="*/ 6 w 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9">
                  <a:moveTo>
                    <a:pt x="2" y="5"/>
                  </a:moveTo>
                  <a:cubicBezTo>
                    <a:pt x="0" y="8"/>
                    <a:pt x="0" y="9"/>
                    <a:pt x="2" y="6"/>
                  </a:cubicBezTo>
                  <a:cubicBezTo>
                    <a:pt x="4" y="4"/>
                    <a:pt x="6" y="2"/>
                    <a:pt x="6" y="1"/>
                  </a:cubicBezTo>
                  <a:cubicBezTo>
                    <a:pt x="6" y="0"/>
                    <a:pt x="4" y="2"/>
                    <a:pt x="2" y="5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6" name="Freeform 90">
              <a:extLst>
                <a:ext uri="{FF2B5EF4-FFF2-40B4-BE49-F238E27FC236}">
                  <a16:creationId xmlns:a16="http://schemas.microsoft.com/office/drawing/2014/main" id="{8B32CE9F-6F79-4679-A5EC-7316EB35F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600" y="3473450"/>
              <a:ext cx="112713" cy="47625"/>
            </a:xfrm>
            <a:custGeom>
              <a:avLst/>
              <a:gdLst>
                <a:gd name="T0" fmla="*/ 37 w 42"/>
                <a:gd name="T1" fmla="*/ 9 h 18"/>
                <a:gd name="T2" fmla="*/ 33 w 42"/>
                <a:gd name="T3" fmla="*/ 6 h 18"/>
                <a:gd name="T4" fmla="*/ 29 w 42"/>
                <a:gd name="T5" fmla="*/ 2 h 18"/>
                <a:gd name="T6" fmla="*/ 26 w 42"/>
                <a:gd name="T7" fmla="*/ 0 h 18"/>
                <a:gd name="T8" fmla="*/ 14 w 42"/>
                <a:gd name="T9" fmla="*/ 0 h 18"/>
                <a:gd name="T10" fmla="*/ 1 w 42"/>
                <a:gd name="T11" fmla="*/ 4 h 18"/>
                <a:gd name="T12" fmla="*/ 1 w 42"/>
                <a:gd name="T13" fmla="*/ 7 h 18"/>
                <a:gd name="T14" fmla="*/ 0 w 42"/>
                <a:gd name="T15" fmla="*/ 8 h 18"/>
                <a:gd name="T16" fmla="*/ 1 w 42"/>
                <a:gd name="T17" fmla="*/ 10 h 18"/>
                <a:gd name="T18" fmla="*/ 2 w 42"/>
                <a:gd name="T19" fmla="*/ 11 h 18"/>
                <a:gd name="T20" fmla="*/ 2 w 42"/>
                <a:gd name="T21" fmla="*/ 11 h 18"/>
                <a:gd name="T22" fmla="*/ 2 w 42"/>
                <a:gd name="T23" fmla="*/ 11 h 18"/>
                <a:gd name="T24" fmla="*/ 7 w 42"/>
                <a:gd name="T25" fmla="*/ 14 h 18"/>
                <a:gd name="T26" fmla="*/ 8 w 42"/>
                <a:gd name="T27" fmla="*/ 14 h 18"/>
                <a:gd name="T28" fmla="*/ 9 w 42"/>
                <a:gd name="T29" fmla="*/ 14 h 18"/>
                <a:gd name="T30" fmla="*/ 9 w 42"/>
                <a:gd name="T31" fmla="*/ 18 h 18"/>
                <a:gd name="T32" fmla="*/ 22 w 42"/>
                <a:gd name="T33" fmla="*/ 18 h 18"/>
                <a:gd name="T34" fmla="*/ 36 w 42"/>
                <a:gd name="T35" fmla="*/ 15 h 18"/>
                <a:gd name="T36" fmla="*/ 36 w 42"/>
                <a:gd name="T37" fmla="*/ 13 h 18"/>
                <a:gd name="T38" fmla="*/ 36 w 42"/>
                <a:gd name="T39" fmla="*/ 12 h 18"/>
                <a:gd name="T40" fmla="*/ 39 w 42"/>
                <a:gd name="T41" fmla="*/ 11 h 18"/>
                <a:gd name="T42" fmla="*/ 42 w 42"/>
                <a:gd name="T43" fmla="*/ 10 h 18"/>
                <a:gd name="T44" fmla="*/ 37 w 42"/>
                <a:gd name="T45" fmla="*/ 9 h 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18"/>
                <a:gd name="T71" fmla="*/ 42 w 42"/>
                <a:gd name="T72" fmla="*/ 18 h 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18">
                  <a:moveTo>
                    <a:pt x="37" y="9"/>
                  </a:moveTo>
                  <a:cubicBezTo>
                    <a:pt x="35" y="9"/>
                    <a:pt x="34" y="8"/>
                    <a:pt x="33" y="6"/>
                  </a:cubicBezTo>
                  <a:cubicBezTo>
                    <a:pt x="33" y="4"/>
                    <a:pt x="31" y="2"/>
                    <a:pt x="29" y="2"/>
                  </a:cubicBezTo>
                  <a:cubicBezTo>
                    <a:pt x="27" y="1"/>
                    <a:pt x="26" y="0"/>
                    <a:pt x="26" y="0"/>
                  </a:cubicBezTo>
                  <a:cubicBezTo>
                    <a:pt x="26" y="0"/>
                    <a:pt x="20" y="0"/>
                    <a:pt x="14" y="0"/>
                  </a:cubicBezTo>
                  <a:cubicBezTo>
                    <a:pt x="7" y="0"/>
                    <a:pt x="1" y="2"/>
                    <a:pt x="1" y="4"/>
                  </a:cubicBezTo>
                  <a:cubicBezTo>
                    <a:pt x="1" y="4"/>
                    <a:pt x="1" y="4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1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4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8"/>
                    <a:pt x="9" y="18"/>
                  </a:cubicBezTo>
                  <a:cubicBezTo>
                    <a:pt x="9" y="18"/>
                    <a:pt x="15" y="18"/>
                    <a:pt x="22" y="18"/>
                  </a:cubicBezTo>
                  <a:cubicBezTo>
                    <a:pt x="30" y="18"/>
                    <a:pt x="36" y="17"/>
                    <a:pt x="36" y="15"/>
                  </a:cubicBezTo>
                  <a:cubicBezTo>
                    <a:pt x="36" y="14"/>
                    <a:pt x="36" y="13"/>
                    <a:pt x="36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8" y="12"/>
                    <a:pt x="39" y="11"/>
                  </a:cubicBezTo>
                  <a:cubicBezTo>
                    <a:pt x="41" y="11"/>
                    <a:pt x="42" y="10"/>
                    <a:pt x="42" y="10"/>
                  </a:cubicBezTo>
                  <a:cubicBezTo>
                    <a:pt x="41" y="10"/>
                    <a:pt x="39" y="9"/>
                    <a:pt x="37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7" name="Oval 91">
              <a:extLst>
                <a:ext uri="{FF2B5EF4-FFF2-40B4-BE49-F238E27FC236}">
                  <a16:creationId xmlns:a16="http://schemas.microsoft.com/office/drawing/2014/main" id="{45461A8D-937E-4550-B74E-1D5727458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838" y="387350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8" name="Freeform 92">
              <a:extLst>
                <a:ext uri="{FF2B5EF4-FFF2-40B4-BE49-F238E27FC236}">
                  <a16:creationId xmlns:a16="http://schemas.microsoft.com/office/drawing/2014/main" id="{54F4A891-C190-4167-A8CB-87B094234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350" y="303213"/>
              <a:ext cx="11113" cy="3175"/>
            </a:xfrm>
            <a:custGeom>
              <a:avLst/>
              <a:gdLst>
                <a:gd name="T0" fmla="*/ 1 w 4"/>
                <a:gd name="T1" fmla="*/ 0 h 1"/>
                <a:gd name="T2" fmla="*/ 3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3 w 4"/>
                <a:gd name="T9" fmla="*/ 1 h 1"/>
                <a:gd name="T10" fmla="*/ 3 w 4"/>
                <a:gd name="T11" fmla="*/ 1 h 1"/>
                <a:gd name="T12" fmla="*/ 4 w 4"/>
                <a:gd name="T13" fmla="*/ 1 h 1"/>
                <a:gd name="T14" fmla="*/ 4 w 4"/>
                <a:gd name="T15" fmla="*/ 1 h 1"/>
                <a:gd name="T16" fmla="*/ 2 w 4"/>
                <a:gd name="T17" fmla="*/ 0 h 1"/>
                <a:gd name="T18" fmla="*/ 1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1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19" name="Freeform 93">
              <a:extLst>
                <a:ext uri="{FF2B5EF4-FFF2-40B4-BE49-F238E27FC236}">
                  <a16:creationId xmlns:a16="http://schemas.microsoft.com/office/drawing/2014/main" id="{6625835B-4C8E-4F60-BCF7-89EF54D36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46075"/>
              <a:ext cx="1588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0" name="Freeform 94">
              <a:extLst>
                <a:ext uri="{FF2B5EF4-FFF2-40B4-BE49-F238E27FC236}">
                  <a16:creationId xmlns:a16="http://schemas.microsoft.com/office/drawing/2014/main" id="{F5322552-031D-49A1-B63B-0FCBC34CE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263" y="379413"/>
              <a:ext cx="12700" cy="23813"/>
            </a:xfrm>
            <a:custGeom>
              <a:avLst/>
              <a:gdLst>
                <a:gd name="T0" fmla="*/ 4 w 5"/>
                <a:gd name="T1" fmla="*/ 7 h 9"/>
                <a:gd name="T2" fmla="*/ 5 w 5"/>
                <a:gd name="T3" fmla="*/ 9 h 9"/>
                <a:gd name="T4" fmla="*/ 4 w 5"/>
                <a:gd name="T5" fmla="*/ 6 h 9"/>
                <a:gd name="T6" fmla="*/ 1 w 5"/>
                <a:gd name="T7" fmla="*/ 1 h 9"/>
                <a:gd name="T8" fmla="*/ 1 w 5"/>
                <a:gd name="T9" fmla="*/ 1 h 9"/>
                <a:gd name="T10" fmla="*/ 4 w 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4" y="7"/>
                  </a:move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8"/>
                    <a:pt x="4" y="6"/>
                  </a:cubicBezTo>
                  <a:cubicBezTo>
                    <a:pt x="3" y="5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3"/>
                    <a:pt x="4" y="5"/>
                    <a:pt x="4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1" name="Freeform 95">
              <a:extLst>
                <a:ext uri="{FF2B5EF4-FFF2-40B4-BE49-F238E27FC236}">
                  <a16:creationId xmlns:a16="http://schemas.microsoft.com/office/drawing/2014/main" id="{0628C695-4240-4023-A854-95A94D104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200025"/>
              <a:ext cx="87313" cy="19050"/>
            </a:xfrm>
            <a:custGeom>
              <a:avLst/>
              <a:gdLst>
                <a:gd name="T0" fmla="*/ 9 w 33"/>
                <a:gd name="T1" fmla="*/ 7 h 7"/>
                <a:gd name="T2" fmla="*/ 11 w 33"/>
                <a:gd name="T3" fmla="*/ 7 h 7"/>
                <a:gd name="T4" fmla="*/ 30 w 33"/>
                <a:gd name="T5" fmla="*/ 6 h 7"/>
                <a:gd name="T6" fmla="*/ 32 w 33"/>
                <a:gd name="T7" fmla="*/ 6 h 7"/>
                <a:gd name="T8" fmla="*/ 33 w 33"/>
                <a:gd name="T9" fmla="*/ 3 h 7"/>
                <a:gd name="T10" fmla="*/ 33 w 33"/>
                <a:gd name="T11" fmla="*/ 3 h 7"/>
                <a:gd name="T12" fmla="*/ 32 w 33"/>
                <a:gd name="T13" fmla="*/ 0 h 7"/>
                <a:gd name="T14" fmla="*/ 9 w 33"/>
                <a:gd name="T15" fmla="*/ 1 h 7"/>
                <a:gd name="T16" fmla="*/ 0 w 33"/>
                <a:gd name="T17" fmla="*/ 3 h 7"/>
                <a:gd name="T18" fmla="*/ 9 w 33"/>
                <a:gd name="T19" fmla="*/ 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7"/>
                <a:gd name="T32" fmla="*/ 33 w 3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7">
                  <a:moveTo>
                    <a:pt x="9" y="7"/>
                  </a:moveTo>
                  <a:cubicBezTo>
                    <a:pt x="9" y="7"/>
                    <a:pt x="9" y="7"/>
                    <a:pt x="11" y="7"/>
                  </a:cubicBezTo>
                  <a:cubicBezTo>
                    <a:pt x="13" y="7"/>
                    <a:pt x="27" y="6"/>
                    <a:pt x="30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6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4" y="1"/>
                    <a:pt x="13" y="1"/>
                    <a:pt x="9" y="1"/>
                  </a:cubicBezTo>
                  <a:cubicBezTo>
                    <a:pt x="4" y="1"/>
                    <a:pt x="0" y="2"/>
                    <a:pt x="0" y="3"/>
                  </a:cubicBezTo>
                  <a:cubicBezTo>
                    <a:pt x="0" y="4"/>
                    <a:pt x="4" y="6"/>
                    <a:pt x="9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2" name="Freeform 96">
              <a:extLst>
                <a:ext uri="{FF2B5EF4-FFF2-40B4-BE49-F238E27FC236}">
                  <a16:creationId xmlns:a16="http://schemas.microsoft.com/office/drawing/2014/main" id="{7CB98EA2-17EC-487B-A06B-A821B593F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905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3" name="Freeform 97">
              <a:extLst>
                <a:ext uri="{FF2B5EF4-FFF2-40B4-BE49-F238E27FC236}">
                  <a16:creationId xmlns:a16="http://schemas.microsoft.com/office/drawing/2014/main" id="{2EBB7512-7C32-46A8-B45A-C7A3C4E02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18637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4" name="Freeform 98">
              <a:extLst>
                <a:ext uri="{FF2B5EF4-FFF2-40B4-BE49-F238E27FC236}">
                  <a16:creationId xmlns:a16="http://schemas.microsoft.com/office/drawing/2014/main" id="{09449FAA-E37F-4CFB-B0C7-66267F5B2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2794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5" name="Freeform 99">
              <a:extLst>
                <a:ext uri="{FF2B5EF4-FFF2-40B4-BE49-F238E27FC236}">
                  <a16:creationId xmlns:a16="http://schemas.microsoft.com/office/drawing/2014/main" id="{3C4C0387-343D-4964-8164-05D36F7EB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263" y="349250"/>
              <a:ext cx="196850" cy="171450"/>
            </a:xfrm>
            <a:custGeom>
              <a:avLst/>
              <a:gdLst>
                <a:gd name="T0" fmla="*/ 7 w 74"/>
                <a:gd name="T1" fmla="*/ 54 h 64"/>
                <a:gd name="T2" fmla="*/ 17 w 74"/>
                <a:gd name="T3" fmla="*/ 58 h 64"/>
                <a:gd name="T4" fmla="*/ 19 w 74"/>
                <a:gd name="T5" fmla="*/ 59 h 64"/>
                <a:gd name="T6" fmla="*/ 19 w 74"/>
                <a:gd name="T7" fmla="*/ 62 h 64"/>
                <a:gd name="T8" fmla="*/ 19 w 74"/>
                <a:gd name="T9" fmla="*/ 64 h 64"/>
                <a:gd name="T10" fmla="*/ 21 w 74"/>
                <a:gd name="T11" fmla="*/ 64 h 64"/>
                <a:gd name="T12" fmla="*/ 26 w 74"/>
                <a:gd name="T13" fmla="*/ 61 h 64"/>
                <a:gd name="T14" fmla="*/ 29 w 74"/>
                <a:gd name="T15" fmla="*/ 50 h 64"/>
                <a:gd name="T16" fmla="*/ 29 w 74"/>
                <a:gd name="T17" fmla="*/ 38 h 64"/>
                <a:gd name="T18" fmla="*/ 27 w 74"/>
                <a:gd name="T19" fmla="*/ 34 h 64"/>
                <a:gd name="T20" fmla="*/ 27 w 74"/>
                <a:gd name="T21" fmla="*/ 34 h 64"/>
                <a:gd name="T22" fmla="*/ 38 w 74"/>
                <a:gd name="T23" fmla="*/ 31 h 64"/>
                <a:gd name="T24" fmla="*/ 57 w 74"/>
                <a:gd name="T25" fmla="*/ 24 h 64"/>
                <a:gd name="T26" fmla="*/ 67 w 74"/>
                <a:gd name="T27" fmla="*/ 15 h 64"/>
                <a:gd name="T28" fmla="*/ 73 w 74"/>
                <a:gd name="T29" fmla="*/ 7 h 64"/>
                <a:gd name="T30" fmla="*/ 70 w 74"/>
                <a:gd name="T31" fmla="*/ 2 h 64"/>
                <a:gd name="T32" fmla="*/ 58 w 74"/>
                <a:gd name="T33" fmla="*/ 1 h 64"/>
                <a:gd name="T34" fmla="*/ 47 w 74"/>
                <a:gd name="T35" fmla="*/ 4 h 64"/>
                <a:gd name="T36" fmla="*/ 44 w 74"/>
                <a:gd name="T37" fmla="*/ 7 h 64"/>
                <a:gd name="T38" fmla="*/ 41 w 74"/>
                <a:gd name="T39" fmla="*/ 9 h 64"/>
                <a:gd name="T40" fmla="*/ 39 w 74"/>
                <a:gd name="T41" fmla="*/ 12 h 64"/>
                <a:gd name="T42" fmla="*/ 35 w 74"/>
                <a:gd name="T43" fmla="*/ 15 h 64"/>
                <a:gd name="T44" fmla="*/ 35 w 74"/>
                <a:gd name="T45" fmla="*/ 17 h 64"/>
                <a:gd name="T46" fmla="*/ 35 w 74"/>
                <a:gd name="T47" fmla="*/ 18 h 64"/>
                <a:gd name="T48" fmla="*/ 30 w 74"/>
                <a:gd name="T49" fmla="*/ 28 h 64"/>
                <a:gd name="T50" fmla="*/ 25 w 74"/>
                <a:gd name="T51" fmla="*/ 31 h 64"/>
                <a:gd name="T52" fmla="*/ 23 w 74"/>
                <a:gd name="T53" fmla="*/ 36 h 64"/>
                <a:gd name="T54" fmla="*/ 19 w 74"/>
                <a:gd name="T55" fmla="*/ 44 h 64"/>
                <a:gd name="T56" fmla="*/ 13 w 74"/>
                <a:gd name="T57" fmla="*/ 48 h 64"/>
                <a:gd name="T58" fmla="*/ 12 w 74"/>
                <a:gd name="T59" fmla="*/ 48 h 64"/>
                <a:gd name="T60" fmla="*/ 6 w 74"/>
                <a:gd name="T61" fmla="*/ 47 h 64"/>
                <a:gd name="T62" fmla="*/ 0 w 74"/>
                <a:gd name="T63" fmla="*/ 49 h 64"/>
                <a:gd name="T64" fmla="*/ 7 w 74"/>
                <a:gd name="T65" fmla="*/ 54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64"/>
                <a:gd name="T101" fmla="*/ 74 w 74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64">
                  <a:moveTo>
                    <a:pt x="7" y="54"/>
                  </a:moveTo>
                  <a:cubicBezTo>
                    <a:pt x="11" y="55"/>
                    <a:pt x="16" y="56"/>
                    <a:pt x="17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60"/>
                    <a:pt x="19" y="62"/>
                  </a:cubicBezTo>
                  <a:cubicBezTo>
                    <a:pt x="19" y="63"/>
                    <a:pt x="20" y="64"/>
                    <a:pt x="19" y="64"/>
                  </a:cubicBezTo>
                  <a:cubicBezTo>
                    <a:pt x="19" y="64"/>
                    <a:pt x="20" y="64"/>
                    <a:pt x="21" y="64"/>
                  </a:cubicBezTo>
                  <a:cubicBezTo>
                    <a:pt x="23" y="64"/>
                    <a:pt x="25" y="63"/>
                    <a:pt x="26" y="61"/>
                  </a:cubicBezTo>
                  <a:cubicBezTo>
                    <a:pt x="27" y="60"/>
                    <a:pt x="28" y="55"/>
                    <a:pt x="29" y="50"/>
                  </a:cubicBezTo>
                  <a:cubicBezTo>
                    <a:pt x="30" y="46"/>
                    <a:pt x="30" y="41"/>
                    <a:pt x="29" y="38"/>
                  </a:cubicBezTo>
                  <a:cubicBezTo>
                    <a:pt x="28" y="36"/>
                    <a:pt x="27" y="34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4"/>
                    <a:pt x="32" y="33"/>
                    <a:pt x="38" y="31"/>
                  </a:cubicBezTo>
                  <a:cubicBezTo>
                    <a:pt x="44" y="30"/>
                    <a:pt x="52" y="26"/>
                    <a:pt x="57" y="24"/>
                  </a:cubicBezTo>
                  <a:cubicBezTo>
                    <a:pt x="61" y="21"/>
                    <a:pt x="66" y="18"/>
                    <a:pt x="67" y="15"/>
                  </a:cubicBezTo>
                  <a:cubicBezTo>
                    <a:pt x="69" y="13"/>
                    <a:pt x="72" y="9"/>
                    <a:pt x="73" y="7"/>
                  </a:cubicBezTo>
                  <a:cubicBezTo>
                    <a:pt x="74" y="4"/>
                    <a:pt x="73" y="2"/>
                    <a:pt x="70" y="2"/>
                  </a:cubicBezTo>
                  <a:cubicBezTo>
                    <a:pt x="66" y="2"/>
                    <a:pt x="61" y="2"/>
                    <a:pt x="58" y="1"/>
                  </a:cubicBezTo>
                  <a:cubicBezTo>
                    <a:pt x="55" y="0"/>
                    <a:pt x="47" y="2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2" y="7"/>
                    <a:pt x="41" y="8"/>
                    <a:pt x="41" y="9"/>
                  </a:cubicBezTo>
                  <a:cubicBezTo>
                    <a:pt x="41" y="11"/>
                    <a:pt x="40" y="12"/>
                    <a:pt x="39" y="12"/>
                  </a:cubicBezTo>
                  <a:cubicBezTo>
                    <a:pt x="38" y="12"/>
                    <a:pt x="35" y="13"/>
                    <a:pt x="35" y="15"/>
                  </a:cubicBezTo>
                  <a:cubicBezTo>
                    <a:pt x="35" y="15"/>
                    <a:pt x="35" y="15"/>
                    <a:pt x="35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22"/>
                    <a:pt x="32" y="26"/>
                    <a:pt x="30" y="28"/>
                  </a:cubicBezTo>
                  <a:cubicBezTo>
                    <a:pt x="29" y="30"/>
                    <a:pt x="26" y="31"/>
                    <a:pt x="25" y="31"/>
                  </a:cubicBezTo>
                  <a:cubicBezTo>
                    <a:pt x="24" y="31"/>
                    <a:pt x="23" y="33"/>
                    <a:pt x="23" y="36"/>
                  </a:cubicBezTo>
                  <a:cubicBezTo>
                    <a:pt x="23" y="38"/>
                    <a:pt x="22" y="42"/>
                    <a:pt x="19" y="44"/>
                  </a:cubicBezTo>
                  <a:cubicBezTo>
                    <a:pt x="17" y="46"/>
                    <a:pt x="14" y="48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9" y="47"/>
                    <a:pt x="6" y="47"/>
                  </a:cubicBezTo>
                  <a:cubicBezTo>
                    <a:pt x="2" y="46"/>
                    <a:pt x="0" y="47"/>
                    <a:pt x="0" y="49"/>
                  </a:cubicBezTo>
                  <a:cubicBezTo>
                    <a:pt x="0" y="51"/>
                    <a:pt x="3" y="53"/>
                    <a:pt x="7" y="5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6" name="Freeform 100">
              <a:extLst>
                <a:ext uri="{FF2B5EF4-FFF2-40B4-BE49-F238E27FC236}">
                  <a16:creationId xmlns:a16="http://schemas.microsoft.com/office/drawing/2014/main" id="{9BBD382C-AE6F-485C-88A2-6B33200E6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7" name="Freeform 101">
              <a:extLst>
                <a:ext uri="{FF2B5EF4-FFF2-40B4-BE49-F238E27FC236}">
                  <a16:creationId xmlns:a16="http://schemas.microsoft.com/office/drawing/2014/main" id="{CD4A6A81-6369-48BF-8432-B9D86F4F8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913" y="368300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8" name="Freeform 102">
              <a:extLst>
                <a:ext uri="{FF2B5EF4-FFF2-40B4-BE49-F238E27FC236}">
                  <a16:creationId xmlns:a16="http://schemas.microsoft.com/office/drawing/2014/main" id="{3D12568E-C7D3-4FC8-9380-6523EDC9C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15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29" name="Freeform 103">
              <a:extLst>
                <a:ext uri="{FF2B5EF4-FFF2-40B4-BE49-F238E27FC236}">
                  <a16:creationId xmlns:a16="http://schemas.microsoft.com/office/drawing/2014/main" id="{E7C3CE73-97CB-413D-AB0D-3C8D91485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813" y="293688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0" name="Freeform 104">
              <a:extLst>
                <a:ext uri="{FF2B5EF4-FFF2-40B4-BE49-F238E27FC236}">
                  <a16:creationId xmlns:a16="http://schemas.microsoft.com/office/drawing/2014/main" id="{493FC8EC-BBC8-4AEE-B694-E5CC80E49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125" y="3762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1" name="Oval 105">
              <a:extLst>
                <a:ext uri="{FF2B5EF4-FFF2-40B4-BE49-F238E27FC236}">
                  <a16:creationId xmlns:a16="http://schemas.microsoft.com/office/drawing/2014/main" id="{C0A9BEC9-9747-4CA7-8C10-67EB2B305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282575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2" name="Freeform 106">
              <a:extLst>
                <a:ext uri="{FF2B5EF4-FFF2-40B4-BE49-F238E27FC236}">
                  <a16:creationId xmlns:a16="http://schemas.microsoft.com/office/drawing/2014/main" id="{8972061C-C2FC-4795-AA77-73227550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688" y="2127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3" name="Freeform 107">
              <a:extLst>
                <a:ext uri="{FF2B5EF4-FFF2-40B4-BE49-F238E27FC236}">
                  <a16:creationId xmlns:a16="http://schemas.microsoft.com/office/drawing/2014/main" id="{16970C62-26A9-4A4E-8C3F-3C136C3B7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488" y="482600"/>
              <a:ext cx="1588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4" name="Freeform 108">
              <a:extLst>
                <a:ext uri="{FF2B5EF4-FFF2-40B4-BE49-F238E27FC236}">
                  <a16:creationId xmlns:a16="http://schemas.microsoft.com/office/drawing/2014/main" id="{0D93E60F-CF74-4A27-B360-7B038B019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862013"/>
              <a:ext cx="234950" cy="228600"/>
            </a:xfrm>
            <a:custGeom>
              <a:avLst/>
              <a:gdLst>
                <a:gd name="T0" fmla="*/ 7 w 88"/>
                <a:gd name="T1" fmla="*/ 50 h 86"/>
                <a:gd name="T2" fmla="*/ 0 w 88"/>
                <a:gd name="T3" fmla="*/ 60 h 86"/>
                <a:gd name="T4" fmla="*/ 2 w 88"/>
                <a:gd name="T5" fmla="*/ 68 h 86"/>
                <a:gd name="T6" fmla="*/ 14 w 88"/>
                <a:gd name="T7" fmla="*/ 72 h 86"/>
                <a:gd name="T8" fmla="*/ 24 w 88"/>
                <a:gd name="T9" fmla="*/ 71 h 86"/>
                <a:gd name="T10" fmla="*/ 26 w 88"/>
                <a:gd name="T11" fmla="*/ 70 h 86"/>
                <a:gd name="T12" fmla="*/ 28 w 88"/>
                <a:gd name="T13" fmla="*/ 69 h 86"/>
                <a:gd name="T14" fmla="*/ 29 w 88"/>
                <a:gd name="T15" fmla="*/ 51 h 86"/>
                <a:gd name="T16" fmla="*/ 32 w 88"/>
                <a:gd name="T17" fmla="*/ 43 h 86"/>
                <a:gd name="T18" fmla="*/ 41 w 88"/>
                <a:gd name="T19" fmla="*/ 43 h 86"/>
                <a:gd name="T20" fmla="*/ 47 w 88"/>
                <a:gd name="T21" fmla="*/ 49 h 86"/>
                <a:gd name="T22" fmla="*/ 44 w 88"/>
                <a:gd name="T23" fmla="*/ 61 h 86"/>
                <a:gd name="T24" fmla="*/ 40 w 88"/>
                <a:gd name="T25" fmla="*/ 67 h 86"/>
                <a:gd name="T26" fmla="*/ 35 w 88"/>
                <a:gd name="T27" fmla="*/ 73 h 86"/>
                <a:gd name="T28" fmla="*/ 38 w 88"/>
                <a:gd name="T29" fmla="*/ 81 h 86"/>
                <a:gd name="T30" fmla="*/ 52 w 88"/>
                <a:gd name="T31" fmla="*/ 86 h 86"/>
                <a:gd name="T32" fmla="*/ 72 w 88"/>
                <a:gd name="T33" fmla="*/ 83 h 86"/>
                <a:gd name="T34" fmla="*/ 86 w 88"/>
                <a:gd name="T35" fmla="*/ 81 h 86"/>
                <a:gd name="T36" fmla="*/ 88 w 88"/>
                <a:gd name="T37" fmla="*/ 75 h 86"/>
                <a:gd name="T38" fmla="*/ 87 w 88"/>
                <a:gd name="T39" fmla="*/ 60 h 86"/>
                <a:gd name="T40" fmla="*/ 82 w 88"/>
                <a:gd name="T41" fmla="*/ 53 h 86"/>
                <a:gd name="T42" fmla="*/ 64 w 88"/>
                <a:gd name="T43" fmla="*/ 35 h 86"/>
                <a:gd name="T44" fmla="*/ 62 w 88"/>
                <a:gd name="T45" fmla="*/ 31 h 86"/>
                <a:gd name="T46" fmla="*/ 54 w 88"/>
                <a:gd name="T47" fmla="*/ 22 h 86"/>
                <a:gd name="T48" fmla="*/ 47 w 88"/>
                <a:gd name="T49" fmla="*/ 4 h 86"/>
                <a:gd name="T50" fmla="*/ 39 w 88"/>
                <a:gd name="T51" fmla="*/ 0 h 86"/>
                <a:gd name="T52" fmla="*/ 39 w 88"/>
                <a:gd name="T53" fmla="*/ 0 h 86"/>
                <a:gd name="T54" fmla="*/ 35 w 88"/>
                <a:gd name="T55" fmla="*/ 7 h 86"/>
                <a:gd name="T56" fmla="*/ 35 w 88"/>
                <a:gd name="T57" fmla="*/ 24 h 86"/>
                <a:gd name="T58" fmla="*/ 34 w 88"/>
                <a:gd name="T59" fmla="*/ 33 h 86"/>
                <a:gd name="T60" fmla="*/ 29 w 88"/>
                <a:gd name="T61" fmla="*/ 33 h 86"/>
                <a:gd name="T62" fmla="*/ 29 w 88"/>
                <a:gd name="T63" fmla="*/ 33 h 86"/>
                <a:gd name="T64" fmla="*/ 29 w 88"/>
                <a:gd name="T65" fmla="*/ 30 h 86"/>
                <a:gd name="T66" fmla="*/ 22 w 88"/>
                <a:gd name="T67" fmla="*/ 31 h 86"/>
                <a:gd name="T68" fmla="*/ 17 w 88"/>
                <a:gd name="T69" fmla="*/ 41 h 86"/>
                <a:gd name="T70" fmla="*/ 7 w 88"/>
                <a:gd name="T71" fmla="*/ 5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8"/>
                <a:gd name="T109" fmla="*/ 0 h 86"/>
                <a:gd name="T110" fmla="*/ 88 w 88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8" h="86">
                  <a:moveTo>
                    <a:pt x="7" y="50"/>
                  </a:moveTo>
                  <a:cubicBezTo>
                    <a:pt x="3" y="52"/>
                    <a:pt x="0" y="57"/>
                    <a:pt x="0" y="60"/>
                  </a:cubicBezTo>
                  <a:cubicBezTo>
                    <a:pt x="0" y="64"/>
                    <a:pt x="1" y="68"/>
                    <a:pt x="2" y="68"/>
                  </a:cubicBezTo>
                  <a:cubicBezTo>
                    <a:pt x="4" y="69"/>
                    <a:pt x="9" y="71"/>
                    <a:pt x="14" y="72"/>
                  </a:cubicBezTo>
                  <a:cubicBezTo>
                    <a:pt x="18" y="72"/>
                    <a:pt x="23" y="72"/>
                    <a:pt x="24" y="71"/>
                  </a:cubicBezTo>
                  <a:cubicBezTo>
                    <a:pt x="24" y="71"/>
                    <a:pt x="24" y="71"/>
                    <a:pt x="26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9" y="64"/>
                    <a:pt x="29" y="55"/>
                    <a:pt x="29" y="51"/>
                  </a:cubicBezTo>
                  <a:cubicBezTo>
                    <a:pt x="29" y="47"/>
                    <a:pt x="31" y="43"/>
                    <a:pt x="32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4" y="43"/>
                    <a:pt x="47" y="46"/>
                    <a:pt x="47" y="49"/>
                  </a:cubicBezTo>
                  <a:cubicBezTo>
                    <a:pt x="47" y="53"/>
                    <a:pt x="46" y="58"/>
                    <a:pt x="44" y="61"/>
                  </a:cubicBezTo>
                  <a:cubicBezTo>
                    <a:pt x="42" y="64"/>
                    <a:pt x="40" y="66"/>
                    <a:pt x="40" y="67"/>
                  </a:cubicBezTo>
                  <a:cubicBezTo>
                    <a:pt x="39" y="67"/>
                    <a:pt x="36" y="71"/>
                    <a:pt x="35" y="73"/>
                  </a:cubicBezTo>
                  <a:cubicBezTo>
                    <a:pt x="34" y="74"/>
                    <a:pt x="35" y="78"/>
                    <a:pt x="38" y="81"/>
                  </a:cubicBezTo>
                  <a:cubicBezTo>
                    <a:pt x="41" y="84"/>
                    <a:pt x="47" y="86"/>
                    <a:pt x="52" y="86"/>
                  </a:cubicBezTo>
                  <a:cubicBezTo>
                    <a:pt x="57" y="86"/>
                    <a:pt x="66" y="85"/>
                    <a:pt x="72" y="83"/>
                  </a:cubicBezTo>
                  <a:cubicBezTo>
                    <a:pt x="78" y="82"/>
                    <a:pt x="84" y="81"/>
                    <a:pt x="86" y="81"/>
                  </a:cubicBezTo>
                  <a:cubicBezTo>
                    <a:pt x="87" y="81"/>
                    <a:pt x="88" y="78"/>
                    <a:pt x="88" y="75"/>
                  </a:cubicBezTo>
                  <a:cubicBezTo>
                    <a:pt x="88" y="71"/>
                    <a:pt x="88" y="64"/>
                    <a:pt x="87" y="60"/>
                  </a:cubicBezTo>
                  <a:cubicBezTo>
                    <a:pt x="87" y="56"/>
                    <a:pt x="85" y="53"/>
                    <a:pt x="82" y="53"/>
                  </a:cubicBezTo>
                  <a:cubicBezTo>
                    <a:pt x="80" y="53"/>
                    <a:pt x="72" y="45"/>
                    <a:pt x="64" y="35"/>
                  </a:cubicBezTo>
                  <a:cubicBezTo>
                    <a:pt x="64" y="35"/>
                    <a:pt x="64" y="35"/>
                    <a:pt x="62" y="31"/>
                  </a:cubicBezTo>
                  <a:cubicBezTo>
                    <a:pt x="59" y="27"/>
                    <a:pt x="56" y="23"/>
                    <a:pt x="54" y="22"/>
                  </a:cubicBezTo>
                  <a:cubicBezTo>
                    <a:pt x="51" y="21"/>
                    <a:pt x="47" y="6"/>
                    <a:pt x="47" y="4"/>
                  </a:cubicBezTo>
                  <a:cubicBezTo>
                    <a:pt x="46" y="2"/>
                    <a:pt x="43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7" y="0"/>
                    <a:pt x="35" y="4"/>
                    <a:pt x="35" y="7"/>
                  </a:cubicBezTo>
                  <a:cubicBezTo>
                    <a:pt x="35" y="11"/>
                    <a:pt x="35" y="19"/>
                    <a:pt x="35" y="24"/>
                  </a:cubicBezTo>
                  <a:cubicBezTo>
                    <a:pt x="35" y="29"/>
                    <a:pt x="34" y="33"/>
                    <a:pt x="34" y="33"/>
                  </a:cubicBezTo>
                  <a:cubicBezTo>
                    <a:pt x="34" y="33"/>
                    <a:pt x="29" y="34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29"/>
                    <a:pt x="22" y="30"/>
                    <a:pt x="22" y="31"/>
                  </a:cubicBezTo>
                  <a:cubicBezTo>
                    <a:pt x="21" y="33"/>
                    <a:pt x="19" y="38"/>
                    <a:pt x="17" y="41"/>
                  </a:cubicBezTo>
                  <a:cubicBezTo>
                    <a:pt x="15" y="44"/>
                    <a:pt x="10" y="48"/>
                    <a:pt x="7" y="5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5" name="Freeform 109">
              <a:extLst>
                <a:ext uri="{FF2B5EF4-FFF2-40B4-BE49-F238E27FC236}">
                  <a16:creationId xmlns:a16="http://schemas.microsoft.com/office/drawing/2014/main" id="{AF2894F4-BA17-42C8-B940-C529227DF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212725"/>
              <a:ext cx="157163" cy="104775"/>
            </a:xfrm>
            <a:custGeom>
              <a:avLst/>
              <a:gdLst>
                <a:gd name="T0" fmla="*/ 3 w 59"/>
                <a:gd name="T1" fmla="*/ 12 h 39"/>
                <a:gd name="T2" fmla="*/ 10 w 59"/>
                <a:gd name="T3" fmla="*/ 16 h 39"/>
                <a:gd name="T4" fmla="*/ 21 w 59"/>
                <a:gd name="T5" fmla="*/ 20 h 39"/>
                <a:gd name="T6" fmla="*/ 29 w 59"/>
                <a:gd name="T7" fmla="*/ 24 h 39"/>
                <a:gd name="T8" fmla="*/ 34 w 59"/>
                <a:gd name="T9" fmla="*/ 31 h 39"/>
                <a:gd name="T10" fmla="*/ 37 w 59"/>
                <a:gd name="T11" fmla="*/ 34 h 39"/>
                <a:gd name="T12" fmla="*/ 38 w 59"/>
                <a:gd name="T13" fmla="*/ 36 h 39"/>
                <a:gd name="T14" fmla="*/ 35 w 59"/>
                <a:gd name="T15" fmla="*/ 38 h 39"/>
                <a:gd name="T16" fmla="*/ 35 w 59"/>
                <a:gd name="T17" fmla="*/ 39 h 39"/>
                <a:gd name="T18" fmla="*/ 44 w 59"/>
                <a:gd name="T19" fmla="*/ 39 h 39"/>
                <a:gd name="T20" fmla="*/ 53 w 59"/>
                <a:gd name="T21" fmla="*/ 39 h 39"/>
                <a:gd name="T22" fmla="*/ 53 w 59"/>
                <a:gd name="T23" fmla="*/ 38 h 39"/>
                <a:gd name="T24" fmla="*/ 52 w 59"/>
                <a:gd name="T25" fmla="*/ 34 h 39"/>
                <a:gd name="T26" fmla="*/ 55 w 59"/>
                <a:gd name="T27" fmla="*/ 29 h 39"/>
                <a:gd name="T28" fmla="*/ 58 w 59"/>
                <a:gd name="T29" fmla="*/ 25 h 39"/>
                <a:gd name="T30" fmla="*/ 57 w 59"/>
                <a:gd name="T31" fmla="*/ 20 h 39"/>
                <a:gd name="T32" fmla="*/ 58 w 59"/>
                <a:gd name="T33" fmla="*/ 16 h 39"/>
                <a:gd name="T34" fmla="*/ 59 w 59"/>
                <a:gd name="T35" fmla="*/ 11 h 39"/>
                <a:gd name="T36" fmla="*/ 57 w 59"/>
                <a:gd name="T37" fmla="*/ 7 h 39"/>
                <a:gd name="T38" fmla="*/ 56 w 59"/>
                <a:gd name="T39" fmla="*/ 3 h 39"/>
                <a:gd name="T40" fmla="*/ 51 w 59"/>
                <a:gd name="T41" fmla="*/ 1 h 39"/>
                <a:gd name="T42" fmla="*/ 25 w 59"/>
                <a:gd name="T43" fmla="*/ 1 h 39"/>
                <a:gd name="T44" fmla="*/ 1 w 59"/>
                <a:gd name="T45" fmla="*/ 3 h 39"/>
                <a:gd name="T46" fmla="*/ 3 w 59"/>
                <a:gd name="T47" fmla="*/ 12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9"/>
                <a:gd name="T73" fmla="*/ 0 h 39"/>
                <a:gd name="T74" fmla="*/ 59 w 59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9" h="39">
                  <a:moveTo>
                    <a:pt x="3" y="12"/>
                  </a:moveTo>
                  <a:cubicBezTo>
                    <a:pt x="5" y="12"/>
                    <a:pt x="8" y="14"/>
                    <a:pt x="10" y="16"/>
                  </a:cubicBezTo>
                  <a:cubicBezTo>
                    <a:pt x="11" y="18"/>
                    <a:pt x="16" y="20"/>
                    <a:pt x="21" y="20"/>
                  </a:cubicBezTo>
                  <a:cubicBezTo>
                    <a:pt x="26" y="20"/>
                    <a:pt x="29" y="22"/>
                    <a:pt x="29" y="24"/>
                  </a:cubicBezTo>
                  <a:cubicBezTo>
                    <a:pt x="29" y="26"/>
                    <a:pt x="32" y="29"/>
                    <a:pt x="34" y="31"/>
                  </a:cubicBezTo>
                  <a:cubicBezTo>
                    <a:pt x="34" y="31"/>
                    <a:pt x="34" y="31"/>
                    <a:pt x="37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7"/>
                    <a:pt x="36" y="38"/>
                    <a:pt x="35" y="38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9" y="39"/>
                    <a:pt x="44" y="39"/>
                  </a:cubicBezTo>
                  <a:cubicBezTo>
                    <a:pt x="49" y="39"/>
                    <a:pt x="53" y="39"/>
                    <a:pt x="53" y="39"/>
                  </a:cubicBezTo>
                  <a:cubicBezTo>
                    <a:pt x="53" y="39"/>
                    <a:pt x="53" y="38"/>
                    <a:pt x="53" y="38"/>
                  </a:cubicBezTo>
                  <a:cubicBezTo>
                    <a:pt x="53" y="37"/>
                    <a:pt x="52" y="35"/>
                    <a:pt x="52" y="34"/>
                  </a:cubicBezTo>
                  <a:cubicBezTo>
                    <a:pt x="52" y="32"/>
                    <a:pt x="53" y="30"/>
                    <a:pt x="55" y="29"/>
                  </a:cubicBezTo>
                  <a:cubicBezTo>
                    <a:pt x="57" y="28"/>
                    <a:pt x="58" y="26"/>
                    <a:pt x="58" y="25"/>
                  </a:cubicBezTo>
                  <a:cubicBezTo>
                    <a:pt x="58" y="24"/>
                    <a:pt x="57" y="22"/>
                    <a:pt x="57" y="20"/>
                  </a:cubicBezTo>
                  <a:cubicBezTo>
                    <a:pt x="57" y="19"/>
                    <a:pt x="58" y="17"/>
                    <a:pt x="58" y="16"/>
                  </a:cubicBezTo>
                  <a:cubicBezTo>
                    <a:pt x="58" y="14"/>
                    <a:pt x="59" y="13"/>
                    <a:pt x="59" y="11"/>
                  </a:cubicBezTo>
                  <a:cubicBezTo>
                    <a:pt x="59" y="10"/>
                    <a:pt x="58" y="9"/>
                    <a:pt x="57" y="7"/>
                  </a:cubicBezTo>
                  <a:cubicBezTo>
                    <a:pt x="56" y="6"/>
                    <a:pt x="56" y="4"/>
                    <a:pt x="56" y="3"/>
                  </a:cubicBezTo>
                  <a:cubicBezTo>
                    <a:pt x="56" y="1"/>
                    <a:pt x="53" y="1"/>
                    <a:pt x="51" y="1"/>
                  </a:cubicBezTo>
                  <a:cubicBezTo>
                    <a:pt x="49" y="2"/>
                    <a:pt x="37" y="2"/>
                    <a:pt x="25" y="1"/>
                  </a:cubicBezTo>
                  <a:cubicBezTo>
                    <a:pt x="13" y="0"/>
                    <a:pt x="3" y="2"/>
                    <a:pt x="1" y="3"/>
                  </a:cubicBezTo>
                  <a:cubicBezTo>
                    <a:pt x="0" y="5"/>
                    <a:pt x="1" y="11"/>
                    <a:pt x="3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6" name="Freeform 110">
              <a:extLst>
                <a:ext uri="{FF2B5EF4-FFF2-40B4-BE49-F238E27FC236}">
                  <a16:creationId xmlns:a16="http://schemas.microsoft.com/office/drawing/2014/main" id="{B7891AB4-D7B2-4F30-9C3C-090AEBD34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813" y="365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7" name="Freeform 111">
              <a:extLst>
                <a:ext uri="{FF2B5EF4-FFF2-40B4-BE49-F238E27FC236}">
                  <a16:creationId xmlns:a16="http://schemas.microsoft.com/office/drawing/2014/main" id="{AB8E842F-405A-4556-8B44-11F310214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525" y="1206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8" name="Freeform 112">
              <a:extLst>
                <a:ext uri="{FF2B5EF4-FFF2-40B4-BE49-F238E27FC236}">
                  <a16:creationId xmlns:a16="http://schemas.microsoft.com/office/drawing/2014/main" id="{2EE058A6-A8D4-4CF9-972C-91F16FC6B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38" y="469900"/>
              <a:ext cx="3175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39" name="Freeform 113">
              <a:extLst>
                <a:ext uri="{FF2B5EF4-FFF2-40B4-BE49-F238E27FC236}">
                  <a16:creationId xmlns:a16="http://schemas.microsoft.com/office/drawing/2014/main" id="{45CFD685-8640-4F5D-B340-3CD8F7E9D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78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0" name="Freeform 114">
              <a:extLst>
                <a:ext uri="{FF2B5EF4-FFF2-40B4-BE49-F238E27FC236}">
                  <a16:creationId xmlns:a16="http://schemas.microsoft.com/office/drawing/2014/main" id="{F9CCAD72-9D88-4604-B54B-5A9D5CD6F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498475"/>
              <a:ext cx="4763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1" name="Freeform 115">
              <a:extLst>
                <a:ext uri="{FF2B5EF4-FFF2-40B4-BE49-F238E27FC236}">
                  <a16:creationId xmlns:a16="http://schemas.microsoft.com/office/drawing/2014/main" id="{0DE3D0E1-80B4-4A08-A1B9-9F8020B0D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0" y="2506663"/>
              <a:ext cx="881063" cy="598488"/>
            </a:xfrm>
            <a:custGeom>
              <a:avLst/>
              <a:gdLst>
                <a:gd name="T0" fmla="*/ 315 w 331"/>
                <a:gd name="T1" fmla="*/ 101 h 224"/>
                <a:gd name="T2" fmla="*/ 275 w 331"/>
                <a:gd name="T3" fmla="*/ 60 h 224"/>
                <a:gd name="T4" fmla="*/ 242 w 331"/>
                <a:gd name="T5" fmla="*/ 35 h 224"/>
                <a:gd name="T6" fmla="*/ 231 w 331"/>
                <a:gd name="T7" fmla="*/ 20 h 224"/>
                <a:gd name="T8" fmla="*/ 221 w 331"/>
                <a:gd name="T9" fmla="*/ 5 h 224"/>
                <a:gd name="T10" fmla="*/ 207 w 331"/>
                <a:gd name="T11" fmla="*/ 24 h 224"/>
                <a:gd name="T12" fmla="*/ 201 w 331"/>
                <a:gd name="T13" fmla="*/ 38 h 224"/>
                <a:gd name="T14" fmla="*/ 182 w 331"/>
                <a:gd name="T15" fmla="*/ 37 h 224"/>
                <a:gd name="T16" fmla="*/ 175 w 331"/>
                <a:gd name="T17" fmla="*/ 15 h 224"/>
                <a:gd name="T18" fmla="*/ 178 w 331"/>
                <a:gd name="T19" fmla="*/ 7 h 224"/>
                <a:gd name="T20" fmla="*/ 178 w 331"/>
                <a:gd name="T21" fmla="*/ 6 h 224"/>
                <a:gd name="T22" fmla="*/ 177 w 331"/>
                <a:gd name="T23" fmla="*/ 5 h 224"/>
                <a:gd name="T24" fmla="*/ 153 w 331"/>
                <a:gd name="T25" fmla="*/ 3 h 224"/>
                <a:gd name="T26" fmla="*/ 123 w 331"/>
                <a:gd name="T27" fmla="*/ 11 h 224"/>
                <a:gd name="T28" fmla="*/ 92 w 331"/>
                <a:gd name="T29" fmla="*/ 18 h 224"/>
                <a:gd name="T30" fmla="*/ 73 w 331"/>
                <a:gd name="T31" fmla="*/ 24 h 224"/>
                <a:gd name="T32" fmla="*/ 59 w 331"/>
                <a:gd name="T33" fmla="*/ 44 h 224"/>
                <a:gd name="T34" fmla="*/ 67 w 331"/>
                <a:gd name="T35" fmla="*/ 59 h 224"/>
                <a:gd name="T36" fmla="*/ 46 w 331"/>
                <a:gd name="T37" fmla="*/ 62 h 224"/>
                <a:gd name="T38" fmla="*/ 30 w 331"/>
                <a:gd name="T39" fmla="*/ 66 h 224"/>
                <a:gd name="T40" fmla="*/ 11 w 331"/>
                <a:gd name="T41" fmla="*/ 81 h 224"/>
                <a:gd name="T42" fmla="*/ 4 w 331"/>
                <a:gd name="T43" fmla="*/ 102 h 224"/>
                <a:gd name="T44" fmla="*/ 3 w 331"/>
                <a:gd name="T45" fmla="*/ 117 h 224"/>
                <a:gd name="T46" fmla="*/ 22 w 331"/>
                <a:gd name="T47" fmla="*/ 161 h 224"/>
                <a:gd name="T48" fmla="*/ 23 w 331"/>
                <a:gd name="T49" fmla="*/ 169 h 224"/>
                <a:gd name="T50" fmla="*/ 19 w 331"/>
                <a:gd name="T51" fmla="*/ 179 h 224"/>
                <a:gd name="T52" fmla="*/ 20 w 331"/>
                <a:gd name="T53" fmla="*/ 191 h 224"/>
                <a:gd name="T54" fmla="*/ 30 w 331"/>
                <a:gd name="T55" fmla="*/ 189 h 224"/>
                <a:gd name="T56" fmla="*/ 36 w 331"/>
                <a:gd name="T57" fmla="*/ 187 h 224"/>
                <a:gd name="T58" fmla="*/ 48 w 331"/>
                <a:gd name="T59" fmla="*/ 181 h 224"/>
                <a:gd name="T60" fmla="*/ 77 w 331"/>
                <a:gd name="T61" fmla="*/ 178 h 224"/>
                <a:gd name="T62" fmla="*/ 125 w 331"/>
                <a:gd name="T63" fmla="*/ 165 h 224"/>
                <a:gd name="T64" fmla="*/ 188 w 331"/>
                <a:gd name="T65" fmla="*/ 189 h 224"/>
                <a:gd name="T66" fmla="*/ 218 w 331"/>
                <a:gd name="T67" fmla="*/ 213 h 224"/>
                <a:gd name="T68" fmla="*/ 252 w 331"/>
                <a:gd name="T69" fmla="*/ 224 h 224"/>
                <a:gd name="T70" fmla="*/ 288 w 331"/>
                <a:gd name="T71" fmla="*/ 210 h 224"/>
                <a:gd name="T72" fmla="*/ 305 w 331"/>
                <a:gd name="T73" fmla="*/ 181 h 224"/>
                <a:gd name="T74" fmla="*/ 322 w 331"/>
                <a:gd name="T75" fmla="*/ 170 h 224"/>
                <a:gd name="T76" fmla="*/ 325 w 331"/>
                <a:gd name="T77" fmla="*/ 124 h 22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1"/>
                <a:gd name="T118" fmla="*/ 0 h 224"/>
                <a:gd name="T119" fmla="*/ 331 w 331"/>
                <a:gd name="T120" fmla="*/ 224 h 22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1" h="224">
                  <a:moveTo>
                    <a:pt x="319" y="110"/>
                  </a:moveTo>
                  <a:cubicBezTo>
                    <a:pt x="319" y="105"/>
                    <a:pt x="317" y="101"/>
                    <a:pt x="315" y="101"/>
                  </a:cubicBezTo>
                  <a:cubicBezTo>
                    <a:pt x="313" y="101"/>
                    <a:pt x="305" y="93"/>
                    <a:pt x="298" y="83"/>
                  </a:cubicBezTo>
                  <a:cubicBezTo>
                    <a:pt x="291" y="74"/>
                    <a:pt x="281" y="63"/>
                    <a:pt x="275" y="60"/>
                  </a:cubicBezTo>
                  <a:cubicBezTo>
                    <a:pt x="269" y="57"/>
                    <a:pt x="259" y="52"/>
                    <a:pt x="253" y="50"/>
                  </a:cubicBezTo>
                  <a:cubicBezTo>
                    <a:pt x="247" y="48"/>
                    <a:pt x="242" y="41"/>
                    <a:pt x="242" y="35"/>
                  </a:cubicBezTo>
                  <a:cubicBezTo>
                    <a:pt x="242" y="30"/>
                    <a:pt x="240" y="25"/>
                    <a:pt x="238" y="25"/>
                  </a:cubicBezTo>
                  <a:cubicBezTo>
                    <a:pt x="235" y="25"/>
                    <a:pt x="232" y="22"/>
                    <a:pt x="231" y="20"/>
                  </a:cubicBezTo>
                  <a:cubicBezTo>
                    <a:pt x="229" y="17"/>
                    <a:pt x="228" y="13"/>
                    <a:pt x="228" y="11"/>
                  </a:cubicBezTo>
                  <a:cubicBezTo>
                    <a:pt x="228" y="9"/>
                    <a:pt x="225" y="7"/>
                    <a:pt x="221" y="5"/>
                  </a:cubicBezTo>
                  <a:cubicBezTo>
                    <a:pt x="217" y="4"/>
                    <a:pt x="213" y="12"/>
                    <a:pt x="207" y="22"/>
                  </a:cubicBezTo>
                  <a:cubicBezTo>
                    <a:pt x="207" y="22"/>
                    <a:pt x="207" y="22"/>
                    <a:pt x="207" y="2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1" y="29"/>
                    <a:pt x="201" y="34"/>
                    <a:pt x="201" y="38"/>
                  </a:cubicBezTo>
                  <a:cubicBezTo>
                    <a:pt x="201" y="41"/>
                    <a:pt x="199" y="44"/>
                    <a:pt x="197" y="44"/>
                  </a:cubicBezTo>
                  <a:cubicBezTo>
                    <a:pt x="194" y="44"/>
                    <a:pt x="188" y="40"/>
                    <a:pt x="182" y="37"/>
                  </a:cubicBezTo>
                  <a:cubicBezTo>
                    <a:pt x="176" y="33"/>
                    <a:pt x="172" y="27"/>
                    <a:pt x="172" y="24"/>
                  </a:cubicBezTo>
                  <a:cubicBezTo>
                    <a:pt x="172" y="20"/>
                    <a:pt x="173" y="16"/>
                    <a:pt x="175" y="15"/>
                  </a:cubicBezTo>
                  <a:cubicBezTo>
                    <a:pt x="176" y="13"/>
                    <a:pt x="178" y="11"/>
                    <a:pt x="178" y="10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8" y="7"/>
                    <a:pt x="178" y="7"/>
                    <a:pt x="178" y="6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6"/>
                    <a:pt x="177" y="5"/>
                  </a:cubicBezTo>
                  <a:cubicBezTo>
                    <a:pt x="176" y="4"/>
                    <a:pt x="170" y="4"/>
                    <a:pt x="164" y="6"/>
                  </a:cubicBezTo>
                  <a:cubicBezTo>
                    <a:pt x="164" y="6"/>
                    <a:pt x="164" y="6"/>
                    <a:pt x="153" y="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7" y="1"/>
                    <a:pt x="128" y="6"/>
                    <a:pt x="123" y="11"/>
                  </a:cubicBezTo>
                  <a:cubicBezTo>
                    <a:pt x="118" y="16"/>
                    <a:pt x="109" y="20"/>
                    <a:pt x="104" y="20"/>
                  </a:cubicBezTo>
                  <a:cubicBezTo>
                    <a:pt x="99" y="20"/>
                    <a:pt x="94" y="19"/>
                    <a:pt x="92" y="18"/>
                  </a:cubicBezTo>
                  <a:cubicBezTo>
                    <a:pt x="91" y="16"/>
                    <a:pt x="87" y="16"/>
                    <a:pt x="85" y="16"/>
                  </a:cubicBezTo>
                  <a:cubicBezTo>
                    <a:pt x="82" y="16"/>
                    <a:pt x="77" y="20"/>
                    <a:pt x="73" y="24"/>
                  </a:cubicBezTo>
                  <a:cubicBezTo>
                    <a:pt x="70" y="27"/>
                    <a:pt x="64" y="32"/>
                    <a:pt x="62" y="35"/>
                  </a:cubicBezTo>
                  <a:cubicBezTo>
                    <a:pt x="59" y="37"/>
                    <a:pt x="58" y="41"/>
                    <a:pt x="59" y="44"/>
                  </a:cubicBezTo>
                  <a:cubicBezTo>
                    <a:pt x="60" y="47"/>
                    <a:pt x="63" y="51"/>
                    <a:pt x="65" y="52"/>
                  </a:cubicBezTo>
                  <a:cubicBezTo>
                    <a:pt x="67" y="54"/>
                    <a:pt x="68" y="57"/>
                    <a:pt x="67" y="59"/>
                  </a:cubicBezTo>
                  <a:cubicBezTo>
                    <a:pt x="65" y="61"/>
                    <a:pt x="61" y="63"/>
                    <a:pt x="58" y="63"/>
                  </a:cubicBezTo>
                  <a:cubicBezTo>
                    <a:pt x="54" y="63"/>
                    <a:pt x="49" y="62"/>
                    <a:pt x="46" y="62"/>
                  </a:cubicBezTo>
                  <a:cubicBezTo>
                    <a:pt x="44" y="62"/>
                    <a:pt x="30" y="65"/>
                    <a:pt x="30" y="65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27" y="67"/>
                    <a:pt x="25" y="69"/>
                  </a:cubicBezTo>
                  <a:cubicBezTo>
                    <a:pt x="22" y="70"/>
                    <a:pt x="12" y="79"/>
                    <a:pt x="11" y="81"/>
                  </a:cubicBezTo>
                  <a:cubicBezTo>
                    <a:pt x="10" y="83"/>
                    <a:pt x="8" y="92"/>
                    <a:pt x="8" y="96"/>
                  </a:cubicBezTo>
                  <a:cubicBezTo>
                    <a:pt x="8" y="99"/>
                    <a:pt x="6" y="102"/>
                    <a:pt x="4" y="102"/>
                  </a:cubicBezTo>
                  <a:cubicBezTo>
                    <a:pt x="2" y="102"/>
                    <a:pt x="0" y="105"/>
                    <a:pt x="0" y="108"/>
                  </a:cubicBezTo>
                  <a:cubicBezTo>
                    <a:pt x="0" y="112"/>
                    <a:pt x="2" y="116"/>
                    <a:pt x="3" y="117"/>
                  </a:cubicBezTo>
                  <a:cubicBezTo>
                    <a:pt x="5" y="119"/>
                    <a:pt x="8" y="125"/>
                    <a:pt x="10" y="131"/>
                  </a:cubicBezTo>
                  <a:cubicBezTo>
                    <a:pt x="11" y="137"/>
                    <a:pt x="20" y="157"/>
                    <a:pt x="22" y="161"/>
                  </a:cubicBezTo>
                  <a:cubicBezTo>
                    <a:pt x="23" y="165"/>
                    <a:pt x="24" y="169"/>
                    <a:pt x="24" y="169"/>
                  </a:cubicBezTo>
                  <a:cubicBezTo>
                    <a:pt x="24" y="169"/>
                    <a:pt x="24" y="169"/>
                    <a:pt x="23" y="169"/>
                  </a:cubicBezTo>
                  <a:cubicBezTo>
                    <a:pt x="23" y="169"/>
                    <a:pt x="22" y="170"/>
                    <a:pt x="22" y="172"/>
                  </a:cubicBezTo>
                  <a:cubicBezTo>
                    <a:pt x="22" y="174"/>
                    <a:pt x="20" y="177"/>
                    <a:pt x="19" y="179"/>
                  </a:cubicBezTo>
                  <a:cubicBezTo>
                    <a:pt x="17" y="180"/>
                    <a:pt x="16" y="184"/>
                    <a:pt x="16" y="186"/>
                  </a:cubicBezTo>
                  <a:cubicBezTo>
                    <a:pt x="16" y="189"/>
                    <a:pt x="17" y="191"/>
                    <a:pt x="20" y="191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28" y="191"/>
                    <a:pt x="30" y="190"/>
                    <a:pt x="30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2" y="187"/>
                    <a:pt x="36" y="187"/>
                  </a:cubicBezTo>
                  <a:cubicBezTo>
                    <a:pt x="39" y="187"/>
                    <a:pt x="42" y="185"/>
                    <a:pt x="42" y="183"/>
                  </a:cubicBezTo>
                  <a:cubicBezTo>
                    <a:pt x="42" y="182"/>
                    <a:pt x="45" y="180"/>
                    <a:pt x="48" y="181"/>
                  </a:cubicBezTo>
                  <a:cubicBezTo>
                    <a:pt x="52" y="181"/>
                    <a:pt x="60" y="181"/>
                    <a:pt x="66" y="181"/>
                  </a:cubicBezTo>
                  <a:cubicBezTo>
                    <a:pt x="72" y="181"/>
                    <a:pt x="77" y="180"/>
                    <a:pt x="77" y="178"/>
                  </a:cubicBezTo>
                  <a:cubicBezTo>
                    <a:pt x="77" y="176"/>
                    <a:pt x="82" y="172"/>
                    <a:pt x="88" y="170"/>
                  </a:cubicBezTo>
                  <a:cubicBezTo>
                    <a:pt x="94" y="168"/>
                    <a:pt x="111" y="166"/>
                    <a:pt x="125" y="165"/>
                  </a:cubicBezTo>
                  <a:cubicBezTo>
                    <a:pt x="139" y="164"/>
                    <a:pt x="157" y="169"/>
                    <a:pt x="166" y="175"/>
                  </a:cubicBezTo>
                  <a:cubicBezTo>
                    <a:pt x="175" y="181"/>
                    <a:pt x="185" y="187"/>
                    <a:pt x="188" y="189"/>
                  </a:cubicBezTo>
                  <a:cubicBezTo>
                    <a:pt x="192" y="191"/>
                    <a:pt x="198" y="196"/>
                    <a:pt x="202" y="200"/>
                  </a:cubicBezTo>
                  <a:cubicBezTo>
                    <a:pt x="206" y="204"/>
                    <a:pt x="213" y="210"/>
                    <a:pt x="218" y="213"/>
                  </a:cubicBezTo>
                  <a:cubicBezTo>
                    <a:pt x="223" y="215"/>
                    <a:pt x="228" y="219"/>
                    <a:pt x="229" y="221"/>
                  </a:cubicBezTo>
                  <a:cubicBezTo>
                    <a:pt x="230" y="223"/>
                    <a:pt x="240" y="224"/>
                    <a:pt x="252" y="224"/>
                  </a:cubicBezTo>
                  <a:cubicBezTo>
                    <a:pt x="263" y="224"/>
                    <a:pt x="275" y="221"/>
                    <a:pt x="277" y="217"/>
                  </a:cubicBezTo>
                  <a:cubicBezTo>
                    <a:pt x="279" y="213"/>
                    <a:pt x="284" y="210"/>
                    <a:pt x="288" y="210"/>
                  </a:cubicBezTo>
                  <a:cubicBezTo>
                    <a:pt x="292" y="210"/>
                    <a:pt x="296" y="204"/>
                    <a:pt x="296" y="196"/>
                  </a:cubicBezTo>
                  <a:cubicBezTo>
                    <a:pt x="296" y="189"/>
                    <a:pt x="300" y="182"/>
                    <a:pt x="305" y="181"/>
                  </a:cubicBezTo>
                  <a:cubicBezTo>
                    <a:pt x="309" y="180"/>
                    <a:pt x="313" y="177"/>
                    <a:pt x="313" y="175"/>
                  </a:cubicBezTo>
                  <a:cubicBezTo>
                    <a:pt x="313" y="174"/>
                    <a:pt x="317" y="171"/>
                    <a:pt x="322" y="170"/>
                  </a:cubicBezTo>
                  <a:cubicBezTo>
                    <a:pt x="327" y="169"/>
                    <a:pt x="331" y="159"/>
                    <a:pt x="331" y="148"/>
                  </a:cubicBezTo>
                  <a:cubicBezTo>
                    <a:pt x="331" y="137"/>
                    <a:pt x="329" y="126"/>
                    <a:pt x="325" y="124"/>
                  </a:cubicBezTo>
                  <a:cubicBezTo>
                    <a:pt x="322" y="121"/>
                    <a:pt x="319" y="115"/>
                    <a:pt x="319" y="1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2" name="Freeform 116">
              <a:extLst>
                <a:ext uri="{FF2B5EF4-FFF2-40B4-BE49-F238E27FC236}">
                  <a16:creationId xmlns:a16="http://schemas.microsoft.com/office/drawing/2014/main" id="{6F65A9FB-F412-42BA-98DE-222819DEA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175" y="3168650"/>
              <a:ext cx="46038" cy="50800"/>
            </a:xfrm>
            <a:custGeom>
              <a:avLst/>
              <a:gdLst>
                <a:gd name="T0" fmla="*/ 16 w 17"/>
                <a:gd name="T1" fmla="*/ 13 h 19"/>
                <a:gd name="T2" fmla="*/ 15 w 17"/>
                <a:gd name="T3" fmla="*/ 6 h 19"/>
                <a:gd name="T4" fmla="*/ 11 w 17"/>
                <a:gd name="T5" fmla="*/ 5 h 19"/>
                <a:gd name="T6" fmla="*/ 8 w 17"/>
                <a:gd name="T7" fmla="*/ 2 h 19"/>
                <a:gd name="T8" fmla="*/ 3 w 17"/>
                <a:gd name="T9" fmla="*/ 0 h 19"/>
                <a:gd name="T10" fmla="*/ 0 w 17"/>
                <a:gd name="T11" fmla="*/ 2 h 19"/>
                <a:gd name="T12" fmla="*/ 0 w 17"/>
                <a:gd name="T13" fmla="*/ 7 h 19"/>
                <a:gd name="T14" fmla="*/ 2 w 17"/>
                <a:gd name="T15" fmla="*/ 9 h 19"/>
                <a:gd name="T16" fmla="*/ 4 w 17"/>
                <a:gd name="T17" fmla="*/ 10 h 19"/>
                <a:gd name="T18" fmla="*/ 7 w 17"/>
                <a:gd name="T19" fmla="*/ 10 h 19"/>
                <a:gd name="T20" fmla="*/ 5 w 17"/>
                <a:gd name="T21" fmla="*/ 14 h 19"/>
                <a:gd name="T22" fmla="*/ 6 w 17"/>
                <a:gd name="T23" fmla="*/ 17 h 19"/>
                <a:gd name="T24" fmla="*/ 9 w 17"/>
                <a:gd name="T25" fmla="*/ 19 h 19"/>
                <a:gd name="T26" fmla="*/ 14 w 17"/>
                <a:gd name="T27" fmla="*/ 18 h 19"/>
                <a:gd name="T28" fmla="*/ 17 w 17"/>
                <a:gd name="T29" fmla="*/ 15 h 19"/>
                <a:gd name="T30" fmla="*/ 17 w 17"/>
                <a:gd name="T31" fmla="*/ 14 h 19"/>
                <a:gd name="T32" fmla="*/ 16 w 17"/>
                <a:gd name="T33" fmla="*/ 1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9"/>
                <a:gd name="T53" fmla="*/ 17 w 17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9">
                  <a:moveTo>
                    <a:pt x="16" y="13"/>
                  </a:moveTo>
                  <a:cubicBezTo>
                    <a:pt x="16" y="9"/>
                    <a:pt x="16" y="6"/>
                    <a:pt x="15" y="6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10" y="5"/>
                    <a:pt x="8" y="4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" y="9"/>
                    <a:pt x="2" y="9"/>
                    <a:pt x="4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5" y="13"/>
                    <a:pt x="5" y="14"/>
                  </a:cubicBezTo>
                  <a:cubicBezTo>
                    <a:pt x="5" y="15"/>
                    <a:pt x="6" y="16"/>
                    <a:pt x="6" y="17"/>
                  </a:cubicBezTo>
                  <a:cubicBezTo>
                    <a:pt x="7" y="18"/>
                    <a:pt x="8" y="19"/>
                    <a:pt x="9" y="19"/>
                  </a:cubicBezTo>
                  <a:cubicBezTo>
                    <a:pt x="10" y="19"/>
                    <a:pt x="12" y="18"/>
                    <a:pt x="14" y="18"/>
                  </a:cubicBezTo>
                  <a:cubicBezTo>
                    <a:pt x="15" y="17"/>
                    <a:pt x="17" y="16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3" name="Freeform 117">
              <a:extLst>
                <a:ext uri="{FF2B5EF4-FFF2-40B4-BE49-F238E27FC236}">
                  <a16:creationId xmlns:a16="http://schemas.microsoft.com/office/drawing/2014/main" id="{A11DE08C-2365-49D0-95E3-93CC8C301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9850" y="1889125"/>
              <a:ext cx="112713" cy="87313"/>
            </a:xfrm>
            <a:custGeom>
              <a:avLst/>
              <a:gdLst>
                <a:gd name="T0" fmla="*/ 32 w 42"/>
                <a:gd name="T1" fmla="*/ 12 h 33"/>
                <a:gd name="T2" fmla="*/ 22 w 42"/>
                <a:gd name="T3" fmla="*/ 21 h 33"/>
                <a:gd name="T4" fmla="*/ 19 w 42"/>
                <a:gd name="T5" fmla="*/ 23 h 33"/>
                <a:gd name="T6" fmla="*/ 16 w 42"/>
                <a:gd name="T7" fmla="*/ 24 h 33"/>
                <a:gd name="T8" fmla="*/ 8 w 42"/>
                <a:gd name="T9" fmla="*/ 15 h 33"/>
                <a:gd name="T10" fmla="*/ 6 w 42"/>
                <a:gd name="T11" fmla="*/ 16 h 33"/>
                <a:gd name="T12" fmla="*/ 5 w 42"/>
                <a:gd name="T13" fmla="*/ 16 h 33"/>
                <a:gd name="T14" fmla="*/ 2 w 42"/>
                <a:gd name="T15" fmla="*/ 19 h 33"/>
                <a:gd name="T16" fmla="*/ 4 w 42"/>
                <a:gd name="T17" fmla="*/ 22 h 33"/>
                <a:gd name="T18" fmla="*/ 7 w 42"/>
                <a:gd name="T19" fmla="*/ 25 h 33"/>
                <a:gd name="T20" fmla="*/ 15 w 42"/>
                <a:gd name="T21" fmla="*/ 30 h 33"/>
                <a:gd name="T22" fmla="*/ 23 w 42"/>
                <a:gd name="T23" fmla="*/ 33 h 33"/>
                <a:gd name="T24" fmla="*/ 29 w 42"/>
                <a:gd name="T25" fmla="*/ 29 h 33"/>
                <a:gd name="T26" fmla="*/ 31 w 42"/>
                <a:gd name="T27" fmla="*/ 22 h 33"/>
                <a:gd name="T28" fmla="*/ 39 w 42"/>
                <a:gd name="T29" fmla="*/ 16 h 33"/>
                <a:gd name="T30" fmla="*/ 40 w 42"/>
                <a:gd name="T31" fmla="*/ 15 h 33"/>
                <a:gd name="T32" fmla="*/ 42 w 42"/>
                <a:gd name="T33" fmla="*/ 14 h 33"/>
                <a:gd name="T34" fmla="*/ 42 w 42"/>
                <a:gd name="T35" fmla="*/ 6 h 33"/>
                <a:gd name="T36" fmla="*/ 40 w 42"/>
                <a:gd name="T37" fmla="*/ 0 h 33"/>
                <a:gd name="T38" fmla="*/ 37 w 42"/>
                <a:gd name="T39" fmla="*/ 0 h 33"/>
                <a:gd name="T40" fmla="*/ 36 w 42"/>
                <a:gd name="T41" fmla="*/ 0 h 33"/>
                <a:gd name="T42" fmla="*/ 36 w 42"/>
                <a:gd name="T43" fmla="*/ 4 h 33"/>
                <a:gd name="T44" fmla="*/ 32 w 42"/>
                <a:gd name="T45" fmla="*/ 12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33"/>
                <a:gd name="T71" fmla="*/ 42 w 42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33">
                  <a:moveTo>
                    <a:pt x="32" y="12"/>
                  </a:moveTo>
                  <a:cubicBezTo>
                    <a:pt x="30" y="14"/>
                    <a:pt x="25" y="18"/>
                    <a:pt x="22" y="21"/>
                  </a:cubicBezTo>
                  <a:cubicBezTo>
                    <a:pt x="22" y="21"/>
                    <a:pt x="22" y="21"/>
                    <a:pt x="19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1"/>
                    <a:pt x="11" y="17"/>
                    <a:pt x="8" y="15"/>
                  </a:cubicBezTo>
                  <a:cubicBezTo>
                    <a:pt x="8" y="15"/>
                    <a:pt x="8" y="15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16"/>
                    <a:pt x="0" y="17"/>
                    <a:pt x="2" y="19"/>
                  </a:cubicBezTo>
                  <a:cubicBezTo>
                    <a:pt x="2" y="19"/>
                    <a:pt x="2" y="19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9" y="26"/>
                    <a:pt x="13" y="28"/>
                    <a:pt x="15" y="30"/>
                  </a:cubicBezTo>
                  <a:cubicBezTo>
                    <a:pt x="17" y="32"/>
                    <a:pt x="20" y="33"/>
                    <a:pt x="23" y="33"/>
                  </a:cubicBezTo>
                  <a:cubicBezTo>
                    <a:pt x="25" y="33"/>
                    <a:pt x="28" y="31"/>
                    <a:pt x="29" y="29"/>
                  </a:cubicBezTo>
                  <a:cubicBezTo>
                    <a:pt x="30" y="26"/>
                    <a:pt x="31" y="23"/>
                    <a:pt x="31" y="22"/>
                  </a:cubicBezTo>
                  <a:cubicBezTo>
                    <a:pt x="32" y="21"/>
                    <a:pt x="35" y="18"/>
                    <a:pt x="39" y="16"/>
                  </a:cubicBezTo>
                  <a:cubicBezTo>
                    <a:pt x="39" y="16"/>
                    <a:pt x="39" y="16"/>
                    <a:pt x="40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2"/>
                    <a:pt x="42" y="8"/>
                    <a:pt x="42" y="6"/>
                  </a:cubicBezTo>
                  <a:cubicBezTo>
                    <a:pt x="42" y="4"/>
                    <a:pt x="41" y="5"/>
                    <a:pt x="40" y="0"/>
                  </a:cubicBezTo>
                  <a:cubicBezTo>
                    <a:pt x="40" y="0"/>
                    <a:pt x="40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2"/>
                    <a:pt x="36" y="4"/>
                  </a:cubicBezTo>
                  <a:cubicBezTo>
                    <a:pt x="36" y="6"/>
                    <a:pt x="34" y="10"/>
                    <a:pt x="32" y="1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4" name="Freeform 118">
              <a:extLst>
                <a:ext uri="{FF2B5EF4-FFF2-40B4-BE49-F238E27FC236}">
                  <a16:creationId xmlns:a16="http://schemas.microsoft.com/office/drawing/2014/main" id="{0761DECF-0EEA-4A73-AFBA-DDE75EB91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1866900"/>
              <a:ext cx="4763" cy="22225"/>
            </a:xfrm>
            <a:custGeom>
              <a:avLst/>
              <a:gdLst>
                <a:gd name="T0" fmla="*/ 1 w 2"/>
                <a:gd name="T1" fmla="*/ 7 h 8"/>
                <a:gd name="T2" fmla="*/ 1 w 2"/>
                <a:gd name="T3" fmla="*/ 2 h 8"/>
                <a:gd name="T4" fmla="*/ 0 w 2"/>
                <a:gd name="T5" fmla="*/ 4 h 8"/>
                <a:gd name="T6" fmla="*/ 1 w 2"/>
                <a:gd name="T7" fmla="*/ 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1" y="7"/>
                  </a:moveTo>
                  <a:cubicBezTo>
                    <a:pt x="2" y="6"/>
                    <a:pt x="2" y="3"/>
                    <a:pt x="1" y="2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7"/>
                    <a:pt x="1" y="8"/>
                    <a:pt x="1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5" name="Freeform 119">
              <a:extLst>
                <a:ext uri="{FF2B5EF4-FFF2-40B4-BE49-F238E27FC236}">
                  <a16:creationId xmlns:a16="http://schemas.microsoft.com/office/drawing/2014/main" id="{1F2D543A-AE69-4A70-8130-8918DE532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0613" y="2117725"/>
              <a:ext cx="188913" cy="214313"/>
            </a:xfrm>
            <a:custGeom>
              <a:avLst/>
              <a:gdLst>
                <a:gd name="T0" fmla="*/ 59 w 71"/>
                <a:gd name="T1" fmla="*/ 78 h 80"/>
                <a:gd name="T2" fmla="*/ 62 w 71"/>
                <a:gd name="T3" fmla="*/ 74 h 80"/>
                <a:gd name="T4" fmla="*/ 65 w 71"/>
                <a:gd name="T5" fmla="*/ 62 h 80"/>
                <a:gd name="T6" fmla="*/ 68 w 71"/>
                <a:gd name="T7" fmla="*/ 51 h 80"/>
                <a:gd name="T8" fmla="*/ 71 w 71"/>
                <a:gd name="T9" fmla="*/ 24 h 80"/>
                <a:gd name="T10" fmla="*/ 67 w 71"/>
                <a:gd name="T11" fmla="*/ 0 h 80"/>
                <a:gd name="T12" fmla="*/ 59 w 71"/>
                <a:gd name="T13" fmla="*/ 1 h 80"/>
                <a:gd name="T14" fmla="*/ 56 w 71"/>
                <a:gd name="T15" fmla="*/ 6 h 80"/>
                <a:gd name="T16" fmla="*/ 51 w 71"/>
                <a:gd name="T17" fmla="*/ 11 h 80"/>
                <a:gd name="T18" fmla="*/ 44 w 71"/>
                <a:gd name="T19" fmla="*/ 14 h 80"/>
                <a:gd name="T20" fmla="*/ 36 w 71"/>
                <a:gd name="T21" fmla="*/ 20 h 80"/>
                <a:gd name="T22" fmla="*/ 23 w 71"/>
                <a:gd name="T23" fmla="*/ 30 h 80"/>
                <a:gd name="T24" fmla="*/ 14 w 71"/>
                <a:gd name="T25" fmla="*/ 36 h 80"/>
                <a:gd name="T26" fmla="*/ 6 w 71"/>
                <a:gd name="T27" fmla="*/ 38 h 80"/>
                <a:gd name="T28" fmla="*/ 0 w 71"/>
                <a:gd name="T29" fmla="*/ 43 h 80"/>
                <a:gd name="T30" fmla="*/ 3 w 71"/>
                <a:gd name="T31" fmla="*/ 51 h 80"/>
                <a:gd name="T32" fmla="*/ 6 w 71"/>
                <a:gd name="T33" fmla="*/ 61 h 80"/>
                <a:gd name="T34" fmla="*/ 10 w 71"/>
                <a:gd name="T35" fmla="*/ 71 h 80"/>
                <a:gd name="T36" fmla="*/ 17 w 71"/>
                <a:gd name="T37" fmla="*/ 73 h 80"/>
                <a:gd name="T38" fmla="*/ 23 w 71"/>
                <a:gd name="T39" fmla="*/ 75 h 80"/>
                <a:gd name="T40" fmla="*/ 36 w 71"/>
                <a:gd name="T41" fmla="*/ 76 h 80"/>
                <a:gd name="T42" fmla="*/ 47 w 71"/>
                <a:gd name="T43" fmla="*/ 78 h 80"/>
                <a:gd name="T44" fmla="*/ 53 w 71"/>
                <a:gd name="T45" fmla="*/ 80 h 80"/>
                <a:gd name="T46" fmla="*/ 59 w 71"/>
                <a:gd name="T47" fmla="*/ 78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1"/>
                <a:gd name="T73" fmla="*/ 0 h 80"/>
                <a:gd name="T74" fmla="*/ 71 w 71"/>
                <a:gd name="T75" fmla="*/ 80 h 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1" h="80">
                  <a:moveTo>
                    <a:pt x="59" y="78"/>
                  </a:moveTo>
                  <a:cubicBezTo>
                    <a:pt x="59" y="76"/>
                    <a:pt x="60" y="74"/>
                    <a:pt x="62" y="74"/>
                  </a:cubicBezTo>
                  <a:cubicBezTo>
                    <a:pt x="64" y="73"/>
                    <a:pt x="65" y="68"/>
                    <a:pt x="65" y="62"/>
                  </a:cubicBezTo>
                  <a:cubicBezTo>
                    <a:pt x="65" y="57"/>
                    <a:pt x="66" y="52"/>
                    <a:pt x="68" y="51"/>
                  </a:cubicBezTo>
                  <a:cubicBezTo>
                    <a:pt x="70" y="49"/>
                    <a:pt x="71" y="37"/>
                    <a:pt x="71" y="24"/>
                  </a:cubicBezTo>
                  <a:cubicBezTo>
                    <a:pt x="71" y="11"/>
                    <a:pt x="69" y="0"/>
                    <a:pt x="67" y="0"/>
                  </a:cubicBezTo>
                  <a:cubicBezTo>
                    <a:pt x="64" y="0"/>
                    <a:pt x="61" y="0"/>
                    <a:pt x="59" y="1"/>
                  </a:cubicBezTo>
                  <a:cubicBezTo>
                    <a:pt x="58" y="2"/>
                    <a:pt x="56" y="4"/>
                    <a:pt x="56" y="6"/>
                  </a:cubicBezTo>
                  <a:cubicBezTo>
                    <a:pt x="55" y="7"/>
                    <a:pt x="53" y="10"/>
                    <a:pt x="51" y="11"/>
                  </a:cubicBezTo>
                  <a:cubicBezTo>
                    <a:pt x="48" y="13"/>
                    <a:pt x="45" y="14"/>
                    <a:pt x="44" y="14"/>
                  </a:cubicBezTo>
                  <a:cubicBezTo>
                    <a:pt x="42" y="14"/>
                    <a:pt x="38" y="16"/>
                    <a:pt x="36" y="20"/>
                  </a:cubicBezTo>
                  <a:cubicBezTo>
                    <a:pt x="33" y="23"/>
                    <a:pt x="27" y="27"/>
                    <a:pt x="23" y="30"/>
                  </a:cubicBezTo>
                  <a:cubicBezTo>
                    <a:pt x="19" y="32"/>
                    <a:pt x="15" y="35"/>
                    <a:pt x="14" y="36"/>
                  </a:cubicBezTo>
                  <a:cubicBezTo>
                    <a:pt x="13" y="37"/>
                    <a:pt x="9" y="38"/>
                    <a:pt x="6" y="38"/>
                  </a:cubicBezTo>
                  <a:cubicBezTo>
                    <a:pt x="3" y="38"/>
                    <a:pt x="0" y="40"/>
                    <a:pt x="0" y="43"/>
                  </a:cubicBezTo>
                  <a:cubicBezTo>
                    <a:pt x="0" y="47"/>
                    <a:pt x="1" y="50"/>
                    <a:pt x="3" y="51"/>
                  </a:cubicBezTo>
                  <a:cubicBezTo>
                    <a:pt x="5" y="52"/>
                    <a:pt x="6" y="57"/>
                    <a:pt x="6" y="61"/>
                  </a:cubicBezTo>
                  <a:cubicBezTo>
                    <a:pt x="6" y="66"/>
                    <a:pt x="8" y="70"/>
                    <a:pt x="10" y="71"/>
                  </a:cubicBezTo>
                  <a:cubicBezTo>
                    <a:pt x="12" y="73"/>
                    <a:pt x="15" y="73"/>
                    <a:pt x="17" y="73"/>
                  </a:cubicBezTo>
                  <a:cubicBezTo>
                    <a:pt x="19" y="73"/>
                    <a:pt x="21" y="74"/>
                    <a:pt x="23" y="75"/>
                  </a:cubicBezTo>
                  <a:cubicBezTo>
                    <a:pt x="24" y="75"/>
                    <a:pt x="30" y="76"/>
                    <a:pt x="36" y="76"/>
                  </a:cubicBezTo>
                  <a:cubicBezTo>
                    <a:pt x="42" y="76"/>
                    <a:pt x="47" y="77"/>
                    <a:pt x="47" y="78"/>
                  </a:cubicBezTo>
                  <a:cubicBezTo>
                    <a:pt x="47" y="79"/>
                    <a:pt x="50" y="80"/>
                    <a:pt x="53" y="80"/>
                  </a:cubicBezTo>
                  <a:cubicBezTo>
                    <a:pt x="57" y="80"/>
                    <a:pt x="59" y="79"/>
                    <a:pt x="59" y="7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6" name="Freeform 120">
              <a:extLst>
                <a:ext uri="{FF2B5EF4-FFF2-40B4-BE49-F238E27FC236}">
                  <a16:creationId xmlns:a16="http://schemas.microsoft.com/office/drawing/2014/main" id="{0BB9C213-023E-43C4-BA2D-5C9E6B7A4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1984375"/>
              <a:ext cx="92075" cy="138113"/>
            </a:xfrm>
            <a:custGeom>
              <a:avLst/>
              <a:gdLst>
                <a:gd name="T0" fmla="*/ 8 w 35"/>
                <a:gd name="T1" fmla="*/ 36 h 52"/>
                <a:gd name="T2" fmla="*/ 7 w 35"/>
                <a:gd name="T3" fmla="*/ 39 h 52"/>
                <a:gd name="T4" fmla="*/ 12 w 35"/>
                <a:gd name="T5" fmla="*/ 41 h 52"/>
                <a:gd name="T6" fmla="*/ 18 w 35"/>
                <a:gd name="T7" fmla="*/ 45 h 52"/>
                <a:gd name="T8" fmla="*/ 22 w 35"/>
                <a:gd name="T9" fmla="*/ 51 h 52"/>
                <a:gd name="T10" fmla="*/ 25 w 35"/>
                <a:gd name="T11" fmla="*/ 51 h 52"/>
                <a:gd name="T12" fmla="*/ 35 w 35"/>
                <a:gd name="T13" fmla="*/ 46 h 52"/>
                <a:gd name="T14" fmla="*/ 34 w 35"/>
                <a:gd name="T15" fmla="*/ 45 h 52"/>
                <a:gd name="T16" fmla="*/ 33 w 35"/>
                <a:gd name="T17" fmla="*/ 43 h 52"/>
                <a:gd name="T18" fmla="*/ 31 w 35"/>
                <a:gd name="T19" fmla="*/ 22 h 52"/>
                <a:gd name="T20" fmla="*/ 22 w 35"/>
                <a:gd name="T21" fmla="*/ 17 h 52"/>
                <a:gd name="T22" fmla="*/ 14 w 35"/>
                <a:gd name="T23" fmla="*/ 11 h 52"/>
                <a:gd name="T24" fmla="*/ 9 w 35"/>
                <a:gd name="T25" fmla="*/ 5 h 52"/>
                <a:gd name="T26" fmla="*/ 3 w 35"/>
                <a:gd name="T27" fmla="*/ 1 h 52"/>
                <a:gd name="T28" fmla="*/ 3 w 35"/>
                <a:gd name="T29" fmla="*/ 12 h 52"/>
                <a:gd name="T30" fmla="*/ 4 w 35"/>
                <a:gd name="T31" fmla="*/ 15 h 52"/>
                <a:gd name="T32" fmla="*/ 7 w 35"/>
                <a:gd name="T33" fmla="*/ 22 h 52"/>
                <a:gd name="T34" fmla="*/ 11 w 35"/>
                <a:gd name="T35" fmla="*/ 24 h 52"/>
                <a:gd name="T36" fmla="*/ 9 w 35"/>
                <a:gd name="T37" fmla="*/ 34 h 52"/>
                <a:gd name="T38" fmla="*/ 8 w 35"/>
                <a:gd name="T39" fmla="*/ 36 h 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52"/>
                <a:gd name="T62" fmla="*/ 35 w 35"/>
                <a:gd name="T63" fmla="*/ 52 h 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52">
                  <a:moveTo>
                    <a:pt x="8" y="36"/>
                  </a:moveTo>
                  <a:cubicBezTo>
                    <a:pt x="7" y="36"/>
                    <a:pt x="7" y="38"/>
                    <a:pt x="7" y="39"/>
                  </a:cubicBezTo>
                  <a:cubicBezTo>
                    <a:pt x="8" y="40"/>
                    <a:pt x="10" y="41"/>
                    <a:pt x="12" y="41"/>
                  </a:cubicBezTo>
                  <a:cubicBezTo>
                    <a:pt x="14" y="41"/>
                    <a:pt x="17" y="43"/>
                    <a:pt x="18" y="45"/>
                  </a:cubicBezTo>
                  <a:cubicBezTo>
                    <a:pt x="19" y="47"/>
                    <a:pt x="21" y="49"/>
                    <a:pt x="22" y="51"/>
                  </a:cubicBezTo>
                  <a:cubicBezTo>
                    <a:pt x="22" y="52"/>
                    <a:pt x="24" y="52"/>
                    <a:pt x="25" y="51"/>
                  </a:cubicBezTo>
                  <a:cubicBezTo>
                    <a:pt x="26" y="50"/>
                    <a:pt x="31" y="47"/>
                    <a:pt x="35" y="46"/>
                  </a:cubicBezTo>
                  <a:cubicBezTo>
                    <a:pt x="35" y="46"/>
                    <a:pt x="35" y="46"/>
                    <a:pt x="34" y="45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34"/>
                    <a:pt x="32" y="24"/>
                    <a:pt x="31" y="22"/>
                  </a:cubicBezTo>
                  <a:cubicBezTo>
                    <a:pt x="30" y="20"/>
                    <a:pt x="26" y="18"/>
                    <a:pt x="22" y="17"/>
                  </a:cubicBezTo>
                  <a:cubicBezTo>
                    <a:pt x="19" y="15"/>
                    <a:pt x="15" y="13"/>
                    <a:pt x="14" y="11"/>
                  </a:cubicBezTo>
                  <a:cubicBezTo>
                    <a:pt x="13" y="10"/>
                    <a:pt x="10" y="7"/>
                    <a:pt x="9" y="5"/>
                  </a:cubicBezTo>
                  <a:cubicBezTo>
                    <a:pt x="8" y="3"/>
                    <a:pt x="5" y="1"/>
                    <a:pt x="3" y="1"/>
                  </a:cubicBezTo>
                  <a:cubicBezTo>
                    <a:pt x="1" y="0"/>
                    <a:pt x="0" y="5"/>
                    <a:pt x="3" y="12"/>
                  </a:cubicBezTo>
                  <a:cubicBezTo>
                    <a:pt x="3" y="12"/>
                    <a:pt x="3" y="12"/>
                    <a:pt x="4" y="15"/>
                  </a:cubicBezTo>
                  <a:cubicBezTo>
                    <a:pt x="4" y="17"/>
                    <a:pt x="4" y="20"/>
                    <a:pt x="7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9"/>
                    <a:pt x="9" y="33"/>
                    <a:pt x="9" y="34"/>
                  </a:cubicBezTo>
                  <a:cubicBezTo>
                    <a:pt x="9" y="35"/>
                    <a:pt x="9" y="36"/>
                    <a:pt x="8" y="3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7" name="Freeform 121">
              <a:extLst>
                <a:ext uri="{FF2B5EF4-FFF2-40B4-BE49-F238E27FC236}">
                  <a16:creationId xmlns:a16="http://schemas.microsoft.com/office/drawing/2014/main" id="{7327778B-6C61-4302-BE05-81929C943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2524125"/>
              <a:ext cx="149225" cy="239713"/>
            </a:xfrm>
            <a:custGeom>
              <a:avLst/>
              <a:gdLst>
                <a:gd name="T0" fmla="*/ 52 w 56"/>
                <a:gd name="T1" fmla="*/ 0 h 90"/>
                <a:gd name="T2" fmla="*/ 47 w 56"/>
                <a:gd name="T3" fmla="*/ 0 h 90"/>
                <a:gd name="T4" fmla="*/ 46 w 56"/>
                <a:gd name="T5" fmla="*/ 5 h 90"/>
                <a:gd name="T6" fmla="*/ 45 w 56"/>
                <a:gd name="T7" fmla="*/ 8 h 90"/>
                <a:gd name="T8" fmla="*/ 45 w 56"/>
                <a:gd name="T9" fmla="*/ 8 h 90"/>
                <a:gd name="T10" fmla="*/ 42 w 56"/>
                <a:gd name="T11" fmla="*/ 9 h 90"/>
                <a:gd name="T12" fmla="*/ 39 w 56"/>
                <a:gd name="T13" fmla="*/ 9 h 90"/>
                <a:gd name="T14" fmla="*/ 38 w 56"/>
                <a:gd name="T15" fmla="*/ 13 h 90"/>
                <a:gd name="T16" fmla="*/ 34 w 56"/>
                <a:gd name="T17" fmla="*/ 18 h 90"/>
                <a:gd name="T18" fmla="*/ 26 w 56"/>
                <a:gd name="T19" fmla="*/ 21 h 90"/>
                <a:gd name="T20" fmla="*/ 22 w 56"/>
                <a:gd name="T21" fmla="*/ 26 h 90"/>
                <a:gd name="T22" fmla="*/ 18 w 56"/>
                <a:gd name="T23" fmla="*/ 36 h 90"/>
                <a:gd name="T24" fmla="*/ 19 w 56"/>
                <a:gd name="T25" fmla="*/ 37 h 90"/>
                <a:gd name="T26" fmla="*/ 19 w 56"/>
                <a:gd name="T27" fmla="*/ 38 h 90"/>
                <a:gd name="T28" fmla="*/ 13 w 56"/>
                <a:gd name="T29" fmla="*/ 42 h 90"/>
                <a:gd name="T30" fmla="*/ 9 w 56"/>
                <a:gd name="T31" fmla="*/ 47 h 90"/>
                <a:gd name="T32" fmla="*/ 9 w 56"/>
                <a:gd name="T33" fmla="*/ 58 h 90"/>
                <a:gd name="T34" fmla="*/ 8 w 56"/>
                <a:gd name="T35" fmla="*/ 59 h 90"/>
                <a:gd name="T36" fmla="*/ 7 w 56"/>
                <a:gd name="T37" fmla="*/ 60 h 90"/>
                <a:gd name="T38" fmla="*/ 3 w 56"/>
                <a:gd name="T39" fmla="*/ 62 h 90"/>
                <a:gd name="T40" fmla="*/ 1 w 56"/>
                <a:gd name="T41" fmla="*/ 66 h 90"/>
                <a:gd name="T42" fmla="*/ 1 w 56"/>
                <a:gd name="T43" fmla="*/ 73 h 90"/>
                <a:gd name="T44" fmla="*/ 4 w 56"/>
                <a:gd name="T45" fmla="*/ 81 h 90"/>
                <a:gd name="T46" fmla="*/ 6 w 56"/>
                <a:gd name="T47" fmla="*/ 89 h 90"/>
                <a:gd name="T48" fmla="*/ 13 w 56"/>
                <a:gd name="T49" fmla="*/ 89 h 90"/>
                <a:gd name="T50" fmla="*/ 21 w 56"/>
                <a:gd name="T51" fmla="*/ 84 h 90"/>
                <a:gd name="T52" fmla="*/ 26 w 56"/>
                <a:gd name="T53" fmla="*/ 80 h 90"/>
                <a:gd name="T54" fmla="*/ 31 w 56"/>
                <a:gd name="T55" fmla="*/ 78 h 90"/>
                <a:gd name="T56" fmla="*/ 34 w 56"/>
                <a:gd name="T57" fmla="*/ 77 h 90"/>
                <a:gd name="T58" fmla="*/ 37 w 56"/>
                <a:gd name="T59" fmla="*/ 76 h 90"/>
                <a:gd name="T60" fmla="*/ 39 w 56"/>
                <a:gd name="T61" fmla="*/ 68 h 90"/>
                <a:gd name="T62" fmla="*/ 40 w 56"/>
                <a:gd name="T63" fmla="*/ 58 h 90"/>
                <a:gd name="T64" fmla="*/ 40 w 56"/>
                <a:gd name="T65" fmla="*/ 55 h 90"/>
                <a:gd name="T66" fmla="*/ 40 w 56"/>
                <a:gd name="T67" fmla="*/ 55 h 90"/>
                <a:gd name="T68" fmla="*/ 41 w 56"/>
                <a:gd name="T69" fmla="*/ 54 h 90"/>
                <a:gd name="T70" fmla="*/ 41 w 56"/>
                <a:gd name="T71" fmla="*/ 50 h 90"/>
                <a:gd name="T72" fmla="*/ 45 w 56"/>
                <a:gd name="T73" fmla="*/ 47 h 90"/>
                <a:gd name="T74" fmla="*/ 50 w 56"/>
                <a:gd name="T75" fmla="*/ 43 h 90"/>
                <a:gd name="T76" fmla="*/ 53 w 56"/>
                <a:gd name="T77" fmla="*/ 37 h 90"/>
                <a:gd name="T78" fmla="*/ 56 w 56"/>
                <a:gd name="T79" fmla="*/ 17 h 90"/>
                <a:gd name="T80" fmla="*/ 52 w 56"/>
                <a:gd name="T81" fmla="*/ 0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"/>
                <a:gd name="T124" fmla="*/ 0 h 90"/>
                <a:gd name="T125" fmla="*/ 56 w 56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" h="90">
                  <a:moveTo>
                    <a:pt x="52" y="0"/>
                  </a:moveTo>
                  <a:cubicBezTo>
                    <a:pt x="49" y="0"/>
                    <a:pt x="47" y="0"/>
                    <a:pt x="47" y="0"/>
                  </a:cubicBezTo>
                  <a:cubicBezTo>
                    <a:pt x="47" y="1"/>
                    <a:pt x="47" y="3"/>
                    <a:pt x="46" y="5"/>
                  </a:cubicBezTo>
                  <a:cubicBezTo>
                    <a:pt x="46" y="7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41" y="9"/>
                    <a:pt x="39" y="9"/>
                    <a:pt x="39" y="9"/>
                  </a:cubicBezTo>
                  <a:cubicBezTo>
                    <a:pt x="39" y="9"/>
                    <a:pt x="38" y="11"/>
                    <a:pt x="38" y="13"/>
                  </a:cubicBezTo>
                  <a:cubicBezTo>
                    <a:pt x="38" y="15"/>
                    <a:pt x="36" y="18"/>
                    <a:pt x="34" y="18"/>
                  </a:cubicBezTo>
                  <a:cubicBezTo>
                    <a:pt x="32" y="18"/>
                    <a:pt x="28" y="20"/>
                    <a:pt x="26" y="21"/>
                  </a:cubicBezTo>
                  <a:cubicBezTo>
                    <a:pt x="24" y="23"/>
                    <a:pt x="22" y="25"/>
                    <a:pt x="22" y="26"/>
                  </a:cubicBezTo>
                  <a:cubicBezTo>
                    <a:pt x="22" y="27"/>
                    <a:pt x="21" y="32"/>
                    <a:pt x="18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40"/>
                    <a:pt x="15" y="42"/>
                    <a:pt x="13" y="42"/>
                  </a:cubicBezTo>
                  <a:cubicBezTo>
                    <a:pt x="11" y="42"/>
                    <a:pt x="9" y="44"/>
                    <a:pt x="9" y="47"/>
                  </a:cubicBezTo>
                  <a:cubicBezTo>
                    <a:pt x="9" y="49"/>
                    <a:pt x="9" y="54"/>
                    <a:pt x="9" y="58"/>
                  </a:cubicBezTo>
                  <a:cubicBezTo>
                    <a:pt x="9" y="58"/>
                    <a:pt x="9" y="58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1"/>
                    <a:pt x="3" y="62"/>
                    <a:pt x="3" y="62"/>
                  </a:cubicBezTo>
                  <a:cubicBezTo>
                    <a:pt x="3" y="62"/>
                    <a:pt x="2" y="64"/>
                    <a:pt x="1" y="66"/>
                  </a:cubicBezTo>
                  <a:cubicBezTo>
                    <a:pt x="0" y="68"/>
                    <a:pt x="0" y="71"/>
                    <a:pt x="1" y="73"/>
                  </a:cubicBezTo>
                  <a:cubicBezTo>
                    <a:pt x="2" y="74"/>
                    <a:pt x="3" y="78"/>
                    <a:pt x="4" y="81"/>
                  </a:cubicBezTo>
                  <a:cubicBezTo>
                    <a:pt x="4" y="84"/>
                    <a:pt x="5" y="87"/>
                    <a:pt x="6" y="89"/>
                  </a:cubicBezTo>
                  <a:cubicBezTo>
                    <a:pt x="6" y="90"/>
                    <a:pt x="10" y="90"/>
                    <a:pt x="13" y="89"/>
                  </a:cubicBezTo>
                  <a:cubicBezTo>
                    <a:pt x="16" y="87"/>
                    <a:pt x="20" y="85"/>
                    <a:pt x="21" y="84"/>
                  </a:cubicBezTo>
                  <a:cubicBezTo>
                    <a:pt x="23" y="83"/>
                    <a:pt x="25" y="81"/>
                    <a:pt x="26" y="80"/>
                  </a:cubicBezTo>
                  <a:cubicBezTo>
                    <a:pt x="27" y="79"/>
                    <a:pt x="29" y="78"/>
                    <a:pt x="31" y="78"/>
                  </a:cubicBezTo>
                  <a:cubicBezTo>
                    <a:pt x="32" y="78"/>
                    <a:pt x="34" y="77"/>
                    <a:pt x="34" y="77"/>
                  </a:cubicBezTo>
                  <a:cubicBezTo>
                    <a:pt x="35" y="76"/>
                    <a:pt x="36" y="76"/>
                    <a:pt x="37" y="76"/>
                  </a:cubicBezTo>
                  <a:cubicBezTo>
                    <a:pt x="38" y="76"/>
                    <a:pt x="39" y="72"/>
                    <a:pt x="39" y="68"/>
                  </a:cubicBezTo>
                  <a:cubicBezTo>
                    <a:pt x="40" y="63"/>
                    <a:pt x="40" y="59"/>
                    <a:pt x="40" y="58"/>
                  </a:cubicBezTo>
                  <a:cubicBezTo>
                    <a:pt x="40" y="56"/>
                    <a:pt x="40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1" y="53"/>
                    <a:pt x="41" y="52"/>
                    <a:pt x="41" y="50"/>
                  </a:cubicBezTo>
                  <a:cubicBezTo>
                    <a:pt x="42" y="49"/>
                    <a:pt x="44" y="47"/>
                    <a:pt x="45" y="47"/>
                  </a:cubicBezTo>
                  <a:cubicBezTo>
                    <a:pt x="47" y="46"/>
                    <a:pt x="49" y="45"/>
                    <a:pt x="50" y="43"/>
                  </a:cubicBezTo>
                  <a:cubicBezTo>
                    <a:pt x="50" y="41"/>
                    <a:pt x="52" y="39"/>
                    <a:pt x="53" y="37"/>
                  </a:cubicBezTo>
                  <a:cubicBezTo>
                    <a:pt x="55" y="36"/>
                    <a:pt x="56" y="27"/>
                    <a:pt x="56" y="17"/>
                  </a:cubicBezTo>
                  <a:cubicBezTo>
                    <a:pt x="56" y="7"/>
                    <a:pt x="54" y="0"/>
                    <a:pt x="5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8" name="Freeform 122">
              <a:extLst>
                <a:ext uri="{FF2B5EF4-FFF2-40B4-BE49-F238E27FC236}">
                  <a16:creationId xmlns:a16="http://schemas.microsoft.com/office/drawing/2014/main" id="{5C28338F-FBE9-4BE0-BDD0-0CDD866BC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713" y="0"/>
              <a:ext cx="1306513" cy="736600"/>
            </a:xfrm>
            <a:custGeom>
              <a:avLst/>
              <a:gdLst>
                <a:gd name="T0" fmla="*/ 385 w 490"/>
                <a:gd name="T1" fmla="*/ 166 h 276"/>
                <a:gd name="T2" fmla="*/ 387 w 490"/>
                <a:gd name="T3" fmla="*/ 152 h 276"/>
                <a:gd name="T4" fmla="*/ 409 w 490"/>
                <a:gd name="T5" fmla="*/ 153 h 276"/>
                <a:gd name="T6" fmla="*/ 401 w 490"/>
                <a:gd name="T7" fmla="*/ 146 h 276"/>
                <a:gd name="T8" fmla="*/ 389 w 490"/>
                <a:gd name="T9" fmla="*/ 132 h 276"/>
                <a:gd name="T10" fmla="*/ 417 w 490"/>
                <a:gd name="T11" fmla="*/ 123 h 276"/>
                <a:gd name="T12" fmla="*/ 417 w 490"/>
                <a:gd name="T13" fmla="*/ 124 h 276"/>
                <a:gd name="T14" fmla="*/ 416 w 490"/>
                <a:gd name="T15" fmla="*/ 126 h 276"/>
                <a:gd name="T16" fmla="*/ 417 w 490"/>
                <a:gd name="T17" fmla="*/ 126 h 276"/>
                <a:gd name="T18" fmla="*/ 428 w 490"/>
                <a:gd name="T19" fmla="*/ 102 h 276"/>
                <a:gd name="T20" fmla="*/ 428 w 490"/>
                <a:gd name="T21" fmla="*/ 75 h 276"/>
                <a:gd name="T22" fmla="*/ 429 w 490"/>
                <a:gd name="T23" fmla="*/ 49 h 276"/>
                <a:gd name="T24" fmla="*/ 463 w 490"/>
                <a:gd name="T25" fmla="*/ 34 h 276"/>
                <a:gd name="T26" fmla="*/ 477 w 490"/>
                <a:gd name="T27" fmla="*/ 15 h 276"/>
                <a:gd name="T28" fmla="*/ 435 w 490"/>
                <a:gd name="T29" fmla="*/ 20 h 276"/>
                <a:gd name="T30" fmla="*/ 399 w 490"/>
                <a:gd name="T31" fmla="*/ 28 h 276"/>
                <a:gd name="T32" fmla="*/ 399 w 490"/>
                <a:gd name="T33" fmla="*/ 28 h 276"/>
                <a:gd name="T34" fmla="*/ 399 w 490"/>
                <a:gd name="T35" fmla="*/ 27 h 276"/>
                <a:gd name="T36" fmla="*/ 402 w 490"/>
                <a:gd name="T37" fmla="*/ 4 h 276"/>
                <a:gd name="T38" fmla="*/ 344 w 490"/>
                <a:gd name="T39" fmla="*/ 6 h 276"/>
                <a:gd name="T40" fmla="*/ 320 w 490"/>
                <a:gd name="T41" fmla="*/ 7 h 276"/>
                <a:gd name="T42" fmla="*/ 249 w 490"/>
                <a:gd name="T43" fmla="*/ 10 h 276"/>
                <a:gd name="T44" fmla="*/ 180 w 490"/>
                <a:gd name="T45" fmla="*/ 16 h 276"/>
                <a:gd name="T46" fmla="*/ 172 w 490"/>
                <a:gd name="T47" fmla="*/ 29 h 276"/>
                <a:gd name="T48" fmla="*/ 149 w 490"/>
                <a:gd name="T49" fmla="*/ 15 h 276"/>
                <a:gd name="T50" fmla="*/ 98 w 490"/>
                <a:gd name="T51" fmla="*/ 29 h 276"/>
                <a:gd name="T52" fmla="*/ 71 w 490"/>
                <a:gd name="T53" fmla="*/ 34 h 276"/>
                <a:gd name="T54" fmla="*/ 40 w 490"/>
                <a:gd name="T55" fmla="*/ 34 h 276"/>
                <a:gd name="T56" fmla="*/ 66 w 490"/>
                <a:gd name="T57" fmla="*/ 38 h 276"/>
                <a:gd name="T58" fmla="*/ 69 w 490"/>
                <a:gd name="T59" fmla="*/ 43 h 276"/>
                <a:gd name="T60" fmla="*/ 70 w 490"/>
                <a:gd name="T61" fmla="*/ 44 h 276"/>
                <a:gd name="T62" fmla="*/ 62 w 490"/>
                <a:gd name="T63" fmla="*/ 56 h 276"/>
                <a:gd name="T64" fmla="*/ 15 w 490"/>
                <a:gd name="T65" fmla="*/ 58 h 276"/>
                <a:gd name="T66" fmla="*/ 24 w 490"/>
                <a:gd name="T67" fmla="*/ 67 h 276"/>
                <a:gd name="T68" fmla="*/ 44 w 490"/>
                <a:gd name="T69" fmla="*/ 77 h 276"/>
                <a:gd name="T70" fmla="*/ 31 w 490"/>
                <a:gd name="T71" fmla="*/ 85 h 276"/>
                <a:gd name="T72" fmla="*/ 75 w 490"/>
                <a:gd name="T73" fmla="*/ 95 h 276"/>
                <a:gd name="T74" fmla="*/ 160 w 490"/>
                <a:gd name="T75" fmla="*/ 167 h 276"/>
                <a:gd name="T76" fmla="*/ 174 w 490"/>
                <a:gd name="T77" fmla="*/ 180 h 276"/>
                <a:gd name="T78" fmla="*/ 163 w 490"/>
                <a:gd name="T79" fmla="*/ 197 h 276"/>
                <a:gd name="T80" fmla="*/ 162 w 490"/>
                <a:gd name="T81" fmla="*/ 200 h 276"/>
                <a:gd name="T82" fmla="*/ 175 w 490"/>
                <a:gd name="T83" fmla="*/ 212 h 276"/>
                <a:gd name="T84" fmla="*/ 175 w 490"/>
                <a:gd name="T85" fmla="*/ 214 h 276"/>
                <a:gd name="T86" fmla="*/ 180 w 490"/>
                <a:gd name="T87" fmla="*/ 228 h 276"/>
                <a:gd name="T88" fmla="*/ 207 w 490"/>
                <a:gd name="T89" fmla="*/ 266 h 276"/>
                <a:gd name="T90" fmla="*/ 234 w 490"/>
                <a:gd name="T91" fmla="*/ 273 h 276"/>
                <a:gd name="T92" fmla="*/ 262 w 490"/>
                <a:gd name="T93" fmla="*/ 236 h 276"/>
                <a:gd name="T94" fmla="*/ 280 w 490"/>
                <a:gd name="T95" fmla="*/ 213 h 276"/>
                <a:gd name="T96" fmla="*/ 315 w 490"/>
                <a:gd name="T97" fmla="*/ 209 h 276"/>
                <a:gd name="T98" fmla="*/ 344 w 490"/>
                <a:gd name="T99" fmla="*/ 195 h 276"/>
                <a:gd name="T100" fmla="*/ 384 w 490"/>
                <a:gd name="T101" fmla="*/ 186 h 2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276"/>
                <a:gd name="T155" fmla="*/ 490 w 490"/>
                <a:gd name="T156" fmla="*/ 276 h 2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276">
                  <a:moveTo>
                    <a:pt x="384" y="186"/>
                  </a:moveTo>
                  <a:cubicBezTo>
                    <a:pt x="389" y="181"/>
                    <a:pt x="393" y="175"/>
                    <a:pt x="393" y="172"/>
                  </a:cubicBezTo>
                  <a:cubicBezTo>
                    <a:pt x="393" y="169"/>
                    <a:pt x="389" y="167"/>
                    <a:pt x="385" y="166"/>
                  </a:cubicBezTo>
                  <a:cubicBezTo>
                    <a:pt x="381" y="165"/>
                    <a:pt x="380" y="162"/>
                    <a:pt x="382" y="158"/>
                  </a:cubicBezTo>
                  <a:cubicBezTo>
                    <a:pt x="385" y="155"/>
                    <a:pt x="387" y="152"/>
                    <a:pt x="387" y="152"/>
                  </a:cubicBezTo>
                  <a:cubicBezTo>
                    <a:pt x="387" y="152"/>
                    <a:pt x="387" y="152"/>
                    <a:pt x="387" y="152"/>
                  </a:cubicBezTo>
                  <a:cubicBezTo>
                    <a:pt x="387" y="152"/>
                    <a:pt x="390" y="153"/>
                    <a:pt x="394" y="153"/>
                  </a:cubicBezTo>
                  <a:cubicBezTo>
                    <a:pt x="397" y="154"/>
                    <a:pt x="402" y="154"/>
                    <a:pt x="404" y="154"/>
                  </a:cubicBezTo>
                  <a:cubicBezTo>
                    <a:pt x="407" y="153"/>
                    <a:pt x="409" y="153"/>
                    <a:pt x="409" y="153"/>
                  </a:cubicBezTo>
                  <a:cubicBezTo>
                    <a:pt x="409" y="153"/>
                    <a:pt x="409" y="153"/>
                    <a:pt x="408" y="152"/>
                  </a:cubicBezTo>
                  <a:cubicBezTo>
                    <a:pt x="407" y="150"/>
                    <a:pt x="405" y="147"/>
                    <a:pt x="404" y="147"/>
                  </a:cubicBezTo>
                  <a:cubicBezTo>
                    <a:pt x="401" y="146"/>
                    <a:pt x="401" y="146"/>
                    <a:pt x="401" y="146"/>
                  </a:cubicBezTo>
                  <a:cubicBezTo>
                    <a:pt x="394" y="141"/>
                    <a:pt x="389" y="136"/>
                    <a:pt x="389" y="135"/>
                  </a:cubicBezTo>
                  <a:cubicBezTo>
                    <a:pt x="389" y="135"/>
                    <a:pt x="389" y="135"/>
                    <a:pt x="389" y="134"/>
                  </a:cubicBezTo>
                  <a:cubicBezTo>
                    <a:pt x="389" y="134"/>
                    <a:pt x="389" y="133"/>
                    <a:pt x="389" y="132"/>
                  </a:cubicBezTo>
                  <a:cubicBezTo>
                    <a:pt x="389" y="130"/>
                    <a:pt x="389" y="129"/>
                    <a:pt x="390" y="127"/>
                  </a:cubicBezTo>
                  <a:cubicBezTo>
                    <a:pt x="392" y="124"/>
                    <a:pt x="393" y="121"/>
                    <a:pt x="395" y="121"/>
                  </a:cubicBezTo>
                  <a:cubicBezTo>
                    <a:pt x="398" y="121"/>
                    <a:pt x="417" y="121"/>
                    <a:pt x="417" y="123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4"/>
                    <a:pt x="417" y="124"/>
                    <a:pt x="417" y="124"/>
                  </a:cubicBezTo>
                  <a:cubicBezTo>
                    <a:pt x="417" y="125"/>
                    <a:pt x="417" y="125"/>
                    <a:pt x="417" y="125"/>
                  </a:cubicBezTo>
                  <a:cubicBezTo>
                    <a:pt x="417" y="125"/>
                    <a:pt x="414" y="125"/>
                    <a:pt x="414" y="125"/>
                  </a:cubicBezTo>
                  <a:cubicBezTo>
                    <a:pt x="415" y="125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6" y="126"/>
                  </a:cubicBezTo>
                  <a:cubicBezTo>
                    <a:pt x="416" y="126"/>
                    <a:pt x="416" y="126"/>
                    <a:pt x="417" y="126"/>
                  </a:cubicBezTo>
                  <a:cubicBezTo>
                    <a:pt x="421" y="126"/>
                    <a:pt x="421" y="126"/>
                    <a:pt x="421" y="126"/>
                  </a:cubicBezTo>
                  <a:cubicBezTo>
                    <a:pt x="423" y="124"/>
                    <a:pt x="425" y="121"/>
                    <a:pt x="426" y="118"/>
                  </a:cubicBezTo>
                  <a:cubicBezTo>
                    <a:pt x="427" y="116"/>
                    <a:pt x="428" y="109"/>
                    <a:pt x="428" y="102"/>
                  </a:cubicBezTo>
                  <a:cubicBezTo>
                    <a:pt x="428" y="95"/>
                    <a:pt x="427" y="89"/>
                    <a:pt x="425" y="87"/>
                  </a:cubicBezTo>
                  <a:cubicBezTo>
                    <a:pt x="423" y="86"/>
                    <a:pt x="423" y="83"/>
                    <a:pt x="425" y="81"/>
                  </a:cubicBezTo>
                  <a:cubicBezTo>
                    <a:pt x="427" y="79"/>
                    <a:pt x="428" y="76"/>
                    <a:pt x="428" y="75"/>
                  </a:cubicBezTo>
                  <a:cubicBezTo>
                    <a:pt x="428" y="73"/>
                    <a:pt x="426" y="72"/>
                    <a:pt x="422" y="72"/>
                  </a:cubicBezTo>
                  <a:cubicBezTo>
                    <a:pt x="419" y="72"/>
                    <a:pt x="417" y="68"/>
                    <a:pt x="417" y="63"/>
                  </a:cubicBezTo>
                  <a:cubicBezTo>
                    <a:pt x="417" y="58"/>
                    <a:pt x="422" y="51"/>
                    <a:pt x="429" y="49"/>
                  </a:cubicBezTo>
                  <a:cubicBezTo>
                    <a:pt x="436" y="46"/>
                    <a:pt x="443" y="43"/>
                    <a:pt x="446" y="42"/>
                  </a:cubicBezTo>
                  <a:cubicBezTo>
                    <a:pt x="446" y="42"/>
                    <a:pt x="446" y="42"/>
                    <a:pt x="450" y="40"/>
                  </a:cubicBezTo>
                  <a:cubicBezTo>
                    <a:pt x="455" y="38"/>
                    <a:pt x="462" y="35"/>
                    <a:pt x="463" y="34"/>
                  </a:cubicBezTo>
                  <a:cubicBezTo>
                    <a:pt x="466" y="33"/>
                    <a:pt x="478" y="30"/>
                    <a:pt x="485" y="27"/>
                  </a:cubicBezTo>
                  <a:cubicBezTo>
                    <a:pt x="489" y="25"/>
                    <a:pt x="489" y="25"/>
                    <a:pt x="489" y="25"/>
                  </a:cubicBezTo>
                  <a:cubicBezTo>
                    <a:pt x="490" y="19"/>
                    <a:pt x="485" y="15"/>
                    <a:pt x="477" y="15"/>
                  </a:cubicBezTo>
                  <a:cubicBezTo>
                    <a:pt x="470" y="15"/>
                    <a:pt x="453" y="15"/>
                    <a:pt x="440" y="15"/>
                  </a:cubicBezTo>
                  <a:cubicBezTo>
                    <a:pt x="440" y="15"/>
                    <a:pt x="440" y="15"/>
                    <a:pt x="437" y="17"/>
                  </a:cubicBezTo>
                  <a:cubicBezTo>
                    <a:pt x="434" y="20"/>
                    <a:pt x="435" y="20"/>
                    <a:pt x="435" y="20"/>
                  </a:cubicBezTo>
                  <a:cubicBezTo>
                    <a:pt x="424" y="23"/>
                    <a:pt x="411" y="28"/>
                    <a:pt x="399" y="30"/>
                  </a:cubicBezTo>
                  <a:cubicBezTo>
                    <a:pt x="399" y="30"/>
                    <a:pt x="399" y="30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8"/>
                    <a:pt x="399" y="28"/>
                    <a:pt x="399" y="28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7"/>
                    <a:pt x="399" y="27"/>
                    <a:pt x="399" y="27"/>
                  </a:cubicBezTo>
                  <a:cubicBezTo>
                    <a:pt x="399" y="25"/>
                    <a:pt x="399" y="25"/>
                    <a:pt x="399" y="25"/>
                  </a:cubicBezTo>
                  <a:cubicBezTo>
                    <a:pt x="403" y="16"/>
                    <a:pt x="405" y="7"/>
                    <a:pt x="404" y="6"/>
                  </a:cubicBezTo>
                  <a:cubicBezTo>
                    <a:pt x="403" y="5"/>
                    <a:pt x="402" y="4"/>
                    <a:pt x="402" y="4"/>
                  </a:cubicBezTo>
                  <a:cubicBezTo>
                    <a:pt x="402" y="3"/>
                    <a:pt x="398" y="3"/>
                    <a:pt x="393" y="2"/>
                  </a:cubicBezTo>
                  <a:cubicBezTo>
                    <a:pt x="389" y="1"/>
                    <a:pt x="376" y="0"/>
                    <a:pt x="366" y="0"/>
                  </a:cubicBezTo>
                  <a:cubicBezTo>
                    <a:pt x="355" y="0"/>
                    <a:pt x="345" y="3"/>
                    <a:pt x="344" y="6"/>
                  </a:cubicBezTo>
                  <a:cubicBezTo>
                    <a:pt x="342" y="9"/>
                    <a:pt x="339" y="9"/>
                    <a:pt x="337" y="6"/>
                  </a:cubicBezTo>
                  <a:cubicBezTo>
                    <a:pt x="335" y="3"/>
                    <a:pt x="331" y="0"/>
                    <a:pt x="328" y="0"/>
                  </a:cubicBezTo>
                  <a:cubicBezTo>
                    <a:pt x="325" y="0"/>
                    <a:pt x="322" y="3"/>
                    <a:pt x="320" y="7"/>
                  </a:cubicBezTo>
                  <a:cubicBezTo>
                    <a:pt x="318" y="10"/>
                    <a:pt x="312" y="12"/>
                    <a:pt x="306" y="11"/>
                  </a:cubicBezTo>
                  <a:cubicBezTo>
                    <a:pt x="301" y="11"/>
                    <a:pt x="293" y="10"/>
                    <a:pt x="289" y="10"/>
                  </a:cubicBezTo>
                  <a:cubicBezTo>
                    <a:pt x="249" y="10"/>
                    <a:pt x="249" y="10"/>
                    <a:pt x="249" y="10"/>
                  </a:cubicBezTo>
                  <a:cubicBezTo>
                    <a:pt x="231" y="10"/>
                    <a:pt x="216" y="12"/>
                    <a:pt x="214" y="14"/>
                  </a:cubicBezTo>
                  <a:cubicBezTo>
                    <a:pt x="213" y="16"/>
                    <a:pt x="207" y="18"/>
                    <a:pt x="202" y="17"/>
                  </a:cubicBezTo>
                  <a:cubicBezTo>
                    <a:pt x="197" y="16"/>
                    <a:pt x="186" y="16"/>
                    <a:pt x="180" y="16"/>
                  </a:cubicBezTo>
                  <a:cubicBezTo>
                    <a:pt x="180" y="16"/>
                    <a:pt x="180" y="16"/>
                    <a:pt x="180" y="20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6"/>
                    <a:pt x="176" y="29"/>
                    <a:pt x="172" y="29"/>
                  </a:cubicBezTo>
                  <a:cubicBezTo>
                    <a:pt x="167" y="29"/>
                    <a:pt x="163" y="27"/>
                    <a:pt x="161" y="24"/>
                  </a:cubicBezTo>
                  <a:cubicBezTo>
                    <a:pt x="160" y="22"/>
                    <a:pt x="159" y="20"/>
                    <a:pt x="158" y="19"/>
                  </a:cubicBezTo>
                  <a:cubicBezTo>
                    <a:pt x="157" y="19"/>
                    <a:pt x="153" y="17"/>
                    <a:pt x="149" y="15"/>
                  </a:cubicBezTo>
                  <a:cubicBezTo>
                    <a:pt x="145" y="14"/>
                    <a:pt x="133" y="13"/>
                    <a:pt x="124" y="13"/>
                  </a:cubicBezTo>
                  <a:cubicBezTo>
                    <a:pt x="115" y="14"/>
                    <a:pt x="105" y="17"/>
                    <a:pt x="103" y="20"/>
                  </a:cubicBezTo>
                  <a:cubicBezTo>
                    <a:pt x="101" y="24"/>
                    <a:pt x="99" y="28"/>
                    <a:pt x="98" y="29"/>
                  </a:cubicBezTo>
                  <a:cubicBezTo>
                    <a:pt x="97" y="30"/>
                    <a:pt x="96" y="31"/>
                    <a:pt x="95" y="31"/>
                  </a:cubicBezTo>
                  <a:cubicBezTo>
                    <a:pt x="95" y="32"/>
                    <a:pt x="90" y="32"/>
                    <a:pt x="85" y="33"/>
                  </a:cubicBezTo>
                  <a:cubicBezTo>
                    <a:pt x="79" y="33"/>
                    <a:pt x="73" y="34"/>
                    <a:pt x="71" y="34"/>
                  </a:cubicBezTo>
                  <a:cubicBezTo>
                    <a:pt x="69" y="34"/>
                    <a:pt x="63" y="33"/>
                    <a:pt x="59" y="33"/>
                  </a:cubicBezTo>
                  <a:cubicBezTo>
                    <a:pt x="54" y="32"/>
                    <a:pt x="49" y="32"/>
                    <a:pt x="46" y="32"/>
                  </a:cubicBezTo>
                  <a:cubicBezTo>
                    <a:pt x="43" y="33"/>
                    <a:pt x="40" y="34"/>
                    <a:pt x="40" y="34"/>
                  </a:cubicBezTo>
                  <a:cubicBezTo>
                    <a:pt x="40" y="34"/>
                    <a:pt x="40" y="34"/>
                    <a:pt x="41" y="34"/>
                  </a:cubicBezTo>
                  <a:cubicBezTo>
                    <a:pt x="47" y="34"/>
                    <a:pt x="55" y="38"/>
                    <a:pt x="61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8" y="38"/>
                    <a:pt x="68" y="43"/>
                    <a:pt x="68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43"/>
                    <a:pt x="69" y="43"/>
                    <a:pt x="69" y="43"/>
                  </a:cubicBezTo>
                  <a:cubicBezTo>
                    <a:pt x="69" y="43"/>
                    <a:pt x="69" y="44"/>
                    <a:pt x="69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70" y="44"/>
                    <a:pt x="69" y="45"/>
                    <a:pt x="68" y="47"/>
                  </a:cubicBezTo>
                  <a:cubicBezTo>
                    <a:pt x="67" y="49"/>
                    <a:pt x="66" y="50"/>
                    <a:pt x="66" y="50"/>
                  </a:cubicBezTo>
                  <a:cubicBezTo>
                    <a:pt x="66" y="50"/>
                    <a:pt x="64" y="52"/>
                    <a:pt x="62" y="56"/>
                  </a:cubicBezTo>
                  <a:cubicBezTo>
                    <a:pt x="59" y="59"/>
                    <a:pt x="51" y="62"/>
                    <a:pt x="44" y="62"/>
                  </a:cubicBezTo>
                  <a:cubicBezTo>
                    <a:pt x="37" y="62"/>
                    <a:pt x="28" y="61"/>
                    <a:pt x="23" y="59"/>
                  </a:cubicBezTo>
                  <a:cubicBezTo>
                    <a:pt x="19" y="57"/>
                    <a:pt x="15" y="57"/>
                    <a:pt x="15" y="58"/>
                  </a:cubicBezTo>
                  <a:cubicBezTo>
                    <a:pt x="15" y="59"/>
                    <a:pt x="8" y="62"/>
                    <a:pt x="0" y="67"/>
                  </a:cubicBezTo>
                  <a:cubicBezTo>
                    <a:pt x="0" y="67"/>
                    <a:pt x="0" y="67"/>
                    <a:pt x="6" y="67"/>
                  </a:cubicBezTo>
                  <a:cubicBezTo>
                    <a:pt x="13" y="67"/>
                    <a:pt x="20" y="66"/>
                    <a:pt x="24" y="67"/>
                  </a:cubicBezTo>
                  <a:cubicBezTo>
                    <a:pt x="24" y="67"/>
                    <a:pt x="25" y="67"/>
                    <a:pt x="25" y="67"/>
                  </a:cubicBezTo>
                  <a:cubicBezTo>
                    <a:pt x="30" y="69"/>
                    <a:pt x="30" y="68"/>
                    <a:pt x="30" y="68"/>
                  </a:cubicBezTo>
                  <a:cubicBezTo>
                    <a:pt x="38" y="73"/>
                    <a:pt x="44" y="77"/>
                    <a:pt x="44" y="77"/>
                  </a:cubicBezTo>
                  <a:cubicBezTo>
                    <a:pt x="44" y="77"/>
                    <a:pt x="43" y="78"/>
                    <a:pt x="41" y="79"/>
                  </a:cubicBezTo>
                  <a:cubicBezTo>
                    <a:pt x="39" y="80"/>
                    <a:pt x="36" y="81"/>
                    <a:pt x="35" y="82"/>
                  </a:cubicBezTo>
                  <a:cubicBezTo>
                    <a:pt x="34" y="83"/>
                    <a:pt x="32" y="84"/>
                    <a:pt x="31" y="85"/>
                  </a:cubicBezTo>
                  <a:cubicBezTo>
                    <a:pt x="31" y="86"/>
                    <a:pt x="32" y="88"/>
                    <a:pt x="35" y="89"/>
                  </a:cubicBezTo>
                  <a:cubicBezTo>
                    <a:pt x="37" y="90"/>
                    <a:pt x="39" y="92"/>
                    <a:pt x="40" y="93"/>
                  </a:cubicBezTo>
                  <a:cubicBezTo>
                    <a:pt x="40" y="94"/>
                    <a:pt x="56" y="95"/>
                    <a:pt x="75" y="95"/>
                  </a:cubicBezTo>
                  <a:cubicBezTo>
                    <a:pt x="93" y="95"/>
                    <a:pt x="121" y="107"/>
                    <a:pt x="135" y="122"/>
                  </a:cubicBezTo>
                  <a:cubicBezTo>
                    <a:pt x="150" y="137"/>
                    <a:pt x="162" y="153"/>
                    <a:pt x="162" y="158"/>
                  </a:cubicBezTo>
                  <a:cubicBezTo>
                    <a:pt x="162" y="163"/>
                    <a:pt x="161" y="167"/>
                    <a:pt x="160" y="167"/>
                  </a:cubicBezTo>
                  <a:cubicBezTo>
                    <a:pt x="159" y="167"/>
                    <a:pt x="160" y="169"/>
                    <a:pt x="162" y="171"/>
                  </a:cubicBezTo>
                  <a:cubicBezTo>
                    <a:pt x="163" y="174"/>
                    <a:pt x="167" y="176"/>
                    <a:pt x="169" y="176"/>
                  </a:cubicBezTo>
                  <a:cubicBezTo>
                    <a:pt x="172" y="176"/>
                    <a:pt x="174" y="178"/>
                    <a:pt x="174" y="180"/>
                  </a:cubicBezTo>
                  <a:cubicBezTo>
                    <a:pt x="174" y="182"/>
                    <a:pt x="172" y="186"/>
                    <a:pt x="169" y="189"/>
                  </a:cubicBezTo>
                  <a:cubicBezTo>
                    <a:pt x="166" y="192"/>
                    <a:pt x="163" y="194"/>
                    <a:pt x="163" y="194"/>
                  </a:cubicBezTo>
                  <a:cubicBezTo>
                    <a:pt x="163" y="195"/>
                    <a:pt x="163" y="196"/>
                    <a:pt x="163" y="197"/>
                  </a:cubicBezTo>
                  <a:cubicBezTo>
                    <a:pt x="163" y="198"/>
                    <a:pt x="162" y="199"/>
                    <a:pt x="162" y="19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164" y="200"/>
                    <a:pt x="166" y="200"/>
                  </a:cubicBezTo>
                  <a:cubicBezTo>
                    <a:pt x="169" y="200"/>
                    <a:pt x="172" y="203"/>
                    <a:pt x="173" y="206"/>
                  </a:cubicBezTo>
                  <a:cubicBezTo>
                    <a:pt x="174" y="209"/>
                    <a:pt x="175" y="212"/>
                    <a:pt x="175" y="212"/>
                  </a:cubicBezTo>
                  <a:cubicBezTo>
                    <a:pt x="175" y="212"/>
                    <a:pt x="175" y="212"/>
                    <a:pt x="175" y="213"/>
                  </a:cubicBezTo>
                  <a:cubicBezTo>
                    <a:pt x="175" y="213"/>
                    <a:pt x="175" y="213"/>
                    <a:pt x="175" y="213"/>
                  </a:cubicBezTo>
                  <a:cubicBezTo>
                    <a:pt x="175" y="214"/>
                    <a:pt x="175" y="214"/>
                    <a:pt x="175" y="214"/>
                  </a:cubicBezTo>
                  <a:cubicBezTo>
                    <a:pt x="175" y="214"/>
                    <a:pt x="174" y="216"/>
                    <a:pt x="173" y="219"/>
                  </a:cubicBezTo>
                  <a:cubicBezTo>
                    <a:pt x="172" y="223"/>
                    <a:pt x="172" y="226"/>
                    <a:pt x="173" y="227"/>
                  </a:cubicBezTo>
                  <a:cubicBezTo>
                    <a:pt x="174" y="228"/>
                    <a:pt x="177" y="228"/>
                    <a:pt x="180" y="228"/>
                  </a:cubicBezTo>
                  <a:cubicBezTo>
                    <a:pt x="184" y="228"/>
                    <a:pt x="186" y="234"/>
                    <a:pt x="186" y="241"/>
                  </a:cubicBezTo>
                  <a:cubicBezTo>
                    <a:pt x="186" y="247"/>
                    <a:pt x="189" y="256"/>
                    <a:pt x="192" y="259"/>
                  </a:cubicBezTo>
                  <a:cubicBezTo>
                    <a:pt x="195" y="262"/>
                    <a:pt x="202" y="265"/>
                    <a:pt x="207" y="266"/>
                  </a:cubicBezTo>
                  <a:cubicBezTo>
                    <a:pt x="212" y="267"/>
                    <a:pt x="216" y="270"/>
                    <a:pt x="216" y="272"/>
                  </a:cubicBezTo>
                  <a:cubicBezTo>
                    <a:pt x="216" y="274"/>
                    <a:pt x="219" y="276"/>
                    <a:pt x="224" y="276"/>
                  </a:cubicBezTo>
                  <a:cubicBezTo>
                    <a:pt x="228" y="276"/>
                    <a:pt x="233" y="275"/>
                    <a:pt x="234" y="273"/>
                  </a:cubicBezTo>
                  <a:cubicBezTo>
                    <a:pt x="235" y="272"/>
                    <a:pt x="238" y="266"/>
                    <a:pt x="241" y="261"/>
                  </a:cubicBezTo>
                  <a:cubicBezTo>
                    <a:pt x="244" y="255"/>
                    <a:pt x="250" y="249"/>
                    <a:pt x="253" y="247"/>
                  </a:cubicBezTo>
                  <a:cubicBezTo>
                    <a:pt x="256" y="245"/>
                    <a:pt x="260" y="240"/>
                    <a:pt x="262" y="236"/>
                  </a:cubicBezTo>
                  <a:cubicBezTo>
                    <a:pt x="265" y="232"/>
                    <a:pt x="268" y="226"/>
                    <a:pt x="269" y="222"/>
                  </a:cubicBezTo>
                  <a:cubicBezTo>
                    <a:pt x="270" y="218"/>
                    <a:pt x="272" y="214"/>
                    <a:pt x="273" y="214"/>
                  </a:cubicBezTo>
                  <a:cubicBezTo>
                    <a:pt x="274" y="214"/>
                    <a:pt x="280" y="213"/>
                    <a:pt x="280" y="213"/>
                  </a:cubicBezTo>
                  <a:cubicBezTo>
                    <a:pt x="280" y="213"/>
                    <a:pt x="291" y="209"/>
                    <a:pt x="304" y="209"/>
                  </a:cubicBezTo>
                  <a:cubicBezTo>
                    <a:pt x="304" y="209"/>
                    <a:pt x="304" y="209"/>
                    <a:pt x="308" y="209"/>
                  </a:cubicBezTo>
                  <a:cubicBezTo>
                    <a:pt x="315" y="209"/>
                    <a:pt x="315" y="209"/>
                    <a:pt x="315" y="209"/>
                  </a:cubicBezTo>
                  <a:cubicBezTo>
                    <a:pt x="319" y="205"/>
                    <a:pt x="326" y="195"/>
                    <a:pt x="332" y="195"/>
                  </a:cubicBezTo>
                  <a:cubicBezTo>
                    <a:pt x="332" y="195"/>
                    <a:pt x="332" y="195"/>
                    <a:pt x="338" y="195"/>
                  </a:cubicBezTo>
                  <a:cubicBezTo>
                    <a:pt x="344" y="195"/>
                    <a:pt x="344" y="195"/>
                    <a:pt x="344" y="195"/>
                  </a:cubicBezTo>
                  <a:cubicBezTo>
                    <a:pt x="351" y="190"/>
                    <a:pt x="361" y="186"/>
                    <a:pt x="366" y="186"/>
                  </a:cubicBezTo>
                  <a:cubicBezTo>
                    <a:pt x="366" y="186"/>
                    <a:pt x="366" y="186"/>
                    <a:pt x="375" y="186"/>
                  </a:cubicBezTo>
                  <a:cubicBezTo>
                    <a:pt x="384" y="186"/>
                    <a:pt x="384" y="186"/>
                    <a:pt x="384" y="186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49" name="Freeform 123">
              <a:extLst>
                <a:ext uri="{FF2B5EF4-FFF2-40B4-BE49-F238E27FC236}">
                  <a16:creationId xmlns:a16="http://schemas.microsoft.com/office/drawing/2014/main" id="{50166A99-907B-4E7E-973B-5F4DD308D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675" y="2179638"/>
              <a:ext cx="4763" cy="4763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0" name="Freeform 124">
              <a:extLst>
                <a:ext uri="{FF2B5EF4-FFF2-40B4-BE49-F238E27FC236}">
                  <a16:creationId xmlns:a16="http://schemas.microsoft.com/office/drawing/2014/main" id="{EF0FB133-1569-4A0F-8BC4-358588015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63" y="639763"/>
              <a:ext cx="228600" cy="80963"/>
            </a:xfrm>
            <a:custGeom>
              <a:avLst/>
              <a:gdLst>
                <a:gd name="T0" fmla="*/ 43 w 86"/>
                <a:gd name="T1" fmla="*/ 23 h 30"/>
                <a:gd name="T2" fmla="*/ 43 w 86"/>
                <a:gd name="T3" fmla="*/ 22 h 30"/>
                <a:gd name="T4" fmla="*/ 43 w 86"/>
                <a:gd name="T5" fmla="*/ 22 h 30"/>
                <a:gd name="T6" fmla="*/ 43 w 86"/>
                <a:gd name="T7" fmla="*/ 22 h 30"/>
                <a:gd name="T8" fmla="*/ 43 w 86"/>
                <a:gd name="T9" fmla="*/ 22 h 30"/>
                <a:gd name="T10" fmla="*/ 43 w 86"/>
                <a:gd name="T11" fmla="*/ 22 h 30"/>
                <a:gd name="T12" fmla="*/ 56 w 86"/>
                <a:gd name="T13" fmla="*/ 23 h 30"/>
                <a:gd name="T14" fmla="*/ 58 w 86"/>
                <a:gd name="T15" fmla="*/ 23 h 30"/>
                <a:gd name="T16" fmla="*/ 69 w 86"/>
                <a:gd name="T17" fmla="*/ 25 h 30"/>
                <a:gd name="T18" fmla="*/ 70 w 86"/>
                <a:gd name="T19" fmla="*/ 25 h 30"/>
                <a:gd name="T20" fmla="*/ 72 w 86"/>
                <a:gd name="T21" fmla="*/ 19 h 30"/>
                <a:gd name="T22" fmla="*/ 79 w 86"/>
                <a:gd name="T23" fmla="*/ 10 h 30"/>
                <a:gd name="T24" fmla="*/ 86 w 86"/>
                <a:gd name="T25" fmla="*/ 8 h 30"/>
                <a:gd name="T26" fmla="*/ 85 w 86"/>
                <a:gd name="T27" fmla="*/ 7 h 30"/>
                <a:gd name="T28" fmla="*/ 83 w 86"/>
                <a:gd name="T29" fmla="*/ 6 h 30"/>
                <a:gd name="T30" fmla="*/ 82 w 86"/>
                <a:gd name="T31" fmla="*/ 6 h 30"/>
                <a:gd name="T32" fmla="*/ 82 w 86"/>
                <a:gd name="T33" fmla="*/ 6 h 30"/>
                <a:gd name="T34" fmla="*/ 80 w 86"/>
                <a:gd name="T35" fmla="*/ 5 h 30"/>
                <a:gd name="T36" fmla="*/ 79 w 86"/>
                <a:gd name="T37" fmla="*/ 3 h 30"/>
                <a:gd name="T38" fmla="*/ 79 w 86"/>
                <a:gd name="T39" fmla="*/ 3 h 30"/>
                <a:gd name="T40" fmla="*/ 70 w 86"/>
                <a:gd name="T41" fmla="*/ 1 h 30"/>
                <a:gd name="T42" fmla="*/ 55 w 86"/>
                <a:gd name="T43" fmla="*/ 3 h 30"/>
                <a:gd name="T44" fmla="*/ 53 w 86"/>
                <a:gd name="T45" fmla="*/ 3 h 30"/>
                <a:gd name="T46" fmla="*/ 42 w 86"/>
                <a:gd name="T47" fmla="*/ 3 h 30"/>
                <a:gd name="T48" fmla="*/ 31 w 86"/>
                <a:gd name="T49" fmla="*/ 5 h 30"/>
                <a:gd name="T50" fmla="*/ 21 w 86"/>
                <a:gd name="T51" fmla="*/ 7 h 30"/>
                <a:gd name="T52" fmla="*/ 14 w 86"/>
                <a:gd name="T53" fmla="*/ 4 h 30"/>
                <a:gd name="T54" fmla="*/ 10 w 86"/>
                <a:gd name="T55" fmla="*/ 0 h 30"/>
                <a:gd name="T56" fmla="*/ 8 w 86"/>
                <a:gd name="T57" fmla="*/ 0 h 30"/>
                <a:gd name="T58" fmla="*/ 0 w 86"/>
                <a:gd name="T59" fmla="*/ 7 h 30"/>
                <a:gd name="T60" fmla="*/ 0 w 86"/>
                <a:gd name="T61" fmla="*/ 8 h 30"/>
                <a:gd name="T62" fmla="*/ 3 w 86"/>
                <a:gd name="T63" fmla="*/ 14 h 30"/>
                <a:gd name="T64" fmla="*/ 4 w 86"/>
                <a:gd name="T65" fmla="*/ 16 h 30"/>
                <a:gd name="T66" fmla="*/ 13 w 86"/>
                <a:gd name="T67" fmla="*/ 22 h 30"/>
                <a:gd name="T68" fmla="*/ 14 w 86"/>
                <a:gd name="T69" fmla="*/ 23 h 30"/>
                <a:gd name="T70" fmla="*/ 26 w 86"/>
                <a:gd name="T71" fmla="*/ 29 h 30"/>
                <a:gd name="T72" fmla="*/ 32 w 86"/>
                <a:gd name="T73" fmla="*/ 28 h 30"/>
                <a:gd name="T74" fmla="*/ 38 w 86"/>
                <a:gd name="T75" fmla="*/ 27 h 30"/>
                <a:gd name="T76" fmla="*/ 44 w 86"/>
                <a:gd name="T77" fmla="*/ 27 h 30"/>
                <a:gd name="T78" fmla="*/ 44 w 86"/>
                <a:gd name="T79" fmla="*/ 26 h 30"/>
                <a:gd name="T80" fmla="*/ 44 w 86"/>
                <a:gd name="T81" fmla="*/ 25 h 30"/>
                <a:gd name="T82" fmla="*/ 43 w 86"/>
                <a:gd name="T83" fmla="*/ 23 h 30"/>
                <a:gd name="T84" fmla="*/ 43 w 86"/>
                <a:gd name="T85" fmla="*/ 23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30"/>
                <a:gd name="T131" fmla="*/ 86 w 86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30">
                  <a:moveTo>
                    <a:pt x="43" y="23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2"/>
                    <a:pt x="49" y="22"/>
                    <a:pt x="56" y="23"/>
                  </a:cubicBezTo>
                  <a:cubicBezTo>
                    <a:pt x="56" y="23"/>
                    <a:pt x="56" y="23"/>
                    <a:pt x="58" y="23"/>
                  </a:cubicBezTo>
                  <a:cubicBezTo>
                    <a:pt x="59" y="23"/>
                    <a:pt x="65" y="24"/>
                    <a:pt x="69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1" y="25"/>
                    <a:pt x="72" y="22"/>
                    <a:pt x="72" y="19"/>
                  </a:cubicBezTo>
                  <a:cubicBezTo>
                    <a:pt x="72" y="16"/>
                    <a:pt x="75" y="12"/>
                    <a:pt x="79" y="10"/>
                  </a:cubicBezTo>
                  <a:cubicBezTo>
                    <a:pt x="83" y="9"/>
                    <a:pt x="86" y="8"/>
                    <a:pt x="86" y="8"/>
                  </a:cubicBezTo>
                  <a:cubicBezTo>
                    <a:pt x="86" y="8"/>
                    <a:pt x="85" y="7"/>
                    <a:pt x="85" y="7"/>
                  </a:cubicBezTo>
                  <a:cubicBezTo>
                    <a:pt x="85" y="7"/>
                    <a:pt x="83" y="6"/>
                    <a:pt x="83" y="6"/>
                  </a:cubicBezTo>
                  <a:cubicBezTo>
                    <a:pt x="83" y="6"/>
                    <a:pt x="83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1" y="6"/>
                    <a:pt x="81" y="5"/>
                    <a:pt x="80" y="5"/>
                  </a:cubicBezTo>
                  <a:cubicBezTo>
                    <a:pt x="80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7" y="3"/>
                    <a:pt x="71" y="0"/>
                    <a:pt x="70" y="1"/>
                  </a:cubicBezTo>
                  <a:cubicBezTo>
                    <a:pt x="69" y="2"/>
                    <a:pt x="59" y="3"/>
                    <a:pt x="5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3"/>
                    <a:pt x="47" y="3"/>
                    <a:pt x="42" y="3"/>
                  </a:cubicBezTo>
                  <a:cubicBezTo>
                    <a:pt x="36" y="3"/>
                    <a:pt x="31" y="4"/>
                    <a:pt x="31" y="5"/>
                  </a:cubicBezTo>
                  <a:cubicBezTo>
                    <a:pt x="30" y="6"/>
                    <a:pt x="24" y="7"/>
                    <a:pt x="21" y="7"/>
                  </a:cubicBezTo>
                  <a:cubicBezTo>
                    <a:pt x="18" y="7"/>
                    <a:pt x="15" y="6"/>
                    <a:pt x="14" y="4"/>
                  </a:cubicBezTo>
                  <a:cubicBezTo>
                    <a:pt x="14" y="2"/>
                    <a:pt x="12" y="1"/>
                    <a:pt x="10" y="0"/>
                  </a:cubicBezTo>
                  <a:cubicBezTo>
                    <a:pt x="10" y="0"/>
                    <a:pt x="10" y="0"/>
                    <a:pt x="8" y="0"/>
                  </a:cubicBezTo>
                  <a:cubicBezTo>
                    <a:pt x="5" y="1"/>
                    <a:pt x="2" y="5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1"/>
                    <a:pt x="3" y="14"/>
                  </a:cubicBezTo>
                  <a:cubicBezTo>
                    <a:pt x="3" y="14"/>
                    <a:pt x="3" y="14"/>
                    <a:pt x="4" y="16"/>
                  </a:cubicBezTo>
                  <a:cubicBezTo>
                    <a:pt x="5" y="18"/>
                    <a:pt x="12" y="21"/>
                    <a:pt x="13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7"/>
                    <a:pt x="23" y="30"/>
                    <a:pt x="26" y="29"/>
                  </a:cubicBezTo>
                  <a:cubicBezTo>
                    <a:pt x="29" y="28"/>
                    <a:pt x="32" y="28"/>
                    <a:pt x="32" y="28"/>
                  </a:cubicBezTo>
                  <a:cubicBezTo>
                    <a:pt x="32" y="28"/>
                    <a:pt x="35" y="28"/>
                    <a:pt x="38" y="27"/>
                  </a:cubicBezTo>
                  <a:cubicBezTo>
                    <a:pt x="41" y="27"/>
                    <a:pt x="44" y="27"/>
                    <a:pt x="44" y="27"/>
                  </a:cubicBezTo>
                  <a:cubicBezTo>
                    <a:pt x="44" y="27"/>
                    <a:pt x="44" y="27"/>
                    <a:pt x="44" y="26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4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1" name="Freeform 125">
              <a:extLst>
                <a:ext uri="{FF2B5EF4-FFF2-40B4-BE49-F238E27FC236}">
                  <a16:creationId xmlns:a16="http://schemas.microsoft.com/office/drawing/2014/main" id="{EEB891B7-DC87-4C3C-BCFD-66AE1B742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463" y="2438400"/>
              <a:ext cx="3175" cy="476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2" name="Freeform 126">
              <a:extLst>
                <a:ext uri="{FF2B5EF4-FFF2-40B4-BE49-F238E27FC236}">
                  <a16:creationId xmlns:a16="http://schemas.microsoft.com/office/drawing/2014/main" id="{5D95AA23-1A0E-4965-BC84-16775F085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0" y="9731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3" name="Freeform 127">
              <a:extLst>
                <a:ext uri="{FF2B5EF4-FFF2-40B4-BE49-F238E27FC236}">
                  <a16:creationId xmlns:a16="http://schemas.microsoft.com/office/drawing/2014/main" id="{44678951-BE16-4F3B-9318-4D9E34A89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576263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4" name="Freeform 128">
              <a:extLst>
                <a:ext uri="{FF2B5EF4-FFF2-40B4-BE49-F238E27FC236}">
                  <a16:creationId xmlns:a16="http://schemas.microsoft.com/office/drawing/2014/main" id="{B1E99110-BE62-4AE5-8473-07F2218B6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15335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5" name="Freeform 129">
              <a:extLst>
                <a:ext uri="{FF2B5EF4-FFF2-40B4-BE49-F238E27FC236}">
                  <a16:creationId xmlns:a16="http://schemas.microsoft.com/office/drawing/2014/main" id="{DF3667C3-CEDB-4986-A966-B094EEB50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1408113"/>
              <a:ext cx="1466850" cy="1576388"/>
            </a:xfrm>
            <a:custGeom>
              <a:avLst/>
              <a:gdLst>
                <a:gd name="T0" fmla="*/ 528 w 550"/>
                <a:gd name="T1" fmla="*/ 218 h 591"/>
                <a:gd name="T2" fmla="*/ 511 w 550"/>
                <a:gd name="T3" fmla="*/ 222 h 591"/>
                <a:gd name="T4" fmla="*/ 499 w 550"/>
                <a:gd name="T5" fmla="*/ 218 h 591"/>
                <a:gd name="T6" fmla="*/ 496 w 550"/>
                <a:gd name="T7" fmla="*/ 209 h 591"/>
                <a:gd name="T8" fmla="*/ 484 w 550"/>
                <a:gd name="T9" fmla="*/ 205 h 591"/>
                <a:gd name="T10" fmla="*/ 469 w 550"/>
                <a:gd name="T11" fmla="*/ 199 h 591"/>
                <a:gd name="T12" fmla="*/ 465 w 550"/>
                <a:gd name="T13" fmla="*/ 195 h 591"/>
                <a:gd name="T14" fmla="*/ 461 w 550"/>
                <a:gd name="T15" fmla="*/ 191 h 591"/>
                <a:gd name="T16" fmla="*/ 454 w 550"/>
                <a:gd name="T17" fmla="*/ 179 h 591"/>
                <a:gd name="T18" fmla="*/ 431 w 550"/>
                <a:gd name="T19" fmla="*/ 144 h 591"/>
                <a:gd name="T20" fmla="*/ 420 w 550"/>
                <a:gd name="T21" fmla="*/ 98 h 591"/>
                <a:gd name="T22" fmla="*/ 406 w 550"/>
                <a:gd name="T23" fmla="*/ 67 h 591"/>
                <a:gd name="T24" fmla="*/ 395 w 550"/>
                <a:gd name="T25" fmla="*/ 63 h 591"/>
                <a:gd name="T26" fmla="*/ 348 w 550"/>
                <a:gd name="T27" fmla="*/ 55 h 591"/>
                <a:gd name="T28" fmla="*/ 298 w 550"/>
                <a:gd name="T29" fmla="*/ 50 h 591"/>
                <a:gd name="T30" fmla="*/ 297 w 550"/>
                <a:gd name="T31" fmla="*/ 59 h 591"/>
                <a:gd name="T32" fmla="*/ 297 w 550"/>
                <a:gd name="T33" fmla="*/ 59 h 591"/>
                <a:gd name="T34" fmla="*/ 293 w 550"/>
                <a:gd name="T35" fmla="*/ 62 h 591"/>
                <a:gd name="T36" fmla="*/ 277 w 550"/>
                <a:gd name="T37" fmla="*/ 53 h 591"/>
                <a:gd name="T38" fmla="*/ 253 w 550"/>
                <a:gd name="T39" fmla="*/ 44 h 591"/>
                <a:gd name="T40" fmla="*/ 219 w 550"/>
                <a:gd name="T41" fmla="*/ 22 h 591"/>
                <a:gd name="T42" fmla="*/ 181 w 550"/>
                <a:gd name="T43" fmla="*/ 0 h 591"/>
                <a:gd name="T44" fmla="*/ 126 w 550"/>
                <a:gd name="T45" fmla="*/ 12 h 591"/>
                <a:gd name="T46" fmla="*/ 108 w 550"/>
                <a:gd name="T47" fmla="*/ 18 h 591"/>
                <a:gd name="T48" fmla="*/ 95 w 550"/>
                <a:gd name="T49" fmla="*/ 20 h 591"/>
                <a:gd name="T50" fmla="*/ 83 w 550"/>
                <a:gd name="T51" fmla="*/ 23 h 591"/>
                <a:gd name="T52" fmla="*/ 53 w 550"/>
                <a:gd name="T53" fmla="*/ 59 h 591"/>
                <a:gd name="T54" fmla="*/ 0 w 550"/>
                <a:gd name="T55" fmla="*/ 153 h 591"/>
                <a:gd name="T56" fmla="*/ 29 w 550"/>
                <a:gd name="T57" fmla="*/ 224 h 591"/>
                <a:gd name="T58" fmla="*/ 44 w 550"/>
                <a:gd name="T59" fmla="*/ 242 h 591"/>
                <a:gd name="T60" fmla="*/ 62 w 550"/>
                <a:gd name="T61" fmla="*/ 264 h 591"/>
                <a:gd name="T62" fmla="*/ 122 w 550"/>
                <a:gd name="T63" fmla="*/ 272 h 591"/>
                <a:gd name="T64" fmla="*/ 157 w 550"/>
                <a:gd name="T65" fmla="*/ 260 h 591"/>
                <a:gd name="T66" fmla="*/ 215 w 550"/>
                <a:gd name="T67" fmla="*/ 277 h 591"/>
                <a:gd name="T68" fmla="*/ 231 w 550"/>
                <a:gd name="T69" fmla="*/ 332 h 591"/>
                <a:gd name="T70" fmla="*/ 249 w 550"/>
                <a:gd name="T71" fmla="*/ 371 h 591"/>
                <a:gd name="T72" fmla="*/ 255 w 550"/>
                <a:gd name="T73" fmla="*/ 377 h 591"/>
                <a:gd name="T74" fmla="*/ 255 w 550"/>
                <a:gd name="T75" fmla="*/ 403 h 591"/>
                <a:gd name="T76" fmla="*/ 237 w 550"/>
                <a:gd name="T77" fmla="*/ 443 h 591"/>
                <a:gd name="T78" fmla="*/ 254 w 550"/>
                <a:gd name="T79" fmla="*/ 511 h 591"/>
                <a:gd name="T80" fmla="*/ 269 w 550"/>
                <a:gd name="T81" fmla="*/ 580 h 591"/>
                <a:gd name="T82" fmla="*/ 287 w 550"/>
                <a:gd name="T83" fmla="*/ 590 h 591"/>
                <a:gd name="T84" fmla="*/ 370 w 550"/>
                <a:gd name="T85" fmla="*/ 562 h 591"/>
                <a:gd name="T86" fmla="*/ 395 w 550"/>
                <a:gd name="T87" fmla="*/ 535 h 591"/>
                <a:gd name="T88" fmla="*/ 395 w 550"/>
                <a:gd name="T89" fmla="*/ 525 h 591"/>
                <a:gd name="T90" fmla="*/ 414 w 550"/>
                <a:gd name="T91" fmla="*/ 485 h 591"/>
                <a:gd name="T92" fmla="*/ 461 w 550"/>
                <a:gd name="T93" fmla="*/ 415 h 591"/>
                <a:gd name="T94" fmla="*/ 453 w 550"/>
                <a:gd name="T95" fmla="*/ 375 h 591"/>
                <a:gd name="T96" fmla="*/ 454 w 550"/>
                <a:gd name="T97" fmla="*/ 363 h 591"/>
                <a:gd name="T98" fmla="*/ 462 w 550"/>
                <a:gd name="T99" fmla="*/ 348 h 591"/>
                <a:gd name="T100" fmla="*/ 477 w 550"/>
                <a:gd name="T101" fmla="*/ 326 h 591"/>
                <a:gd name="T102" fmla="*/ 508 w 550"/>
                <a:gd name="T103" fmla="*/ 300 h 591"/>
                <a:gd name="T104" fmla="*/ 550 w 550"/>
                <a:gd name="T105" fmla="*/ 228 h 5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591"/>
                <a:gd name="T161" fmla="*/ 550 w 550"/>
                <a:gd name="T162" fmla="*/ 591 h 5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591">
                  <a:moveTo>
                    <a:pt x="545" y="217"/>
                  </a:moveTo>
                  <a:cubicBezTo>
                    <a:pt x="543" y="215"/>
                    <a:pt x="535" y="216"/>
                    <a:pt x="528" y="218"/>
                  </a:cubicBezTo>
                  <a:cubicBezTo>
                    <a:pt x="522" y="220"/>
                    <a:pt x="516" y="221"/>
                    <a:pt x="516" y="222"/>
                  </a:cubicBezTo>
                  <a:cubicBezTo>
                    <a:pt x="516" y="222"/>
                    <a:pt x="514" y="222"/>
                    <a:pt x="511" y="222"/>
                  </a:cubicBezTo>
                  <a:cubicBezTo>
                    <a:pt x="508" y="223"/>
                    <a:pt x="505" y="222"/>
                    <a:pt x="503" y="221"/>
                  </a:cubicBezTo>
                  <a:cubicBezTo>
                    <a:pt x="501" y="219"/>
                    <a:pt x="499" y="218"/>
                    <a:pt x="499" y="218"/>
                  </a:cubicBezTo>
                  <a:cubicBezTo>
                    <a:pt x="499" y="218"/>
                    <a:pt x="500" y="217"/>
                    <a:pt x="500" y="216"/>
                  </a:cubicBezTo>
                  <a:cubicBezTo>
                    <a:pt x="501" y="214"/>
                    <a:pt x="499" y="211"/>
                    <a:pt x="496" y="209"/>
                  </a:cubicBezTo>
                  <a:cubicBezTo>
                    <a:pt x="494" y="207"/>
                    <a:pt x="493" y="205"/>
                    <a:pt x="492" y="204"/>
                  </a:cubicBezTo>
                  <a:cubicBezTo>
                    <a:pt x="490" y="205"/>
                    <a:pt x="487" y="205"/>
                    <a:pt x="484" y="205"/>
                  </a:cubicBezTo>
                  <a:cubicBezTo>
                    <a:pt x="479" y="205"/>
                    <a:pt x="474" y="204"/>
                    <a:pt x="473" y="203"/>
                  </a:cubicBezTo>
                  <a:cubicBezTo>
                    <a:pt x="472" y="202"/>
                    <a:pt x="470" y="200"/>
                    <a:pt x="469" y="199"/>
                  </a:cubicBezTo>
                  <a:cubicBezTo>
                    <a:pt x="467" y="198"/>
                    <a:pt x="466" y="197"/>
                    <a:pt x="466" y="196"/>
                  </a:cubicBezTo>
                  <a:cubicBezTo>
                    <a:pt x="466" y="196"/>
                    <a:pt x="466" y="195"/>
                    <a:pt x="465" y="195"/>
                  </a:cubicBezTo>
                  <a:cubicBezTo>
                    <a:pt x="465" y="194"/>
                    <a:pt x="464" y="194"/>
                    <a:pt x="464" y="194"/>
                  </a:cubicBezTo>
                  <a:cubicBezTo>
                    <a:pt x="464" y="194"/>
                    <a:pt x="463" y="193"/>
                    <a:pt x="461" y="191"/>
                  </a:cubicBezTo>
                  <a:cubicBezTo>
                    <a:pt x="460" y="190"/>
                    <a:pt x="459" y="188"/>
                    <a:pt x="459" y="188"/>
                  </a:cubicBezTo>
                  <a:cubicBezTo>
                    <a:pt x="459" y="188"/>
                    <a:pt x="456" y="184"/>
                    <a:pt x="454" y="179"/>
                  </a:cubicBezTo>
                  <a:cubicBezTo>
                    <a:pt x="451" y="174"/>
                    <a:pt x="446" y="166"/>
                    <a:pt x="443" y="162"/>
                  </a:cubicBezTo>
                  <a:cubicBezTo>
                    <a:pt x="441" y="157"/>
                    <a:pt x="435" y="149"/>
                    <a:pt x="431" y="144"/>
                  </a:cubicBezTo>
                  <a:cubicBezTo>
                    <a:pt x="427" y="139"/>
                    <a:pt x="423" y="128"/>
                    <a:pt x="423" y="120"/>
                  </a:cubicBezTo>
                  <a:cubicBezTo>
                    <a:pt x="422" y="112"/>
                    <a:pt x="421" y="102"/>
                    <a:pt x="420" y="98"/>
                  </a:cubicBezTo>
                  <a:cubicBezTo>
                    <a:pt x="418" y="94"/>
                    <a:pt x="416" y="89"/>
                    <a:pt x="414" y="87"/>
                  </a:cubicBezTo>
                  <a:cubicBezTo>
                    <a:pt x="412" y="86"/>
                    <a:pt x="408" y="76"/>
                    <a:pt x="406" y="67"/>
                  </a:cubicBezTo>
                  <a:cubicBezTo>
                    <a:pt x="405" y="66"/>
                    <a:pt x="405" y="63"/>
                    <a:pt x="405" y="63"/>
                  </a:cubicBezTo>
                  <a:cubicBezTo>
                    <a:pt x="395" y="63"/>
                    <a:pt x="395" y="63"/>
                    <a:pt x="395" y="63"/>
                  </a:cubicBezTo>
                  <a:cubicBezTo>
                    <a:pt x="389" y="63"/>
                    <a:pt x="382" y="62"/>
                    <a:pt x="380" y="59"/>
                  </a:cubicBezTo>
                  <a:cubicBezTo>
                    <a:pt x="377" y="56"/>
                    <a:pt x="362" y="55"/>
                    <a:pt x="348" y="55"/>
                  </a:cubicBezTo>
                  <a:cubicBezTo>
                    <a:pt x="313" y="55"/>
                    <a:pt x="313" y="55"/>
                    <a:pt x="313" y="55"/>
                  </a:cubicBezTo>
                  <a:cubicBezTo>
                    <a:pt x="309" y="55"/>
                    <a:pt x="303" y="52"/>
                    <a:pt x="298" y="50"/>
                  </a:cubicBezTo>
                  <a:cubicBezTo>
                    <a:pt x="293" y="48"/>
                    <a:pt x="291" y="49"/>
                    <a:pt x="293" y="53"/>
                  </a:cubicBezTo>
                  <a:cubicBezTo>
                    <a:pt x="295" y="57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60"/>
                    <a:pt x="295" y="61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58"/>
                    <a:pt x="293" y="58"/>
                    <a:pt x="293" y="58"/>
                  </a:cubicBezTo>
                  <a:cubicBezTo>
                    <a:pt x="293" y="57"/>
                    <a:pt x="285" y="54"/>
                    <a:pt x="277" y="53"/>
                  </a:cubicBezTo>
                  <a:cubicBezTo>
                    <a:pt x="269" y="52"/>
                    <a:pt x="261" y="50"/>
                    <a:pt x="261" y="49"/>
                  </a:cubicBezTo>
                  <a:cubicBezTo>
                    <a:pt x="261" y="47"/>
                    <a:pt x="257" y="45"/>
                    <a:pt x="253" y="44"/>
                  </a:cubicBezTo>
                  <a:cubicBezTo>
                    <a:pt x="249" y="43"/>
                    <a:pt x="240" y="42"/>
                    <a:pt x="233" y="42"/>
                  </a:cubicBezTo>
                  <a:cubicBezTo>
                    <a:pt x="225" y="42"/>
                    <a:pt x="219" y="33"/>
                    <a:pt x="219" y="22"/>
                  </a:cubicBezTo>
                  <a:cubicBezTo>
                    <a:pt x="219" y="11"/>
                    <a:pt x="217" y="1"/>
                    <a:pt x="214" y="1"/>
                  </a:cubicBezTo>
                  <a:cubicBezTo>
                    <a:pt x="211" y="0"/>
                    <a:pt x="197" y="0"/>
                    <a:pt x="181" y="0"/>
                  </a:cubicBezTo>
                  <a:cubicBezTo>
                    <a:pt x="166" y="0"/>
                    <a:pt x="149" y="2"/>
                    <a:pt x="144" y="5"/>
                  </a:cubicBezTo>
                  <a:cubicBezTo>
                    <a:pt x="139" y="8"/>
                    <a:pt x="131" y="11"/>
                    <a:pt x="126" y="12"/>
                  </a:cubicBezTo>
                  <a:cubicBezTo>
                    <a:pt x="122" y="13"/>
                    <a:pt x="117" y="14"/>
                    <a:pt x="116" y="14"/>
                  </a:cubicBezTo>
                  <a:cubicBezTo>
                    <a:pt x="115" y="15"/>
                    <a:pt x="111" y="16"/>
                    <a:pt x="108" y="18"/>
                  </a:cubicBezTo>
                  <a:cubicBezTo>
                    <a:pt x="104" y="19"/>
                    <a:pt x="101" y="21"/>
                    <a:pt x="101" y="20"/>
                  </a:cubicBezTo>
                  <a:cubicBezTo>
                    <a:pt x="101" y="20"/>
                    <a:pt x="98" y="20"/>
                    <a:pt x="95" y="20"/>
                  </a:cubicBezTo>
                  <a:cubicBezTo>
                    <a:pt x="92" y="21"/>
                    <a:pt x="89" y="20"/>
                    <a:pt x="89" y="19"/>
                  </a:cubicBezTo>
                  <a:cubicBezTo>
                    <a:pt x="89" y="18"/>
                    <a:pt x="86" y="20"/>
                    <a:pt x="83" y="23"/>
                  </a:cubicBezTo>
                  <a:cubicBezTo>
                    <a:pt x="81" y="27"/>
                    <a:pt x="73" y="32"/>
                    <a:pt x="66" y="35"/>
                  </a:cubicBezTo>
                  <a:cubicBezTo>
                    <a:pt x="59" y="38"/>
                    <a:pt x="53" y="49"/>
                    <a:pt x="53" y="59"/>
                  </a:cubicBezTo>
                  <a:cubicBezTo>
                    <a:pt x="53" y="69"/>
                    <a:pt x="41" y="83"/>
                    <a:pt x="27" y="92"/>
                  </a:cubicBezTo>
                  <a:cubicBezTo>
                    <a:pt x="12" y="100"/>
                    <a:pt x="0" y="128"/>
                    <a:pt x="0" y="153"/>
                  </a:cubicBezTo>
                  <a:cubicBezTo>
                    <a:pt x="0" y="178"/>
                    <a:pt x="4" y="203"/>
                    <a:pt x="9" y="207"/>
                  </a:cubicBezTo>
                  <a:cubicBezTo>
                    <a:pt x="13" y="211"/>
                    <a:pt x="23" y="219"/>
                    <a:pt x="29" y="224"/>
                  </a:cubicBezTo>
                  <a:cubicBezTo>
                    <a:pt x="36" y="230"/>
                    <a:pt x="42" y="235"/>
                    <a:pt x="42" y="235"/>
                  </a:cubicBezTo>
                  <a:cubicBezTo>
                    <a:pt x="43" y="235"/>
                    <a:pt x="43" y="239"/>
                    <a:pt x="44" y="242"/>
                  </a:cubicBezTo>
                  <a:cubicBezTo>
                    <a:pt x="44" y="246"/>
                    <a:pt x="48" y="251"/>
                    <a:pt x="53" y="254"/>
                  </a:cubicBezTo>
                  <a:cubicBezTo>
                    <a:pt x="58" y="257"/>
                    <a:pt x="62" y="261"/>
                    <a:pt x="62" y="264"/>
                  </a:cubicBezTo>
                  <a:cubicBezTo>
                    <a:pt x="63" y="267"/>
                    <a:pt x="76" y="270"/>
                    <a:pt x="93" y="271"/>
                  </a:cubicBezTo>
                  <a:cubicBezTo>
                    <a:pt x="109" y="272"/>
                    <a:pt x="122" y="272"/>
                    <a:pt x="122" y="272"/>
                  </a:cubicBezTo>
                  <a:cubicBezTo>
                    <a:pt x="122" y="272"/>
                    <a:pt x="126" y="270"/>
                    <a:pt x="131" y="267"/>
                  </a:cubicBezTo>
                  <a:cubicBezTo>
                    <a:pt x="136" y="264"/>
                    <a:pt x="148" y="261"/>
                    <a:pt x="157" y="260"/>
                  </a:cubicBezTo>
                  <a:cubicBezTo>
                    <a:pt x="167" y="259"/>
                    <a:pt x="184" y="261"/>
                    <a:pt x="195" y="265"/>
                  </a:cubicBezTo>
                  <a:cubicBezTo>
                    <a:pt x="205" y="269"/>
                    <a:pt x="215" y="274"/>
                    <a:pt x="215" y="277"/>
                  </a:cubicBezTo>
                  <a:cubicBezTo>
                    <a:pt x="215" y="281"/>
                    <a:pt x="217" y="292"/>
                    <a:pt x="218" y="302"/>
                  </a:cubicBezTo>
                  <a:cubicBezTo>
                    <a:pt x="219" y="312"/>
                    <a:pt x="225" y="325"/>
                    <a:pt x="231" y="332"/>
                  </a:cubicBezTo>
                  <a:cubicBezTo>
                    <a:pt x="236" y="339"/>
                    <a:pt x="241" y="349"/>
                    <a:pt x="242" y="355"/>
                  </a:cubicBezTo>
                  <a:cubicBezTo>
                    <a:pt x="243" y="361"/>
                    <a:pt x="248" y="368"/>
                    <a:pt x="249" y="371"/>
                  </a:cubicBezTo>
                  <a:cubicBezTo>
                    <a:pt x="251" y="374"/>
                    <a:pt x="255" y="377"/>
                    <a:pt x="255" y="377"/>
                  </a:cubicBezTo>
                  <a:cubicBezTo>
                    <a:pt x="255" y="377"/>
                    <a:pt x="255" y="377"/>
                    <a:pt x="255" y="377"/>
                  </a:cubicBezTo>
                  <a:cubicBezTo>
                    <a:pt x="255" y="377"/>
                    <a:pt x="255" y="381"/>
                    <a:pt x="255" y="385"/>
                  </a:cubicBezTo>
                  <a:cubicBezTo>
                    <a:pt x="255" y="403"/>
                    <a:pt x="255" y="403"/>
                    <a:pt x="255" y="403"/>
                  </a:cubicBezTo>
                  <a:cubicBezTo>
                    <a:pt x="255" y="408"/>
                    <a:pt x="248" y="414"/>
                    <a:pt x="244" y="417"/>
                  </a:cubicBezTo>
                  <a:cubicBezTo>
                    <a:pt x="239" y="420"/>
                    <a:pt x="235" y="431"/>
                    <a:pt x="237" y="443"/>
                  </a:cubicBezTo>
                  <a:cubicBezTo>
                    <a:pt x="239" y="454"/>
                    <a:pt x="242" y="469"/>
                    <a:pt x="246" y="476"/>
                  </a:cubicBezTo>
                  <a:cubicBezTo>
                    <a:pt x="249" y="483"/>
                    <a:pt x="252" y="498"/>
                    <a:pt x="254" y="511"/>
                  </a:cubicBezTo>
                  <a:cubicBezTo>
                    <a:pt x="256" y="524"/>
                    <a:pt x="259" y="542"/>
                    <a:pt x="260" y="553"/>
                  </a:cubicBezTo>
                  <a:cubicBezTo>
                    <a:pt x="262" y="563"/>
                    <a:pt x="266" y="575"/>
                    <a:pt x="269" y="580"/>
                  </a:cubicBezTo>
                  <a:cubicBezTo>
                    <a:pt x="272" y="584"/>
                    <a:pt x="277" y="589"/>
                    <a:pt x="280" y="590"/>
                  </a:cubicBezTo>
                  <a:cubicBezTo>
                    <a:pt x="283" y="591"/>
                    <a:pt x="286" y="591"/>
                    <a:pt x="287" y="590"/>
                  </a:cubicBezTo>
                  <a:cubicBezTo>
                    <a:pt x="288" y="589"/>
                    <a:pt x="301" y="589"/>
                    <a:pt x="316" y="589"/>
                  </a:cubicBezTo>
                  <a:cubicBezTo>
                    <a:pt x="331" y="589"/>
                    <a:pt x="355" y="577"/>
                    <a:pt x="370" y="562"/>
                  </a:cubicBezTo>
                  <a:cubicBezTo>
                    <a:pt x="384" y="548"/>
                    <a:pt x="396" y="536"/>
                    <a:pt x="396" y="535"/>
                  </a:cubicBezTo>
                  <a:cubicBezTo>
                    <a:pt x="396" y="535"/>
                    <a:pt x="396" y="535"/>
                    <a:pt x="395" y="535"/>
                  </a:cubicBezTo>
                  <a:cubicBezTo>
                    <a:pt x="394" y="535"/>
                    <a:pt x="394" y="535"/>
                    <a:pt x="393" y="535"/>
                  </a:cubicBezTo>
                  <a:cubicBezTo>
                    <a:pt x="393" y="535"/>
                    <a:pt x="394" y="530"/>
                    <a:pt x="395" y="525"/>
                  </a:cubicBezTo>
                  <a:cubicBezTo>
                    <a:pt x="397" y="518"/>
                    <a:pt x="402" y="511"/>
                    <a:pt x="406" y="507"/>
                  </a:cubicBezTo>
                  <a:cubicBezTo>
                    <a:pt x="410" y="503"/>
                    <a:pt x="414" y="494"/>
                    <a:pt x="414" y="485"/>
                  </a:cubicBezTo>
                  <a:cubicBezTo>
                    <a:pt x="414" y="477"/>
                    <a:pt x="424" y="464"/>
                    <a:pt x="437" y="456"/>
                  </a:cubicBezTo>
                  <a:cubicBezTo>
                    <a:pt x="450" y="449"/>
                    <a:pt x="461" y="430"/>
                    <a:pt x="461" y="415"/>
                  </a:cubicBezTo>
                  <a:cubicBezTo>
                    <a:pt x="461" y="399"/>
                    <a:pt x="459" y="386"/>
                    <a:pt x="456" y="384"/>
                  </a:cubicBezTo>
                  <a:cubicBezTo>
                    <a:pt x="454" y="383"/>
                    <a:pt x="452" y="379"/>
                    <a:pt x="453" y="375"/>
                  </a:cubicBezTo>
                  <a:cubicBezTo>
                    <a:pt x="453" y="372"/>
                    <a:pt x="454" y="368"/>
                    <a:pt x="454" y="367"/>
                  </a:cubicBezTo>
                  <a:cubicBezTo>
                    <a:pt x="454" y="365"/>
                    <a:pt x="454" y="364"/>
                    <a:pt x="454" y="363"/>
                  </a:cubicBezTo>
                  <a:cubicBezTo>
                    <a:pt x="454" y="363"/>
                    <a:pt x="455" y="361"/>
                    <a:pt x="456" y="359"/>
                  </a:cubicBezTo>
                  <a:cubicBezTo>
                    <a:pt x="457" y="357"/>
                    <a:pt x="460" y="352"/>
                    <a:pt x="462" y="348"/>
                  </a:cubicBezTo>
                  <a:cubicBezTo>
                    <a:pt x="464" y="345"/>
                    <a:pt x="466" y="341"/>
                    <a:pt x="466" y="340"/>
                  </a:cubicBezTo>
                  <a:cubicBezTo>
                    <a:pt x="467" y="339"/>
                    <a:pt x="472" y="333"/>
                    <a:pt x="477" y="326"/>
                  </a:cubicBezTo>
                  <a:cubicBezTo>
                    <a:pt x="482" y="319"/>
                    <a:pt x="490" y="313"/>
                    <a:pt x="493" y="313"/>
                  </a:cubicBezTo>
                  <a:cubicBezTo>
                    <a:pt x="497" y="313"/>
                    <a:pt x="503" y="307"/>
                    <a:pt x="508" y="300"/>
                  </a:cubicBezTo>
                  <a:cubicBezTo>
                    <a:pt x="513" y="293"/>
                    <a:pt x="525" y="276"/>
                    <a:pt x="534" y="262"/>
                  </a:cubicBezTo>
                  <a:cubicBezTo>
                    <a:pt x="542" y="249"/>
                    <a:pt x="550" y="233"/>
                    <a:pt x="550" y="228"/>
                  </a:cubicBezTo>
                  <a:cubicBezTo>
                    <a:pt x="550" y="223"/>
                    <a:pt x="548" y="218"/>
                    <a:pt x="545" y="2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6" name="Freeform 130">
              <a:extLst>
                <a:ext uri="{FF2B5EF4-FFF2-40B4-BE49-F238E27FC236}">
                  <a16:creationId xmlns:a16="http://schemas.microsoft.com/office/drawing/2014/main" id="{5A14DD28-F921-4E0E-A269-BDCDFAB2E3B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670300" y="314325"/>
              <a:ext cx="4271963" cy="2132013"/>
            </a:xfrm>
            <a:custGeom>
              <a:avLst/>
              <a:gdLst>
                <a:gd name="T0" fmla="*/ 1487 w 1603"/>
                <a:gd name="T1" fmla="*/ 96 h 799"/>
                <a:gd name="T2" fmla="*/ 1262 w 1603"/>
                <a:gd name="T3" fmla="*/ 66 h 799"/>
                <a:gd name="T4" fmla="*/ 1050 w 1603"/>
                <a:gd name="T5" fmla="*/ 56 h 799"/>
                <a:gd name="T6" fmla="*/ 990 w 1603"/>
                <a:gd name="T7" fmla="*/ 39 h 799"/>
                <a:gd name="T8" fmla="*/ 959 w 1603"/>
                <a:gd name="T9" fmla="*/ 11 h 799"/>
                <a:gd name="T10" fmla="*/ 818 w 1603"/>
                <a:gd name="T11" fmla="*/ 31 h 799"/>
                <a:gd name="T12" fmla="*/ 744 w 1603"/>
                <a:gd name="T13" fmla="*/ 68 h 799"/>
                <a:gd name="T14" fmla="*/ 692 w 1603"/>
                <a:gd name="T15" fmla="*/ 115 h 799"/>
                <a:gd name="T16" fmla="*/ 640 w 1603"/>
                <a:gd name="T17" fmla="*/ 92 h 799"/>
                <a:gd name="T18" fmla="*/ 570 w 1603"/>
                <a:gd name="T19" fmla="*/ 92 h 799"/>
                <a:gd name="T20" fmla="*/ 469 w 1603"/>
                <a:gd name="T21" fmla="*/ 120 h 799"/>
                <a:gd name="T22" fmla="*/ 423 w 1603"/>
                <a:gd name="T23" fmla="*/ 127 h 799"/>
                <a:gd name="T24" fmla="*/ 401 w 1603"/>
                <a:gd name="T25" fmla="*/ 99 h 799"/>
                <a:gd name="T26" fmla="*/ 213 w 1603"/>
                <a:gd name="T27" fmla="*/ 102 h 799"/>
                <a:gd name="T28" fmla="*/ 146 w 1603"/>
                <a:gd name="T29" fmla="*/ 205 h 799"/>
                <a:gd name="T30" fmla="*/ 225 w 1603"/>
                <a:gd name="T31" fmla="*/ 205 h 799"/>
                <a:gd name="T32" fmla="*/ 271 w 1603"/>
                <a:gd name="T33" fmla="*/ 131 h 799"/>
                <a:gd name="T34" fmla="*/ 296 w 1603"/>
                <a:gd name="T35" fmla="*/ 191 h 799"/>
                <a:gd name="T36" fmla="*/ 274 w 1603"/>
                <a:gd name="T37" fmla="*/ 223 h 799"/>
                <a:gd name="T38" fmla="*/ 247 w 1603"/>
                <a:gd name="T39" fmla="*/ 241 h 799"/>
                <a:gd name="T40" fmla="*/ 147 w 1603"/>
                <a:gd name="T41" fmla="*/ 237 h 799"/>
                <a:gd name="T42" fmla="*/ 68 w 1603"/>
                <a:gd name="T43" fmla="*/ 343 h 799"/>
                <a:gd name="T44" fmla="*/ 28 w 1603"/>
                <a:gd name="T45" fmla="*/ 410 h 799"/>
                <a:gd name="T46" fmla="*/ 68 w 1603"/>
                <a:gd name="T47" fmla="*/ 403 h 799"/>
                <a:gd name="T48" fmla="*/ 96 w 1603"/>
                <a:gd name="T49" fmla="*/ 375 h 799"/>
                <a:gd name="T50" fmla="*/ 176 w 1603"/>
                <a:gd name="T51" fmla="*/ 365 h 799"/>
                <a:gd name="T52" fmla="*/ 196 w 1603"/>
                <a:gd name="T53" fmla="*/ 336 h 799"/>
                <a:gd name="T54" fmla="*/ 232 w 1603"/>
                <a:gd name="T55" fmla="*/ 391 h 799"/>
                <a:gd name="T56" fmla="*/ 243 w 1603"/>
                <a:gd name="T57" fmla="*/ 408 h 799"/>
                <a:gd name="T58" fmla="*/ 252 w 1603"/>
                <a:gd name="T59" fmla="*/ 408 h 799"/>
                <a:gd name="T60" fmla="*/ 260 w 1603"/>
                <a:gd name="T61" fmla="*/ 400 h 799"/>
                <a:gd name="T62" fmla="*/ 269 w 1603"/>
                <a:gd name="T63" fmla="*/ 386 h 799"/>
                <a:gd name="T64" fmla="*/ 300 w 1603"/>
                <a:gd name="T65" fmla="*/ 423 h 799"/>
                <a:gd name="T66" fmla="*/ 351 w 1603"/>
                <a:gd name="T67" fmla="*/ 462 h 799"/>
                <a:gd name="T68" fmla="*/ 407 w 1603"/>
                <a:gd name="T69" fmla="*/ 562 h 799"/>
                <a:gd name="T70" fmla="*/ 431 w 1603"/>
                <a:gd name="T71" fmla="*/ 610 h 799"/>
                <a:gd name="T72" fmla="*/ 478 w 1603"/>
                <a:gd name="T73" fmla="*/ 610 h 799"/>
                <a:gd name="T74" fmla="*/ 514 w 1603"/>
                <a:gd name="T75" fmla="*/ 586 h 799"/>
                <a:gd name="T76" fmla="*/ 555 w 1603"/>
                <a:gd name="T77" fmla="*/ 538 h 799"/>
                <a:gd name="T78" fmla="*/ 629 w 1603"/>
                <a:gd name="T79" fmla="*/ 538 h 799"/>
                <a:gd name="T80" fmla="*/ 719 w 1603"/>
                <a:gd name="T81" fmla="*/ 667 h 799"/>
                <a:gd name="T82" fmla="*/ 735 w 1603"/>
                <a:gd name="T83" fmla="*/ 596 h 799"/>
                <a:gd name="T84" fmla="*/ 858 w 1603"/>
                <a:gd name="T85" fmla="*/ 597 h 799"/>
                <a:gd name="T86" fmla="*/ 882 w 1603"/>
                <a:gd name="T87" fmla="*/ 694 h 799"/>
                <a:gd name="T88" fmla="*/ 880 w 1603"/>
                <a:gd name="T89" fmla="*/ 728 h 799"/>
                <a:gd name="T90" fmla="*/ 947 w 1603"/>
                <a:gd name="T91" fmla="*/ 794 h 799"/>
                <a:gd name="T92" fmla="*/ 922 w 1603"/>
                <a:gd name="T93" fmla="*/ 735 h 799"/>
                <a:gd name="T94" fmla="*/ 912 w 1603"/>
                <a:gd name="T95" fmla="*/ 689 h 799"/>
                <a:gd name="T96" fmla="*/ 937 w 1603"/>
                <a:gd name="T97" fmla="*/ 650 h 799"/>
                <a:gd name="T98" fmla="*/ 942 w 1603"/>
                <a:gd name="T99" fmla="*/ 564 h 799"/>
                <a:gd name="T100" fmla="*/ 1059 w 1603"/>
                <a:gd name="T101" fmla="*/ 458 h 799"/>
                <a:gd name="T102" fmla="*/ 1088 w 1603"/>
                <a:gd name="T103" fmla="*/ 426 h 799"/>
                <a:gd name="T104" fmla="*/ 1185 w 1603"/>
                <a:gd name="T105" fmla="*/ 358 h 799"/>
                <a:gd name="T106" fmla="*/ 1246 w 1603"/>
                <a:gd name="T107" fmla="*/ 329 h 799"/>
                <a:gd name="T108" fmla="*/ 1197 w 1603"/>
                <a:gd name="T109" fmla="*/ 258 h 799"/>
                <a:gd name="T110" fmla="*/ 1330 w 1603"/>
                <a:gd name="T111" fmla="*/ 210 h 799"/>
                <a:gd name="T112" fmla="*/ 1355 w 1603"/>
                <a:gd name="T113" fmla="*/ 280 h 799"/>
                <a:gd name="T114" fmla="*/ 1497 w 1603"/>
                <a:gd name="T115" fmla="*/ 180 h 799"/>
                <a:gd name="T116" fmla="*/ 1603 w 1603"/>
                <a:gd name="T117" fmla="*/ 148 h 799"/>
                <a:gd name="T118" fmla="*/ 483 w 1603"/>
                <a:gd name="T119" fmla="*/ 411 h 799"/>
                <a:gd name="T120" fmla="*/ 494 w 1603"/>
                <a:gd name="T121" fmla="*/ 339 h 799"/>
                <a:gd name="T122" fmla="*/ 526 w 1603"/>
                <a:gd name="T123" fmla="*/ 410 h 7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03"/>
                <a:gd name="T187" fmla="*/ 0 h 799"/>
                <a:gd name="T188" fmla="*/ 1603 w 1603"/>
                <a:gd name="T189" fmla="*/ 799 h 7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03" h="799">
                  <a:moveTo>
                    <a:pt x="1573" y="134"/>
                  </a:moveTo>
                  <a:cubicBezTo>
                    <a:pt x="1569" y="134"/>
                    <a:pt x="1563" y="132"/>
                    <a:pt x="1560" y="130"/>
                  </a:cubicBezTo>
                  <a:cubicBezTo>
                    <a:pt x="1557" y="128"/>
                    <a:pt x="1559" y="129"/>
                    <a:pt x="1566" y="132"/>
                  </a:cubicBezTo>
                  <a:cubicBezTo>
                    <a:pt x="1566" y="132"/>
                    <a:pt x="1566" y="132"/>
                    <a:pt x="1562" y="127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0" y="120"/>
                    <a:pt x="1539" y="116"/>
                    <a:pt x="1535" y="114"/>
                  </a:cubicBezTo>
                  <a:cubicBezTo>
                    <a:pt x="1531" y="112"/>
                    <a:pt x="1526" y="109"/>
                    <a:pt x="1523" y="108"/>
                  </a:cubicBezTo>
                  <a:cubicBezTo>
                    <a:pt x="1521" y="106"/>
                    <a:pt x="1515" y="103"/>
                    <a:pt x="1510" y="101"/>
                  </a:cubicBezTo>
                  <a:cubicBezTo>
                    <a:pt x="1505" y="98"/>
                    <a:pt x="1495" y="96"/>
                    <a:pt x="1487" y="96"/>
                  </a:cubicBezTo>
                  <a:cubicBezTo>
                    <a:pt x="1480" y="96"/>
                    <a:pt x="1470" y="100"/>
                    <a:pt x="1465" y="105"/>
                  </a:cubicBezTo>
                  <a:cubicBezTo>
                    <a:pt x="1461" y="110"/>
                    <a:pt x="1455" y="114"/>
                    <a:pt x="1452" y="115"/>
                  </a:cubicBezTo>
                  <a:cubicBezTo>
                    <a:pt x="1449" y="115"/>
                    <a:pt x="1446" y="114"/>
                    <a:pt x="1444" y="113"/>
                  </a:cubicBezTo>
                  <a:cubicBezTo>
                    <a:pt x="1443" y="111"/>
                    <a:pt x="1428" y="107"/>
                    <a:pt x="1412" y="107"/>
                  </a:cubicBezTo>
                  <a:cubicBezTo>
                    <a:pt x="1412" y="107"/>
                    <a:pt x="1412" y="107"/>
                    <a:pt x="1403" y="107"/>
                  </a:cubicBezTo>
                  <a:cubicBezTo>
                    <a:pt x="1394" y="107"/>
                    <a:pt x="1394" y="107"/>
                    <a:pt x="1394" y="107"/>
                  </a:cubicBezTo>
                  <a:cubicBezTo>
                    <a:pt x="1380" y="92"/>
                    <a:pt x="1357" y="87"/>
                    <a:pt x="1343" y="87"/>
                  </a:cubicBezTo>
                  <a:cubicBezTo>
                    <a:pt x="1330" y="87"/>
                    <a:pt x="1312" y="83"/>
                    <a:pt x="1305" y="78"/>
                  </a:cubicBezTo>
                  <a:cubicBezTo>
                    <a:pt x="1298" y="73"/>
                    <a:pt x="1278" y="68"/>
                    <a:pt x="1262" y="66"/>
                  </a:cubicBezTo>
                  <a:cubicBezTo>
                    <a:pt x="1245" y="65"/>
                    <a:pt x="1217" y="66"/>
                    <a:pt x="1200" y="69"/>
                  </a:cubicBezTo>
                  <a:cubicBezTo>
                    <a:pt x="1183" y="72"/>
                    <a:pt x="1165" y="76"/>
                    <a:pt x="1161" y="78"/>
                  </a:cubicBezTo>
                  <a:cubicBezTo>
                    <a:pt x="1156" y="81"/>
                    <a:pt x="1150" y="81"/>
                    <a:pt x="1147" y="78"/>
                  </a:cubicBezTo>
                  <a:cubicBezTo>
                    <a:pt x="1144" y="76"/>
                    <a:pt x="1137" y="73"/>
                    <a:pt x="1132" y="71"/>
                  </a:cubicBezTo>
                  <a:cubicBezTo>
                    <a:pt x="1126" y="70"/>
                    <a:pt x="1122" y="65"/>
                    <a:pt x="1122" y="61"/>
                  </a:cubicBezTo>
                  <a:cubicBezTo>
                    <a:pt x="1122" y="57"/>
                    <a:pt x="1115" y="53"/>
                    <a:pt x="1106" y="53"/>
                  </a:cubicBezTo>
                  <a:cubicBezTo>
                    <a:pt x="1097" y="53"/>
                    <a:pt x="1087" y="55"/>
                    <a:pt x="1083" y="57"/>
                  </a:cubicBezTo>
                  <a:cubicBezTo>
                    <a:pt x="1079" y="59"/>
                    <a:pt x="1072" y="60"/>
                    <a:pt x="1066" y="60"/>
                  </a:cubicBezTo>
                  <a:cubicBezTo>
                    <a:pt x="1060" y="60"/>
                    <a:pt x="1053" y="58"/>
                    <a:pt x="1050" y="56"/>
                  </a:cubicBezTo>
                  <a:cubicBezTo>
                    <a:pt x="1047" y="55"/>
                    <a:pt x="1036" y="53"/>
                    <a:pt x="1028" y="53"/>
                  </a:cubicBezTo>
                  <a:cubicBezTo>
                    <a:pt x="1020" y="53"/>
                    <a:pt x="1011" y="54"/>
                    <a:pt x="1011" y="54"/>
                  </a:cubicBezTo>
                  <a:cubicBezTo>
                    <a:pt x="1011" y="56"/>
                    <a:pt x="1011" y="56"/>
                    <a:pt x="1011" y="56"/>
                  </a:cubicBezTo>
                  <a:cubicBezTo>
                    <a:pt x="1011" y="57"/>
                    <a:pt x="1004" y="58"/>
                    <a:pt x="992" y="58"/>
                  </a:cubicBezTo>
                  <a:cubicBezTo>
                    <a:pt x="981" y="58"/>
                    <a:pt x="972" y="56"/>
                    <a:pt x="971" y="53"/>
                  </a:cubicBezTo>
                  <a:cubicBezTo>
                    <a:pt x="970" y="51"/>
                    <a:pt x="970" y="49"/>
                    <a:pt x="970" y="49"/>
                  </a:cubicBezTo>
                  <a:cubicBezTo>
                    <a:pt x="970" y="49"/>
                    <a:pt x="970" y="48"/>
                    <a:pt x="970" y="46"/>
                  </a:cubicBezTo>
                  <a:cubicBezTo>
                    <a:pt x="970" y="45"/>
                    <a:pt x="973" y="44"/>
                    <a:pt x="976" y="44"/>
                  </a:cubicBezTo>
                  <a:cubicBezTo>
                    <a:pt x="980" y="44"/>
                    <a:pt x="986" y="42"/>
                    <a:pt x="990" y="39"/>
                  </a:cubicBezTo>
                  <a:cubicBezTo>
                    <a:pt x="994" y="36"/>
                    <a:pt x="998" y="34"/>
                    <a:pt x="998" y="33"/>
                  </a:cubicBezTo>
                  <a:cubicBezTo>
                    <a:pt x="999" y="33"/>
                    <a:pt x="1001" y="31"/>
                    <a:pt x="1004" y="29"/>
                  </a:cubicBezTo>
                  <a:cubicBezTo>
                    <a:pt x="1007" y="27"/>
                    <a:pt x="1010" y="23"/>
                    <a:pt x="1010" y="20"/>
                  </a:cubicBezTo>
                  <a:cubicBezTo>
                    <a:pt x="1010" y="17"/>
                    <a:pt x="1005" y="14"/>
                    <a:pt x="1000" y="13"/>
                  </a:cubicBezTo>
                  <a:cubicBezTo>
                    <a:pt x="1000" y="13"/>
                    <a:pt x="1000" y="13"/>
                    <a:pt x="991" y="13"/>
                  </a:cubicBezTo>
                  <a:cubicBezTo>
                    <a:pt x="988" y="14"/>
                    <a:pt x="987" y="14"/>
                    <a:pt x="985" y="15"/>
                  </a:cubicBezTo>
                  <a:cubicBezTo>
                    <a:pt x="984" y="15"/>
                    <a:pt x="982" y="16"/>
                    <a:pt x="979" y="16"/>
                  </a:cubicBezTo>
                  <a:cubicBezTo>
                    <a:pt x="972" y="16"/>
                    <a:pt x="972" y="16"/>
                    <a:pt x="972" y="16"/>
                  </a:cubicBezTo>
                  <a:cubicBezTo>
                    <a:pt x="965" y="15"/>
                    <a:pt x="959" y="13"/>
                    <a:pt x="959" y="11"/>
                  </a:cubicBezTo>
                  <a:cubicBezTo>
                    <a:pt x="958" y="10"/>
                    <a:pt x="953" y="6"/>
                    <a:pt x="949" y="3"/>
                  </a:cubicBezTo>
                  <a:cubicBezTo>
                    <a:pt x="944" y="0"/>
                    <a:pt x="932" y="2"/>
                    <a:pt x="923" y="6"/>
                  </a:cubicBezTo>
                  <a:cubicBezTo>
                    <a:pt x="913" y="11"/>
                    <a:pt x="897" y="16"/>
                    <a:pt x="886" y="18"/>
                  </a:cubicBezTo>
                  <a:cubicBezTo>
                    <a:pt x="875" y="19"/>
                    <a:pt x="863" y="20"/>
                    <a:pt x="859" y="20"/>
                  </a:cubicBezTo>
                  <a:cubicBezTo>
                    <a:pt x="854" y="20"/>
                    <a:pt x="851" y="21"/>
                    <a:pt x="851" y="21"/>
                  </a:cubicBezTo>
                  <a:cubicBezTo>
                    <a:pt x="851" y="23"/>
                    <a:pt x="851" y="23"/>
                    <a:pt x="851" y="23"/>
                  </a:cubicBezTo>
                  <a:cubicBezTo>
                    <a:pt x="851" y="24"/>
                    <a:pt x="844" y="25"/>
                    <a:pt x="836" y="25"/>
                  </a:cubicBezTo>
                  <a:cubicBezTo>
                    <a:pt x="828" y="25"/>
                    <a:pt x="821" y="26"/>
                    <a:pt x="821" y="28"/>
                  </a:cubicBezTo>
                  <a:cubicBezTo>
                    <a:pt x="821" y="29"/>
                    <a:pt x="819" y="31"/>
                    <a:pt x="818" y="31"/>
                  </a:cubicBezTo>
                  <a:cubicBezTo>
                    <a:pt x="809" y="31"/>
                    <a:pt x="809" y="31"/>
                    <a:pt x="809" y="31"/>
                  </a:cubicBezTo>
                  <a:cubicBezTo>
                    <a:pt x="806" y="31"/>
                    <a:pt x="802" y="33"/>
                    <a:pt x="800" y="36"/>
                  </a:cubicBezTo>
                  <a:cubicBezTo>
                    <a:pt x="798" y="39"/>
                    <a:pt x="795" y="42"/>
                    <a:pt x="795" y="45"/>
                  </a:cubicBezTo>
                  <a:cubicBezTo>
                    <a:pt x="794" y="47"/>
                    <a:pt x="783" y="49"/>
                    <a:pt x="771" y="49"/>
                  </a:cubicBezTo>
                  <a:cubicBezTo>
                    <a:pt x="758" y="49"/>
                    <a:pt x="746" y="51"/>
                    <a:pt x="744" y="53"/>
                  </a:cubicBezTo>
                  <a:cubicBezTo>
                    <a:pt x="742" y="55"/>
                    <a:pt x="741" y="59"/>
                    <a:pt x="743" y="61"/>
                  </a:cubicBezTo>
                  <a:cubicBezTo>
                    <a:pt x="745" y="63"/>
                    <a:pt x="746" y="65"/>
                    <a:pt x="746" y="66"/>
                  </a:cubicBezTo>
                  <a:cubicBezTo>
                    <a:pt x="745" y="67"/>
                    <a:pt x="744" y="68"/>
                    <a:pt x="744" y="68"/>
                  </a:cubicBezTo>
                  <a:cubicBezTo>
                    <a:pt x="744" y="68"/>
                    <a:pt x="744" y="68"/>
                    <a:pt x="744" y="68"/>
                  </a:cubicBezTo>
                  <a:cubicBezTo>
                    <a:pt x="744" y="68"/>
                    <a:pt x="741" y="66"/>
                    <a:pt x="737" y="64"/>
                  </a:cubicBezTo>
                  <a:cubicBezTo>
                    <a:pt x="733" y="62"/>
                    <a:pt x="727" y="60"/>
                    <a:pt x="723" y="60"/>
                  </a:cubicBezTo>
                  <a:cubicBezTo>
                    <a:pt x="720" y="61"/>
                    <a:pt x="713" y="64"/>
                    <a:pt x="709" y="68"/>
                  </a:cubicBezTo>
                  <a:cubicBezTo>
                    <a:pt x="705" y="71"/>
                    <a:pt x="700" y="76"/>
                    <a:pt x="699" y="78"/>
                  </a:cubicBezTo>
                  <a:cubicBezTo>
                    <a:pt x="698" y="81"/>
                    <a:pt x="697" y="84"/>
                    <a:pt x="697" y="87"/>
                  </a:cubicBezTo>
                  <a:cubicBezTo>
                    <a:pt x="697" y="90"/>
                    <a:pt x="699" y="92"/>
                    <a:pt x="702" y="93"/>
                  </a:cubicBezTo>
                  <a:cubicBezTo>
                    <a:pt x="704" y="93"/>
                    <a:pt x="706" y="96"/>
                    <a:pt x="706" y="98"/>
                  </a:cubicBezTo>
                  <a:cubicBezTo>
                    <a:pt x="705" y="101"/>
                    <a:pt x="703" y="105"/>
                    <a:pt x="701" y="107"/>
                  </a:cubicBezTo>
                  <a:cubicBezTo>
                    <a:pt x="699" y="110"/>
                    <a:pt x="695" y="113"/>
                    <a:pt x="692" y="115"/>
                  </a:cubicBezTo>
                  <a:cubicBezTo>
                    <a:pt x="688" y="117"/>
                    <a:pt x="683" y="115"/>
                    <a:pt x="681" y="109"/>
                  </a:cubicBezTo>
                  <a:cubicBezTo>
                    <a:pt x="678" y="104"/>
                    <a:pt x="675" y="97"/>
                    <a:pt x="674" y="94"/>
                  </a:cubicBezTo>
                  <a:cubicBezTo>
                    <a:pt x="672" y="91"/>
                    <a:pt x="672" y="85"/>
                    <a:pt x="672" y="81"/>
                  </a:cubicBezTo>
                  <a:cubicBezTo>
                    <a:pt x="673" y="78"/>
                    <a:pt x="671" y="70"/>
                    <a:pt x="668" y="64"/>
                  </a:cubicBezTo>
                  <a:cubicBezTo>
                    <a:pt x="665" y="58"/>
                    <a:pt x="659" y="54"/>
                    <a:pt x="655" y="54"/>
                  </a:cubicBezTo>
                  <a:cubicBezTo>
                    <a:pt x="651" y="55"/>
                    <a:pt x="646" y="58"/>
                    <a:pt x="645" y="62"/>
                  </a:cubicBezTo>
                  <a:cubicBezTo>
                    <a:pt x="643" y="65"/>
                    <a:pt x="639" y="70"/>
                    <a:pt x="636" y="71"/>
                  </a:cubicBezTo>
                  <a:cubicBezTo>
                    <a:pt x="632" y="73"/>
                    <a:pt x="630" y="77"/>
                    <a:pt x="632" y="80"/>
                  </a:cubicBezTo>
                  <a:cubicBezTo>
                    <a:pt x="633" y="84"/>
                    <a:pt x="636" y="89"/>
                    <a:pt x="640" y="92"/>
                  </a:cubicBezTo>
                  <a:cubicBezTo>
                    <a:pt x="643" y="95"/>
                    <a:pt x="645" y="98"/>
                    <a:pt x="645" y="98"/>
                  </a:cubicBezTo>
                  <a:cubicBezTo>
                    <a:pt x="645" y="98"/>
                    <a:pt x="645" y="98"/>
                    <a:pt x="645" y="98"/>
                  </a:cubicBezTo>
                  <a:cubicBezTo>
                    <a:pt x="645" y="98"/>
                    <a:pt x="645" y="100"/>
                    <a:pt x="644" y="102"/>
                  </a:cubicBezTo>
                  <a:cubicBezTo>
                    <a:pt x="642" y="105"/>
                    <a:pt x="640" y="104"/>
                    <a:pt x="637" y="101"/>
                  </a:cubicBezTo>
                  <a:cubicBezTo>
                    <a:pt x="634" y="98"/>
                    <a:pt x="629" y="94"/>
                    <a:pt x="627" y="93"/>
                  </a:cubicBezTo>
                  <a:cubicBezTo>
                    <a:pt x="624" y="93"/>
                    <a:pt x="619" y="92"/>
                    <a:pt x="615" y="91"/>
                  </a:cubicBezTo>
                  <a:cubicBezTo>
                    <a:pt x="611" y="91"/>
                    <a:pt x="606" y="90"/>
                    <a:pt x="604" y="89"/>
                  </a:cubicBezTo>
                  <a:cubicBezTo>
                    <a:pt x="601" y="87"/>
                    <a:pt x="592" y="87"/>
                    <a:pt x="584" y="87"/>
                  </a:cubicBezTo>
                  <a:cubicBezTo>
                    <a:pt x="576" y="87"/>
                    <a:pt x="570" y="89"/>
                    <a:pt x="570" y="92"/>
                  </a:cubicBezTo>
                  <a:cubicBezTo>
                    <a:pt x="571" y="94"/>
                    <a:pt x="571" y="96"/>
                    <a:pt x="571" y="96"/>
                  </a:cubicBezTo>
                  <a:cubicBezTo>
                    <a:pt x="571" y="96"/>
                    <a:pt x="571" y="97"/>
                    <a:pt x="571" y="97"/>
                  </a:cubicBezTo>
                  <a:cubicBezTo>
                    <a:pt x="571" y="98"/>
                    <a:pt x="567" y="100"/>
                    <a:pt x="561" y="102"/>
                  </a:cubicBezTo>
                  <a:cubicBezTo>
                    <a:pt x="556" y="104"/>
                    <a:pt x="548" y="106"/>
                    <a:pt x="543" y="106"/>
                  </a:cubicBezTo>
                  <a:cubicBezTo>
                    <a:pt x="539" y="106"/>
                    <a:pt x="533" y="104"/>
                    <a:pt x="530" y="102"/>
                  </a:cubicBezTo>
                  <a:cubicBezTo>
                    <a:pt x="527" y="99"/>
                    <a:pt x="521" y="97"/>
                    <a:pt x="516" y="96"/>
                  </a:cubicBezTo>
                  <a:cubicBezTo>
                    <a:pt x="511" y="96"/>
                    <a:pt x="499" y="101"/>
                    <a:pt x="488" y="108"/>
                  </a:cubicBezTo>
                  <a:cubicBezTo>
                    <a:pt x="478" y="115"/>
                    <a:pt x="469" y="120"/>
                    <a:pt x="469" y="120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9" y="120"/>
                    <a:pt x="467" y="119"/>
                    <a:pt x="465" y="118"/>
                  </a:cubicBezTo>
                  <a:cubicBezTo>
                    <a:pt x="462" y="116"/>
                    <a:pt x="460" y="112"/>
                    <a:pt x="459" y="109"/>
                  </a:cubicBezTo>
                  <a:cubicBezTo>
                    <a:pt x="459" y="105"/>
                    <a:pt x="456" y="101"/>
                    <a:pt x="453" y="99"/>
                  </a:cubicBezTo>
                  <a:cubicBezTo>
                    <a:pt x="450" y="97"/>
                    <a:pt x="446" y="98"/>
                    <a:pt x="445" y="100"/>
                  </a:cubicBezTo>
                  <a:cubicBezTo>
                    <a:pt x="443" y="102"/>
                    <a:pt x="442" y="107"/>
                    <a:pt x="442" y="111"/>
                  </a:cubicBezTo>
                  <a:cubicBezTo>
                    <a:pt x="442" y="115"/>
                    <a:pt x="441" y="120"/>
                    <a:pt x="439" y="122"/>
                  </a:cubicBezTo>
                  <a:cubicBezTo>
                    <a:pt x="437" y="124"/>
                    <a:pt x="433" y="126"/>
                    <a:pt x="430" y="127"/>
                  </a:cubicBezTo>
                  <a:cubicBezTo>
                    <a:pt x="427" y="127"/>
                    <a:pt x="424" y="127"/>
                    <a:pt x="424" y="127"/>
                  </a:cubicBezTo>
                  <a:cubicBezTo>
                    <a:pt x="425" y="127"/>
                    <a:pt x="424" y="127"/>
                    <a:pt x="423" y="127"/>
                  </a:cubicBezTo>
                  <a:cubicBezTo>
                    <a:pt x="422" y="127"/>
                    <a:pt x="418" y="124"/>
                    <a:pt x="414" y="120"/>
                  </a:cubicBezTo>
                  <a:cubicBezTo>
                    <a:pt x="410" y="116"/>
                    <a:pt x="407" y="111"/>
                    <a:pt x="407" y="109"/>
                  </a:cubicBezTo>
                  <a:cubicBezTo>
                    <a:pt x="407" y="107"/>
                    <a:pt x="407" y="105"/>
                    <a:pt x="408" y="105"/>
                  </a:cubicBezTo>
                  <a:cubicBezTo>
                    <a:pt x="408" y="105"/>
                    <a:pt x="408" y="104"/>
                    <a:pt x="408" y="104"/>
                  </a:cubicBezTo>
                  <a:cubicBezTo>
                    <a:pt x="407" y="103"/>
                    <a:pt x="407" y="103"/>
                    <a:pt x="407" y="103"/>
                  </a:cubicBezTo>
                  <a:cubicBezTo>
                    <a:pt x="407" y="102"/>
                    <a:pt x="406" y="101"/>
                    <a:pt x="404" y="100"/>
                  </a:cubicBezTo>
                  <a:cubicBezTo>
                    <a:pt x="403" y="99"/>
                    <a:pt x="401" y="99"/>
                    <a:pt x="401" y="99"/>
                  </a:cubicBezTo>
                  <a:cubicBezTo>
                    <a:pt x="401" y="98"/>
                    <a:pt x="401" y="99"/>
                    <a:pt x="401" y="99"/>
                  </a:cubicBezTo>
                  <a:cubicBezTo>
                    <a:pt x="401" y="99"/>
                    <a:pt x="401" y="99"/>
                    <a:pt x="401" y="99"/>
                  </a:cubicBezTo>
                  <a:cubicBezTo>
                    <a:pt x="400" y="99"/>
                    <a:pt x="401" y="98"/>
                    <a:pt x="401" y="98"/>
                  </a:cubicBezTo>
                  <a:cubicBezTo>
                    <a:pt x="401" y="97"/>
                    <a:pt x="394" y="96"/>
                    <a:pt x="384" y="96"/>
                  </a:cubicBezTo>
                  <a:cubicBezTo>
                    <a:pt x="374" y="96"/>
                    <a:pt x="361" y="95"/>
                    <a:pt x="356" y="95"/>
                  </a:cubicBezTo>
                  <a:cubicBezTo>
                    <a:pt x="350" y="94"/>
                    <a:pt x="344" y="91"/>
                    <a:pt x="341" y="87"/>
                  </a:cubicBezTo>
                  <a:cubicBezTo>
                    <a:pt x="339" y="84"/>
                    <a:pt x="321" y="82"/>
                    <a:pt x="302" y="82"/>
                  </a:cubicBezTo>
                  <a:cubicBezTo>
                    <a:pt x="283" y="82"/>
                    <a:pt x="262" y="85"/>
                    <a:pt x="256" y="88"/>
                  </a:cubicBezTo>
                  <a:cubicBezTo>
                    <a:pt x="249" y="92"/>
                    <a:pt x="240" y="94"/>
                    <a:pt x="234" y="94"/>
                  </a:cubicBezTo>
                  <a:cubicBezTo>
                    <a:pt x="228" y="94"/>
                    <a:pt x="223" y="94"/>
                    <a:pt x="222" y="94"/>
                  </a:cubicBezTo>
                  <a:cubicBezTo>
                    <a:pt x="221" y="94"/>
                    <a:pt x="217" y="97"/>
                    <a:pt x="213" y="102"/>
                  </a:cubicBezTo>
                  <a:cubicBezTo>
                    <a:pt x="209" y="106"/>
                    <a:pt x="206" y="112"/>
                    <a:pt x="206" y="116"/>
                  </a:cubicBezTo>
                  <a:cubicBezTo>
                    <a:pt x="206" y="119"/>
                    <a:pt x="199" y="125"/>
                    <a:pt x="191" y="129"/>
                  </a:cubicBezTo>
                  <a:cubicBezTo>
                    <a:pt x="183" y="133"/>
                    <a:pt x="175" y="140"/>
                    <a:pt x="174" y="144"/>
                  </a:cubicBezTo>
                  <a:cubicBezTo>
                    <a:pt x="173" y="148"/>
                    <a:pt x="162" y="155"/>
                    <a:pt x="150" y="160"/>
                  </a:cubicBezTo>
                  <a:cubicBezTo>
                    <a:pt x="137" y="165"/>
                    <a:pt x="126" y="171"/>
                    <a:pt x="126" y="173"/>
                  </a:cubicBezTo>
                  <a:cubicBezTo>
                    <a:pt x="125" y="176"/>
                    <a:pt x="127" y="181"/>
                    <a:pt x="130" y="184"/>
                  </a:cubicBezTo>
                  <a:cubicBezTo>
                    <a:pt x="133" y="187"/>
                    <a:pt x="135" y="193"/>
                    <a:pt x="134" y="196"/>
                  </a:cubicBezTo>
                  <a:cubicBezTo>
                    <a:pt x="134" y="199"/>
                    <a:pt x="134" y="202"/>
                    <a:pt x="134" y="202"/>
                  </a:cubicBezTo>
                  <a:cubicBezTo>
                    <a:pt x="134" y="202"/>
                    <a:pt x="139" y="203"/>
                    <a:pt x="146" y="205"/>
                  </a:cubicBezTo>
                  <a:cubicBezTo>
                    <a:pt x="153" y="206"/>
                    <a:pt x="164" y="206"/>
                    <a:pt x="169" y="205"/>
                  </a:cubicBezTo>
                  <a:cubicBezTo>
                    <a:pt x="174" y="204"/>
                    <a:pt x="180" y="203"/>
                    <a:pt x="180" y="203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80" y="217"/>
                    <a:pt x="181" y="222"/>
                    <a:pt x="185" y="224"/>
                  </a:cubicBezTo>
                  <a:cubicBezTo>
                    <a:pt x="189" y="226"/>
                    <a:pt x="191" y="230"/>
                    <a:pt x="190" y="233"/>
                  </a:cubicBezTo>
                  <a:cubicBezTo>
                    <a:pt x="189" y="236"/>
                    <a:pt x="188" y="239"/>
                    <a:pt x="188" y="239"/>
                  </a:cubicBezTo>
                  <a:cubicBezTo>
                    <a:pt x="188" y="239"/>
                    <a:pt x="190" y="237"/>
                    <a:pt x="193" y="233"/>
                  </a:cubicBezTo>
                  <a:cubicBezTo>
                    <a:pt x="196" y="229"/>
                    <a:pt x="202" y="222"/>
                    <a:pt x="208" y="216"/>
                  </a:cubicBezTo>
                  <a:cubicBezTo>
                    <a:pt x="213" y="210"/>
                    <a:pt x="221" y="205"/>
                    <a:pt x="225" y="205"/>
                  </a:cubicBezTo>
                  <a:cubicBezTo>
                    <a:pt x="230" y="205"/>
                    <a:pt x="233" y="202"/>
                    <a:pt x="232" y="198"/>
                  </a:cubicBezTo>
                  <a:cubicBezTo>
                    <a:pt x="231" y="194"/>
                    <a:pt x="228" y="189"/>
                    <a:pt x="224" y="186"/>
                  </a:cubicBezTo>
                  <a:cubicBezTo>
                    <a:pt x="221" y="183"/>
                    <a:pt x="222" y="175"/>
                    <a:pt x="229" y="169"/>
                  </a:cubicBezTo>
                  <a:cubicBezTo>
                    <a:pt x="235" y="163"/>
                    <a:pt x="241" y="158"/>
                    <a:pt x="244" y="158"/>
                  </a:cubicBezTo>
                  <a:cubicBezTo>
                    <a:pt x="246" y="158"/>
                    <a:pt x="247" y="154"/>
                    <a:pt x="247" y="150"/>
                  </a:cubicBezTo>
                  <a:cubicBezTo>
                    <a:pt x="247" y="145"/>
                    <a:pt x="250" y="139"/>
                    <a:pt x="252" y="136"/>
                  </a:cubicBezTo>
                  <a:cubicBezTo>
                    <a:pt x="255" y="133"/>
                    <a:pt x="260" y="128"/>
                    <a:pt x="264" y="126"/>
                  </a:cubicBezTo>
                  <a:cubicBezTo>
                    <a:pt x="268" y="123"/>
                    <a:pt x="271" y="122"/>
                    <a:pt x="271" y="122"/>
                  </a:cubicBezTo>
                  <a:cubicBezTo>
                    <a:pt x="271" y="131"/>
                    <a:pt x="271" y="131"/>
                    <a:pt x="271" y="131"/>
                  </a:cubicBezTo>
                  <a:cubicBezTo>
                    <a:pt x="271" y="135"/>
                    <a:pt x="273" y="137"/>
                    <a:pt x="275" y="137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280" y="137"/>
                    <a:pt x="278" y="142"/>
                    <a:pt x="275" y="148"/>
                  </a:cubicBezTo>
                  <a:cubicBezTo>
                    <a:pt x="272" y="153"/>
                    <a:pt x="268" y="157"/>
                    <a:pt x="265" y="157"/>
                  </a:cubicBezTo>
                  <a:cubicBezTo>
                    <a:pt x="262" y="157"/>
                    <a:pt x="259" y="163"/>
                    <a:pt x="259" y="169"/>
                  </a:cubicBezTo>
                  <a:cubicBezTo>
                    <a:pt x="259" y="175"/>
                    <a:pt x="260" y="183"/>
                    <a:pt x="262" y="188"/>
                  </a:cubicBezTo>
                  <a:cubicBezTo>
                    <a:pt x="263" y="192"/>
                    <a:pt x="267" y="196"/>
                    <a:pt x="270" y="196"/>
                  </a:cubicBezTo>
                  <a:cubicBezTo>
                    <a:pt x="273" y="196"/>
                    <a:pt x="279" y="195"/>
                    <a:pt x="283" y="193"/>
                  </a:cubicBezTo>
                  <a:cubicBezTo>
                    <a:pt x="288" y="192"/>
                    <a:pt x="294" y="191"/>
                    <a:pt x="296" y="191"/>
                  </a:cubicBezTo>
                  <a:cubicBezTo>
                    <a:pt x="299" y="191"/>
                    <a:pt x="301" y="193"/>
                    <a:pt x="301" y="196"/>
                  </a:cubicBezTo>
                  <a:cubicBezTo>
                    <a:pt x="301" y="198"/>
                    <a:pt x="297" y="201"/>
                    <a:pt x="292" y="201"/>
                  </a:cubicBezTo>
                  <a:cubicBezTo>
                    <a:pt x="288" y="201"/>
                    <a:pt x="285" y="200"/>
                    <a:pt x="283" y="200"/>
                  </a:cubicBezTo>
                  <a:cubicBezTo>
                    <a:pt x="281" y="200"/>
                    <a:pt x="279" y="200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2"/>
                    <a:pt x="279" y="204"/>
                    <a:pt x="279" y="207"/>
                  </a:cubicBezTo>
                  <a:cubicBezTo>
                    <a:pt x="280" y="212"/>
                    <a:pt x="279" y="212"/>
                    <a:pt x="279" y="212"/>
                  </a:cubicBezTo>
                  <a:cubicBezTo>
                    <a:pt x="278" y="216"/>
                    <a:pt x="277" y="220"/>
                    <a:pt x="277" y="221"/>
                  </a:cubicBezTo>
                  <a:cubicBezTo>
                    <a:pt x="277" y="222"/>
                    <a:pt x="276" y="223"/>
                    <a:pt x="274" y="223"/>
                  </a:cubicBezTo>
                  <a:cubicBezTo>
                    <a:pt x="273" y="223"/>
                    <a:pt x="271" y="223"/>
                    <a:pt x="271" y="223"/>
                  </a:cubicBezTo>
                  <a:cubicBezTo>
                    <a:pt x="271" y="223"/>
                    <a:pt x="267" y="222"/>
                    <a:pt x="262" y="221"/>
                  </a:cubicBezTo>
                  <a:cubicBezTo>
                    <a:pt x="257" y="219"/>
                    <a:pt x="253" y="216"/>
                    <a:pt x="254" y="214"/>
                  </a:cubicBezTo>
                  <a:cubicBezTo>
                    <a:pt x="255" y="211"/>
                    <a:pt x="255" y="207"/>
                    <a:pt x="255" y="207"/>
                  </a:cubicBezTo>
                  <a:cubicBezTo>
                    <a:pt x="255" y="207"/>
                    <a:pt x="255" y="207"/>
                    <a:pt x="255" y="208"/>
                  </a:cubicBezTo>
                  <a:cubicBezTo>
                    <a:pt x="252" y="213"/>
                    <a:pt x="252" y="213"/>
                    <a:pt x="252" y="213"/>
                  </a:cubicBezTo>
                  <a:cubicBezTo>
                    <a:pt x="248" y="225"/>
                    <a:pt x="245" y="235"/>
                    <a:pt x="245" y="235"/>
                  </a:cubicBezTo>
                  <a:cubicBezTo>
                    <a:pt x="245" y="235"/>
                    <a:pt x="245" y="235"/>
                    <a:pt x="245" y="235"/>
                  </a:cubicBezTo>
                  <a:cubicBezTo>
                    <a:pt x="245" y="235"/>
                    <a:pt x="246" y="237"/>
                    <a:pt x="247" y="241"/>
                  </a:cubicBezTo>
                  <a:cubicBezTo>
                    <a:pt x="249" y="244"/>
                    <a:pt x="245" y="249"/>
                    <a:pt x="240" y="250"/>
                  </a:cubicBezTo>
                  <a:cubicBezTo>
                    <a:pt x="235" y="252"/>
                    <a:pt x="231" y="253"/>
                    <a:pt x="230" y="253"/>
                  </a:cubicBezTo>
                  <a:cubicBezTo>
                    <a:pt x="230" y="253"/>
                    <a:pt x="230" y="253"/>
                    <a:pt x="230" y="254"/>
                  </a:cubicBezTo>
                  <a:cubicBezTo>
                    <a:pt x="230" y="254"/>
                    <a:pt x="224" y="253"/>
                    <a:pt x="218" y="251"/>
                  </a:cubicBezTo>
                  <a:cubicBezTo>
                    <a:pt x="211" y="250"/>
                    <a:pt x="197" y="248"/>
                    <a:pt x="187" y="248"/>
                  </a:cubicBezTo>
                  <a:cubicBezTo>
                    <a:pt x="177" y="248"/>
                    <a:pt x="169" y="245"/>
                    <a:pt x="168" y="242"/>
                  </a:cubicBezTo>
                  <a:cubicBezTo>
                    <a:pt x="168" y="239"/>
                    <a:pt x="165" y="233"/>
                    <a:pt x="163" y="230"/>
                  </a:cubicBezTo>
                  <a:cubicBezTo>
                    <a:pt x="160" y="226"/>
                    <a:pt x="155" y="224"/>
                    <a:pt x="152" y="225"/>
                  </a:cubicBezTo>
                  <a:cubicBezTo>
                    <a:pt x="149" y="226"/>
                    <a:pt x="147" y="231"/>
                    <a:pt x="147" y="237"/>
                  </a:cubicBezTo>
                  <a:cubicBezTo>
                    <a:pt x="147" y="243"/>
                    <a:pt x="147" y="251"/>
                    <a:pt x="147" y="254"/>
                  </a:cubicBezTo>
                  <a:cubicBezTo>
                    <a:pt x="147" y="258"/>
                    <a:pt x="147" y="260"/>
                    <a:pt x="147" y="261"/>
                  </a:cubicBezTo>
                  <a:cubicBezTo>
                    <a:pt x="146" y="261"/>
                    <a:pt x="142" y="262"/>
                    <a:pt x="137" y="264"/>
                  </a:cubicBezTo>
                  <a:cubicBezTo>
                    <a:pt x="131" y="266"/>
                    <a:pt x="123" y="267"/>
                    <a:pt x="120" y="267"/>
                  </a:cubicBezTo>
                  <a:cubicBezTo>
                    <a:pt x="116" y="267"/>
                    <a:pt x="105" y="275"/>
                    <a:pt x="95" y="286"/>
                  </a:cubicBezTo>
                  <a:cubicBezTo>
                    <a:pt x="85" y="296"/>
                    <a:pt x="70" y="305"/>
                    <a:pt x="61" y="306"/>
                  </a:cubicBezTo>
                  <a:cubicBezTo>
                    <a:pt x="53" y="308"/>
                    <a:pt x="50" y="313"/>
                    <a:pt x="56" y="319"/>
                  </a:cubicBezTo>
                  <a:cubicBezTo>
                    <a:pt x="62" y="324"/>
                    <a:pt x="67" y="332"/>
                    <a:pt x="68" y="336"/>
                  </a:cubicBezTo>
                  <a:cubicBezTo>
                    <a:pt x="68" y="340"/>
                    <a:pt x="68" y="343"/>
                    <a:pt x="68" y="343"/>
                  </a:cubicBezTo>
                  <a:cubicBezTo>
                    <a:pt x="68" y="343"/>
                    <a:pt x="68" y="344"/>
                    <a:pt x="68" y="346"/>
                  </a:cubicBezTo>
                  <a:cubicBezTo>
                    <a:pt x="68" y="347"/>
                    <a:pt x="66" y="348"/>
                    <a:pt x="62" y="348"/>
                  </a:cubicBezTo>
                  <a:cubicBezTo>
                    <a:pt x="59" y="348"/>
                    <a:pt x="54" y="349"/>
                    <a:pt x="51" y="350"/>
                  </a:cubicBezTo>
                  <a:cubicBezTo>
                    <a:pt x="47" y="352"/>
                    <a:pt x="39" y="353"/>
                    <a:pt x="32" y="353"/>
                  </a:cubicBezTo>
                  <a:cubicBezTo>
                    <a:pt x="25" y="353"/>
                    <a:pt x="15" y="353"/>
                    <a:pt x="10" y="353"/>
                  </a:cubicBezTo>
                  <a:cubicBezTo>
                    <a:pt x="5" y="353"/>
                    <a:pt x="1" y="362"/>
                    <a:pt x="0" y="374"/>
                  </a:cubicBezTo>
                  <a:cubicBezTo>
                    <a:pt x="0" y="385"/>
                    <a:pt x="1" y="398"/>
                    <a:pt x="2" y="401"/>
                  </a:cubicBezTo>
                  <a:cubicBezTo>
                    <a:pt x="4" y="405"/>
                    <a:pt x="9" y="409"/>
                    <a:pt x="14" y="409"/>
                  </a:cubicBezTo>
                  <a:cubicBezTo>
                    <a:pt x="20" y="409"/>
                    <a:pt x="26" y="410"/>
                    <a:pt x="28" y="410"/>
                  </a:cubicBezTo>
                  <a:cubicBezTo>
                    <a:pt x="30" y="410"/>
                    <a:pt x="32" y="411"/>
                    <a:pt x="33" y="412"/>
                  </a:cubicBezTo>
                  <a:cubicBezTo>
                    <a:pt x="34" y="414"/>
                    <a:pt x="35" y="416"/>
                    <a:pt x="36" y="417"/>
                  </a:cubicBezTo>
                  <a:cubicBezTo>
                    <a:pt x="36" y="418"/>
                    <a:pt x="37" y="419"/>
                    <a:pt x="38" y="419"/>
                  </a:cubicBezTo>
                  <a:cubicBezTo>
                    <a:pt x="38" y="419"/>
                    <a:pt x="40" y="419"/>
                    <a:pt x="43" y="417"/>
                  </a:cubicBezTo>
                  <a:cubicBezTo>
                    <a:pt x="45" y="416"/>
                    <a:pt x="48" y="415"/>
                    <a:pt x="48" y="415"/>
                  </a:cubicBezTo>
                  <a:cubicBezTo>
                    <a:pt x="48" y="415"/>
                    <a:pt x="48" y="415"/>
                    <a:pt x="48" y="415"/>
                  </a:cubicBezTo>
                  <a:cubicBezTo>
                    <a:pt x="51" y="414"/>
                    <a:pt x="58" y="412"/>
                    <a:pt x="61" y="412"/>
                  </a:cubicBezTo>
                  <a:cubicBezTo>
                    <a:pt x="64" y="412"/>
                    <a:pt x="64" y="412"/>
                    <a:pt x="64" y="412"/>
                  </a:cubicBezTo>
                  <a:cubicBezTo>
                    <a:pt x="66" y="412"/>
                    <a:pt x="68" y="404"/>
                    <a:pt x="68" y="403"/>
                  </a:cubicBezTo>
                  <a:cubicBezTo>
                    <a:pt x="68" y="401"/>
                    <a:pt x="69" y="397"/>
                    <a:pt x="69" y="393"/>
                  </a:cubicBezTo>
                  <a:cubicBezTo>
                    <a:pt x="70" y="390"/>
                    <a:pt x="69" y="384"/>
                    <a:pt x="68" y="382"/>
                  </a:cubicBezTo>
                  <a:cubicBezTo>
                    <a:pt x="67" y="379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0" y="381"/>
                    <a:pt x="70" y="381"/>
                    <a:pt x="70" y="381"/>
                  </a:cubicBezTo>
                  <a:cubicBezTo>
                    <a:pt x="71" y="381"/>
                    <a:pt x="74" y="381"/>
                    <a:pt x="77" y="381"/>
                  </a:cubicBezTo>
                  <a:cubicBezTo>
                    <a:pt x="83" y="381"/>
                    <a:pt x="83" y="381"/>
                    <a:pt x="83" y="381"/>
                  </a:cubicBezTo>
                  <a:cubicBezTo>
                    <a:pt x="88" y="381"/>
                    <a:pt x="93" y="378"/>
                    <a:pt x="96" y="375"/>
                  </a:cubicBezTo>
                  <a:cubicBezTo>
                    <a:pt x="98" y="372"/>
                    <a:pt x="100" y="367"/>
                    <a:pt x="100" y="365"/>
                  </a:cubicBezTo>
                  <a:cubicBezTo>
                    <a:pt x="100" y="363"/>
                    <a:pt x="101" y="360"/>
                    <a:pt x="103" y="360"/>
                  </a:cubicBezTo>
                  <a:cubicBezTo>
                    <a:pt x="105" y="359"/>
                    <a:pt x="110" y="357"/>
                    <a:pt x="115" y="356"/>
                  </a:cubicBezTo>
                  <a:cubicBezTo>
                    <a:pt x="120" y="354"/>
                    <a:pt x="126" y="352"/>
                    <a:pt x="130" y="352"/>
                  </a:cubicBezTo>
                  <a:cubicBezTo>
                    <a:pt x="133" y="352"/>
                    <a:pt x="137" y="351"/>
                    <a:pt x="138" y="351"/>
                  </a:cubicBezTo>
                  <a:cubicBezTo>
                    <a:pt x="138" y="351"/>
                    <a:pt x="138" y="351"/>
                    <a:pt x="145" y="351"/>
                  </a:cubicBezTo>
                  <a:cubicBezTo>
                    <a:pt x="158" y="351"/>
                    <a:pt x="158" y="351"/>
                    <a:pt x="158" y="351"/>
                  </a:cubicBezTo>
                  <a:cubicBezTo>
                    <a:pt x="160" y="351"/>
                    <a:pt x="166" y="360"/>
                    <a:pt x="171" y="363"/>
                  </a:cubicBezTo>
                  <a:cubicBezTo>
                    <a:pt x="171" y="363"/>
                    <a:pt x="171" y="364"/>
                    <a:pt x="176" y="365"/>
                  </a:cubicBezTo>
                  <a:cubicBezTo>
                    <a:pt x="180" y="366"/>
                    <a:pt x="181" y="374"/>
                    <a:pt x="185" y="376"/>
                  </a:cubicBezTo>
                  <a:cubicBezTo>
                    <a:pt x="189" y="378"/>
                    <a:pt x="189" y="378"/>
                    <a:pt x="189" y="378"/>
                  </a:cubicBezTo>
                  <a:cubicBezTo>
                    <a:pt x="198" y="384"/>
                    <a:pt x="206" y="387"/>
                    <a:pt x="207" y="387"/>
                  </a:cubicBezTo>
                  <a:cubicBezTo>
                    <a:pt x="208" y="386"/>
                    <a:pt x="208" y="383"/>
                    <a:pt x="207" y="380"/>
                  </a:cubicBezTo>
                  <a:cubicBezTo>
                    <a:pt x="206" y="378"/>
                    <a:pt x="198" y="371"/>
                    <a:pt x="191" y="366"/>
                  </a:cubicBezTo>
                  <a:cubicBezTo>
                    <a:pt x="191" y="366"/>
                    <a:pt x="191" y="366"/>
                    <a:pt x="188" y="364"/>
                  </a:cubicBezTo>
                  <a:cubicBezTo>
                    <a:pt x="185" y="361"/>
                    <a:pt x="185" y="361"/>
                    <a:pt x="185" y="361"/>
                  </a:cubicBezTo>
                  <a:cubicBezTo>
                    <a:pt x="183" y="357"/>
                    <a:pt x="181" y="351"/>
                    <a:pt x="182" y="348"/>
                  </a:cubicBezTo>
                  <a:cubicBezTo>
                    <a:pt x="182" y="346"/>
                    <a:pt x="188" y="340"/>
                    <a:pt x="196" y="336"/>
                  </a:cubicBezTo>
                  <a:cubicBezTo>
                    <a:pt x="196" y="336"/>
                    <a:pt x="196" y="336"/>
                    <a:pt x="201" y="344"/>
                  </a:cubicBezTo>
                  <a:cubicBezTo>
                    <a:pt x="205" y="353"/>
                    <a:pt x="213" y="362"/>
                    <a:pt x="216" y="362"/>
                  </a:cubicBezTo>
                  <a:cubicBezTo>
                    <a:pt x="219" y="363"/>
                    <a:pt x="228" y="370"/>
                    <a:pt x="228" y="372"/>
                  </a:cubicBezTo>
                  <a:cubicBezTo>
                    <a:pt x="228" y="372"/>
                    <a:pt x="228" y="372"/>
                    <a:pt x="229" y="373"/>
                  </a:cubicBezTo>
                  <a:cubicBezTo>
                    <a:pt x="229" y="373"/>
                    <a:pt x="229" y="373"/>
                    <a:pt x="229" y="374"/>
                  </a:cubicBezTo>
                  <a:cubicBezTo>
                    <a:pt x="230" y="377"/>
                    <a:pt x="232" y="384"/>
                    <a:pt x="232" y="386"/>
                  </a:cubicBezTo>
                  <a:cubicBezTo>
                    <a:pt x="232" y="387"/>
                    <a:pt x="232" y="387"/>
                    <a:pt x="232" y="387"/>
                  </a:cubicBezTo>
                  <a:cubicBezTo>
                    <a:pt x="232" y="387"/>
                    <a:pt x="232" y="388"/>
                    <a:pt x="232" y="389"/>
                  </a:cubicBezTo>
                  <a:cubicBezTo>
                    <a:pt x="232" y="389"/>
                    <a:pt x="232" y="389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5" y="400"/>
                    <a:pt x="235" y="400"/>
                    <a:pt x="235" y="400"/>
                  </a:cubicBezTo>
                  <a:cubicBezTo>
                    <a:pt x="233" y="399"/>
                    <a:pt x="232" y="394"/>
                    <a:pt x="232" y="391"/>
                  </a:cubicBezTo>
                  <a:cubicBezTo>
                    <a:pt x="232" y="394"/>
                    <a:pt x="233" y="399"/>
                    <a:pt x="235" y="400"/>
                  </a:cubicBezTo>
                  <a:cubicBezTo>
                    <a:pt x="236" y="400"/>
                    <a:pt x="236" y="400"/>
                    <a:pt x="236" y="400"/>
                  </a:cubicBezTo>
                  <a:cubicBezTo>
                    <a:pt x="238" y="400"/>
                    <a:pt x="238" y="400"/>
                    <a:pt x="238" y="400"/>
                  </a:cubicBezTo>
                  <a:cubicBezTo>
                    <a:pt x="242" y="404"/>
                    <a:pt x="245" y="407"/>
                    <a:pt x="245" y="407"/>
                  </a:cubicBezTo>
                  <a:cubicBezTo>
                    <a:pt x="245" y="407"/>
                    <a:pt x="243" y="408"/>
                    <a:pt x="243" y="408"/>
                  </a:cubicBezTo>
                  <a:cubicBezTo>
                    <a:pt x="243" y="408"/>
                    <a:pt x="241" y="408"/>
                    <a:pt x="241" y="408"/>
                  </a:cubicBezTo>
                  <a:cubicBezTo>
                    <a:pt x="241" y="408"/>
                    <a:pt x="241" y="408"/>
                    <a:pt x="241" y="408"/>
                  </a:cubicBezTo>
                  <a:cubicBezTo>
                    <a:pt x="241" y="408"/>
                    <a:pt x="244" y="408"/>
                    <a:pt x="244" y="408"/>
                  </a:cubicBezTo>
                  <a:cubicBezTo>
                    <a:pt x="244" y="408"/>
                    <a:pt x="245" y="408"/>
                    <a:pt x="245" y="408"/>
                  </a:cubicBezTo>
                  <a:cubicBezTo>
                    <a:pt x="245" y="408"/>
                    <a:pt x="246" y="408"/>
                    <a:pt x="246" y="408"/>
                  </a:cubicBezTo>
                  <a:cubicBezTo>
                    <a:pt x="246" y="408"/>
                    <a:pt x="246" y="408"/>
                    <a:pt x="246" y="408"/>
                  </a:cubicBezTo>
                  <a:cubicBezTo>
                    <a:pt x="246" y="408"/>
                    <a:pt x="248" y="408"/>
                    <a:pt x="250" y="408"/>
                  </a:cubicBezTo>
                  <a:cubicBezTo>
                    <a:pt x="250" y="408"/>
                    <a:pt x="250" y="408"/>
                    <a:pt x="251" y="408"/>
                  </a:cubicBezTo>
                  <a:cubicBezTo>
                    <a:pt x="252" y="408"/>
                    <a:pt x="252" y="408"/>
                    <a:pt x="252" y="408"/>
                  </a:cubicBezTo>
                  <a:cubicBezTo>
                    <a:pt x="256" y="408"/>
                    <a:pt x="259" y="409"/>
                    <a:pt x="259" y="409"/>
                  </a:cubicBezTo>
                  <a:cubicBezTo>
                    <a:pt x="259" y="411"/>
                    <a:pt x="256" y="414"/>
                    <a:pt x="256" y="416"/>
                  </a:cubicBezTo>
                  <a:cubicBezTo>
                    <a:pt x="256" y="417"/>
                    <a:pt x="256" y="417"/>
                    <a:pt x="256" y="417"/>
                  </a:cubicBezTo>
                  <a:cubicBezTo>
                    <a:pt x="256" y="417"/>
                    <a:pt x="257" y="417"/>
                    <a:pt x="259" y="416"/>
                  </a:cubicBezTo>
                  <a:cubicBezTo>
                    <a:pt x="260" y="414"/>
                    <a:pt x="263" y="412"/>
                    <a:pt x="264" y="411"/>
                  </a:cubicBezTo>
                  <a:cubicBezTo>
                    <a:pt x="265" y="409"/>
                    <a:pt x="267" y="407"/>
                    <a:pt x="269" y="406"/>
                  </a:cubicBezTo>
                  <a:cubicBezTo>
                    <a:pt x="270" y="405"/>
                    <a:pt x="269" y="404"/>
                    <a:pt x="267" y="403"/>
                  </a:cubicBezTo>
                  <a:cubicBezTo>
                    <a:pt x="264" y="402"/>
                    <a:pt x="262" y="401"/>
                    <a:pt x="261" y="401"/>
                  </a:cubicBezTo>
                  <a:cubicBezTo>
                    <a:pt x="261" y="401"/>
                    <a:pt x="260" y="400"/>
                    <a:pt x="260" y="400"/>
                  </a:cubicBezTo>
                  <a:cubicBezTo>
                    <a:pt x="259" y="400"/>
                    <a:pt x="257" y="400"/>
                    <a:pt x="257" y="399"/>
                  </a:cubicBezTo>
                  <a:cubicBezTo>
                    <a:pt x="257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56" y="398"/>
                    <a:pt x="256" y="398"/>
                    <a:pt x="256" y="398"/>
                  </a:cubicBezTo>
                  <a:cubicBezTo>
                    <a:pt x="264" y="398"/>
                    <a:pt x="264" y="397"/>
                    <a:pt x="264" y="397"/>
                  </a:cubicBezTo>
                  <a:cubicBezTo>
                    <a:pt x="264" y="397"/>
                    <a:pt x="264" y="397"/>
                    <a:pt x="264" y="397"/>
                  </a:cubicBezTo>
                  <a:cubicBezTo>
                    <a:pt x="264" y="395"/>
                    <a:pt x="264" y="386"/>
                    <a:pt x="264" y="385"/>
                  </a:cubicBezTo>
                  <a:cubicBezTo>
                    <a:pt x="264" y="385"/>
                    <a:pt x="264" y="385"/>
                    <a:pt x="264" y="385"/>
                  </a:cubicBezTo>
                  <a:cubicBezTo>
                    <a:pt x="264" y="386"/>
                    <a:pt x="266" y="386"/>
                    <a:pt x="269" y="386"/>
                  </a:cubicBezTo>
                  <a:cubicBezTo>
                    <a:pt x="272" y="386"/>
                    <a:pt x="276" y="385"/>
                    <a:pt x="278" y="384"/>
                  </a:cubicBezTo>
                  <a:cubicBezTo>
                    <a:pt x="280" y="382"/>
                    <a:pt x="283" y="381"/>
                    <a:pt x="285" y="381"/>
                  </a:cubicBezTo>
                  <a:cubicBezTo>
                    <a:pt x="287" y="381"/>
                    <a:pt x="289" y="383"/>
                    <a:pt x="289" y="384"/>
                  </a:cubicBezTo>
                  <a:cubicBezTo>
                    <a:pt x="289" y="385"/>
                    <a:pt x="291" y="389"/>
                    <a:pt x="295" y="389"/>
                  </a:cubicBezTo>
                  <a:cubicBezTo>
                    <a:pt x="295" y="389"/>
                    <a:pt x="295" y="389"/>
                    <a:pt x="298" y="389"/>
                  </a:cubicBezTo>
                  <a:cubicBezTo>
                    <a:pt x="301" y="389"/>
                    <a:pt x="301" y="389"/>
                    <a:pt x="301" y="389"/>
                  </a:cubicBezTo>
                  <a:cubicBezTo>
                    <a:pt x="301" y="397"/>
                    <a:pt x="301" y="405"/>
                    <a:pt x="301" y="409"/>
                  </a:cubicBezTo>
                  <a:cubicBezTo>
                    <a:pt x="301" y="414"/>
                    <a:pt x="299" y="420"/>
                    <a:pt x="296" y="422"/>
                  </a:cubicBezTo>
                  <a:cubicBezTo>
                    <a:pt x="296" y="422"/>
                    <a:pt x="296" y="422"/>
                    <a:pt x="300" y="423"/>
                  </a:cubicBezTo>
                  <a:cubicBezTo>
                    <a:pt x="304" y="424"/>
                    <a:pt x="304" y="424"/>
                    <a:pt x="304" y="424"/>
                  </a:cubicBezTo>
                  <a:cubicBezTo>
                    <a:pt x="309" y="422"/>
                    <a:pt x="320" y="420"/>
                    <a:pt x="328" y="420"/>
                  </a:cubicBezTo>
                  <a:cubicBezTo>
                    <a:pt x="336" y="420"/>
                    <a:pt x="345" y="419"/>
                    <a:pt x="349" y="419"/>
                  </a:cubicBezTo>
                  <a:cubicBezTo>
                    <a:pt x="352" y="419"/>
                    <a:pt x="356" y="424"/>
                    <a:pt x="358" y="430"/>
                  </a:cubicBezTo>
                  <a:cubicBezTo>
                    <a:pt x="360" y="437"/>
                    <a:pt x="361" y="445"/>
                    <a:pt x="362" y="449"/>
                  </a:cubicBezTo>
                  <a:cubicBezTo>
                    <a:pt x="363" y="453"/>
                    <a:pt x="363" y="456"/>
                    <a:pt x="363" y="456"/>
                  </a:cubicBezTo>
                  <a:cubicBezTo>
                    <a:pt x="363" y="457"/>
                    <a:pt x="363" y="457"/>
                    <a:pt x="363" y="457"/>
                  </a:cubicBezTo>
                  <a:cubicBezTo>
                    <a:pt x="363" y="457"/>
                    <a:pt x="362" y="458"/>
                    <a:pt x="361" y="459"/>
                  </a:cubicBezTo>
                  <a:cubicBezTo>
                    <a:pt x="359" y="461"/>
                    <a:pt x="355" y="462"/>
                    <a:pt x="351" y="462"/>
                  </a:cubicBezTo>
                  <a:cubicBezTo>
                    <a:pt x="348" y="462"/>
                    <a:pt x="346" y="463"/>
                    <a:pt x="345" y="465"/>
                  </a:cubicBezTo>
                  <a:cubicBezTo>
                    <a:pt x="345" y="467"/>
                    <a:pt x="346" y="471"/>
                    <a:pt x="347" y="474"/>
                  </a:cubicBezTo>
                  <a:cubicBezTo>
                    <a:pt x="349" y="479"/>
                    <a:pt x="352" y="484"/>
                    <a:pt x="354" y="484"/>
                  </a:cubicBezTo>
                  <a:cubicBezTo>
                    <a:pt x="357" y="484"/>
                    <a:pt x="362" y="489"/>
                    <a:pt x="366" y="494"/>
                  </a:cubicBezTo>
                  <a:cubicBezTo>
                    <a:pt x="371" y="500"/>
                    <a:pt x="377" y="511"/>
                    <a:pt x="380" y="518"/>
                  </a:cubicBezTo>
                  <a:cubicBezTo>
                    <a:pt x="384" y="525"/>
                    <a:pt x="393" y="536"/>
                    <a:pt x="401" y="543"/>
                  </a:cubicBezTo>
                  <a:cubicBezTo>
                    <a:pt x="401" y="543"/>
                    <a:pt x="401" y="543"/>
                    <a:pt x="401" y="544"/>
                  </a:cubicBezTo>
                  <a:cubicBezTo>
                    <a:pt x="401" y="545"/>
                    <a:pt x="405" y="554"/>
                    <a:pt x="405" y="559"/>
                  </a:cubicBezTo>
                  <a:cubicBezTo>
                    <a:pt x="405" y="562"/>
                    <a:pt x="407" y="562"/>
                    <a:pt x="407" y="562"/>
                  </a:cubicBezTo>
                  <a:cubicBezTo>
                    <a:pt x="407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3"/>
                  </a:cubicBezTo>
                  <a:cubicBezTo>
                    <a:pt x="409" y="563"/>
                    <a:pt x="409" y="563"/>
                    <a:pt x="409" y="564"/>
                  </a:cubicBezTo>
                  <a:cubicBezTo>
                    <a:pt x="409" y="564"/>
                    <a:pt x="413" y="566"/>
                    <a:pt x="421" y="569"/>
                  </a:cubicBezTo>
                  <a:cubicBezTo>
                    <a:pt x="421" y="569"/>
                    <a:pt x="420" y="569"/>
                    <a:pt x="422" y="571"/>
                  </a:cubicBezTo>
                  <a:cubicBezTo>
                    <a:pt x="423" y="573"/>
                    <a:pt x="423" y="573"/>
                    <a:pt x="423" y="573"/>
                  </a:cubicBezTo>
                  <a:cubicBezTo>
                    <a:pt x="425" y="578"/>
                    <a:pt x="427" y="587"/>
                    <a:pt x="427" y="594"/>
                  </a:cubicBezTo>
                  <a:cubicBezTo>
                    <a:pt x="427" y="600"/>
                    <a:pt x="428" y="606"/>
                    <a:pt x="429" y="608"/>
                  </a:cubicBezTo>
                  <a:cubicBezTo>
                    <a:pt x="430" y="609"/>
                    <a:pt x="431" y="610"/>
                    <a:pt x="431" y="610"/>
                  </a:cubicBezTo>
                  <a:cubicBezTo>
                    <a:pt x="431" y="610"/>
                    <a:pt x="431" y="610"/>
                    <a:pt x="432" y="611"/>
                  </a:cubicBezTo>
                  <a:cubicBezTo>
                    <a:pt x="432" y="612"/>
                    <a:pt x="432" y="613"/>
                    <a:pt x="432" y="613"/>
                  </a:cubicBezTo>
                  <a:cubicBezTo>
                    <a:pt x="434" y="613"/>
                    <a:pt x="438" y="613"/>
                    <a:pt x="443" y="612"/>
                  </a:cubicBezTo>
                  <a:cubicBezTo>
                    <a:pt x="443" y="612"/>
                    <a:pt x="443" y="612"/>
                    <a:pt x="445" y="613"/>
                  </a:cubicBezTo>
                  <a:cubicBezTo>
                    <a:pt x="447" y="614"/>
                    <a:pt x="447" y="614"/>
                    <a:pt x="447" y="614"/>
                  </a:cubicBezTo>
                  <a:cubicBezTo>
                    <a:pt x="451" y="615"/>
                    <a:pt x="457" y="617"/>
                    <a:pt x="459" y="618"/>
                  </a:cubicBezTo>
                  <a:cubicBezTo>
                    <a:pt x="461" y="619"/>
                    <a:pt x="465" y="619"/>
                    <a:pt x="467" y="618"/>
                  </a:cubicBezTo>
                  <a:cubicBezTo>
                    <a:pt x="470" y="617"/>
                    <a:pt x="473" y="615"/>
                    <a:pt x="474" y="613"/>
                  </a:cubicBezTo>
                  <a:cubicBezTo>
                    <a:pt x="476" y="612"/>
                    <a:pt x="477" y="610"/>
                    <a:pt x="478" y="610"/>
                  </a:cubicBezTo>
                  <a:cubicBezTo>
                    <a:pt x="478" y="609"/>
                    <a:pt x="485" y="609"/>
                    <a:pt x="488" y="609"/>
                  </a:cubicBezTo>
                  <a:cubicBezTo>
                    <a:pt x="492" y="609"/>
                    <a:pt x="496" y="608"/>
                    <a:pt x="498" y="607"/>
                  </a:cubicBezTo>
                  <a:cubicBezTo>
                    <a:pt x="500" y="605"/>
                    <a:pt x="503" y="603"/>
                    <a:pt x="505" y="602"/>
                  </a:cubicBezTo>
                  <a:cubicBezTo>
                    <a:pt x="507" y="601"/>
                    <a:pt x="510" y="600"/>
                    <a:pt x="511" y="600"/>
                  </a:cubicBezTo>
                  <a:cubicBezTo>
                    <a:pt x="511" y="600"/>
                    <a:pt x="511" y="599"/>
                    <a:pt x="510" y="598"/>
                  </a:cubicBezTo>
                  <a:cubicBezTo>
                    <a:pt x="509" y="597"/>
                    <a:pt x="509" y="595"/>
                    <a:pt x="511" y="594"/>
                  </a:cubicBezTo>
                  <a:cubicBezTo>
                    <a:pt x="512" y="593"/>
                    <a:pt x="512" y="591"/>
                    <a:pt x="510" y="589"/>
                  </a:cubicBezTo>
                  <a:cubicBezTo>
                    <a:pt x="509" y="588"/>
                    <a:pt x="514" y="586"/>
                    <a:pt x="514" y="586"/>
                  </a:cubicBezTo>
                  <a:cubicBezTo>
                    <a:pt x="514" y="586"/>
                    <a:pt x="514" y="586"/>
                    <a:pt x="514" y="586"/>
                  </a:cubicBezTo>
                  <a:cubicBezTo>
                    <a:pt x="514" y="586"/>
                    <a:pt x="517" y="586"/>
                    <a:pt x="519" y="587"/>
                  </a:cubicBezTo>
                  <a:cubicBezTo>
                    <a:pt x="521" y="587"/>
                    <a:pt x="525" y="587"/>
                    <a:pt x="527" y="587"/>
                  </a:cubicBezTo>
                  <a:cubicBezTo>
                    <a:pt x="529" y="586"/>
                    <a:pt x="531" y="583"/>
                    <a:pt x="531" y="579"/>
                  </a:cubicBezTo>
                  <a:cubicBezTo>
                    <a:pt x="531" y="575"/>
                    <a:pt x="532" y="572"/>
                    <a:pt x="533" y="564"/>
                  </a:cubicBezTo>
                  <a:cubicBezTo>
                    <a:pt x="533" y="564"/>
                    <a:pt x="533" y="564"/>
                    <a:pt x="537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4" y="564"/>
                    <a:pt x="549" y="562"/>
                    <a:pt x="551" y="559"/>
                  </a:cubicBezTo>
                  <a:cubicBezTo>
                    <a:pt x="554" y="556"/>
                    <a:pt x="555" y="552"/>
                    <a:pt x="555" y="551"/>
                  </a:cubicBezTo>
                  <a:cubicBezTo>
                    <a:pt x="555" y="549"/>
                    <a:pt x="555" y="543"/>
                    <a:pt x="555" y="538"/>
                  </a:cubicBezTo>
                  <a:cubicBezTo>
                    <a:pt x="555" y="532"/>
                    <a:pt x="556" y="525"/>
                    <a:pt x="557" y="522"/>
                  </a:cubicBezTo>
                  <a:cubicBezTo>
                    <a:pt x="559" y="519"/>
                    <a:pt x="561" y="516"/>
                    <a:pt x="563" y="515"/>
                  </a:cubicBezTo>
                  <a:cubicBezTo>
                    <a:pt x="564" y="514"/>
                    <a:pt x="567" y="512"/>
                    <a:pt x="567" y="511"/>
                  </a:cubicBezTo>
                  <a:cubicBezTo>
                    <a:pt x="567" y="509"/>
                    <a:pt x="569" y="509"/>
                    <a:pt x="569" y="511"/>
                  </a:cubicBezTo>
                  <a:cubicBezTo>
                    <a:pt x="569" y="514"/>
                    <a:pt x="569" y="514"/>
                    <a:pt x="569" y="514"/>
                  </a:cubicBezTo>
                  <a:cubicBezTo>
                    <a:pt x="569" y="514"/>
                    <a:pt x="574" y="514"/>
                    <a:pt x="583" y="514"/>
                  </a:cubicBezTo>
                  <a:cubicBezTo>
                    <a:pt x="591" y="514"/>
                    <a:pt x="600" y="514"/>
                    <a:pt x="604" y="513"/>
                  </a:cubicBezTo>
                  <a:cubicBezTo>
                    <a:pt x="607" y="513"/>
                    <a:pt x="614" y="517"/>
                    <a:pt x="619" y="521"/>
                  </a:cubicBezTo>
                  <a:cubicBezTo>
                    <a:pt x="624" y="526"/>
                    <a:pt x="629" y="533"/>
                    <a:pt x="629" y="538"/>
                  </a:cubicBezTo>
                  <a:cubicBezTo>
                    <a:pt x="630" y="542"/>
                    <a:pt x="635" y="549"/>
                    <a:pt x="641" y="553"/>
                  </a:cubicBezTo>
                  <a:cubicBezTo>
                    <a:pt x="647" y="557"/>
                    <a:pt x="653" y="558"/>
                    <a:pt x="656" y="555"/>
                  </a:cubicBezTo>
                  <a:cubicBezTo>
                    <a:pt x="658" y="552"/>
                    <a:pt x="662" y="559"/>
                    <a:pt x="665" y="572"/>
                  </a:cubicBezTo>
                  <a:cubicBezTo>
                    <a:pt x="667" y="585"/>
                    <a:pt x="674" y="602"/>
                    <a:pt x="681" y="612"/>
                  </a:cubicBezTo>
                  <a:cubicBezTo>
                    <a:pt x="687" y="621"/>
                    <a:pt x="693" y="632"/>
                    <a:pt x="694" y="637"/>
                  </a:cubicBezTo>
                  <a:cubicBezTo>
                    <a:pt x="694" y="642"/>
                    <a:pt x="696" y="649"/>
                    <a:pt x="699" y="652"/>
                  </a:cubicBezTo>
                  <a:cubicBezTo>
                    <a:pt x="702" y="656"/>
                    <a:pt x="706" y="658"/>
                    <a:pt x="707" y="657"/>
                  </a:cubicBezTo>
                  <a:cubicBezTo>
                    <a:pt x="709" y="656"/>
                    <a:pt x="713" y="657"/>
                    <a:pt x="715" y="658"/>
                  </a:cubicBezTo>
                  <a:cubicBezTo>
                    <a:pt x="717" y="660"/>
                    <a:pt x="719" y="664"/>
                    <a:pt x="719" y="667"/>
                  </a:cubicBezTo>
                  <a:cubicBezTo>
                    <a:pt x="718" y="671"/>
                    <a:pt x="721" y="673"/>
                    <a:pt x="725" y="673"/>
                  </a:cubicBezTo>
                  <a:cubicBezTo>
                    <a:pt x="729" y="672"/>
                    <a:pt x="734" y="671"/>
                    <a:pt x="736" y="671"/>
                  </a:cubicBezTo>
                  <a:cubicBezTo>
                    <a:pt x="738" y="670"/>
                    <a:pt x="739" y="668"/>
                    <a:pt x="739" y="665"/>
                  </a:cubicBezTo>
                  <a:cubicBezTo>
                    <a:pt x="739" y="663"/>
                    <a:pt x="737" y="660"/>
                    <a:pt x="735" y="660"/>
                  </a:cubicBezTo>
                  <a:cubicBezTo>
                    <a:pt x="732" y="659"/>
                    <a:pt x="731" y="656"/>
                    <a:pt x="731" y="652"/>
                  </a:cubicBezTo>
                  <a:cubicBezTo>
                    <a:pt x="732" y="649"/>
                    <a:pt x="731" y="645"/>
                    <a:pt x="729" y="644"/>
                  </a:cubicBezTo>
                  <a:cubicBezTo>
                    <a:pt x="728" y="642"/>
                    <a:pt x="726" y="642"/>
                    <a:pt x="726" y="642"/>
                  </a:cubicBezTo>
                  <a:cubicBezTo>
                    <a:pt x="726" y="642"/>
                    <a:pt x="726" y="634"/>
                    <a:pt x="725" y="624"/>
                  </a:cubicBezTo>
                  <a:cubicBezTo>
                    <a:pt x="725" y="614"/>
                    <a:pt x="729" y="601"/>
                    <a:pt x="735" y="596"/>
                  </a:cubicBezTo>
                  <a:cubicBezTo>
                    <a:pt x="741" y="590"/>
                    <a:pt x="749" y="585"/>
                    <a:pt x="753" y="585"/>
                  </a:cubicBezTo>
                  <a:cubicBezTo>
                    <a:pt x="757" y="584"/>
                    <a:pt x="762" y="581"/>
                    <a:pt x="764" y="578"/>
                  </a:cubicBezTo>
                  <a:cubicBezTo>
                    <a:pt x="766" y="575"/>
                    <a:pt x="775" y="567"/>
                    <a:pt x="783" y="560"/>
                  </a:cubicBezTo>
                  <a:cubicBezTo>
                    <a:pt x="792" y="553"/>
                    <a:pt x="802" y="549"/>
                    <a:pt x="807" y="550"/>
                  </a:cubicBezTo>
                  <a:cubicBezTo>
                    <a:pt x="811" y="551"/>
                    <a:pt x="817" y="552"/>
                    <a:pt x="822" y="552"/>
                  </a:cubicBezTo>
                  <a:cubicBezTo>
                    <a:pt x="826" y="552"/>
                    <a:pt x="829" y="557"/>
                    <a:pt x="830" y="563"/>
                  </a:cubicBezTo>
                  <a:cubicBezTo>
                    <a:pt x="830" y="568"/>
                    <a:pt x="834" y="574"/>
                    <a:pt x="837" y="575"/>
                  </a:cubicBezTo>
                  <a:cubicBezTo>
                    <a:pt x="841" y="576"/>
                    <a:pt x="845" y="582"/>
                    <a:pt x="846" y="587"/>
                  </a:cubicBezTo>
                  <a:cubicBezTo>
                    <a:pt x="847" y="592"/>
                    <a:pt x="852" y="596"/>
                    <a:pt x="858" y="597"/>
                  </a:cubicBezTo>
                  <a:cubicBezTo>
                    <a:pt x="863" y="597"/>
                    <a:pt x="867" y="601"/>
                    <a:pt x="868" y="605"/>
                  </a:cubicBezTo>
                  <a:cubicBezTo>
                    <a:pt x="868" y="609"/>
                    <a:pt x="870" y="624"/>
                    <a:pt x="872" y="639"/>
                  </a:cubicBezTo>
                  <a:cubicBezTo>
                    <a:pt x="874" y="654"/>
                    <a:pt x="878" y="667"/>
                    <a:pt x="880" y="668"/>
                  </a:cubicBezTo>
                  <a:cubicBezTo>
                    <a:pt x="882" y="669"/>
                    <a:pt x="886" y="673"/>
                    <a:pt x="888" y="676"/>
                  </a:cubicBezTo>
                  <a:cubicBezTo>
                    <a:pt x="890" y="680"/>
                    <a:pt x="892" y="687"/>
                    <a:pt x="892" y="693"/>
                  </a:cubicBezTo>
                  <a:cubicBezTo>
                    <a:pt x="892" y="698"/>
                    <a:pt x="890" y="702"/>
                    <a:pt x="889" y="702"/>
                  </a:cubicBezTo>
                  <a:cubicBezTo>
                    <a:pt x="887" y="702"/>
                    <a:pt x="886" y="702"/>
                    <a:pt x="886" y="702"/>
                  </a:cubicBezTo>
                  <a:cubicBezTo>
                    <a:pt x="886" y="702"/>
                    <a:pt x="885" y="704"/>
                    <a:pt x="883" y="704"/>
                  </a:cubicBezTo>
                  <a:cubicBezTo>
                    <a:pt x="882" y="703"/>
                    <a:pt x="881" y="701"/>
                    <a:pt x="882" y="694"/>
                  </a:cubicBezTo>
                  <a:cubicBezTo>
                    <a:pt x="882" y="694"/>
                    <a:pt x="882" y="694"/>
                    <a:pt x="877" y="694"/>
                  </a:cubicBezTo>
                  <a:cubicBezTo>
                    <a:pt x="872" y="694"/>
                    <a:pt x="872" y="694"/>
                    <a:pt x="872" y="694"/>
                  </a:cubicBezTo>
                  <a:cubicBezTo>
                    <a:pt x="868" y="686"/>
                    <a:pt x="862" y="681"/>
                    <a:pt x="860" y="684"/>
                  </a:cubicBezTo>
                  <a:cubicBezTo>
                    <a:pt x="858" y="686"/>
                    <a:pt x="856" y="689"/>
                    <a:pt x="856" y="693"/>
                  </a:cubicBezTo>
                  <a:cubicBezTo>
                    <a:pt x="856" y="696"/>
                    <a:pt x="859" y="701"/>
                    <a:pt x="862" y="705"/>
                  </a:cubicBezTo>
                  <a:cubicBezTo>
                    <a:pt x="865" y="709"/>
                    <a:pt x="870" y="715"/>
                    <a:pt x="873" y="719"/>
                  </a:cubicBezTo>
                  <a:cubicBezTo>
                    <a:pt x="877" y="723"/>
                    <a:pt x="880" y="725"/>
                    <a:pt x="880" y="725"/>
                  </a:cubicBezTo>
                  <a:cubicBezTo>
                    <a:pt x="880" y="724"/>
                    <a:pt x="880" y="723"/>
                    <a:pt x="880" y="723"/>
                  </a:cubicBezTo>
                  <a:cubicBezTo>
                    <a:pt x="880" y="723"/>
                    <a:pt x="880" y="726"/>
                    <a:pt x="880" y="728"/>
                  </a:cubicBezTo>
                  <a:cubicBezTo>
                    <a:pt x="880" y="731"/>
                    <a:pt x="882" y="737"/>
                    <a:pt x="884" y="742"/>
                  </a:cubicBezTo>
                  <a:cubicBezTo>
                    <a:pt x="886" y="747"/>
                    <a:pt x="892" y="753"/>
                    <a:pt x="895" y="757"/>
                  </a:cubicBezTo>
                  <a:cubicBezTo>
                    <a:pt x="899" y="761"/>
                    <a:pt x="905" y="765"/>
                    <a:pt x="908" y="766"/>
                  </a:cubicBezTo>
                  <a:cubicBezTo>
                    <a:pt x="911" y="766"/>
                    <a:pt x="914" y="767"/>
                    <a:pt x="914" y="767"/>
                  </a:cubicBezTo>
                  <a:cubicBezTo>
                    <a:pt x="914" y="767"/>
                    <a:pt x="914" y="768"/>
                    <a:pt x="914" y="768"/>
                  </a:cubicBezTo>
                  <a:cubicBezTo>
                    <a:pt x="914" y="768"/>
                    <a:pt x="913" y="769"/>
                    <a:pt x="912" y="771"/>
                  </a:cubicBezTo>
                  <a:cubicBezTo>
                    <a:pt x="912" y="773"/>
                    <a:pt x="915" y="778"/>
                    <a:pt x="919" y="782"/>
                  </a:cubicBezTo>
                  <a:cubicBezTo>
                    <a:pt x="923" y="786"/>
                    <a:pt x="929" y="790"/>
                    <a:pt x="933" y="790"/>
                  </a:cubicBezTo>
                  <a:cubicBezTo>
                    <a:pt x="937" y="790"/>
                    <a:pt x="943" y="792"/>
                    <a:pt x="947" y="794"/>
                  </a:cubicBezTo>
                  <a:cubicBezTo>
                    <a:pt x="951" y="797"/>
                    <a:pt x="959" y="799"/>
                    <a:pt x="964" y="799"/>
                  </a:cubicBezTo>
                  <a:cubicBezTo>
                    <a:pt x="970" y="799"/>
                    <a:pt x="973" y="798"/>
                    <a:pt x="972" y="796"/>
                  </a:cubicBezTo>
                  <a:cubicBezTo>
                    <a:pt x="970" y="794"/>
                    <a:pt x="968" y="791"/>
                    <a:pt x="968" y="789"/>
                  </a:cubicBezTo>
                  <a:cubicBezTo>
                    <a:pt x="968" y="787"/>
                    <a:pt x="968" y="785"/>
                    <a:pt x="968" y="785"/>
                  </a:cubicBezTo>
                  <a:cubicBezTo>
                    <a:pt x="968" y="785"/>
                    <a:pt x="966" y="783"/>
                    <a:pt x="965" y="780"/>
                  </a:cubicBezTo>
                  <a:cubicBezTo>
                    <a:pt x="963" y="778"/>
                    <a:pt x="955" y="775"/>
                    <a:pt x="947" y="775"/>
                  </a:cubicBezTo>
                  <a:cubicBezTo>
                    <a:pt x="939" y="775"/>
                    <a:pt x="933" y="771"/>
                    <a:pt x="933" y="765"/>
                  </a:cubicBezTo>
                  <a:cubicBezTo>
                    <a:pt x="933" y="760"/>
                    <a:pt x="932" y="752"/>
                    <a:pt x="932" y="749"/>
                  </a:cubicBezTo>
                  <a:cubicBezTo>
                    <a:pt x="931" y="746"/>
                    <a:pt x="927" y="739"/>
                    <a:pt x="922" y="735"/>
                  </a:cubicBezTo>
                  <a:cubicBezTo>
                    <a:pt x="917" y="731"/>
                    <a:pt x="908" y="726"/>
                    <a:pt x="902" y="723"/>
                  </a:cubicBezTo>
                  <a:cubicBezTo>
                    <a:pt x="896" y="721"/>
                    <a:pt x="892" y="717"/>
                    <a:pt x="892" y="714"/>
                  </a:cubicBezTo>
                  <a:cubicBezTo>
                    <a:pt x="892" y="712"/>
                    <a:pt x="894" y="709"/>
                    <a:pt x="896" y="709"/>
                  </a:cubicBezTo>
                  <a:cubicBezTo>
                    <a:pt x="898" y="709"/>
                    <a:pt x="900" y="708"/>
                    <a:pt x="901" y="709"/>
                  </a:cubicBezTo>
                  <a:cubicBezTo>
                    <a:pt x="901" y="709"/>
                    <a:pt x="901" y="709"/>
                    <a:pt x="902" y="709"/>
                  </a:cubicBezTo>
                  <a:cubicBezTo>
                    <a:pt x="902" y="708"/>
                    <a:pt x="903" y="710"/>
                    <a:pt x="904" y="711"/>
                  </a:cubicBezTo>
                  <a:cubicBezTo>
                    <a:pt x="905" y="713"/>
                    <a:pt x="906" y="713"/>
                    <a:pt x="909" y="712"/>
                  </a:cubicBezTo>
                  <a:cubicBezTo>
                    <a:pt x="911" y="711"/>
                    <a:pt x="912" y="706"/>
                    <a:pt x="912" y="701"/>
                  </a:cubicBezTo>
                  <a:cubicBezTo>
                    <a:pt x="912" y="689"/>
                    <a:pt x="912" y="689"/>
                    <a:pt x="912" y="689"/>
                  </a:cubicBezTo>
                  <a:cubicBezTo>
                    <a:pt x="912" y="686"/>
                    <a:pt x="912" y="682"/>
                    <a:pt x="910" y="680"/>
                  </a:cubicBezTo>
                  <a:cubicBezTo>
                    <a:pt x="909" y="677"/>
                    <a:pt x="906" y="673"/>
                    <a:pt x="903" y="671"/>
                  </a:cubicBezTo>
                  <a:cubicBezTo>
                    <a:pt x="901" y="669"/>
                    <a:pt x="897" y="659"/>
                    <a:pt x="895" y="650"/>
                  </a:cubicBezTo>
                  <a:cubicBezTo>
                    <a:pt x="892" y="641"/>
                    <a:pt x="890" y="633"/>
                    <a:pt x="891" y="633"/>
                  </a:cubicBezTo>
                  <a:cubicBezTo>
                    <a:pt x="891" y="633"/>
                    <a:pt x="891" y="633"/>
                    <a:pt x="891" y="633"/>
                  </a:cubicBezTo>
                  <a:cubicBezTo>
                    <a:pt x="891" y="633"/>
                    <a:pt x="893" y="632"/>
                    <a:pt x="895" y="630"/>
                  </a:cubicBezTo>
                  <a:cubicBezTo>
                    <a:pt x="897" y="629"/>
                    <a:pt x="901" y="630"/>
                    <a:pt x="906" y="633"/>
                  </a:cubicBezTo>
                  <a:cubicBezTo>
                    <a:pt x="910" y="637"/>
                    <a:pt x="917" y="643"/>
                    <a:pt x="922" y="647"/>
                  </a:cubicBezTo>
                  <a:cubicBezTo>
                    <a:pt x="926" y="650"/>
                    <a:pt x="933" y="652"/>
                    <a:pt x="937" y="650"/>
                  </a:cubicBezTo>
                  <a:cubicBezTo>
                    <a:pt x="940" y="647"/>
                    <a:pt x="943" y="637"/>
                    <a:pt x="942" y="627"/>
                  </a:cubicBezTo>
                  <a:cubicBezTo>
                    <a:pt x="942" y="617"/>
                    <a:pt x="942" y="609"/>
                    <a:pt x="942" y="609"/>
                  </a:cubicBezTo>
                  <a:cubicBezTo>
                    <a:pt x="942" y="609"/>
                    <a:pt x="942" y="608"/>
                    <a:pt x="942" y="607"/>
                  </a:cubicBezTo>
                  <a:cubicBezTo>
                    <a:pt x="942" y="605"/>
                    <a:pt x="947" y="604"/>
                    <a:pt x="952" y="604"/>
                  </a:cubicBezTo>
                  <a:cubicBezTo>
                    <a:pt x="958" y="604"/>
                    <a:pt x="962" y="603"/>
                    <a:pt x="962" y="602"/>
                  </a:cubicBezTo>
                  <a:cubicBezTo>
                    <a:pt x="961" y="601"/>
                    <a:pt x="959" y="598"/>
                    <a:pt x="957" y="595"/>
                  </a:cubicBezTo>
                  <a:cubicBezTo>
                    <a:pt x="956" y="592"/>
                    <a:pt x="951" y="590"/>
                    <a:pt x="946" y="590"/>
                  </a:cubicBezTo>
                  <a:cubicBezTo>
                    <a:pt x="942" y="590"/>
                    <a:pt x="939" y="585"/>
                    <a:pt x="939" y="577"/>
                  </a:cubicBezTo>
                  <a:cubicBezTo>
                    <a:pt x="939" y="569"/>
                    <a:pt x="940" y="564"/>
                    <a:pt x="942" y="564"/>
                  </a:cubicBezTo>
                  <a:cubicBezTo>
                    <a:pt x="956" y="564"/>
                    <a:pt x="956" y="564"/>
                    <a:pt x="956" y="564"/>
                  </a:cubicBezTo>
                  <a:cubicBezTo>
                    <a:pt x="962" y="564"/>
                    <a:pt x="972" y="561"/>
                    <a:pt x="978" y="559"/>
                  </a:cubicBezTo>
                  <a:cubicBezTo>
                    <a:pt x="984" y="557"/>
                    <a:pt x="992" y="554"/>
                    <a:pt x="994" y="552"/>
                  </a:cubicBezTo>
                  <a:cubicBezTo>
                    <a:pt x="997" y="550"/>
                    <a:pt x="1003" y="548"/>
                    <a:pt x="1008" y="548"/>
                  </a:cubicBezTo>
                  <a:cubicBezTo>
                    <a:pt x="1013" y="548"/>
                    <a:pt x="1017" y="547"/>
                    <a:pt x="1016" y="546"/>
                  </a:cubicBezTo>
                  <a:cubicBezTo>
                    <a:pt x="1016" y="544"/>
                    <a:pt x="1016" y="543"/>
                    <a:pt x="1016" y="543"/>
                  </a:cubicBezTo>
                  <a:cubicBezTo>
                    <a:pt x="1016" y="543"/>
                    <a:pt x="1026" y="537"/>
                    <a:pt x="1039" y="531"/>
                  </a:cubicBezTo>
                  <a:cubicBezTo>
                    <a:pt x="1052" y="525"/>
                    <a:pt x="1063" y="508"/>
                    <a:pt x="1063" y="492"/>
                  </a:cubicBezTo>
                  <a:cubicBezTo>
                    <a:pt x="1063" y="477"/>
                    <a:pt x="1061" y="462"/>
                    <a:pt x="1059" y="458"/>
                  </a:cubicBezTo>
                  <a:cubicBezTo>
                    <a:pt x="1057" y="454"/>
                    <a:pt x="1055" y="448"/>
                    <a:pt x="1053" y="445"/>
                  </a:cubicBezTo>
                  <a:cubicBezTo>
                    <a:pt x="1052" y="442"/>
                    <a:pt x="1052" y="437"/>
                    <a:pt x="1054" y="433"/>
                  </a:cubicBezTo>
                  <a:cubicBezTo>
                    <a:pt x="1056" y="429"/>
                    <a:pt x="1054" y="424"/>
                    <a:pt x="1050" y="420"/>
                  </a:cubicBezTo>
                  <a:cubicBezTo>
                    <a:pt x="1046" y="416"/>
                    <a:pt x="1041" y="412"/>
                    <a:pt x="1040" y="411"/>
                  </a:cubicBezTo>
                  <a:cubicBezTo>
                    <a:pt x="1038" y="410"/>
                    <a:pt x="1040" y="407"/>
                    <a:pt x="1043" y="405"/>
                  </a:cubicBezTo>
                  <a:cubicBezTo>
                    <a:pt x="1046" y="403"/>
                    <a:pt x="1050" y="401"/>
                    <a:pt x="1052" y="400"/>
                  </a:cubicBezTo>
                  <a:cubicBezTo>
                    <a:pt x="1055" y="400"/>
                    <a:pt x="1062" y="400"/>
                    <a:pt x="1069" y="400"/>
                  </a:cubicBezTo>
                  <a:cubicBezTo>
                    <a:pt x="1077" y="401"/>
                    <a:pt x="1082" y="405"/>
                    <a:pt x="1081" y="411"/>
                  </a:cubicBezTo>
                  <a:cubicBezTo>
                    <a:pt x="1081" y="416"/>
                    <a:pt x="1084" y="423"/>
                    <a:pt x="1088" y="426"/>
                  </a:cubicBezTo>
                  <a:cubicBezTo>
                    <a:pt x="1092" y="428"/>
                    <a:pt x="1097" y="434"/>
                    <a:pt x="1098" y="439"/>
                  </a:cubicBezTo>
                  <a:cubicBezTo>
                    <a:pt x="1099" y="443"/>
                    <a:pt x="1104" y="447"/>
                    <a:pt x="1108" y="447"/>
                  </a:cubicBezTo>
                  <a:cubicBezTo>
                    <a:pt x="1113" y="448"/>
                    <a:pt x="1116" y="444"/>
                    <a:pt x="1116" y="440"/>
                  </a:cubicBezTo>
                  <a:cubicBezTo>
                    <a:pt x="1116" y="435"/>
                    <a:pt x="1117" y="427"/>
                    <a:pt x="1117" y="420"/>
                  </a:cubicBezTo>
                  <a:cubicBezTo>
                    <a:pt x="1118" y="414"/>
                    <a:pt x="1118" y="406"/>
                    <a:pt x="1117" y="401"/>
                  </a:cubicBezTo>
                  <a:cubicBezTo>
                    <a:pt x="1116" y="397"/>
                    <a:pt x="1119" y="392"/>
                    <a:pt x="1124" y="390"/>
                  </a:cubicBezTo>
                  <a:cubicBezTo>
                    <a:pt x="1128" y="388"/>
                    <a:pt x="1140" y="385"/>
                    <a:pt x="1149" y="382"/>
                  </a:cubicBezTo>
                  <a:cubicBezTo>
                    <a:pt x="1158" y="379"/>
                    <a:pt x="1170" y="375"/>
                    <a:pt x="1174" y="373"/>
                  </a:cubicBezTo>
                  <a:cubicBezTo>
                    <a:pt x="1179" y="371"/>
                    <a:pt x="1184" y="364"/>
                    <a:pt x="1185" y="358"/>
                  </a:cubicBezTo>
                  <a:cubicBezTo>
                    <a:pt x="1186" y="352"/>
                    <a:pt x="1188" y="346"/>
                    <a:pt x="1188" y="347"/>
                  </a:cubicBezTo>
                  <a:cubicBezTo>
                    <a:pt x="1189" y="347"/>
                    <a:pt x="1193" y="344"/>
                    <a:pt x="1197" y="340"/>
                  </a:cubicBezTo>
                  <a:cubicBezTo>
                    <a:pt x="1202" y="336"/>
                    <a:pt x="1208" y="331"/>
                    <a:pt x="1211" y="328"/>
                  </a:cubicBezTo>
                  <a:cubicBezTo>
                    <a:pt x="1214" y="326"/>
                    <a:pt x="1217" y="321"/>
                    <a:pt x="1217" y="318"/>
                  </a:cubicBezTo>
                  <a:cubicBezTo>
                    <a:pt x="1217" y="314"/>
                    <a:pt x="1218" y="311"/>
                    <a:pt x="1219" y="310"/>
                  </a:cubicBezTo>
                  <a:cubicBezTo>
                    <a:pt x="1221" y="309"/>
                    <a:pt x="1222" y="315"/>
                    <a:pt x="1222" y="322"/>
                  </a:cubicBezTo>
                  <a:cubicBezTo>
                    <a:pt x="1222" y="330"/>
                    <a:pt x="1226" y="338"/>
                    <a:pt x="1231" y="340"/>
                  </a:cubicBezTo>
                  <a:cubicBezTo>
                    <a:pt x="1236" y="342"/>
                    <a:pt x="1240" y="342"/>
                    <a:pt x="1240" y="339"/>
                  </a:cubicBezTo>
                  <a:cubicBezTo>
                    <a:pt x="1240" y="337"/>
                    <a:pt x="1243" y="332"/>
                    <a:pt x="1246" y="329"/>
                  </a:cubicBezTo>
                  <a:cubicBezTo>
                    <a:pt x="1249" y="326"/>
                    <a:pt x="1252" y="320"/>
                    <a:pt x="1252" y="316"/>
                  </a:cubicBezTo>
                  <a:cubicBezTo>
                    <a:pt x="1252" y="312"/>
                    <a:pt x="1249" y="308"/>
                    <a:pt x="1246" y="308"/>
                  </a:cubicBezTo>
                  <a:cubicBezTo>
                    <a:pt x="1242" y="307"/>
                    <a:pt x="1239" y="302"/>
                    <a:pt x="1238" y="296"/>
                  </a:cubicBezTo>
                  <a:cubicBezTo>
                    <a:pt x="1238" y="296"/>
                    <a:pt x="1238" y="296"/>
                    <a:pt x="1237" y="291"/>
                  </a:cubicBezTo>
                  <a:cubicBezTo>
                    <a:pt x="1235" y="286"/>
                    <a:pt x="1235" y="286"/>
                    <a:pt x="1235" y="286"/>
                  </a:cubicBezTo>
                  <a:cubicBezTo>
                    <a:pt x="1233" y="278"/>
                    <a:pt x="1227" y="272"/>
                    <a:pt x="1222" y="272"/>
                  </a:cubicBezTo>
                  <a:cubicBezTo>
                    <a:pt x="1218" y="272"/>
                    <a:pt x="1210" y="271"/>
                    <a:pt x="1206" y="270"/>
                  </a:cubicBezTo>
                  <a:cubicBezTo>
                    <a:pt x="1202" y="269"/>
                    <a:pt x="1199" y="266"/>
                    <a:pt x="1199" y="263"/>
                  </a:cubicBezTo>
                  <a:cubicBezTo>
                    <a:pt x="1199" y="260"/>
                    <a:pt x="1198" y="258"/>
                    <a:pt x="1197" y="258"/>
                  </a:cubicBezTo>
                  <a:cubicBezTo>
                    <a:pt x="1197" y="258"/>
                    <a:pt x="1195" y="260"/>
                    <a:pt x="1195" y="262"/>
                  </a:cubicBezTo>
                  <a:cubicBezTo>
                    <a:pt x="1194" y="265"/>
                    <a:pt x="1190" y="267"/>
                    <a:pt x="1186" y="267"/>
                  </a:cubicBezTo>
                  <a:cubicBezTo>
                    <a:pt x="1183" y="267"/>
                    <a:pt x="1179" y="265"/>
                    <a:pt x="1179" y="263"/>
                  </a:cubicBezTo>
                  <a:cubicBezTo>
                    <a:pt x="1179" y="260"/>
                    <a:pt x="1187" y="254"/>
                    <a:pt x="1197" y="248"/>
                  </a:cubicBezTo>
                  <a:cubicBezTo>
                    <a:pt x="1197" y="248"/>
                    <a:pt x="1197" y="248"/>
                    <a:pt x="1201" y="244"/>
                  </a:cubicBezTo>
                  <a:cubicBezTo>
                    <a:pt x="1205" y="241"/>
                    <a:pt x="1205" y="241"/>
                    <a:pt x="1205" y="241"/>
                  </a:cubicBezTo>
                  <a:cubicBezTo>
                    <a:pt x="1211" y="233"/>
                    <a:pt x="1221" y="223"/>
                    <a:pt x="1227" y="220"/>
                  </a:cubicBezTo>
                  <a:cubicBezTo>
                    <a:pt x="1234" y="217"/>
                    <a:pt x="1258" y="215"/>
                    <a:pt x="1282" y="215"/>
                  </a:cubicBezTo>
                  <a:cubicBezTo>
                    <a:pt x="1305" y="215"/>
                    <a:pt x="1327" y="213"/>
                    <a:pt x="1330" y="210"/>
                  </a:cubicBezTo>
                  <a:cubicBezTo>
                    <a:pt x="1333" y="208"/>
                    <a:pt x="1333" y="204"/>
                    <a:pt x="1329" y="201"/>
                  </a:cubicBezTo>
                  <a:cubicBezTo>
                    <a:pt x="1325" y="198"/>
                    <a:pt x="1350" y="196"/>
                    <a:pt x="1356" y="196"/>
                  </a:cubicBezTo>
                  <a:cubicBezTo>
                    <a:pt x="1362" y="196"/>
                    <a:pt x="1369" y="197"/>
                    <a:pt x="1371" y="198"/>
                  </a:cubicBezTo>
                  <a:cubicBezTo>
                    <a:pt x="1372" y="199"/>
                    <a:pt x="1375" y="202"/>
                    <a:pt x="1377" y="203"/>
                  </a:cubicBezTo>
                  <a:cubicBezTo>
                    <a:pt x="1379" y="205"/>
                    <a:pt x="1376" y="209"/>
                    <a:pt x="1372" y="213"/>
                  </a:cubicBezTo>
                  <a:cubicBezTo>
                    <a:pt x="1367" y="216"/>
                    <a:pt x="1360" y="222"/>
                    <a:pt x="1356" y="226"/>
                  </a:cubicBezTo>
                  <a:cubicBezTo>
                    <a:pt x="1352" y="230"/>
                    <a:pt x="1348" y="247"/>
                    <a:pt x="1347" y="264"/>
                  </a:cubicBezTo>
                  <a:cubicBezTo>
                    <a:pt x="1346" y="281"/>
                    <a:pt x="1348" y="292"/>
                    <a:pt x="1351" y="290"/>
                  </a:cubicBezTo>
                  <a:cubicBezTo>
                    <a:pt x="1354" y="287"/>
                    <a:pt x="1356" y="283"/>
                    <a:pt x="1355" y="280"/>
                  </a:cubicBezTo>
                  <a:cubicBezTo>
                    <a:pt x="1354" y="277"/>
                    <a:pt x="1357" y="275"/>
                    <a:pt x="1362" y="275"/>
                  </a:cubicBezTo>
                  <a:cubicBezTo>
                    <a:pt x="1367" y="274"/>
                    <a:pt x="1373" y="270"/>
                    <a:pt x="1376" y="264"/>
                  </a:cubicBezTo>
                  <a:cubicBezTo>
                    <a:pt x="1379" y="258"/>
                    <a:pt x="1382" y="247"/>
                    <a:pt x="1382" y="239"/>
                  </a:cubicBezTo>
                  <a:cubicBezTo>
                    <a:pt x="1382" y="230"/>
                    <a:pt x="1385" y="221"/>
                    <a:pt x="1389" y="219"/>
                  </a:cubicBezTo>
                  <a:cubicBezTo>
                    <a:pt x="1392" y="217"/>
                    <a:pt x="1400" y="215"/>
                    <a:pt x="1407" y="215"/>
                  </a:cubicBezTo>
                  <a:cubicBezTo>
                    <a:pt x="1413" y="215"/>
                    <a:pt x="1426" y="212"/>
                    <a:pt x="1436" y="210"/>
                  </a:cubicBezTo>
                  <a:cubicBezTo>
                    <a:pt x="1446" y="207"/>
                    <a:pt x="1460" y="200"/>
                    <a:pt x="1467" y="195"/>
                  </a:cubicBezTo>
                  <a:cubicBezTo>
                    <a:pt x="1473" y="190"/>
                    <a:pt x="1482" y="186"/>
                    <a:pt x="1487" y="186"/>
                  </a:cubicBezTo>
                  <a:cubicBezTo>
                    <a:pt x="1491" y="186"/>
                    <a:pt x="1496" y="184"/>
                    <a:pt x="1497" y="180"/>
                  </a:cubicBezTo>
                  <a:cubicBezTo>
                    <a:pt x="1499" y="177"/>
                    <a:pt x="1500" y="169"/>
                    <a:pt x="1500" y="163"/>
                  </a:cubicBezTo>
                  <a:cubicBezTo>
                    <a:pt x="1500" y="156"/>
                    <a:pt x="1507" y="153"/>
                    <a:pt x="1516" y="154"/>
                  </a:cubicBezTo>
                  <a:cubicBezTo>
                    <a:pt x="1516" y="154"/>
                    <a:pt x="1516" y="157"/>
                    <a:pt x="1520" y="154"/>
                  </a:cubicBezTo>
                  <a:cubicBezTo>
                    <a:pt x="1524" y="151"/>
                    <a:pt x="1528" y="160"/>
                    <a:pt x="1531" y="160"/>
                  </a:cubicBezTo>
                  <a:cubicBezTo>
                    <a:pt x="1535" y="160"/>
                    <a:pt x="1535" y="160"/>
                    <a:pt x="1535" y="160"/>
                  </a:cubicBezTo>
                  <a:cubicBezTo>
                    <a:pt x="1547" y="168"/>
                    <a:pt x="1558" y="172"/>
                    <a:pt x="1561" y="173"/>
                  </a:cubicBezTo>
                  <a:cubicBezTo>
                    <a:pt x="1564" y="173"/>
                    <a:pt x="1574" y="164"/>
                    <a:pt x="1583" y="154"/>
                  </a:cubicBezTo>
                  <a:cubicBezTo>
                    <a:pt x="1583" y="154"/>
                    <a:pt x="1583" y="153"/>
                    <a:pt x="1593" y="151"/>
                  </a:cubicBezTo>
                  <a:cubicBezTo>
                    <a:pt x="1603" y="148"/>
                    <a:pt x="1603" y="148"/>
                    <a:pt x="1603" y="148"/>
                  </a:cubicBezTo>
                  <a:cubicBezTo>
                    <a:pt x="1591" y="141"/>
                    <a:pt x="1577" y="134"/>
                    <a:pt x="1573" y="134"/>
                  </a:cubicBezTo>
                  <a:close/>
                  <a:moveTo>
                    <a:pt x="545" y="420"/>
                  </a:moveTo>
                  <a:cubicBezTo>
                    <a:pt x="542" y="417"/>
                    <a:pt x="539" y="416"/>
                    <a:pt x="540" y="416"/>
                  </a:cubicBezTo>
                  <a:cubicBezTo>
                    <a:pt x="540" y="417"/>
                    <a:pt x="543" y="419"/>
                    <a:pt x="546" y="421"/>
                  </a:cubicBezTo>
                  <a:cubicBezTo>
                    <a:pt x="549" y="423"/>
                    <a:pt x="548" y="423"/>
                    <a:pt x="543" y="420"/>
                  </a:cubicBezTo>
                  <a:cubicBezTo>
                    <a:pt x="539" y="417"/>
                    <a:pt x="531" y="414"/>
                    <a:pt x="526" y="414"/>
                  </a:cubicBezTo>
                  <a:cubicBezTo>
                    <a:pt x="521" y="414"/>
                    <a:pt x="515" y="416"/>
                    <a:pt x="512" y="417"/>
                  </a:cubicBezTo>
                  <a:cubicBezTo>
                    <a:pt x="509" y="419"/>
                    <a:pt x="502" y="419"/>
                    <a:pt x="497" y="418"/>
                  </a:cubicBezTo>
                  <a:cubicBezTo>
                    <a:pt x="492" y="417"/>
                    <a:pt x="486" y="414"/>
                    <a:pt x="483" y="411"/>
                  </a:cubicBezTo>
                  <a:cubicBezTo>
                    <a:pt x="480" y="409"/>
                    <a:pt x="477" y="400"/>
                    <a:pt x="476" y="392"/>
                  </a:cubicBezTo>
                  <a:cubicBezTo>
                    <a:pt x="476" y="385"/>
                    <a:pt x="473" y="376"/>
                    <a:pt x="469" y="374"/>
                  </a:cubicBezTo>
                  <a:cubicBezTo>
                    <a:pt x="466" y="371"/>
                    <a:pt x="460" y="364"/>
                    <a:pt x="457" y="359"/>
                  </a:cubicBezTo>
                  <a:cubicBezTo>
                    <a:pt x="454" y="353"/>
                    <a:pt x="455" y="348"/>
                    <a:pt x="460" y="348"/>
                  </a:cubicBezTo>
                  <a:cubicBezTo>
                    <a:pt x="464" y="347"/>
                    <a:pt x="468" y="345"/>
                    <a:pt x="469" y="343"/>
                  </a:cubicBezTo>
                  <a:cubicBezTo>
                    <a:pt x="469" y="341"/>
                    <a:pt x="472" y="338"/>
                    <a:pt x="476" y="337"/>
                  </a:cubicBezTo>
                  <a:cubicBezTo>
                    <a:pt x="480" y="336"/>
                    <a:pt x="483" y="334"/>
                    <a:pt x="483" y="333"/>
                  </a:cubicBezTo>
                  <a:cubicBezTo>
                    <a:pt x="484" y="331"/>
                    <a:pt x="486" y="331"/>
                    <a:pt x="489" y="333"/>
                  </a:cubicBezTo>
                  <a:cubicBezTo>
                    <a:pt x="492" y="334"/>
                    <a:pt x="494" y="337"/>
                    <a:pt x="494" y="339"/>
                  </a:cubicBezTo>
                  <a:cubicBezTo>
                    <a:pt x="493" y="342"/>
                    <a:pt x="492" y="346"/>
                    <a:pt x="493" y="349"/>
                  </a:cubicBezTo>
                  <a:cubicBezTo>
                    <a:pt x="493" y="353"/>
                    <a:pt x="492" y="355"/>
                    <a:pt x="492" y="355"/>
                  </a:cubicBezTo>
                  <a:cubicBezTo>
                    <a:pt x="492" y="355"/>
                    <a:pt x="492" y="355"/>
                    <a:pt x="492" y="355"/>
                  </a:cubicBezTo>
                  <a:cubicBezTo>
                    <a:pt x="492" y="355"/>
                    <a:pt x="493" y="360"/>
                    <a:pt x="492" y="366"/>
                  </a:cubicBezTo>
                  <a:cubicBezTo>
                    <a:pt x="491" y="372"/>
                    <a:pt x="492" y="378"/>
                    <a:pt x="494" y="379"/>
                  </a:cubicBezTo>
                  <a:cubicBezTo>
                    <a:pt x="495" y="379"/>
                    <a:pt x="498" y="382"/>
                    <a:pt x="499" y="386"/>
                  </a:cubicBezTo>
                  <a:cubicBezTo>
                    <a:pt x="500" y="389"/>
                    <a:pt x="502" y="394"/>
                    <a:pt x="502" y="397"/>
                  </a:cubicBezTo>
                  <a:cubicBezTo>
                    <a:pt x="503" y="400"/>
                    <a:pt x="507" y="404"/>
                    <a:pt x="511" y="406"/>
                  </a:cubicBezTo>
                  <a:cubicBezTo>
                    <a:pt x="515" y="408"/>
                    <a:pt x="522" y="410"/>
                    <a:pt x="526" y="410"/>
                  </a:cubicBezTo>
                  <a:cubicBezTo>
                    <a:pt x="531" y="410"/>
                    <a:pt x="535" y="411"/>
                    <a:pt x="537" y="413"/>
                  </a:cubicBezTo>
                  <a:cubicBezTo>
                    <a:pt x="539" y="415"/>
                    <a:pt x="543" y="418"/>
                    <a:pt x="546" y="420"/>
                  </a:cubicBezTo>
                  <a:cubicBezTo>
                    <a:pt x="549" y="422"/>
                    <a:pt x="548" y="422"/>
                    <a:pt x="545" y="42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7" name="Freeform 131">
              <a:extLst>
                <a:ext uri="{FF2B5EF4-FFF2-40B4-BE49-F238E27FC236}">
                  <a16:creationId xmlns:a16="http://schemas.microsoft.com/office/drawing/2014/main" id="{836E808F-E484-43E7-B19C-26A61ADE6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538" y="1255713"/>
              <a:ext cx="4763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8" name="Freeform 132">
              <a:extLst>
                <a:ext uri="{FF2B5EF4-FFF2-40B4-BE49-F238E27FC236}">
                  <a16:creationId xmlns:a16="http://schemas.microsoft.com/office/drawing/2014/main" id="{85EE6D2F-CA09-4138-87B8-3DB134E9B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8" y="1003300"/>
              <a:ext cx="1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59" name="Freeform 133">
              <a:extLst>
                <a:ext uri="{FF2B5EF4-FFF2-40B4-BE49-F238E27FC236}">
                  <a16:creationId xmlns:a16="http://schemas.microsoft.com/office/drawing/2014/main" id="{F6A85C56-4692-4DA3-987E-B94FAF48E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216150"/>
              <a:ext cx="149225" cy="141288"/>
            </a:xfrm>
            <a:custGeom>
              <a:avLst/>
              <a:gdLst>
                <a:gd name="T0" fmla="*/ 15 w 56"/>
                <a:gd name="T1" fmla="*/ 11 h 53"/>
                <a:gd name="T2" fmla="*/ 9 w 56"/>
                <a:gd name="T3" fmla="*/ 14 h 53"/>
                <a:gd name="T4" fmla="*/ 9 w 56"/>
                <a:gd name="T5" fmla="*/ 18 h 53"/>
                <a:gd name="T6" fmla="*/ 6 w 56"/>
                <a:gd name="T7" fmla="*/ 23 h 53"/>
                <a:gd name="T8" fmla="*/ 2 w 56"/>
                <a:gd name="T9" fmla="*/ 28 h 53"/>
                <a:gd name="T10" fmla="*/ 2 w 56"/>
                <a:gd name="T11" fmla="*/ 31 h 53"/>
                <a:gd name="T12" fmla="*/ 0 w 56"/>
                <a:gd name="T13" fmla="*/ 37 h 53"/>
                <a:gd name="T14" fmla="*/ 2 w 56"/>
                <a:gd name="T15" fmla="*/ 48 h 53"/>
                <a:gd name="T16" fmla="*/ 5 w 56"/>
                <a:gd name="T17" fmla="*/ 52 h 53"/>
                <a:gd name="T18" fmla="*/ 7 w 56"/>
                <a:gd name="T19" fmla="*/ 53 h 53"/>
                <a:gd name="T20" fmla="*/ 12 w 56"/>
                <a:gd name="T21" fmla="*/ 53 h 53"/>
                <a:gd name="T22" fmla="*/ 17 w 56"/>
                <a:gd name="T23" fmla="*/ 50 h 53"/>
                <a:gd name="T24" fmla="*/ 20 w 56"/>
                <a:gd name="T25" fmla="*/ 48 h 53"/>
                <a:gd name="T26" fmla="*/ 27 w 56"/>
                <a:gd name="T27" fmla="*/ 51 h 53"/>
                <a:gd name="T28" fmla="*/ 34 w 56"/>
                <a:gd name="T29" fmla="*/ 53 h 53"/>
                <a:gd name="T30" fmla="*/ 36 w 56"/>
                <a:gd name="T31" fmla="*/ 52 h 53"/>
                <a:gd name="T32" fmla="*/ 39 w 56"/>
                <a:gd name="T33" fmla="*/ 53 h 53"/>
                <a:gd name="T34" fmla="*/ 44 w 56"/>
                <a:gd name="T35" fmla="*/ 49 h 53"/>
                <a:gd name="T36" fmla="*/ 44 w 56"/>
                <a:gd name="T37" fmla="*/ 43 h 53"/>
                <a:gd name="T38" fmla="*/ 40 w 56"/>
                <a:gd name="T39" fmla="*/ 43 h 53"/>
                <a:gd name="T40" fmla="*/ 37 w 56"/>
                <a:gd name="T41" fmla="*/ 43 h 53"/>
                <a:gd name="T42" fmla="*/ 35 w 56"/>
                <a:gd name="T43" fmla="*/ 33 h 53"/>
                <a:gd name="T44" fmla="*/ 28 w 56"/>
                <a:gd name="T45" fmla="*/ 26 h 53"/>
                <a:gd name="T46" fmla="*/ 20 w 56"/>
                <a:gd name="T47" fmla="*/ 21 h 53"/>
                <a:gd name="T48" fmla="*/ 23 w 56"/>
                <a:gd name="T49" fmla="*/ 14 h 53"/>
                <a:gd name="T50" fmla="*/ 50 w 56"/>
                <a:gd name="T51" fmla="*/ 10 h 53"/>
                <a:gd name="T52" fmla="*/ 53 w 56"/>
                <a:gd name="T53" fmla="*/ 10 h 53"/>
                <a:gd name="T54" fmla="*/ 56 w 56"/>
                <a:gd name="T55" fmla="*/ 10 h 53"/>
                <a:gd name="T56" fmla="*/ 56 w 56"/>
                <a:gd name="T57" fmla="*/ 6 h 53"/>
                <a:gd name="T58" fmla="*/ 46 w 56"/>
                <a:gd name="T59" fmla="*/ 1 h 53"/>
                <a:gd name="T60" fmla="*/ 28 w 56"/>
                <a:gd name="T61" fmla="*/ 1 h 53"/>
                <a:gd name="T62" fmla="*/ 21 w 56"/>
                <a:gd name="T63" fmla="*/ 6 h 53"/>
                <a:gd name="T64" fmla="*/ 15 w 56"/>
                <a:gd name="T65" fmla="*/ 11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53"/>
                <a:gd name="T101" fmla="*/ 56 w 56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53">
                  <a:moveTo>
                    <a:pt x="15" y="11"/>
                  </a:moveTo>
                  <a:cubicBezTo>
                    <a:pt x="11" y="12"/>
                    <a:pt x="9" y="13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8" y="22"/>
                    <a:pt x="6" y="23"/>
                  </a:cubicBezTo>
                  <a:cubicBezTo>
                    <a:pt x="4" y="24"/>
                    <a:pt x="3" y="26"/>
                    <a:pt x="2" y="28"/>
                  </a:cubicBezTo>
                  <a:cubicBezTo>
                    <a:pt x="2" y="29"/>
                    <a:pt x="2" y="31"/>
                    <a:pt x="2" y="31"/>
                  </a:cubicBezTo>
                  <a:cubicBezTo>
                    <a:pt x="2" y="31"/>
                    <a:pt x="1" y="34"/>
                    <a:pt x="0" y="37"/>
                  </a:cubicBezTo>
                  <a:cubicBezTo>
                    <a:pt x="0" y="41"/>
                    <a:pt x="0" y="45"/>
                    <a:pt x="2" y="48"/>
                  </a:cubicBezTo>
                  <a:cubicBezTo>
                    <a:pt x="3" y="50"/>
                    <a:pt x="5" y="52"/>
                    <a:pt x="5" y="52"/>
                  </a:cubicBezTo>
                  <a:cubicBezTo>
                    <a:pt x="6" y="53"/>
                    <a:pt x="7" y="53"/>
                    <a:pt x="7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6" y="52"/>
                    <a:pt x="17" y="50"/>
                  </a:cubicBezTo>
                  <a:cubicBezTo>
                    <a:pt x="18" y="49"/>
                    <a:pt x="19" y="48"/>
                    <a:pt x="20" y="48"/>
                  </a:cubicBezTo>
                  <a:cubicBezTo>
                    <a:pt x="21" y="49"/>
                    <a:pt x="24" y="50"/>
                    <a:pt x="27" y="51"/>
                  </a:cubicBezTo>
                  <a:cubicBezTo>
                    <a:pt x="30" y="52"/>
                    <a:pt x="33" y="53"/>
                    <a:pt x="34" y="53"/>
                  </a:cubicBezTo>
                  <a:cubicBezTo>
                    <a:pt x="35" y="53"/>
                    <a:pt x="35" y="53"/>
                    <a:pt x="36" y="52"/>
                  </a:cubicBezTo>
                  <a:cubicBezTo>
                    <a:pt x="36" y="52"/>
                    <a:pt x="38" y="52"/>
                    <a:pt x="39" y="53"/>
                  </a:cubicBezTo>
                  <a:cubicBezTo>
                    <a:pt x="41" y="53"/>
                    <a:pt x="43" y="52"/>
                    <a:pt x="44" y="49"/>
                  </a:cubicBezTo>
                  <a:cubicBezTo>
                    <a:pt x="45" y="47"/>
                    <a:pt x="45" y="43"/>
                    <a:pt x="44" y="43"/>
                  </a:cubicBezTo>
                  <a:cubicBezTo>
                    <a:pt x="44" y="43"/>
                    <a:pt x="44" y="43"/>
                    <a:pt x="40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39"/>
                    <a:pt x="35" y="36"/>
                    <a:pt x="35" y="33"/>
                  </a:cubicBezTo>
                  <a:cubicBezTo>
                    <a:pt x="35" y="31"/>
                    <a:pt x="32" y="28"/>
                    <a:pt x="28" y="26"/>
                  </a:cubicBezTo>
                  <a:cubicBezTo>
                    <a:pt x="24" y="25"/>
                    <a:pt x="21" y="22"/>
                    <a:pt x="20" y="21"/>
                  </a:cubicBezTo>
                  <a:cubicBezTo>
                    <a:pt x="19" y="19"/>
                    <a:pt x="20" y="16"/>
                    <a:pt x="23" y="14"/>
                  </a:cubicBezTo>
                  <a:cubicBezTo>
                    <a:pt x="26" y="12"/>
                    <a:pt x="38" y="10"/>
                    <a:pt x="50" y="10"/>
                  </a:cubicBezTo>
                  <a:cubicBezTo>
                    <a:pt x="50" y="10"/>
                    <a:pt x="50" y="10"/>
                    <a:pt x="5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7"/>
                    <a:pt x="56" y="6"/>
                  </a:cubicBezTo>
                  <a:cubicBezTo>
                    <a:pt x="56" y="4"/>
                    <a:pt x="52" y="2"/>
                    <a:pt x="46" y="1"/>
                  </a:cubicBezTo>
                  <a:cubicBezTo>
                    <a:pt x="41" y="0"/>
                    <a:pt x="33" y="0"/>
                    <a:pt x="28" y="1"/>
                  </a:cubicBezTo>
                  <a:cubicBezTo>
                    <a:pt x="24" y="2"/>
                    <a:pt x="21" y="4"/>
                    <a:pt x="21" y="6"/>
                  </a:cubicBezTo>
                  <a:cubicBezTo>
                    <a:pt x="21" y="7"/>
                    <a:pt x="18" y="10"/>
                    <a:pt x="15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0" name="Freeform 134">
              <a:extLst>
                <a:ext uri="{FF2B5EF4-FFF2-40B4-BE49-F238E27FC236}">
                  <a16:creationId xmlns:a16="http://schemas.microsoft.com/office/drawing/2014/main" id="{FCB6837F-5DA8-47F7-A069-17D686C22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1381125"/>
              <a:ext cx="26988" cy="19050"/>
            </a:xfrm>
            <a:custGeom>
              <a:avLst/>
              <a:gdLst>
                <a:gd name="T0" fmla="*/ 10 w 10"/>
                <a:gd name="T1" fmla="*/ 7 h 7"/>
                <a:gd name="T2" fmla="*/ 1 w 10"/>
                <a:gd name="T3" fmla="*/ 0 h 7"/>
                <a:gd name="T4" fmla="*/ 0 w 10"/>
                <a:gd name="T5" fmla="*/ 0 h 7"/>
                <a:gd name="T6" fmla="*/ 10 w 10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7"/>
                  </a:moveTo>
                  <a:cubicBezTo>
                    <a:pt x="8" y="5"/>
                    <a:pt x="4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5"/>
                    <a:pt x="10" y="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1" name="Freeform 135">
              <a:extLst>
                <a:ext uri="{FF2B5EF4-FFF2-40B4-BE49-F238E27FC236}">
                  <a16:creationId xmlns:a16="http://schemas.microsoft.com/office/drawing/2014/main" id="{DA399D85-11CA-4300-B5F5-4FFDCFFD7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5625" y="1255713"/>
              <a:ext cx="122238" cy="88900"/>
            </a:xfrm>
            <a:custGeom>
              <a:avLst/>
              <a:gdLst>
                <a:gd name="T0" fmla="*/ 35 w 46"/>
                <a:gd name="T1" fmla="*/ 29 h 33"/>
                <a:gd name="T2" fmla="*/ 46 w 46"/>
                <a:gd name="T3" fmla="*/ 15 h 33"/>
                <a:gd name="T4" fmla="*/ 46 w 46"/>
                <a:gd name="T5" fmla="*/ 13 h 33"/>
                <a:gd name="T6" fmla="*/ 45 w 46"/>
                <a:gd name="T7" fmla="*/ 11 h 33"/>
                <a:gd name="T8" fmla="*/ 34 w 46"/>
                <a:gd name="T9" fmla="*/ 5 h 33"/>
                <a:gd name="T10" fmla="*/ 20 w 46"/>
                <a:gd name="T11" fmla="*/ 0 h 33"/>
                <a:gd name="T12" fmla="*/ 10 w 46"/>
                <a:gd name="T13" fmla="*/ 5 h 33"/>
                <a:gd name="T14" fmla="*/ 8 w 46"/>
                <a:gd name="T15" fmla="*/ 13 h 33"/>
                <a:gd name="T16" fmla="*/ 6 w 46"/>
                <a:gd name="T17" fmla="*/ 23 h 33"/>
                <a:gd name="T18" fmla="*/ 1 w 46"/>
                <a:gd name="T19" fmla="*/ 32 h 33"/>
                <a:gd name="T20" fmla="*/ 17 w 46"/>
                <a:gd name="T21" fmla="*/ 33 h 33"/>
                <a:gd name="T22" fmla="*/ 35 w 46"/>
                <a:gd name="T23" fmla="*/ 29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33"/>
                <a:gd name="T38" fmla="*/ 46 w 46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33">
                  <a:moveTo>
                    <a:pt x="35" y="29"/>
                  </a:moveTo>
                  <a:cubicBezTo>
                    <a:pt x="35" y="27"/>
                    <a:pt x="41" y="21"/>
                    <a:pt x="46" y="15"/>
                  </a:cubicBezTo>
                  <a:cubicBezTo>
                    <a:pt x="46" y="15"/>
                    <a:pt x="46" y="15"/>
                    <a:pt x="46" y="13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10"/>
                    <a:pt x="37" y="7"/>
                    <a:pt x="34" y="5"/>
                  </a:cubicBezTo>
                  <a:cubicBezTo>
                    <a:pt x="30" y="2"/>
                    <a:pt x="24" y="0"/>
                    <a:pt x="20" y="0"/>
                  </a:cubicBezTo>
                  <a:cubicBezTo>
                    <a:pt x="16" y="0"/>
                    <a:pt x="12" y="2"/>
                    <a:pt x="10" y="5"/>
                  </a:cubicBezTo>
                  <a:cubicBezTo>
                    <a:pt x="9" y="8"/>
                    <a:pt x="8" y="11"/>
                    <a:pt x="8" y="13"/>
                  </a:cubicBezTo>
                  <a:cubicBezTo>
                    <a:pt x="8" y="15"/>
                    <a:pt x="7" y="20"/>
                    <a:pt x="6" y="23"/>
                  </a:cubicBezTo>
                  <a:cubicBezTo>
                    <a:pt x="5" y="27"/>
                    <a:pt x="3" y="31"/>
                    <a:pt x="1" y="32"/>
                  </a:cubicBezTo>
                  <a:cubicBezTo>
                    <a:pt x="0" y="32"/>
                    <a:pt x="7" y="33"/>
                    <a:pt x="17" y="33"/>
                  </a:cubicBezTo>
                  <a:cubicBezTo>
                    <a:pt x="27" y="33"/>
                    <a:pt x="35" y="31"/>
                    <a:pt x="35" y="2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2" name="Freeform 136">
              <a:extLst>
                <a:ext uri="{FF2B5EF4-FFF2-40B4-BE49-F238E27FC236}">
                  <a16:creationId xmlns:a16="http://schemas.microsoft.com/office/drawing/2014/main" id="{8BF96537-36EB-458A-A1B3-1961ED162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357313"/>
              <a:ext cx="236538" cy="198438"/>
            </a:xfrm>
            <a:custGeom>
              <a:avLst/>
              <a:gdLst>
                <a:gd name="T0" fmla="*/ 2 w 89"/>
                <a:gd name="T1" fmla="*/ 68 h 74"/>
                <a:gd name="T2" fmla="*/ 7 w 89"/>
                <a:gd name="T3" fmla="*/ 71 h 74"/>
                <a:gd name="T4" fmla="*/ 12 w 89"/>
                <a:gd name="T5" fmla="*/ 72 h 74"/>
                <a:gd name="T6" fmla="*/ 17 w 89"/>
                <a:gd name="T7" fmla="*/ 74 h 74"/>
                <a:gd name="T8" fmla="*/ 23 w 89"/>
                <a:gd name="T9" fmla="*/ 73 h 74"/>
                <a:gd name="T10" fmla="*/ 27 w 89"/>
                <a:gd name="T11" fmla="*/ 71 h 74"/>
                <a:gd name="T12" fmla="*/ 31 w 89"/>
                <a:gd name="T13" fmla="*/ 71 h 74"/>
                <a:gd name="T14" fmla="*/ 50 w 89"/>
                <a:gd name="T15" fmla="*/ 71 h 74"/>
                <a:gd name="T16" fmla="*/ 52 w 89"/>
                <a:gd name="T17" fmla="*/ 66 h 74"/>
                <a:gd name="T18" fmla="*/ 55 w 89"/>
                <a:gd name="T19" fmla="*/ 61 h 74"/>
                <a:gd name="T20" fmla="*/ 61 w 89"/>
                <a:gd name="T21" fmla="*/ 60 h 74"/>
                <a:gd name="T22" fmla="*/ 66 w 89"/>
                <a:gd name="T23" fmla="*/ 57 h 74"/>
                <a:gd name="T24" fmla="*/ 74 w 89"/>
                <a:gd name="T25" fmla="*/ 54 h 74"/>
                <a:gd name="T26" fmla="*/ 80 w 89"/>
                <a:gd name="T27" fmla="*/ 49 h 74"/>
                <a:gd name="T28" fmla="*/ 82 w 89"/>
                <a:gd name="T29" fmla="*/ 44 h 74"/>
                <a:gd name="T30" fmla="*/ 83 w 89"/>
                <a:gd name="T31" fmla="*/ 35 h 74"/>
                <a:gd name="T32" fmla="*/ 86 w 89"/>
                <a:gd name="T33" fmla="*/ 27 h 74"/>
                <a:gd name="T34" fmla="*/ 89 w 89"/>
                <a:gd name="T35" fmla="*/ 15 h 74"/>
                <a:gd name="T36" fmla="*/ 82 w 89"/>
                <a:gd name="T37" fmla="*/ 4 h 74"/>
                <a:gd name="T38" fmla="*/ 80 w 89"/>
                <a:gd name="T39" fmla="*/ 4 h 74"/>
                <a:gd name="T40" fmla="*/ 79 w 89"/>
                <a:gd name="T41" fmla="*/ 4 h 74"/>
                <a:gd name="T42" fmla="*/ 70 w 89"/>
                <a:gd name="T43" fmla="*/ 2 h 74"/>
                <a:gd name="T44" fmla="*/ 65 w 89"/>
                <a:gd name="T45" fmla="*/ 10 h 74"/>
                <a:gd name="T46" fmla="*/ 62 w 89"/>
                <a:gd name="T47" fmla="*/ 19 h 74"/>
                <a:gd name="T48" fmla="*/ 59 w 89"/>
                <a:gd name="T49" fmla="*/ 27 h 74"/>
                <a:gd name="T50" fmla="*/ 53 w 89"/>
                <a:gd name="T51" fmla="*/ 31 h 74"/>
                <a:gd name="T52" fmla="*/ 47 w 89"/>
                <a:gd name="T53" fmla="*/ 36 h 74"/>
                <a:gd name="T54" fmla="*/ 44 w 89"/>
                <a:gd name="T55" fmla="*/ 41 h 74"/>
                <a:gd name="T56" fmla="*/ 37 w 89"/>
                <a:gd name="T57" fmla="*/ 45 h 74"/>
                <a:gd name="T58" fmla="*/ 26 w 89"/>
                <a:gd name="T59" fmla="*/ 47 h 74"/>
                <a:gd name="T60" fmla="*/ 14 w 89"/>
                <a:gd name="T61" fmla="*/ 52 h 74"/>
                <a:gd name="T62" fmla="*/ 14 w 89"/>
                <a:gd name="T63" fmla="*/ 53 h 74"/>
                <a:gd name="T64" fmla="*/ 14 w 89"/>
                <a:gd name="T65" fmla="*/ 55 h 74"/>
                <a:gd name="T66" fmla="*/ 2 w 89"/>
                <a:gd name="T67" fmla="*/ 61 h 74"/>
                <a:gd name="T68" fmla="*/ 2 w 89"/>
                <a:gd name="T69" fmla="*/ 68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74"/>
                <a:gd name="T107" fmla="*/ 89 w 89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74">
                  <a:moveTo>
                    <a:pt x="2" y="68"/>
                  </a:moveTo>
                  <a:cubicBezTo>
                    <a:pt x="4" y="70"/>
                    <a:pt x="6" y="71"/>
                    <a:pt x="7" y="71"/>
                  </a:cubicBezTo>
                  <a:cubicBezTo>
                    <a:pt x="8" y="71"/>
                    <a:pt x="10" y="72"/>
                    <a:pt x="12" y="72"/>
                  </a:cubicBezTo>
                  <a:cubicBezTo>
                    <a:pt x="13" y="73"/>
                    <a:pt x="15" y="74"/>
                    <a:pt x="17" y="74"/>
                  </a:cubicBezTo>
                  <a:cubicBezTo>
                    <a:pt x="18" y="74"/>
                    <a:pt x="21" y="74"/>
                    <a:pt x="23" y="73"/>
                  </a:cubicBezTo>
                  <a:cubicBezTo>
                    <a:pt x="25" y="72"/>
                    <a:pt x="26" y="72"/>
                    <a:pt x="27" y="71"/>
                  </a:cubicBezTo>
                  <a:cubicBezTo>
                    <a:pt x="27" y="71"/>
                    <a:pt x="29" y="71"/>
                    <a:pt x="31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69"/>
                    <a:pt x="52" y="66"/>
                  </a:cubicBezTo>
                  <a:cubicBezTo>
                    <a:pt x="53" y="64"/>
                    <a:pt x="54" y="61"/>
                    <a:pt x="55" y="61"/>
                  </a:cubicBezTo>
                  <a:cubicBezTo>
                    <a:pt x="56" y="61"/>
                    <a:pt x="59" y="61"/>
                    <a:pt x="61" y="60"/>
                  </a:cubicBezTo>
                  <a:cubicBezTo>
                    <a:pt x="63" y="60"/>
                    <a:pt x="65" y="58"/>
                    <a:pt x="66" y="57"/>
                  </a:cubicBezTo>
                  <a:cubicBezTo>
                    <a:pt x="67" y="57"/>
                    <a:pt x="71" y="55"/>
                    <a:pt x="74" y="54"/>
                  </a:cubicBezTo>
                  <a:cubicBezTo>
                    <a:pt x="77" y="53"/>
                    <a:pt x="79" y="51"/>
                    <a:pt x="80" y="49"/>
                  </a:cubicBezTo>
                  <a:cubicBezTo>
                    <a:pt x="80" y="48"/>
                    <a:pt x="81" y="45"/>
                    <a:pt x="82" y="44"/>
                  </a:cubicBezTo>
                  <a:cubicBezTo>
                    <a:pt x="82" y="42"/>
                    <a:pt x="83" y="38"/>
                    <a:pt x="83" y="35"/>
                  </a:cubicBezTo>
                  <a:cubicBezTo>
                    <a:pt x="83" y="31"/>
                    <a:pt x="84" y="28"/>
                    <a:pt x="86" y="27"/>
                  </a:cubicBezTo>
                  <a:cubicBezTo>
                    <a:pt x="87" y="27"/>
                    <a:pt x="89" y="22"/>
                    <a:pt x="89" y="15"/>
                  </a:cubicBezTo>
                  <a:cubicBezTo>
                    <a:pt x="89" y="9"/>
                    <a:pt x="86" y="4"/>
                    <a:pt x="82" y="4"/>
                  </a:cubicBezTo>
                  <a:cubicBezTo>
                    <a:pt x="82" y="4"/>
                    <a:pt x="82" y="4"/>
                    <a:pt x="80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7" y="0"/>
                    <a:pt x="73" y="1"/>
                    <a:pt x="70" y="2"/>
                  </a:cubicBezTo>
                  <a:cubicBezTo>
                    <a:pt x="67" y="4"/>
                    <a:pt x="65" y="7"/>
                    <a:pt x="65" y="10"/>
                  </a:cubicBezTo>
                  <a:cubicBezTo>
                    <a:pt x="65" y="13"/>
                    <a:pt x="64" y="17"/>
                    <a:pt x="62" y="19"/>
                  </a:cubicBezTo>
                  <a:cubicBezTo>
                    <a:pt x="61" y="22"/>
                    <a:pt x="60" y="25"/>
                    <a:pt x="59" y="27"/>
                  </a:cubicBezTo>
                  <a:cubicBezTo>
                    <a:pt x="59" y="28"/>
                    <a:pt x="56" y="30"/>
                    <a:pt x="53" y="31"/>
                  </a:cubicBezTo>
                  <a:cubicBezTo>
                    <a:pt x="50" y="32"/>
                    <a:pt x="47" y="34"/>
                    <a:pt x="47" y="36"/>
                  </a:cubicBezTo>
                  <a:cubicBezTo>
                    <a:pt x="47" y="37"/>
                    <a:pt x="46" y="39"/>
                    <a:pt x="44" y="41"/>
                  </a:cubicBezTo>
                  <a:cubicBezTo>
                    <a:pt x="42" y="42"/>
                    <a:pt x="39" y="44"/>
                    <a:pt x="37" y="45"/>
                  </a:cubicBezTo>
                  <a:cubicBezTo>
                    <a:pt x="35" y="46"/>
                    <a:pt x="30" y="47"/>
                    <a:pt x="26" y="47"/>
                  </a:cubicBezTo>
                  <a:cubicBezTo>
                    <a:pt x="23" y="47"/>
                    <a:pt x="17" y="49"/>
                    <a:pt x="14" y="52"/>
                  </a:cubicBezTo>
                  <a:cubicBezTo>
                    <a:pt x="14" y="52"/>
                    <a:pt x="14" y="52"/>
                    <a:pt x="14" y="53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0" y="56"/>
                    <a:pt x="5" y="60"/>
                    <a:pt x="2" y="61"/>
                  </a:cubicBezTo>
                  <a:cubicBezTo>
                    <a:pt x="0" y="63"/>
                    <a:pt x="0" y="66"/>
                    <a:pt x="2" y="6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3" name="Freeform 137">
              <a:extLst>
                <a:ext uri="{FF2B5EF4-FFF2-40B4-BE49-F238E27FC236}">
                  <a16:creationId xmlns:a16="http://schemas.microsoft.com/office/drawing/2014/main" id="{28FB479C-C14F-4D20-AE3D-0F2BA0E82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7975" y="2265363"/>
              <a:ext cx="396875" cy="233363"/>
            </a:xfrm>
            <a:custGeom>
              <a:avLst/>
              <a:gdLst>
                <a:gd name="T0" fmla="*/ 13 w 149"/>
                <a:gd name="T1" fmla="*/ 11 h 88"/>
                <a:gd name="T2" fmla="*/ 12 w 149"/>
                <a:gd name="T3" fmla="*/ 11 h 88"/>
                <a:gd name="T4" fmla="*/ 8 w 149"/>
                <a:gd name="T5" fmla="*/ 1 h 88"/>
                <a:gd name="T6" fmla="*/ 3 w 149"/>
                <a:gd name="T7" fmla="*/ 2 h 88"/>
                <a:gd name="T8" fmla="*/ 0 w 149"/>
                <a:gd name="T9" fmla="*/ 7 h 88"/>
                <a:gd name="T10" fmla="*/ 6 w 149"/>
                <a:gd name="T11" fmla="*/ 11 h 88"/>
                <a:gd name="T12" fmla="*/ 12 w 149"/>
                <a:gd name="T13" fmla="*/ 16 h 88"/>
                <a:gd name="T14" fmla="*/ 17 w 149"/>
                <a:gd name="T15" fmla="*/ 21 h 88"/>
                <a:gd name="T16" fmla="*/ 26 w 149"/>
                <a:gd name="T17" fmla="*/ 26 h 88"/>
                <a:gd name="T18" fmla="*/ 33 w 149"/>
                <a:gd name="T19" fmla="*/ 30 h 88"/>
                <a:gd name="T20" fmla="*/ 37 w 149"/>
                <a:gd name="T21" fmla="*/ 35 h 88"/>
                <a:gd name="T22" fmla="*/ 41 w 149"/>
                <a:gd name="T23" fmla="*/ 40 h 88"/>
                <a:gd name="T24" fmla="*/ 42 w 149"/>
                <a:gd name="T25" fmla="*/ 50 h 88"/>
                <a:gd name="T26" fmla="*/ 46 w 149"/>
                <a:gd name="T27" fmla="*/ 58 h 88"/>
                <a:gd name="T28" fmla="*/ 57 w 149"/>
                <a:gd name="T29" fmla="*/ 59 h 88"/>
                <a:gd name="T30" fmla="*/ 68 w 149"/>
                <a:gd name="T31" fmla="*/ 61 h 88"/>
                <a:gd name="T32" fmla="*/ 77 w 149"/>
                <a:gd name="T33" fmla="*/ 63 h 88"/>
                <a:gd name="T34" fmla="*/ 83 w 149"/>
                <a:gd name="T35" fmla="*/ 64 h 88"/>
                <a:gd name="T36" fmla="*/ 83 w 149"/>
                <a:gd name="T37" fmla="*/ 65 h 88"/>
                <a:gd name="T38" fmla="*/ 83 w 149"/>
                <a:gd name="T39" fmla="*/ 66 h 88"/>
                <a:gd name="T40" fmla="*/ 90 w 149"/>
                <a:gd name="T41" fmla="*/ 65 h 88"/>
                <a:gd name="T42" fmla="*/ 115 w 149"/>
                <a:gd name="T43" fmla="*/ 65 h 88"/>
                <a:gd name="T44" fmla="*/ 113 w 149"/>
                <a:gd name="T45" fmla="*/ 68 h 88"/>
                <a:gd name="T46" fmla="*/ 110 w 149"/>
                <a:gd name="T47" fmla="*/ 70 h 88"/>
                <a:gd name="T48" fmla="*/ 136 w 149"/>
                <a:gd name="T49" fmla="*/ 88 h 88"/>
                <a:gd name="T50" fmla="*/ 139 w 149"/>
                <a:gd name="T51" fmla="*/ 87 h 88"/>
                <a:gd name="T52" fmla="*/ 142 w 149"/>
                <a:gd name="T53" fmla="*/ 85 h 88"/>
                <a:gd name="T54" fmla="*/ 145 w 149"/>
                <a:gd name="T55" fmla="*/ 87 h 88"/>
                <a:gd name="T56" fmla="*/ 149 w 149"/>
                <a:gd name="T57" fmla="*/ 80 h 88"/>
                <a:gd name="T58" fmla="*/ 140 w 149"/>
                <a:gd name="T59" fmla="*/ 68 h 88"/>
                <a:gd name="T60" fmla="*/ 133 w 149"/>
                <a:gd name="T61" fmla="*/ 63 h 88"/>
                <a:gd name="T62" fmla="*/ 124 w 149"/>
                <a:gd name="T63" fmla="*/ 57 h 88"/>
                <a:gd name="T64" fmla="*/ 123 w 149"/>
                <a:gd name="T65" fmla="*/ 55 h 88"/>
                <a:gd name="T66" fmla="*/ 130 w 149"/>
                <a:gd name="T67" fmla="*/ 49 h 88"/>
                <a:gd name="T68" fmla="*/ 126 w 149"/>
                <a:gd name="T69" fmla="*/ 39 h 88"/>
                <a:gd name="T70" fmla="*/ 114 w 149"/>
                <a:gd name="T71" fmla="*/ 35 h 88"/>
                <a:gd name="T72" fmla="*/ 107 w 149"/>
                <a:gd name="T73" fmla="*/ 33 h 88"/>
                <a:gd name="T74" fmla="*/ 87 w 149"/>
                <a:gd name="T75" fmla="*/ 21 h 88"/>
                <a:gd name="T76" fmla="*/ 80 w 149"/>
                <a:gd name="T77" fmla="*/ 20 h 88"/>
                <a:gd name="T78" fmla="*/ 77 w 149"/>
                <a:gd name="T79" fmla="*/ 19 h 88"/>
                <a:gd name="T80" fmla="*/ 76 w 149"/>
                <a:gd name="T81" fmla="*/ 19 h 88"/>
                <a:gd name="T82" fmla="*/ 76 w 149"/>
                <a:gd name="T83" fmla="*/ 18 h 88"/>
                <a:gd name="T84" fmla="*/ 71 w 149"/>
                <a:gd name="T85" fmla="*/ 16 h 88"/>
                <a:gd name="T86" fmla="*/ 58 w 149"/>
                <a:gd name="T87" fmla="*/ 16 h 88"/>
                <a:gd name="T88" fmla="*/ 55 w 149"/>
                <a:gd name="T89" fmla="*/ 16 h 88"/>
                <a:gd name="T90" fmla="*/ 36 w 149"/>
                <a:gd name="T91" fmla="*/ 14 h 88"/>
                <a:gd name="T92" fmla="*/ 15 w 149"/>
                <a:gd name="T93" fmla="*/ 11 h 88"/>
                <a:gd name="T94" fmla="*/ 13 w 149"/>
                <a:gd name="T95" fmla="*/ 11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88"/>
                <a:gd name="T146" fmla="*/ 149 w 149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88">
                  <a:moveTo>
                    <a:pt x="13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1" y="6"/>
                    <a:pt x="10" y="1"/>
                    <a:pt x="8" y="1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8"/>
                    <a:pt x="3" y="10"/>
                    <a:pt x="6" y="11"/>
                  </a:cubicBezTo>
                  <a:cubicBezTo>
                    <a:pt x="9" y="12"/>
                    <a:pt x="12" y="14"/>
                    <a:pt x="12" y="16"/>
                  </a:cubicBezTo>
                  <a:cubicBezTo>
                    <a:pt x="12" y="17"/>
                    <a:pt x="14" y="20"/>
                    <a:pt x="17" y="21"/>
                  </a:cubicBezTo>
                  <a:cubicBezTo>
                    <a:pt x="19" y="23"/>
                    <a:pt x="23" y="25"/>
                    <a:pt x="26" y="26"/>
                  </a:cubicBezTo>
                  <a:cubicBezTo>
                    <a:pt x="28" y="26"/>
                    <a:pt x="31" y="28"/>
                    <a:pt x="33" y="30"/>
                  </a:cubicBezTo>
                  <a:cubicBezTo>
                    <a:pt x="34" y="32"/>
                    <a:pt x="36" y="34"/>
                    <a:pt x="37" y="35"/>
                  </a:cubicBezTo>
                  <a:cubicBezTo>
                    <a:pt x="38" y="35"/>
                    <a:pt x="40" y="38"/>
                    <a:pt x="41" y="40"/>
                  </a:cubicBezTo>
                  <a:cubicBezTo>
                    <a:pt x="41" y="42"/>
                    <a:pt x="42" y="47"/>
                    <a:pt x="42" y="50"/>
                  </a:cubicBezTo>
                  <a:cubicBezTo>
                    <a:pt x="42" y="54"/>
                    <a:pt x="44" y="57"/>
                    <a:pt x="46" y="58"/>
                  </a:cubicBezTo>
                  <a:cubicBezTo>
                    <a:pt x="48" y="58"/>
                    <a:pt x="54" y="59"/>
                    <a:pt x="57" y="59"/>
                  </a:cubicBezTo>
                  <a:cubicBezTo>
                    <a:pt x="61" y="59"/>
                    <a:pt x="66" y="60"/>
                    <a:pt x="68" y="61"/>
                  </a:cubicBezTo>
                  <a:cubicBezTo>
                    <a:pt x="70" y="62"/>
                    <a:pt x="74" y="63"/>
                    <a:pt x="77" y="63"/>
                  </a:cubicBezTo>
                  <a:cubicBezTo>
                    <a:pt x="80" y="63"/>
                    <a:pt x="83" y="64"/>
                    <a:pt x="83" y="64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6"/>
                    <a:pt x="83" y="66"/>
                  </a:cubicBezTo>
                  <a:cubicBezTo>
                    <a:pt x="83" y="67"/>
                    <a:pt x="86" y="66"/>
                    <a:pt x="90" y="65"/>
                  </a:cubicBezTo>
                  <a:cubicBezTo>
                    <a:pt x="94" y="63"/>
                    <a:pt x="105" y="64"/>
                    <a:pt x="115" y="65"/>
                  </a:cubicBezTo>
                  <a:cubicBezTo>
                    <a:pt x="115" y="65"/>
                    <a:pt x="115" y="65"/>
                    <a:pt x="113" y="68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5" y="73"/>
                    <a:pt x="127" y="81"/>
                    <a:pt x="136" y="88"/>
                  </a:cubicBezTo>
                  <a:cubicBezTo>
                    <a:pt x="136" y="88"/>
                    <a:pt x="136" y="88"/>
                    <a:pt x="139" y="87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2" y="86"/>
                    <a:pt x="143" y="87"/>
                    <a:pt x="145" y="87"/>
                  </a:cubicBezTo>
                  <a:cubicBezTo>
                    <a:pt x="147" y="87"/>
                    <a:pt x="149" y="84"/>
                    <a:pt x="149" y="80"/>
                  </a:cubicBezTo>
                  <a:cubicBezTo>
                    <a:pt x="149" y="80"/>
                    <a:pt x="149" y="80"/>
                    <a:pt x="140" y="68"/>
                  </a:cubicBezTo>
                  <a:cubicBezTo>
                    <a:pt x="131" y="56"/>
                    <a:pt x="136" y="63"/>
                    <a:pt x="133" y="63"/>
                  </a:cubicBezTo>
                  <a:cubicBezTo>
                    <a:pt x="129" y="63"/>
                    <a:pt x="125" y="60"/>
                    <a:pt x="124" y="57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127" y="54"/>
                    <a:pt x="130" y="51"/>
                    <a:pt x="130" y="49"/>
                  </a:cubicBezTo>
                  <a:cubicBezTo>
                    <a:pt x="130" y="46"/>
                    <a:pt x="128" y="42"/>
                    <a:pt x="126" y="39"/>
                  </a:cubicBezTo>
                  <a:cubicBezTo>
                    <a:pt x="123" y="37"/>
                    <a:pt x="118" y="35"/>
                    <a:pt x="114" y="35"/>
                  </a:cubicBezTo>
                  <a:cubicBezTo>
                    <a:pt x="110" y="35"/>
                    <a:pt x="107" y="34"/>
                    <a:pt x="107" y="33"/>
                  </a:cubicBezTo>
                  <a:cubicBezTo>
                    <a:pt x="107" y="31"/>
                    <a:pt x="98" y="26"/>
                    <a:pt x="87" y="21"/>
                  </a:cubicBezTo>
                  <a:cubicBezTo>
                    <a:pt x="87" y="21"/>
                    <a:pt x="87" y="21"/>
                    <a:pt x="80" y="20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6" y="19"/>
                  </a:cubicBezTo>
                  <a:cubicBezTo>
                    <a:pt x="76" y="19"/>
                    <a:pt x="76" y="19"/>
                    <a:pt x="76" y="18"/>
                  </a:cubicBezTo>
                  <a:cubicBezTo>
                    <a:pt x="76" y="15"/>
                    <a:pt x="73" y="16"/>
                    <a:pt x="71" y="16"/>
                  </a:cubicBezTo>
                  <a:cubicBezTo>
                    <a:pt x="70" y="16"/>
                    <a:pt x="60" y="16"/>
                    <a:pt x="58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0" y="16"/>
                    <a:pt x="41" y="14"/>
                    <a:pt x="36" y="14"/>
                  </a:cubicBezTo>
                  <a:cubicBezTo>
                    <a:pt x="30" y="13"/>
                    <a:pt x="20" y="11"/>
                    <a:pt x="15" y="11"/>
                  </a:cubicBezTo>
                  <a:cubicBezTo>
                    <a:pt x="15" y="11"/>
                    <a:pt x="15" y="11"/>
                    <a:pt x="13" y="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4" name="Freeform 138">
              <a:extLst>
                <a:ext uri="{FF2B5EF4-FFF2-40B4-BE49-F238E27FC236}">
                  <a16:creationId xmlns:a16="http://schemas.microsoft.com/office/drawing/2014/main" id="{62C300CB-F54E-43A9-9BCD-24FDF3361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175" y="3308350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5" name="Oval 139">
              <a:extLst>
                <a:ext uri="{FF2B5EF4-FFF2-40B4-BE49-F238E27FC236}">
                  <a16:creationId xmlns:a16="http://schemas.microsoft.com/office/drawing/2014/main" id="{10D82528-C7AA-4E05-9580-3C2891253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1722438"/>
              <a:ext cx="269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6" name="Freeform 140">
              <a:extLst>
                <a:ext uri="{FF2B5EF4-FFF2-40B4-BE49-F238E27FC236}">
                  <a16:creationId xmlns:a16="http://schemas.microsoft.com/office/drawing/2014/main" id="{A29912BF-5D34-413D-A75C-B5E76B187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7" name="Freeform 141">
              <a:extLst>
                <a:ext uri="{FF2B5EF4-FFF2-40B4-BE49-F238E27FC236}">
                  <a16:creationId xmlns:a16="http://schemas.microsoft.com/office/drawing/2014/main" id="{5DF0A7A4-779F-464B-8A76-66ED6E024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296988"/>
              <a:ext cx="3175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8" name="Freeform 142">
              <a:extLst>
                <a:ext uri="{FF2B5EF4-FFF2-40B4-BE49-F238E27FC236}">
                  <a16:creationId xmlns:a16="http://schemas.microsoft.com/office/drawing/2014/main" id="{61A67B36-2A98-462C-8573-BDF0CFC18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3017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69" name="Freeform 143">
              <a:extLst>
                <a:ext uri="{FF2B5EF4-FFF2-40B4-BE49-F238E27FC236}">
                  <a16:creationId xmlns:a16="http://schemas.microsoft.com/office/drawing/2014/main" id="{FAAC879F-F9DF-46B8-A818-267A76C35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57238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0" name="Freeform 144">
              <a:extLst>
                <a:ext uri="{FF2B5EF4-FFF2-40B4-BE49-F238E27FC236}">
                  <a16:creationId xmlns:a16="http://schemas.microsoft.com/office/drawing/2014/main" id="{C782E469-68A3-4B7A-8C56-4E7747A16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875" y="1258888"/>
              <a:ext cx="11113" cy="23813"/>
            </a:xfrm>
            <a:custGeom>
              <a:avLst/>
              <a:gdLst>
                <a:gd name="T0" fmla="*/ 4 w 4"/>
                <a:gd name="T1" fmla="*/ 2 h 9"/>
                <a:gd name="T2" fmla="*/ 2 w 4"/>
                <a:gd name="T3" fmla="*/ 0 h 9"/>
                <a:gd name="T4" fmla="*/ 0 w 4"/>
                <a:gd name="T5" fmla="*/ 0 h 9"/>
                <a:gd name="T6" fmla="*/ 1 w 4"/>
                <a:gd name="T7" fmla="*/ 0 h 9"/>
                <a:gd name="T8" fmla="*/ 3 w 4"/>
                <a:gd name="T9" fmla="*/ 2 h 9"/>
                <a:gd name="T10" fmla="*/ 4 w 4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4" y="2"/>
                  </a:moveTo>
                  <a:cubicBezTo>
                    <a:pt x="4" y="2"/>
                    <a:pt x="4" y="2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1" name="Oval 145">
              <a:extLst>
                <a:ext uri="{FF2B5EF4-FFF2-40B4-BE49-F238E27FC236}">
                  <a16:creationId xmlns:a16="http://schemas.microsoft.com/office/drawing/2014/main" id="{CAD8EAE5-5F68-4591-8ABE-DB8B9BEF2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588" cy="1588"/>
            </a:xfrm>
            <a:prstGeom prst="ellipse">
              <a:avLst/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2" name="Freeform 146">
              <a:extLst>
                <a:ext uri="{FF2B5EF4-FFF2-40B4-BE49-F238E27FC236}">
                  <a16:creationId xmlns:a16="http://schemas.microsoft.com/office/drawing/2014/main" id="{688C1047-92D0-4CDD-BC9A-8E4E79379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1878013"/>
              <a:ext cx="1" cy="476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3" name="Freeform 147">
              <a:extLst>
                <a:ext uri="{FF2B5EF4-FFF2-40B4-BE49-F238E27FC236}">
                  <a16:creationId xmlns:a16="http://schemas.microsoft.com/office/drawing/2014/main" id="{828A5E0C-0FC9-40BA-AC6E-C424CD564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603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4" name="Freeform 148">
              <a:extLst>
                <a:ext uri="{FF2B5EF4-FFF2-40B4-BE49-F238E27FC236}">
                  <a16:creationId xmlns:a16="http://schemas.microsoft.com/office/drawing/2014/main" id="{F54A88E1-C37F-4E27-B56E-151D184E2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0" y="5334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5" name="Freeform 149">
              <a:extLst>
                <a:ext uri="{FF2B5EF4-FFF2-40B4-BE49-F238E27FC236}">
                  <a16:creationId xmlns:a16="http://schemas.microsoft.com/office/drawing/2014/main" id="{AFE7AF69-58A8-420D-A210-2678F9977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200" y="324961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6" name="Freeform 150">
              <a:extLst>
                <a:ext uri="{FF2B5EF4-FFF2-40B4-BE49-F238E27FC236}">
                  <a16:creationId xmlns:a16="http://schemas.microsoft.com/office/drawing/2014/main" id="{89A00C34-7CB5-48C5-A4CD-4817D75DD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2320925"/>
              <a:ext cx="3175" cy="7938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cubicBezTo>
                    <a:pt x="1" y="3"/>
                    <a:pt x="1" y="2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7" name="Freeform 151">
              <a:extLst>
                <a:ext uri="{FF2B5EF4-FFF2-40B4-BE49-F238E27FC236}">
                  <a16:creationId xmlns:a16="http://schemas.microsoft.com/office/drawing/2014/main" id="{7BF3A2E5-E385-4DE5-BECA-4A6B95B9B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2003425"/>
              <a:ext cx="1050925" cy="1471613"/>
            </a:xfrm>
            <a:custGeom>
              <a:avLst/>
              <a:gdLst>
                <a:gd name="T0" fmla="*/ 366 w 394"/>
                <a:gd name="T1" fmla="*/ 136 h 552"/>
                <a:gd name="T2" fmla="*/ 365 w 394"/>
                <a:gd name="T3" fmla="*/ 134 h 552"/>
                <a:gd name="T4" fmla="*/ 364 w 394"/>
                <a:gd name="T5" fmla="*/ 136 h 552"/>
                <a:gd name="T6" fmla="*/ 362 w 394"/>
                <a:gd name="T7" fmla="*/ 137 h 552"/>
                <a:gd name="T8" fmla="*/ 361 w 394"/>
                <a:gd name="T9" fmla="*/ 138 h 552"/>
                <a:gd name="T10" fmla="*/ 355 w 394"/>
                <a:gd name="T11" fmla="*/ 130 h 552"/>
                <a:gd name="T12" fmla="*/ 341 w 394"/>
                <a:gd name="T13" fmla="*/ 117 h 552"/>
                <a:gd name="T14" fmla="*/ 349 w 394"/>
                <a:gd name="T15" fmla="*/ 119 h 552"/>
                <a:gd name="T16" fmla="*/ 329 w 394"/>
                <a:gd name="T17" fmla="*/ 114 h 552"/>
                <a:gd name="T18" fmla="*/ 309 w 394"/>
                <a:gd name="T19" fmla="*/ 111 h 552"/>
                <a:gd name="T20" fmla="*/ 290 w 394"/>
                <a:gd name="T21" fmla="*/ 97 h 552"/>
                <a:gd name="T22" fmla="*/ 274 w 394"/>
                <a:gd name="T23" fmla="*/ 101 h 552"/>
                <a:gd name="T24" fmla="*/ 271 w 394"/>
                <a:gd name="T25" fmla="*/ 102 h 552"/>
                <a:gd name="T26" fmla="*/ 269 w 394"/>
                <a:gd name="T27" fmla="*/ 104 h 552"/>
                <a:gd name="T28" fmla="*/ 265 w 394"/>
                <a:gd name="T29" fmla="*/ 107 h 552"/>
                <a:gd name="T30" fmla="*/ 257 w 394"/>
                <a:gd name="T31" fmla="*/ 100 h 552"/>
                <a:gd name="T32" fmla="*/ 258 w 394"/>
                <a:gd name="T33" fmla="*/ 84 h 552"/>
                <a:gd name="T34" fmla="*/ 234 w 394"/>
                <a:gd name="T35" fmla="*/ 52 h 552"/>
                <a:gd name="T36" fmla="*/ 218 w 394"/>
                <a:gd name="T37" fmla="*/ 48 h 552"/>
                <a:gd name="T38" fmla="*/ 177 w 394"/>
                <a:gd name="T39" fmla="*/ 20 h 552"/>
                <a:gd name="T40" fmla="*/ 92 w 394"/>
                <a:gd name="T41" fmla="*/ 0 h 552"/>
                <a:gd name="T42" fmla="*/ 53 w 394"/>
                <a:gd name="T43" fmla="*/ 13 h 552"/>
                <a:gd name="T44" fmla="*/ 6 w 394"/>
                <a:gd name="T45" fmla="*/ 23 h 552"/>
                <a:gd name="T46" fmla="*/ 14 w 394"/>
                <a:gd name="T47" fmla="*/ 29 h 552"/>
                <a:gd name="T48" fmla="*/ 30 w 394"/>
                <a:gd name="T49" fmla="*/ 54 h 552"/>
                <a:gd name="T50" fmla="*/ 0 w 394"/>
                <a:gd name="T51" fmla="*/ 107 h 552"/>
                <a:gd name="T52" fmla="*/ 0 w 394"/>
                <a:gd name="T53" fmla="*/ 135 h 552"/>
                <a:gd name="T54" fmla="*/ 17 w 394"/>
                <a:gd name="T55" fmla="*/ 147 h 552"/>
                <a:gd name="T56" fmla="*/ 71 w 394"/>
                <a:gd name="T57" fmla="*/ 241 h 552"/>
                <a:gd name="T58" fmla="*/ 47 w 394"/>
                <a:gd name="T59" fmla="*/ 418 h 552"/>
                <a:gd name="T60" fmla="*/ 49 w 394"/>
                <a:gd name="T61" fmla="*/ 466 h 552"/>
                <a:gd name="T62" fmla="*/ 42 w 394"/>
                <a:gd name="T63" fmla="*/ 482 h 552"/>
                <a:gd name="T64" fmla="*/ 45 w 394"/>
                <a:gd name="T65" fmla="*/ 482 h 552"/>
                <a:gd name="T66" fmla="*/ 45 w 394"/>
                <a:gd name="T67" fmla="*/ 491 h 552"/>
                <a:gd name="T68" fmla="*/ 41 w 394"/>
                <a:gd name="T69" fmla="*/ 507 h 552"/>
                <a:gd name="T70" fmla="*/ 49 w 394"/>
                <a:gd name="T71" fmla="*/ 525 h 552"/>
                <a:gd name="T72" fmla="*/ 68 w 394"/>
                <a:gd name="T73" fmla="*/ 552 h 552"/>
                <a:gd name="T74" fmla="*/ 117 w 394"/>
                <a:gd name="T75" fmla="*/ 482 h 552"/>
                <a:gd name="T76" fmla="*/ 119 w 394"/>
                <a:gd name="T77" fmla="*/ 477 h 552"/>
                <a:gd name="T78" fmla="*/ 115 w 394"/>
                <a:gd name="T79" fmla="*/ 470 h 552"/>
                <a:gd name="T80" fmla="*/ 115 w 394"/>
                <a:gd name="T81" fmla="*/ 466 h 552"/>
                <a:gd name="T82" fmla="*/ 125 w 394"/>
                <a:gd name="T83" fmla="*/ 456 h 552"/>
                <a:gd name="T84" fmla="*/ 122 w 394"/>
                <a:gd name="T85" fmla="*/ 433 h 552"/>
                <a:gd name="T86" fmla="*/ 142 w 394"/>
                <a:gd name="T87" fmla="*/ 424 h 552"/>
                <a:gd name="T88" fmla="*/ 169 w 394"/>
                <a:gd name="T89" fmla="*/ 409 h 552"/>
                <a:gd name="T90" fmla="*/ 210 w 394"/>
                <a:gd name="T91" fmla="*/ 373 h 552"/>
                <a:gd name="T92" fmla="*/ 252 w 394"/>
                <a:gd name="T93" fmla="*/ 323 h 552"/>
                <a:gd name="T94" fmla="*/ 310 w 394"/>
                <a:gd name="T95" fmla="*/ 274 h 552"/>
                <a:gd name="T96" fmla="*/ 337 w 394"/>
                <a:gd name="T97" fmla="*/ 233 h 552"/>
                <a:gd name="T98" fmla="*/ 369 w 394"/>
                <a:gd name="T99" fmla="*/ 178 h 552"/>
                <a:gd name="T100" fmla="*/ 379 w 394"/>
                <a:gd name="T101" fmla="*/ 133 h 5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4"/>
                <a:gd name="T154" fmla="*/ 0 h 552"/>
                <a:gd name="T155" fmla="*/ 394 w 394"/>
                <a:gd name="T156" fmla="*/ 552 h 5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4" h="552">
                  <a:moveTo>
                    <a:pt x="379" y="133"/>
                  </a:moveTo>
                  <a:cubicBezTo>
                    <a:pt x="375" y="133"/>
                    <a:pt x="372" y="134"/>
                    <a:pt x="368" y="135"/>
                  </a:cubicBezTo>
                  <a:cubicBezTo>
                    <a:pt x="367" y="135"/>
                    <a:pt x="366" y="136"/>
                    <a:pt x="366" y="136"/>
                  </a:cubicBezTo>
                  <a:cubicBezTo>
                    <a:pt x="366" y="136"/>
                    <a:pt x="366" y="136"/>
                    <a:pt x="366" y="136"/>
                  </a:cubicBezTo>
                  <a:cubicBezTo>
                    <a:pt x="366" y="136"/>
                    <a:pt x="365" y="135"/>
                    <a:pt x="365" y="134"/>
                  </a:cubicBezTo>
                  <a:cubicBezTo>
                    <a:pt x="365" y="134"/>
                    <a:pt x="365" y="134"/>
                    <a:pt x="365" y="134"/>
                  </a:cubicBezTo>
                  <a:cubicBezTo>
                    <a:pt x="365" y="134"/>
                    <a:pt x="364" y="133"/>
                    <a:pt x="364" y="133"/>
                  </a:cubicBezTo>
                  <a:cubicBezTo>
                    <a:pt x="364" y="133"/>
                    <a:pt x="364" y="134"/>
                    <a:pt x="364" y="134"/>
                  </a:cubicBezTo>
                  <a:cubicBezTo>
                    <a:pt x="364" y="136"/>
                    <a:pt x="364" y="136"/>
                    <a:pt x="364" y="136"/>
                  </a:cubicBezTo>
                  <a:cubicBezTo>
                    <a:pt x="361" y="136"/>
                    <a:pt x="361" y="136"/>
                    <a:pt x="361" y="136"/>
                  </a:cubicBezTo>
                  <a:cubicBezTo>
                    <a:pt x="359" y="134"/>
                    <a:pt x="359" y="134"/>
                    <a:pt x="361" y="136"/>
                  </a:cubicBezTo>
                  <a:cubicBezTo>
                    <a:pt x="361" y="136"/>
                    <a:pt x="361" y="136"/>
                    <a:pt x="362" y="137"/>
                  </a:cubicBezTo>
                  <a:cubicBezTo>
                    <a:pt x="363" y="137"/>
                    <a:pt x="363" y="138"/>
                    <a:pt x="364" y="138"/>
                  </a:cubicBezTo>
                  <a:cubicBezTo>
                    <a:pt x="364" y="138"/>
                    <a:pt x="364" y="138"/>
                    <a:pt x="364" y="138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59" y="136"/>
                    <a:pt x="358" y="134"/>
                    <a:pt x="356" y="131"/>
                  </a:cubicBezTo>
                  <a:cubicBezTo>
                    <a:pt x="355" y="130"/>
                    <a:pt x="353" y="127"/>
                    <a:pt x="351" y="123"/>
                  </a:cubicBezTo>
                  <a:cubicBezTo>
                    <a:pt x="352" y="125"/>
                    <a:pt x="354" y="128"/>
                    <a:pt x="355" y="130"/>
                  </a:cubicBezTo>
                  <a:cubicBezTo>
                    <a:pt x="353" y="128"/>
                    <a:pt x="352" y="126"/>
                    <a:pt x="351" y="124"/>
                  </a:cubicBezTo>
                  <a:cubicBezTo>
                    <a:pt x="349" y="121"/>
                    <a:pt x="348" y="119"/>
                    <a:pt x="347" y="119"/>
                  </a:cubicBezTo>
                  <a:cubicBezTo>
                    <a:pt x="347" y="119"/>
                    <a:pt x="344" y="118"/>
                    <a:pt x="341" y="117"/>
                  </a:cubicBezTo>
                  <a:cubicBezTo>
                    <a:pt x="337" y="117"/>
                    <a:pt x="337" y="116"/>
                    <a:pt x="341" y="117"/>
                  </a:cubicBezTo>
                  <a:cubicBezTo>
                    <a:pt x="345" y="117"/>
                    <a:pt x="348" y="117"/>
                    <a:pt x="348" y="118"/>
                  </a:cubicBezTo>
                  <a:cubicBezTo>
                    <a:pt x="348" y="118"/>
                    <a:pt x="348" y="118"/>
                    <a:pt x="349" y="119"/>
                  </a:cubicBezTo>
                  <a:cubicBezTo>
                    <a:pt x="348" y="118"/>
                    <a:pt x="348" y="118"/>
                    <a:pt x="348" y="118"/>
                  </a:cubicBezTo>
                  <a:cubicBezTo>
                    <a:pt x="348" y="117"/>
                    <a:pt x="344" y="116"/>
                    <a:pt x="339" y="116"/>
                  </a:cubicBezTo>
                  <a:cubicBezTo>
                    <a:pt x="334" y="115"/>
                    <a:pt x="329" y="114"/>
                    <a:pt x="329" y="114"/>
                  </a:cubicBezTo>
                  <a:cubicBezTo>
                    <a:pt x="328" y="114"/>
                    <a:pt x="326" y="114"/>
                    <a:pt x="324" y="114"/>
                  </a:cubicBezTo>
                  <a:cubicBezTo>
                    <a:pt x="322" y="113"/>
                    <a:pt x="318" y="113"/>
                    <a:pt x="315" y="113"/>
                  </a:cubicBezTo>
                  <a:cubicBezTo>
                    <a:pt x="313" y="112"/>
                    <a:pt x="310" y="112"/>
                    <a:pt x="309" y="111"/>
                  </a:cubicBezTo>
                  <a:cubicBezTo>
                    <a:pt x="309" y="111"/>
                    <a:pt x="306" y="108"/>
                    <a:pt x="304" y="105"/>
                  </a:cubicBezTo>
                  <a:cubicBezTo>
                    <a:pt x="301" y="102"/>
                    <a:pt x="298" y="99"/>
                    <a:pt x="297" y="98"/>
                  </a:cubicBezTo>
                  <a:cubicBezTo>
                    <a:pt x="297" y="98"/>
                    <a:pt x="294" y="97"/>
                    <a:pt x="290" y="97"/>
                  </a:cubicBezTo>
                  <a:cubicBezTo>
                    <a:pt x="287" y="97"/>
                    <a:pt x="276" y="100"/>
                    <a:pt x="276" y="100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75" y="100"/>
                    <a:pt x="274" y="100"/>
                    <a:pt x="274" y="101"/>
                  </a:cubicBezTo>
                  <a:cubicBezTo>
                    <a:pt x="274" y="101"/>
                    <a:pt x="274" y="101"/>
                    <a:pt x="273" y="101"/>
                  </a:cubicBezTo>
                  <a:cubicBezTo>
                    <a:pt x="273" y="101"/>
                    <a:pt x="272" y="101"/>
                    <a:pt x="272" y="101"/>
                  </a:cubicBezTo>
                  <a:cubicBezTo>
                    <a:pt x="272" y="102"/>
                    <a:pt x="272" y="102"/>
                    <a:pt x="271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3"/>
                    <a:pt x="269" y="103"/>
                    <a:pt x="269" y="104"/>
                  </a:cubicBezTo>
                  <a:cubicBezTo>
                    <a:pt x="269" y="104"/>
                    <a:pt x="269" y="104"/>
                    <a:pt x="268" y="104"/>
                  </a:cubicBezTo>
                  <a:cubicBezTo>
                    <a:pt x="268" y="104"/>
                    <a:pt x="268" y="105"/>
                    <a:pt x="268" y="105"/>
                  </a:cubicBezTo>
                  <a:cubicBezTo>
                    <a:pt x="267" y="107"/>
                    <a:pt x="266" y="108"/>
                    <a:pt x="265" y="107"/>
                  </a:cubicBezTo>
                  <a:cubicBezTo>
                    <a:pt x="264" y="107"/>
                    <a:pt x="264" y="107"/>
                    <a:pt x="264" y="107"/>
                  </a:cubicBezTo>
                  <a:cubicBezTo>
                    <a:pt x="264" y="107"/>
                    <a:pt x="263" y="106"/>
                    <a:pt x="262" y="105"/>
                  </a:cubicBezTo>
                  <a:cubicBezTo>
                    <a:pt x="260" y="105"/>
                    <a:pt x="258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100"/>
                    <a:pt x="257" y="100"/>
                  </a:cubicBezTo>
                  <a:cubicBezTo>
                    <a:pt x="257" y="100"/>
                    <a:pt x="257" y="93"/>
                    <a:pt x="258" y="84"/>
                  </a:cubicBezTo>
                  <a:cubicBezTo>
                    <a:pt x="259" y="75"/>
                    <a:pt x="259" y="68"/>
                    <a:pt x="259" y="68"/>
                  </a:cubicBezTo>
                  <a:cubicBezTo>
                    <a:pt x="259" y="68"/>
                    <a:pt x="255" y="64"/>
                    <a:pt x="249" y="60"/>
                  </a:cubicBezTo>
                  <a:cubicBezTo>
                    <a:pt x="244" y="57"/>
                    <a:pt x="237" y="53"/>
                    <a:pt x="234" y="52"/>
                  </a:cubicBezTo>
                  <a:cubicBezTo>
                    <a:pt x="230" y="51"/>
                    <a:pt x="228" y="51"/>
                    <a:pt x="228" y="51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7" y="50"/>
                    <a:pt x="223" y="49"/>
                    <a:pt x="218" y="48"/>
                  </a:cubicBezTo>
                  <a:cubicBezTo>
                    <a:pt x="213" y="47"/>
                    <a:pt x="205" y="45"/>
                    <a:pt x="202" y="44"/>
                  </a:cubicBezTo>
                  <a:cubicBezTo>
                    <a:pt x="198" y="43"/>
                    <a:pt x="193" y="38"/>
                    <a:pt x="192" y="34"/>
                  </a:cubicBezTo>
                  <a:cubicBezTo>
                    <a:pt x="191" y="30"/>
                    <a:pt x="184" y="23"/>
                    <a:pt x="177" y="20"/>
                  </a:cubicBezTo>
                  <a:cubicBezTo>
                    <a:pt x="170" y="17"/>
                    <a:pt x="155" y="14"/>
                    <a:pt x="142" y="14"/>
                  </a:cubicBezTo>
                  <a:cubicBezTo>
                    <a:pt x="130" y="14"/>
                    <a:pt x="116" y="11"/>
                    <a:pt x="111" y="7"/>
                  </a:cubicBezTo>
                  <a:cubicBezTo>
                    <a:pt x="107" y="3"/>
                    <a:pt x="98" y="0"/>
                    <a:pt x="92" y="0"/>
                  </a:cubicBezTo>
                  <a:cubicBezTo>
                    <a:pt x="86" y="0"/>
                    <a:pt x="76" y="1"/>
                    <a:pt x="69" y="3"/>
                  </a:cubicBezTo>
                  <a:cubicBezTo>
                    <a:pt x="62" y="5"/>
                    <a:pt x="56" y="7"/>
                    <a:pt x="56" y="8"/>
                  </a:cubicBezTo>
                  <a:cubicBezTo>
                    <a:pt x="55" y="9"/>
                    <a:pt x="54" y="11"/>
                    <a:pt x="53" y="13"/>
                  </a:cubicBezTo>
                  <a:cubicBezTo>
                    <a:pt x="53" y="14"/>
                    <a:pt x="48" y="17"/>
                    <a:pt x="42" y="20"/>
                  </a:cubicBezTo>
                  <a:cubicBezTo>
                    <a:pt x="36" y="22"/>
                    <a:pt x="25" y="24"/>
                    <a:pt x="19" y="24"/>
                  </a:cubicBezTo>
                  <a:cubicBezTo>
                    <a:pt x="12" y="24"/>
                    <a:pt x="6" y="24"/>
                    <a:pt x="6" y="23"/>
                  </a:cubicBezTo>
                  <a:cubicBezTo>
                    <a:pt x="5" y="23"/>
                    <a:pt x="5" y="26"/>
                    <a:pt x="7" y="28"/>
                  </a:cubicBezTo>
                  <a:cubicBezTo>
                    <a:pt x="7" y="28"/>
                    <a:pt x="7" y="28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29"/>
                    <a:pt x="23" y="35"/>
                    <a:pt x="30" y="42"/>
                  </a:cubicBezTo>
                  <a:cubicBezTo>
                    <a:pt x="30" y="42"/>
                    <a:pt x="30" y="42"/>
                    <a:pt x="30" y="47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62"/>
                    <a:pt x="30" y="74"/>
                    <a:pt x="30" y="80"/>
                  </a:cubicBezTo>
                  <a:cubicBezTo>
                    <a:pt x="30" y="86"/>
                    <a:pt x="23" y="93"/>
                    <a:pt x="15" y="95"/>
                  </a:cubicBezTo>
                  <a:cubicBezTo>
                    <a:pt x="7" y="98"/>
                    <a:pt x="0" y="103"/>
                    <a:pt x="0" y="107"/>
                  </a:cubicBezTo>
                  <a:cubicBezTo>
                    <a:pt x="0" y="111"/>
                    <a:pt x="2" y="114"/>
                    <a:pt x="4" y="115"/>
                  </a:cubicBezTo>
                  <a:cubicBezTo>
                    <a:pt x="5" y="115"/>
                    <a:pt x="5" y="117"/>
                    <a:pt x="4" y="120"/>
                  </a:cubicBezTo>
                  <a:cubicBezTo>
                    <a:pt x="2" y="123"/>
                    <a:pt x="0" y="129"/>
                    <a:pt x="0" y="135"/>
                  </a:cubicBezTo>
                  <a:cubicBezTo>
                    <a:pt x="0" y="140"/>
                    <a:pt x="5" y="146"/>
                    <a:pt x="11" y="147"/>
                  </a:cubicBezTo>
                  <a:cubicBezTo>
                    <a:pt x="11" y="147"/>
                    <a:pt x="11" y="147"/>
                    <a:pt x="14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21" y="157"/>
                    <a:pt x="29" y="175"/>
                    <a:pt x="35" y="186"/>
                  </a:cubicBezTo>
                  <a:cubicBezTo>
                    <a:pt x="41" y="197"/>
                    <a:pt x="54" y="211"/>
                    <a:pt x="63" y="216"/>
                  </a:cubicBezTo>
                  <a:cubicBezTo>
                    <a:pt x="63" y="216"/>
                    <a:pt x="63" y="216"/>
                    <a:pt x="71" y="241"/>
                  </a:cubicBezTo>
                  <a:cubicBezTo>
                    <a:pt x="80" y="266"/>
                    <a:pt x="78" y="289"/>
                    <a:pt x="78" y="289"/>
                  </a:cubicBezTo>
                  <a:cubicBezTo>
                    <a:pt x="76" y="315"/>
                    <a:pt x="71" y="347"/>
                    <a:pt x="67" y="360"/>
                  </a:cubicBezTo>
                  <a:cubicBezTo>
                    <a:pt x="63" y="374"/>
                    <a:pt x="46" y="405"/>
                    <a:pt x="47" y="418"/>
                  </a:cubicBezTo>
                  <a:cubicBezTo>
                    <a:pt x="47" y="431"/>
                    <a:pt x="49" y="442"/>
                    <a:pt x="51" y="442"/>
                  </a:cubicBezTo>
                  <a:cubicBezTo>
                    <a:pt x="52" y="443"/>
                    <a:pt x="54" y="448"/>
                    <a:pt x="54" y="453"/>
                  </a:cubicBezTo>
                  <a:cubicBezTo>
                    <a:pt x="54" y="459"/>
                    <a:pt x="51" y="465"/>
                    <a:pt x="49" y="466"/>
                  </a:cubicBezTo>
                  <a:cubicBezTo>
                    <a:pt x="46" y="467"/>
                    <a:pt x="44" y="469"/>
                    <a:pt x="43" y="471"/>
                  </a:cubicBezTo>
                  <a:cubicBezTo>
                    <a:pt x="43" y="473"/>
                    <a:pt x="42" y="475"/>
                    <a:pt x="42" y="475"/>
                  </a:cubicBezTo>
                  <a:cubicBezTo>
                    <a:pt x="42" y="475"/>
                    <a:pt x="42" y="478"/>
                    <a:pt x="42" y="482"/>
                  </a:cubicBezTo>
                  <a:cubicBezTo>
                    <a:pt x="42" y="486"/>
                    <a:pt x="42" y="489"/>
                    <a:pt x="43" y="489"/>
                  </a:cubicBezTo>
                  <a:cubicBezTo>
                    <a:pt x="44" y="489"/>
                    <a:pt x="45" y="486"/>
                    <a:pt x="45" y="482"/>
                  </a:cubicBezTo>
                  <a:cubicBezTo>
                    <a:pt x="45" y="479"/>
                    <a:pt x="45" y="479"/>
                    <a:pt x="45" y="482"/>
                  </a:cubicBezTo>
                  <a:cubicBezTo>
                    <a:pt x="45" y="486"/>
                    <a:pt x="45" y="489"/>
                    <a:pt x="45" y="489"/>
                  </a:cubicBezTo>
                  <a:cubicBezTo>
                    <a:pt x="45" y="489"/>
                    <a:pt x="45" y="489"/>
                    <a:pt x="45" y="489"/>
                  </a:cubicBezTo>
                  <a:cubicBezTo>
                    <a:pt x="45" y="489"/>
                    <a:pt x="45" y="490"/>
                    <a:pt x="45" y="491"/>
                  </a:cubicBezTo>
                  <a:cubicBezTo>
                    <a:pt x="45" y="491"/>
                    <a:pt x="43" y="494"/>
                    <a:pt x="41" y="496"/>
                  </a:cubicBezTo>
                  <a:cubicBezTo>
                    <a:pt x="39" y="499"/>
                    <a:pt x="37" y="501"/>
                    <a:pt x="37" y="501"/>
                  </a:cubicBezTo>
                  <a:cubicBezTo>
                    <a:pt x="37" y="501"/>
                    <a:pt x="39" y="504"/>
                    <a:pt x="41" y="507"/>
                  </a:cubicBezTo>
                  <a:cubicBezTo>
                    <a:pt x="41" y="507"/>
                    <a:pt x="41" y="507"/>
                    <a:pt x="43" y="507"/>
                  </a:cubicBezTo>
                  <a:cubicBezTo>
                    <a:pt x="45" y="507"/>
                    <a:pt x="48" y="518"/>
                    <a:pt x="49" y="523"/>
                  </a:cubicBezTo>
                  <a:cubicBezTo>
                    <a:pt x="49" y="525"/>
                    <a:pt x="49" y="525"/>
                    <a:pt x="49" y="525"/>
                  </a:cubicBezTo>
                  <a:cubicBezTo>
                    <a:pt x="49" y="525"/>
                    <a:pt x="51" y="528"/>
                    <a:pt x="52" y="532"/>
                  </a:cubicBezTo>
                  <a:cubicBezTo>
                    <a:pt x="54" y="535"/>
                    <a:pt x="58" y="545"/>
                    <a:pt x="60" y="552"/>
                  </a:cubicBezTo>
                  <a:cubicBezTo>
                    <a:pt x="60" y="552"/>
                    <a:pt x="60" y="552"/>
                    <a:pt x="68" y="552"/>
                  </a:cubicBezTo>
                  <a:cubicBezTo>
                    <a:pt x="77" y="552"/>
                    <a:pt x="86" y="509"/>
                    <a:pt x="104" y="508"/>
                  </a:cubicBezTo>
                  <a:cubicBezTo>
                    <a:pt x="114" y="507"/>
                    <a:pt x="116" y="494"/>
                    <a:pt x="116" y="483"/>
                  </a:cubicBezTo>
                  <a:cubicBezTo>
                    <a:pt x="116" y="483"/>
                    <a:pt x="117" y="482"/>
                    <a:pt x="117" y="482"/>
                  </a:cubicBezTo>
                  <a:cubicBezTo>
                    <a:pt x="117" y="481"/>
                    <a:pt x="119" y="481"/>
                    <a:pt x="119" y="480"/>
                  </a:cubicBezTo>
                  <a:cubicBezTo>
                    <a:pt x="119" y="480"/>
                    <a:pt x="119" y="480"/>
                    <a:pt x="119" y="480"/>
                  </a:cubicBezTo>
                  <a:cubicBezTo>
                    <a:pt x="119" y="477"/>
                    <a:pt x="119" y="477"/>
                    <a:pt x="119" y="477"/>
                  </a:cubicBezTo>
                  <a:cubicBezTo>
                    <a:pt x="118" y="474"/>
                    <a:pt x="116" y="471"/>
                    <a:pt x="116" y="471"/>
                  </a:cubicBezTo>
                  <a:cubicBezTo>
                    <a:pt x="116" y="471"/>
                    <a:pt x="116" y="471"/>
                    <a:pt x="115" y="471"/>
                  </a:cubicBezTo>
                  <a:cubicBezTo>
                    <a:pt x="115" y="471"/>
                    <a:pt x="115" y="471"/>
                    <a:pt x="115" y="470"/>
                  </a:cubicBezTo>
                  <a:cubicBezTo>
                    <a:pt x="115" y="469"/>
                    <a:pt x="115" y="469"/>
                    <a:pt x="115" y="469"/>
                  </a:cubicBezTo>
                  <a:cubicBezTo>
                    <a:pt x="115" y="469"/>
                    <a:pt x="115" y="468"/>
                    <a:pt x="115" y="468"/>
                  </a:cubicBezTo>
                  <a:cubicBezTo>
                    <a:pt x="115" y="467"/>
                    <a:pt x="115" y="467"/>
                    <a:pt x="115" y="466"/>
                  </a:cubicBezTo>
                  <a:cubicBezTo>
                    <a:pt x="115" y="466"/>
                    <a:pt x="115" y="465"/>
                    <a:pt x="115" y="465"/>
                  </a:cubicBezTo>
                  <a:cubicBezTo>
                    <a:pt x="116" y="465"/>
                    <a:pt x="118" y="463"/>
                    <a:pt x="121" y="461"/>
                  </a:cubicBezTo>
                  <a:cubicBezTo>
                    <a:pt x="123" y="458"/>
                    <a:pt x="125" y="456"/>
                    <a:pt x="125" y="456"/>
                  </a:cubicBezTo>
                  <a:cubicBezTo>
                    <a:pt x="125" y="456"/>
                    <a:pt x="125" y="453"/>
                    <a:pt x="125" y="450"/>
                  </a:cubicBezTo>
                  <a:cubicBezTo>
                    <a:pt x="125" y="447"/>
                    <a:pt x="123" y="442"/>
                    <a:pt x="122" y="440"/>
                  </a:cubicBezTo>
                  <a:cubicBezTo>
                    <a:pt x="121" y="437"/>
                    <a:pt x="121" y="434"/>
                    <a:pt x="122" y="433"/>
                  </a:cubicBezTo>
                  <a:cubicBezTo>
                    <a:pt x="123" y="433"/>
                    <a:pt x="125" y="431"/>
                    <a:pt x="126" y="430"/>
                  </a:cubicBezTo>
                  <a:cubicBezTo>
                    <a:pt x="128" y="429"/>
                    <a:pt x="132" y="427"/>
                    <a:pt x="134" y="426"/>
                  </a:cubicBezTo>
                  <a:cubicBezTo>
                    <a:pt x="136" y="426"/>
                    <a:pt x="140" y="425"/>
                    <a:pt x="142" y="424"/>
                  </a:cubicBezTo>
                  <a:cubicBezTo>
                    <a:pt x="145" y="424"/>
                    <a:pt x="149" y="422"/>
                    <a:pt x="151" y="419"/>
                  </a:cubicBezTo>
                  <a:cubicBezTo>
                    <a:pt x="154" y="417"/>
                    <a:pt x="157" y="415"/>
                    <a:pt x="158" y="414"/>
                  </a:cubicBezTo>
                  <a:cubicBezTo>
                    <a:pt x="159" y="413"/>
                    <a:pt x="163" y="410"/>
                    <a:pt x="169" y="409"/>
                  </a:cubicBezTo>
                  <a:cubicBezTo>
                    <a:pt x="174" y="407"/>
                    <a:pt x="178" y="400"/>
                    <a:pt x="178" y="394"/>
                  </a:cubicBezTo>
                  <a:cubicBezTo>
                    <a:pt x="178" y="387"/>
                    <a:pt x="185" y="380"/>
                    <a:pt x="193" y="378"/>
                  </a:cubicBezTo>
                  <a:cubicBezTo>
                    <a:pt x="202" y="376"/>
                    <a:pt x="209" y="374"/>
                    <a:pt x="210" y="373"/>
                  </a:cubicBezTo>
                  <a:cubicBezTo>
                    <a:pt x="211" y="372"/>
                    <a:pt x="216" y="368"/>
                    <a:pt x="222" y="364"/>
                  </a:cubicBezTo>
                  <a:cubicBezTo>
                    <a:pt x="227" y="360"/>
                    <a:pt x="235" y="354"/>
                    <a:pt x="239" y="351"/>
                  </a:cubicBezTo>
                  <a:cubicBezTo>
                    <a:pt x="244" y="348"/>
                    <a:pt x="249" y="336"/>
                    <a:pt x="252" y="323"/>
                  </a:cubicBezTo>
                  <a:cubicBezTo>
                    <a:pt x="255" y="311"/>
                    <a:pt x="264" y="296"/>
                    <a:pt x="273" y="290"/>
                  </a:cubicBezTo>
                  <a:cubicBezTo>
                    <a:pt x="282" y="284"/>
                    <a:pt x="290" y="279"/>
                    <a:pt x="292" y="278"/>
                  </a:cubicBezTo>
                  <a:cubicBezTo>
                    <a:pt x="294" y="277"/>
                    <a:pt x="302" y="275"/>
                    <a:pt x="310" y="274"/>
                  </a:cubicBezTo>
                  <a:cubicBezTo>
                    <a:pt x="319" y="273"/>
                    <a:pt x="325" y="268"/>
                    <a:pt x="325" y="263"/>
                  </a:cubicBezTo>
                  <a:cubicBezTo>
                    <a:pt x="325" y="258"/>
                    <a:pt x="328" y="251"/>
                    <a:pt x="331" y="247"/>
                  </a:cubicBezTo>
                  <a:cubicBezTo>
                    <a:pt x="335" y="243"/>
                    <a:pt x="337" y="237"/>
                    <a:pt x="337" y="233"/>
                  </a:cubicBezTo>
                  <a:cubicBezTo>
                    <a:pt x="337" y="229"/>
                    <a:pt x="341" y="225"/>
                    <a:pt x="346" y="224"/>
                  </a:cubicBezTo>
                  <a:cubicBezTo>
                    <a:pt x="351" y="222"/>
                    <a:pt x="355" y="214"/>
                    <a:pt x="355" y="206"/>
                  </a:cubicBezTo>
                  <a:cubicBezTo>
                    <a:pt x="355" y="198"/>
                    <a:pt x="361" y="185"/>
                    <a:pt x="369" y="178"/>
                  </a:cubicBezTo>
                  <a:cubicBezTo>
                    <a:pt x="376" y="170"/>
                    <a:pt x="387" y="163"/>
                    <a:pt x="394" y="161"/>
                  </a:cubicBezTo>
                  <a:cubicBezTo>
                    <a:pt x="394" y="161"/>
                    <a:pt x="394" y="161"/>
                    <a:pt x="391" y="144"/>
                  </a:cubicBezTo>
                  <a:cubicBezTo>
                    <a:pt x="389" y="135"/>
                    <a:pt x="384" y="133"/>
                    <a:pt x="379" y="13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8" name="Freeform 152">
              <a:extLst>
                <a:ext uri="{FF2B5EF4-FFF2-40B4-BE49-F238E27FC236}">
                  <a16:creationId xmlns:a16="http://schemas.microsoft.com/office/drawing/2014/main" id="{BBB215A0-D88F-4291-9C9B-362FFF14E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688" y="2270125"/>
              <a:ext cx="49213" cy="34925"/>
            </a:xfrm>
            <a:custGeom>
              <a:avLst/>
              <a:gdLst>
                <a:gd name="T0" fmla="*/ 17 w 18"/>
                <a:gd name="T1" fmla="*/ 13 h 13"/>
                <a:gd name="T2" fmla="*/ 7 w 18"/>
                <a:gd name="T3" fmla="*/ 6 h 13"/>
                <a:gd name="T4" fmla="*/ 1 w 18"/>
                <a:gd name="T5" fmla="*/ 0 h 13"/>
                <a:gd name="T6" fmla="*/ 8 w 18"/>
                <a:gd name="T7" fmla="*/ 6 h 13"/>
                <a:gd name="T8" fmla="*/ 17 w 18"/>
                <a:gd name="T9" fmla="*/ 13 h 13"/>
                <a:gd name="T10" fmla="*/ 17 w 18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13"/>
                <a:gd name="T20" fmla="*/ 18 w 1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13">
                  <a:moveTo>
                    <a:pt x="17" y="13"/>
                  </a:moveTo>
                  <a:cubicBezTo>
                    <a:pt x="15" y="13"/>
                    <a:pt x="11" y="10"/>
                    <a:pt x="7" y="6"/>
                  </a:cubicBezTo>
                  <a:cubicBezTo>
                    <a:pt x="3" y="3"/>
                    <a:pt x="0" y="0"/>
                    <a:pt x="1" y="0"/>
                  </a:cubicBezTo>
                  <a:cubicBezTo>
                    <a:pt x="1" y="0"/>
                    <a:pt x="4" y="3"/>
                    <a:pt x="8" y="6"/>
                  </a:cubicBezTo>
                  <a:cubicBezTo>
                    <a:pt x="11" y="10"/>
                    <a:pt x="15" y="13"/>
                    <a:pt x="17" y="13"/>
                  </a:cubicBezTo>
                  <a:cubicBezTo>
                    <a:pt x="18" y="13"/>
                    <a:pt x="18" y="13"/>
                    <a:pt x="17" y="13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79" name="Freeform 153">
              <a:extLst>
                <a:ext uri="{FF2B5EF4-FFF2-40B4-BE49-F238E27FC236}">
                  <a16:creationId xmlns:a16="http://schemas.microsoft.com/office/drawing/2014/main" id="{B730C6E5-AB7A-4CAD-B799-ABE41D2CD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675" y="3243263"/>
              <a:ext cx="9525" cy="6350"/>
            </a:xfrm>
            <a:custGeom>
              <a:avLst/>
              <a:gdLst>
                <a:gd name="T0" fmla="*/ 2 w 4"/>
                <a:gd name="T1" fmla="*/ 0 h 2"/>
                <a:gd name="T2" fmla="*/ 1 w 4"/>
                <a:gd name="T3" fmla="*/ 1 h 2"/>
                <a:gd name="T4" fmla="*/ 0 w 4"/>
                <a:gd name="T5" fmla="*/ 2 h 2"/>
                <a:gd name="T6" fmla="*/ 1 w 4"/>
                <a:gd name="T7" fmla="*/ 2 h 2"/>
                <a:gd name="T8" fmla="*/ 4 w 4"/>
                <a:gd name="T9" fmla="*/ 2 h 2"/>
                <a:gd name="T10" fmla="*/ 2 w 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4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0" name="Freeform 154">
              <a:extLst>
                <a:ext uri="{FF2B5EF4-FFF2-40B4-BE49-F238E27FC236}">
                  <a16:creationId xmlns:a16="http://schemas.microsoft.com/office/drawing/2014/main" id="{981811F0-576E-4A72-B51B-34A5ED6EF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0" y="232886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1" name="Freeform 155">
              <a:extLst>
                <a:ext uri="{FF2B5EF4-FFF2-40B4-BE49-F238E27FC236}">
                  <a16:creationId xmlns:a16="http://schemas.microsoft.com/office/drawing/2014/main" id="{0CBC218B-D6B1-4781-81B9-E6DA7D208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303213"/>
              <a:ext cx="7938" cy="26988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8 h 10"/>
                <a:gd name="T4" fmla="*/ 2 w 3"/>
                <a:gd name="T5" fmla="*/ 5 h 10"/>
                <a:gd name="T6" fmla="*/ 2 w 3"/>
                <a:gd name="T7" fmla="*/ 5 h 10"/>
                <a:gd name="T8" fmla="*/ 2 w 3"/>
                <a:gd name="T9" fmla="*/ 5 h 10"/>
                <a:gd name="T10" fmla="*/ 2 w 3"/>
                <a:gd name="T11" fmla="*/ 5 h 10"/>
                <a:gd name="T12" fmla="*/ 2 w 3"/>
                <a:gd name="T13" fmla="*/ 4 h 10"/>
                <a:gd name="T14" fmla="*/ 2 w 3"/>
                <a:gd name="T15" fmla="*/ 4 h 10"/>
                <a:gd name="T16" fmla="*/ 2 w 3"/>
                <a:gd name="T17" fmla="*/ 2 h 10"/>
                <a:gd name="T18" fmla="*/ 1 w 3"/>
                <a:gd name="T19" fmla="*/ 0 h 10"/>
                <a:gd name="T20" fmla="*/ 0 w 3"/>
                <a:gd name="T21" fmla="*/ 1 h 10"/>
                <a:gd name="T22" fmla="*/ 0 w 3"/>
                <a:gd name="T23" fmla="*/ 6 h 10"/>
                <a:gd name="T24" fmla="*/ 2 w 3"/>
                <a:gd name="T25" fmla="*/ 1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0"/>
                <a:gd name="T41" fmla="*/ 3 w 3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0">
                  <a:moveTo>
                    <a:pt x="2" y="10"/>
                  </a:moveTo>
                  <a:cubicBezTo>
                    <a:pt x="3" y="10"/>
                    <a:pt x="3" y="9"/>
                    <a:pt x="3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10"/>
                    <a:pt x="2" y="1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2" name="Freeform 156">
              <a:extLst>
                <a:ext uri="{FF2B5EF4-FFF2-40B4-BE49-F238E27FC236}">
                  <a16:creationId xmlns:a16="http://schemas.microsoft.com/office/drawing/2014/main" id="{8D323D6C-9297-47F2-ADF3-672F31508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3" y="317500"/>
              <a:ext cx="330200" cy="111125"/>
            </a:xfrm>
            <a:custGeom>
              <a:avLst/>
              <a:gdLst>
                <a:gd name="T0" fmla="*/ 0 w 124"/>
                <a:gd name="T1" fmla="*/ 17 h 42"/>
                <a:gd name="T2" fmla="*/ 0 w 124"/>
                <a:gd name="T3" fmla="*/ 18 h 42"/>
                <a:gd name="T4" fmla="*/ 5 w 124"/>
                <a:gd name="T5" fmla="*/ 19 h 42"/>
                <a:gd name="T6" fmla="*/ 11 w 124"/>
                <a:gd name="T7" fmla="*/ 20 h 42"/>
                <a:gd name="T8" fmla="*/ 25 w 124"/>
                <a:gd name="T9" fmla="*/ 14 h 42"/>
                <a:gd name="T10" fmla="*/ 35 w 124"/>
                <a:gd name="T11" fmla="*/ 12 h 42"/>
                <a:gd name="T12" fmla="*/ 44 w 124"/>
                <a:gd name="T13" fmla="*/ 31 h 42"/>
                <a:gd name="T14" fmla="*/ 47 w 124"/>
                <a:gd name="T15" fmla="*/ 32 h 42"/>
                <a:gd name="T16" fmla="*/ 49 w 124"/>
                <a:gd name="T17" fmla="*/ 30 h 42"/>
                <a:gd name="T18" fmla="*/ 71 w 124"/>
                <a:gd name="T19" fmla="*/ 30 h 42"/>
                <a:gd name="T20" fmla="*/ 73 w 124"/>
                <a:gd name="T21" fmla="*/ 33 h 42"/>
                <a:gd name="T22" fmla="*/ 73 w 124"/>
                <a:gd name="T23" fmla="*/ 41 h 42"/>
                <a:gd name="T24" fmla="*/ 97 w 124"/>
                <a:gd name="T25" fmla="*/ 39 h 42"/>
                <a:gd name="T26" fmla="*/ 108 w 124"/>
                <a:gd name="T27" fmla="*/ 36 h 42"/>
                <a:gd name="T28" fmla="*/ 119 w 124"/>
                <a:gd name="T29" fmla="*/ 23 h 42"/>
                <a:gd name="T30" fmla="*/ 117 w 124"/>
                <a:gd name="T31" fmla="*/ 20 h 42"/>
                <a:gd name="T32" fmla="*/ 115 w 124"/>
                <a:gd name="T33" fmla="*/ 19 h 42"/>
                <a:gd name="T34" fmla="*/ 115 w 124"/>
                <a:gd name="T35" fmla="*/ 19 h 42"/>
                <a:gd name="T36" fmla="*/ 114 w 124"/>
                <a:gd name="T37" fmla="*/ 18 h 42"/>
                <a:gd name="T38" fmla="*/ 115 w 124"/>
                <a:gd name="T39" fmla="*/ 15 h 42"/>
                <a:gd name="T40" fmla="*/ 115 w 124"/>
                <a:gd name="T41" fmla="*/ 13 h 42"/>
                <a:gd name="T42" fmla="*/ 115 w 124"/>
                <a:gd name="T43" fmla="*/ 12 h 42"/>
                <a:gd name="T44" fmla="*/ 111 w 124"/>
                <a:gd name="T45" fmla="*/ 12 h 42"/>
                <a:gd name="T46" fmla="*/ 105 w 124"/>
                <a:gd name="T47" fmla="*/ 12 h 42"/>
                <a:gd name="T48" fmla="*/ 103 w 124"/>
                <a:gd name="T49" fmla="*/ 13 h 42"/>
                <a:gd name="T50" fmla="*/ 98 w 124"/>
                <a:gd name="T51" fmla="*/ 17 h 42"/>
                <a:gd name="T52" fmla="*/ 96 w 124"/>
                <a:gd name="T53" fmla="*/ 22 h 42"/>
                <a:gd name="T54" fmla="*/ 91 w 124"/>
                <a:gd name="T55" fmla="*/ 26 h 42"/>
                <a:gd name="T56" fmla="*/ 85 w 124"/>
                <a:gd name="T57" fmla="*/ 27 h 42"/>
                <a:gd name="T58" fmla="*/ 82 w 124"/>
                <a:gd name="T59" fmla="*/ 26 h 42"/>
                <a:gd name="T60" fmla="*/ 82 w 124"/>
                <a:gd name="T61" fmla="*/ 26 h 42"/>
                <a:gd name="T62" fmla="*/ 81 w 124"/>
                <a:gd name="T63" fmla="*/ 23 h 42"/>
                <a:gd name="T64" fmla="*/ 79 w 124"/>
                <a:gd name="T65" fmla="*/ 19 h 42"/>
                <a:gd name="T66" fmla="*/ 79 w 124"/>
                <a:gd name="T67" fmla="*/ 19 h 42"/>
                <a:gd name="T68" fmla="*/ 73 w 124"/>
                <a:gd name="T69" fmla="*/ 19 h 42"/>
                <a:gd name="T70" fmla="*/ 69 w 124"/>
                <a:gd name="T71" fmla="*/ 19 h 42"/>
                <a:gd name="T72" fmla="*/ 70 w 124"/>
                <a:gd name="T73" fmla="*/ 19 h 42"/>
                <a:gd name="T74" fmla="*/ 70 w 124"/>
                <a:gd name="T75" fmla="*/ 19 h 42"/>
                <a:gd name="T76" fmla="*/ 70 w 124"/>
                <a:gd name="T77" fmla="*/ 21 h 42"/>
                <a:gd name="T78" fmla="*/ 71 w 124"/>
                <a:gd name="T79" fmla="*/ 22 h 42"/>
                <a:gd name="T80" fmla="*/ 52 w 124"/>
                <a:gd name="T81" fmla="*/ 17 h 42"/>
                <a:gd name="T82" fmla="*/ 41 w 124"/>
                <a:gd name="T83" fmla="*/ 4 h 42"/>
                <a:gd name="T84" fmla="*/ 18 w 124"/>
                <a:gd name="T85" fmla="*/ 3 h 42"/>
                <a:gd name="T86" fmla="*/ 15 w 124"/>
                <a:gd name="T87" fmla="*/ 8 h 42"/>
                <a:gd name="T88" fmla="*/ 14 w 124"/>
                <a:gd name="T89" fmla="*/ 9 h 42"/>
                <a:gd name="T90" fmla="*/ 13 w 124"/>
                <a:gd name="T91" fmla="*/ 9 h 42"/>
                <a:gd name="T92" fmla="*/ 5 w 124"/>
                <a:gd name="T93" fmla="*/ 10 h 42"/>
                <a:gd name="T94" fmla="*/ 0 w 124"/>
                <a:gd name="T95" fmla="*/ 15 h 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4"/>
                <a:gd name="T145" fmla="*/ 0 h 42"/>
                <a:gd name="T146" fmla="*/ 124 w 124"/>
                <a:gd name="T147" fmla="*/ 42 h 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4" h="42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20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9" y="19"/>
                    <a:pt x="23" y="16"/>
                    <a:pt x="25" y="14"/>
                  </a:cubicBezTo>
                  <a:cubicBezTo>
                    <a:pt x="27" y="12"/>
                    <a:pt x="30" y="10"/>
                    <a:pt x="32" y="10"/>
                  </a:cubicBezTo>
                  <a:cubicBezTo>
                    <a:pt x="34" y="10"/>
                    <a:pt x="35" y="11"/>
                    <a:pt x="35" y="12"/>
                  </a:cubicBezTo>
                  <a:cubicBezTo>
                    <a:pt x="35" y="14"/>
                    <a:pt x="36" y="16"/>
                    <a:pt x="37" y="18"/>
                  </a:cubicBezTo>
                  <a:cubicBezTo>
                    <a:pt x="38" y="20"/>
                    <a:pt x="41" y="26"/>
                    <a:pt x="44" y="31"/>
                  </a:cubicBezTo>
                  <a:cubicBezTo>
                    <a:pt x="44" y="31"/>
                    <a:pt x="44" y="31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5" y="29"/>
                    <a:pt x="61" y="29"/>
                    <a:pt x="64" y="28"/>
                  </a:cubicBezTo>
                  <a:cubicBezTo>
                    <a:pt x="66" y="27"/>
                    <a:pt x="69" y="28"/>
                    <a:pt x="71" y="30"/>
                  </a:cubicBezTo>
                  <a:cubicBezTo>
                    <a:pt x="72" y="31"/>
                    <a:pt x="73" y="32"/>
                    <a:pt x="73" y="32"/>
                  </a:cubicBezTo>
                  <a:cubicBezTo>
                    <a:pt x="73" y="32"/>
                    <a:pt x="73" y="32"/>
                    <a:pt x="73" y="33"/>
                  </a:cubicBezTo>
                  <a:cubicBezTo>
                    <a:pt x="72" y="34"/>
                    <a:pt x="70" y="37"/>
                    <a:pt x="70" y="39"/>
                  </a:cubicBezTo>
                  <a:cubicBezTo>
                    <a:pt x="70" y="40"/>
                    <a:pt x="71" y="41"/>
                    <a:pt x="73" y="41"/>
                  </a:cubicBezTo>
                  <a:cubicBezTo>
                    <a:pt x="80" y="42"/>
                    <a:pt x="90" y="40"/>
                    <a:pt x="93" y="41"/>
                  </a:cubicBezTo>
                  <a:cubicBezTo>
                    <a:pt x="96" y="42"/>
                    <a:pt x="97" y="41"/>
                    <a:pt x="97" y="39"/>
                  </a:cubicBezTo>
                  <a:cubicBezTo>
                    <a:pt x="97" y="38"/>
                    <a:pt x="100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17" y="34"/>
                    <a:pt x="124" y="31"/>
                    <a:pt x="123" y="30"/>
                  </a:cubicBezTo>
                  <a:cubicBezTo>
                    <a:pt x="123" y="28"/>
                    <a:pt x="121" y="25"/>
                    <a:pt x="119" y="23"/>
                  </a:cubicBezTo>
                  <a:cubicBezTo>
                    <a:pt x="117" y="21"/>
                    <a:pt x="116" y="20"/>
                    <a:pt x="116" y="19"/>
                  </a:cubicBezTo>
                  <a:cubicBezTo>
                    <a:pt x="116" y="19"/>
                    <a:pt x="116" y="20"/>
                    <a:pt x="117" y="20"/>
                  </a:cubicBezTo>
                  <a:cubicBezTo>
                    <a:pt x="117" y="21"/>
                    <a:pt x="117" y="21"/>
                    <a:pt x="117" y="20"/>
                  </a:cubicBezTo>
                  <a:cubicBezTo>
                    <a:pt x="116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5" y="18"/>
                    <a:pt x="114" y="18"/>
                    <a:pt x="114" y="18"/>
                  </a:cubicBezTo>
                  <a:cubicBezTo>
                    <a:pt x="114" y="18"/>
                    <a:pt x="115" y="17"/>
                    <a:pt x="115" y="16"/>
                  </a:cubicBezTo>
                  <a:cubicBezTo>
                    <a:pt x="115" y="16"/>
                    <a:pt x="115" y="16"/>
                    <a:pt x="115" y="15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15" y="14"/>
                    <a:pt x="115" y="13"/>
                    <a:pt x="115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4" y="12"/>
                    <a:pt x="113" y="12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2"/>
                    <a:pt x="109" y="12"/>
                    <a:pt x="108" y="12"/>
                  </a:cubicBezTo>
                  <a:cubicBezTo>
                    <a:pt x="107" y="11"/>
                    <a:pt x="106" y="12"/>
                    <a:pt x="105" y="12"/>
                  </a:cubicBezTo>
                  <a:cubicBezTo>
                    <a:pt x="105" y="12"/>
                    <a:pt x="105" y="12"/>
                    <a:pt x="104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0" y="15"/>
                    <a:pt x="98" y="16"/>
                  </a:cubicBezTo>
                  <a:cubicBezTo>
                    <a:pt x="98" y="16"/>
                    <a:pt x="98" y="16"/>
                    <a:pt x="98" y="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8" y="19"/>
                    <a:pt x="97" y="20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2" y="24"/>
                    <a:pt x="91" y="26"/>
                  </a:cubicBezTo>
                  <a:cubicBezTo>
                    <a:pt x="90" y="27"/>
                    <a:pt x="89" y="28"/>
                    <a:pt x="89" y="28"/>
                  </a:cubicBezTo>
                  <a:cubicBezTo>
                    <a:pt x="89" y="28"/>
                    <a:pt x="87" y="28"/>
                    <a:pt x="85" y="27"/>
                  </a:cubicBezTo>
                  <a:cubicBezTo>
                    <a:pt x="83" y="27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6"/>
                    <a:pt x="82" y="25"/>
                    <a:pt x="82" y="25"/>
                  </a:cubicBezTo>
                  <a:cubicBezTo>
                    <a:pt x="82" y="25"/>
                    <a:pt x="81" y="24"/>
                    <a:pt x="81" y="23"/>
                  </a:cubicBezTo>
                  <a:cubicBezTo>
                    <a:pt x="80" y="22"/>
                    <a:pt x="79" y="21"/>
                    <a:pt x="79" y="20"/>
                  </a:cubicBezTo>
                  <a:cubicBezTo>
                    <a:pt x="79" y="20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9" y="19"/>
                    <a:pt x="78" y="19"/>
                    <a:pt x="77" y="19"/>
                  </a:cubicBezTo>
                  <a:cubicBezTo>
                    <a:pt x="76" y="19"/>
                    <a:pt x="74" y="19"/>
                    <a:pt x="73" y="19"/>
                  </a:cubicBezTo>
                  <a:cubicBezTo>
                    <a:pt x="72" y="19"/>
                    <a:pt x="71" y="19"/>
                    <a:pt x="71" y="19"/>
                  </a:cubicBezTo>
                  <a:cubicBezTo>
                    <a:pt x="71" y="19"/>
                    <a:pt x="70" y="19"/>
                    <a:pt x="69" y="19"/>
                  </a:cubicBezTo>
                  <a:cubicBezTo>
                    <a:pt x="70" y="19"/>
                    <a:pt x="71" y="19"/>
                    <a:pt x="71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9" y="19"/>
                    <a:pt x="70" y="1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1"/>
                    <a:pt x="70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67" y="21"/>
                    <a:pt x="63" y="20"/>
                  </a:cubicBezTo>
                  <a:cubicBezTo>
                    <a:pt x="59" y="19"/>
                    <a:pt x="54" y="18"/>
                    <a:pt x="52" y="17"/>
                  </a:cubicBezTo>
                  <a:cubicBezTo>
                    <a:pt x="50" y="17"/>
                    <a:pt x="47" y="14"/>
                    <a:pt x="45" y="12"/>
                  </a:cubicBezTo>
                  <a:cubicBezTo>
                    <a:pt x="43" y="10"/>
                    <a:pt x="41" y="6"/>
                    <a:pt x="41" y="4"/>
                  </a:cubicBezTo>
                  <a:cubicBezTo>
                    <a:pt x="41" y="2"/>
                    <a:pt x="36" y="0"/>
                    <a:pt x="29" y="0"/>
                  </a:cubicBezTo>
                  <a:cubicBezTo>
                    <a:pt x="23" y="0"/>
                    <a:pt x="18" y="1"/>
                    <a:pt x="18" y="3"/>
                  </a:cubicBezTo>
                  <a:cubicBezTo>
                    <a:pt x="18" y="5"/>
                    <a:pt x="17" y="6"/>
                    <a:pt x="16" y="7"/>
                  </a:cubicBezTo>
                  <a:cubicBezTo>
                    <a:pt x="16" y="7"/>
                    <a:pt x="15" y="8"/>
                    <a:pt x="15" y="8"/>
                  </a:cubicBezTo>
                  <a:cubicBezTo>
                    <a:pt x="15" y="8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3" y="9"/>
                    <a:pt x="13" y="9"/>
                  </a:cubicBezTo>
                  <a:cubicBezTo>
                    <a:pt x="13" y="9"/>
                    <a:pt x="12" y="9"/>
                    <a:pt x="12" y="9"/>
                  </a:cubicBezTo>
                  <a:cubicBezTo>
                    <a:pt x="11" y="9"/>
                    <a:pt x="8" y="10"/>
                    <a:pt x="5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5"/>
                    <a:pt x="0" y="15"/>
                    <a:pt x="0" y="17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3" name="Freeform 157">
              <a:extLst>
                <a:ext uri="{FF2B5EF4-FFF2-40B4-BE49-F238E27FC236}">
                  <a16:creationId xmlns:a16="http://schemas.microsoft.com/office/drawing/2014/main" id="{DFC69910-38F6-4A85-987B-1CA7BE21E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00" y="349250"/>
              <a:ext cx="1588" cy="793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4" name="Freeform 158">
              <a:extLst>
                <a:ext uri="{FF2B5EF4-FFF2-40B4-BE49-F238E27FC236}">
                  <a16:creationId xmlns:a16="http://schemas.microsoft.com/office/drawing/2014/main" id="{176CAD93-8AF5-4ACD-821D-0E8F1A01F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5" y="368300"/>
              <a:ext cx="33338" cy="26988"/>
            </a:xfrm>
            <a:custGeom>
              <a:avLst/>
              <a:gdLst>
                <a:gd name="T0" fmla="*/ 0 w 12"/>
                <a:gd name="T1" fmla="*/ 4 h 10"/>
                <a:gd name="T2" fmla="*/ 3 w 12"/>
                <a:gd name="T3" fmla="*/ 9 h 10"/>
                <a:gd name="T4" fmla="*/ 9 w 12"/>
                <a:gd name="T5" fmla="*/ 10 h 10"/>
                <a:gd name="T6" fmla="*/ 12 w 12"/>
                <a:gd name="T7" fmla="*/ 9 h 10"/>
                <a:gd name="T8" fmla="*/ 12 w 12"/>
                <a:gd name="T9" fmla="*/ 4 h 10"/>
                <a:gd name="T10" fmla="*/ 9 w 12"/>
                <a:gd name="T11" fmla="*/ 0 h 10"/>
                <a:gd name="T12" fmla="*/ 1 w 12"/>
                <a:gd name="T13" fmla="*/ 1 h 10"/>
                <a:gd name="T14" fmla="*/ 0 w 12"/>
                <a:gd name="T15" fmla="*/ 4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0"/>
                <a:gd name="T26" fmla="*/ 12 w 12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0">
                  <a:moveTo>
                    <a:pt x="0" y="4"/>
                  </a:moveTo>
                  <a:cubicBezTo>
                    <a:pt x="0" y="6"/>
                    <a:pt x="2" y="8"/>
                    <a:pt x="3" y="9"/>
                  </a:cubicBezTo>
                  <a:cubicBezTo>
                    <a:pt x="5" y="9"/>
                    <a:pt x="8" y="10"/>
                    <a:pt x="9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1" y="0"/>
                    <a:pt x="9" y="0"/>
                  </a:cubicBezTo>
                  <a:cubicBezTo>
                    <a:pt x="7" y="0"/>
                    <a:pt x="2" y="0"/>
                    <a:pt x="1" y="1"/>
                  </a:cubicBezTo>
                  <a:cubicBezTo>
                    <a:pt x="1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5" name="Freeform 159">
              <a:extLst>
                <a:ext uri="{FF2B5EF4-FFF2-40B4-BE49-F238E27FC236}">
                  <a16:creationId xmlns:a16="http://schemas.microsoft.com/office/drawing/2014/main" id="{7473FD56-CA3B-433D-B33F-AF396AAD8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175" y="254000"/>
              <a:ext cx="92075" cy="68263"/>
            </a:xfrm>
            <a:custGeom>
              <a:avLst/>
              <a:gdLst>
                <a:gd name="T0" fmla="*/ 3 w 35"/>
                <a:gd name="T1" fmla="*/ 14 h 26"/>
                <a:gd name="T2" fmla="*/ 4 w 35"/>
                <a:gd name="T3" fmla="*/ 14 h 26"/>
                <a:gd name="T4" fmla="*/ 6 w 35"/>
                <a:gd name="T5" fmla="*/ 14 h 26"/>
                <a:gd name="T6" fmla="*/ 11 w 35"/>
                <a:gd name="T7" fmla="*/ 14 h 26"/>
                <a:gd name="T8" fmla="*/ 12 w 35"/>
                <a:gd name="T9" fmla="*/ 14 h 26"/>
                <a:gd name="T10" fmla="*/ 16 w 35"/>
                <a:gd name="T11" fmla="*/ 14 h 26"/>
                <a:gd name="T12" fmla="*/ 22 w 35"/>
                <a:gd name="T13" fmla="*/ 19 h 26"/>
                <a:gd name="T14" fmla="*/ 25 w 35"/>
                <a:gd name="T15" fmla="*/ 19 h 26"/>
                <a:gd name="T16" fmla="*/ 27 w 35"/>
                <a:gd name="T17" fmla="*/ 19 h 26"/>
                <a:gd name="T18" fmla="*/ 27 w 35"/>
                <a:gd name="T19" fmla="*/ 19 h 26"/>
                <a:gd name="T20" fmla="*/ 27 w 35"/>
                <a:gd name="T21" fmla="*/ 19 h 26"/>
                <a:gd name="T22" fmla="*/ 27 w 35"/>
                <a:gd name="T23" fmla="*/ 19 h 26"/>
                <a:gd name="T24" fmla="*/ 29 w 35"/>
                <a:gd name="T25" fmla="*/ 19 h 26"/>
                <a:gd name="T26" fmla="*/ 31 w 35"/>
                <a:gd name="T27" fmla="*/ 20 h 26"/>
                <a:gd name="T28" fmla="*/ 31 w 35"/>
                <a:gd name="T29" fmla="*/ 21 h 26"/>
                <a:gd name="T30" fmla="*/ 32 w 35"/>
                <a:gd name="T31" fmla="*/ 22 h 26"/>
                <a:gd name="T32" fmla="*/ 33 w 35"/>
                <a:gd name="T33" fmla="*/ 25 h 26"/>
                <a:gd name="T34" fmla="*/ 33 w 35"/>
                <a:gd name="T35" fmla="*/ 25 h 26"/>
                <a:gd name="T36" fmla="*/ 33 w 35"/>
                <a:gd name="T37" fmla="*/ 25 h 26"/>
                <a:gd name="T38" fmla="*/ 33 w 35"/>
                <a:gd name="T39" fmla="*/ 25 h 26"/>
                <a:gd name="T40" fmla="*/ 34 w 35"/>
                <a:gd name="T41" fmla="*/ 25 h 26"/>
                <a:gd name="T42" fmla="*/ 35 w 35"/>
                <a:gd name="T43" fmla="*/ 16 h 26"/>
                <a:gd name="T44" fmla="*/ 29 w 35"/>
                <a:gd name="T45" fmla="*/ 11 h 26"/>
                <a:gd name="T46" fmla="*/ 19 w 35"/>
                <a:gd name="T47" fmla="*/ 5 h 26"/>
                <a:gd name="T48" fmla="*/ 19 w 35"/>
                <a:gd name="T49" fmla="*/ 5 h 26"/>
                <a:gd name="T50" fmla="*/ 19 w 35"/>
                <a:gd name="T51" fmla="*/ 4 h 26"/>
                <a:gd name="T52" fmla="*/ 18 w 35"/>
                <a:gd name="T53" fmla="*/ 0 h 26"/>
                <a:gd name="T54" fmla="*/ 17 w 35"/>
                <a:gd name="T55" fmla="*/ 0 h 26"/>
                <a:gd name="T56" fmla="*/ 17 w 35"/>
                <a:gd name="T57" fmla="*/ 0 h 26"/>
                <a:gd name="T58" fmla="*/ 16 w 35"/>
                <a:gd name="T59" fmla="*/ 0 h 26"/>
                <a:gd name="T60" fmla="*/ 8 w 35"/>
                <a:gd name="T61" fmla="*/ 1 h 26"/>
                <a:gd name="T62" fmla="*/ 0 w 35"/>
                <a:gd name="T63" fmla="*/ 6 h 26"/>
                <a:gd name="T64" fmla="*/ 1 w 35"/>
                <a:gd name="T65" fmla="*/ 12 h 26"/>
                <a:gd name="T66" fmla="*/ 3 w 35"/>
                <a:gd name="T67" fmla="*/ 14 h 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"/>
                <a:gd name="T103" fmla="*/ 0 h 26"/>
                <a:gd name="T104" fmla="*/ 35 w 35"/>
                <a:gd name="T105" fmla="*/ 26 h 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" h="26">
                  <a:moveTo>
                    <a:pt x="3" y="14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8" y="14"/>
                    <a:pt x="11" y="14"/>
                  </a:cubicBezTo>
                  <a:cubicBezTo>
                    <a:pt x="11" y="14"/>
                    <a:pt x="11" y="14"/>
                    <a:pt x="12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6"/>
                    <a:pt x="21" y="19"/>
                    <a:pt x="22" y="19"/>
                  </a:cubicBezTo>
                  <a:cubicBezTo>
                    <a:pt x="23" y="20"/>
                    <a:pt x="24" y="20"/>
                    <a:pt x="25" y="19"/>
                  </a:cubicBezTo>
                  <a:cubicBezTo>
                    <a:pt x="25" y="19"/>
                    <a:pt x="25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8" y="19"/>
                    <a:pt x="29" y="19"/>
                  </a:cubicBezTo>
                  <a:cubicBezTo>
                    <a:pt x="29" y="19"/>
                    <a:pt x="31" y="20"/>
                    <a:pt x="31" y="20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2" y="22"/>
                  </a:cubicBezTo>
                  <a:cubicBezTo>
                    <a:pt x="33" y="23"/>
                    <a:pt x="33" y="24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4" y="25"/>
                    <a:pt x="34" y="25"/>
                  </a:cubicBezTo>
                  <a:cubicBezTo>
                    <a:pt x="35" y="24"/>
                    <a:pt x="35" y="18"/>
                    <a:pt x="35" y="16"/>
                  </a:cubicBezTo>
                  <a:cubicBezTo>
                    <a:pt x="35" y="14"/>
                    <a:pt x="32" y="13"/>
                    <a:pt x="29" y="11"/>
                  </a:cubicBezTo>
                  <a:cubicBezTo>
                    <a:pt x="26" y="10"/>
                    <a:pt x="20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2" y="1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ubicBezTo>
                    <a:pt x="0" y="8"/>
                    <a:pt x="0" y="11"/>
                    <a:pt x="1" y="12"/>
                  </a:cubicBezTo>
                  <a:cubicBezTo>
                    <a:pt x="2" y="13"/>
                    <a:pt x="3" y="14"/>
                    <a:pt x="3" y="14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6" name="Freeform 160">
              <a:extLst>
                <a:ext uri="{FF2B5EF4-FFF2-40B4-BE49-F238E27FC236}">
                  <a16:creationId xmlns:a16="http://schemas.microsoft.com/office/drawing/2014/main" id="{216A477C-F456-4114-8C65-553E9B15B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913" y="454025"/>
              <a:ext cx="125413" cy="79375"/>
            </a:xfrm>
            <a:custGeom>
              <a:avLst/>
              <a:gdLst>
                <a:gd name="T0" fmla="*/ 17 w 47"/>
                <a:gd name="T1" fmla="*/ 1 h 30"/>
                <a:gd name="T2" fmla="*/ 12 w 47"/>
                <a:gd name="T3" fmla="*/ 4 h 30"/>
                <a:gd name="T4" fmla="*/ 10 w 47"/>
                <a:gd name="T5" fmla="*/ 6 h 30"/>
                <a:gd name="T6" fmla="*/ 5 w 47"/>
                <a:gd name="T7" fmla="*/ 5 h 30"/>
                <a:gd name="T8" fmla="*/ 0 w 47"/>
                <a:gd name="T9" fmla="*/ 7 h 30"/>
                <a:gd name="T10" fmla="*/ 0 w 47"/>
                <a:gd name="T11" fmla="*/ 7 h 30"/>
                <a:gd name="T12" fmla="*/ 0 w 47"/>
                <a:gd name="T13" fmla="*/ 7 h 30"/>
                <a:gd name="T14" fmla="*/ 0 w 47"/>
                <a:gd name="T15" fmla="*/ 7 h 30"/>
                <a:gd name="T16" fmla="*/ 1 w 47"/>
                <a:gd name="T17" fmla="*/ 8 h 30"/>
                <a:gd name="T18" fmla="*/ 1 w 47"/>
                <a:gd name="T19" fmla="*/ 8 h 30"/>
                <a:gd name="T20" fmla="*/ 1 w 47"/>
                <a:gd name="T21" fmla="*/ 8 h 30"/>
                <a:gd name="T22" fmla="*/ 1 w 47"/>
                <a:gd name="T23" fmla="*/ 9 h 30"/>
                <a:gd name="T24" fmla="*/ 3 w 47"/>
                <a:gd name="T25" fmla="*/ 9 h 30"/>
                <a:gd name="T26" fmla="*/ 11 w 47"/>
                <a:gd name="T27" fmla="*/ 11 h 30"/>
                <a:gd name="T28" fmla="*/ 18 w 47"/>
                <a:gd name="T29" fmla="*/ 13 h 30"/>
                <a:gd name="T30" fmla="*/ 19 w 47"/>
                <a:gd name="T31" fmla="*/ 17 h 30"/>
                <a:gd name="T32" fmla="*/ 19 w 47"/>
                <a:gd name="T33" fmla="*/ 25 h 30"/>
                <a:gd name="T34" fmla="*/ 26 w 47"/>
                <a:gd name="T35" fmla="*/ 30 h 30"/>
                <a:gd name="T36" fmla="*/ 34 w 47"/>
                <a:gd name="T37" fmla="*/ 26 h 30"/>
                <a:gd name="T38" fmla="*/ 37 w 47"/>
                <a:gd name="T39" fmla="*/ 20 h 30"/>
                <a:gd name="T40" fmla="*/ 37 w 47"/>
                <a:gd name="T41" fmla="*/ 18 h 30"/>
                <a:gd name="T42" fmla="*/ 37 w 47"/>
                <a:gd name="T43" fmla="*/ 18 h 30"/>
                <a:gd name="T44" fmla="*/ 37 w 47"/>
                <a:gd name="T45" fmla="*/ 18 h 30"/>
                <a:gd name="T46" fmla="*/ 40 w 47"/>
                <a:gd name="T47" fmla="*/ 15 h 30"/>
                <a:gd name="T48" fmla="*/ 40 w 47"/>
                <a:gd name="T49" fmla="*/ 15 h 30"/>
                <a:gd name="T50" fmla="*/ 41 w 47"/>
                <a:gd name="T51" fmla="*/ 15 h 30"/>
                <a:gd name="T52" fmla="*/ 41 w 47"/>
                <a:gd name="T53" fmla="*/ 15 h 30"/>
                <a:gd name="T54" fmla="*/ 43 w 47"/>
                <a:gd name="T55" fmla="*/ 15 h 30"/>
                <a:gd name="T56" fmla="*/ 47 w 47"/>
                <a:gd name="T57" fmla="*/ 17 h 30"/>
                <a:gd name="T58" fmla="*/ 47 w 47"/>
                <a:gd name="T59" fmla="*/ 17 h 30"/>
                <a:gd name="T60" fmla="*/ 43 w 47"/>
                <a:gd name="T61" fmla="*/ 12 h 30"/>
                <a:gd name="T62" fmla="*/ 33 w 47"/>
                <a:gd name="T63" fmla="*/ 11 h 30"/>
                <a:gd name="T64" fmla="*/ 28 w 47"/>
                <a:gd name="T65" fmla="*/ 9 h 30"/>
                <a:gd name="T66" fmla="*/ 27 w 47"/>
                <a:gd name="T67" fmla="*/ 6 h 30"/>
                <a:gd name="T68" fmla="*/ 26 w 47"/>
                <a:gd name="T69" fmla="*/ 4 h 30"/>
                <a:gd name="T70" fmla="*/ 25 w 47"/>
                <a:gd name="T71" fmla="*/ 3 h 30"/>
                <a:gd name="T72" fmla="*/ 22 w 47"/>
                <a:gd name="T73" fmla="*/ 2 h 30"/>
                <a:gd name="T74" fmla="*/ 20 w 47"/>
                <a:gd name="T75" fmla="*/ 1 h 30"/>
                <a:gd name="T76" fmla="*/ 20 w 47"/>
                <a:gd name="T77" fmla="*/ 1 h 30"/>
                <a:gd name="T78" fmla="*/ 20 w 47"/>
                <a:gd name="T79" fmla="*/ 1 h 30"/>
                <a:gd name="T80" fmla="*/ 19 w 47"/>
                <a:gd name="T81" fmla="*/ 0 h 30"/>
                <a:gd name="T82" fmla="*/ 19 w 47"/>
                <a:gd name="T83" fmla="*/ 1 h 30"/>
                <a:gd name="T84" fmla="*/ 17 w 47"/>
                <a:gd name="T85" fmla="*/ 1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"/>
                <a:gd name="T130" fmla="*/ 0 h 30"/>
                <a:gd name="T131" fmla="*/ 47 w 47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" h="30">
                  <a:moveTo>
                    <a:pt x="17" y="1"/>
                  </a:moveTo>
                  <a:cubicBezTo>
                    <a:pt x="15" y="1"/>
                    <a:pt x="13" y="2"/>
                    <a:pt x="12" y="4"/>
                  </a:cubicBezTo>
                  <a:cubicBezTo>
                    <a:pt x="12" y="5"/>
                    <a:pt x="10" y="6"/>
                    <a:pt x="10" y="6"/>
                  </a:cubicBezTo>
                  <a:cubicBezTo>
                    <a:pt x="9" y="6"/>
                    <a:pt x="7" y="6"/>
                    <a:pt x="5" y="5"/>
                  </a:cubicBezTo>
                  <a:cubicBezTo>
                    <a:pt x="3" y="4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4" y="10"/>
                    <a:pt x="8" y="11"/>
                    <a:pt x="11" y="11"/>
                  </a:cubicBezTo>
                  <a:cubicBezTo>
                    <a:pt x="14" y="11"/>
                    <a:pt x="17" y="12"/>
                    <a:pt x="18" y="13"/>
                  </a:cubicBezTo>
                  <a:cubicBezTo>
                    <a:pt x="19" y="15"/>
                    <a:pt x="19" y="16"/>
                    <a:pt x="19" y="17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7"/>
                    <a:pt x="22" y="30"/>
                    <a:pt x="26" y="30"/>
                  </a:cubicBezTo>
                  <a:cubicBezTo>
                    <a:pt x="29" y="30"/>
                    <a:pt x="33" y="28"/>
                    <a:pt x="34" y="26"/>
                  </a:cubicBezTo>
                  <a:cubicBezTo>
                    <a:pt x="35" y="24"/>
                    <a:pt x="37" y="21"/>
                    <a:pt x="37" y="20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7" y="15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5" y="16"/>
                    <a:pt x="46" y="16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1"/>
                    <a:pt x="35" y="11"/>
                    <a:pt x="33" y="11"/>
                  </a:cubicBezTo>
                  <a:cubicBezTo>
                    <a:pt x="30" y="11"/>
                    <a:pt x="28" y="10"/>
                    <a:pt x="28" y="9"/>
                  </a:cubicBezTo>
                  <a:cubicBezTo>
                    <a:pt x="27" y="8"/>
                    <a:pt x="27" y="7"/>
                    <a:pt x="27" y="6"/>
                  </a:cubicBezTo>
                  <a:cubicBezTo>
                    <a:pt x="27" y="6"/>
                    <a:pt x="27" y="5"/>
                    <a:pt x="26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5" y="3"/>
                    <a:pt x="23" y="2"/>
                    <a:pt x="22" y="2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19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7" name="Freeform 161">
              <a:extLst>
                <a:ext uri="{FF2B5EF4-FFF2-40B4-BE49-F238E27FC236}">
                  <a16:creationId xmlns:a16="http://schemas.microsoft.com/office/drawing/2014/main" id="{9CB6966A-0454-4795-9248-D01DA5306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4714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8" name="Freeform 162">
              <a:extLst>
                <a:ext uri="{FF2B5EF4-FFF2-40B4-BE49-F238E27FC236}">
                  <a16:creationId xmlns:a16="http://schemas.microsoft.com/office/drawing/2014/main" id="{B983AD19-BAE6-4B53-B27C-6EC38A4DA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5" y="341313"/>
              <a:ext cx="20638" cy="31750"/>
            </a:xfrm>
            <a:custGeom>
              <a:avLst/>
              <a:gdLst>
                <a:gd name="T0" fmla="*/ 0 w 8"/>
                <a:gd name="T1" fmla="*/ 8 h 12"/>
                <a:gd name="T2" fmla="*/ 1 w 8"/>
                <a:gd name="T3" fmla="*/ 8 h 12"/>
                <a:gd name="T4" fmla="*/ 4 w 8"/>
                <a:gd name="T5" fmla="*/ 8 h 12"/>
                <a:gd name="T6" fmla="*/ 6 w 8"/>
                <a:gd name="T7" fmla="*/ 11 h 12"/>
                <a:gd name="T8" fmla="*/ 8 w 8"/>
                <a:gd name="T9" fmla="*/ 6 h 12"/>
                <a:gd name="T10" fmla="*/ 7 w 8"/>
                <a:gd name="T11" fmla="*/ 1 h 12"/>
                <a:gd name="T12" fmla="*/ 4 w 8"/>
                <a:gd name="T13" fmla="*/ 1 h 12"/>
                <a:gd name="T14" fmla="*/ 3 w 8"/>
                <a:gd name="T15" fmla="*/ 1 h 12"/>
                <a:gd name="T16" fmla="*/ 2 w 8"/>
                <a:gd name="T17" fmla="*/ 1 h 12"/>
                <a:gd name="T18" fmla="*/ 2 w 8"/>
                <a:gd name="T19" fmla="*/ 0 h 12"/>
                <a:gd name="T20" fmla="*/ 2 w 8"/>
                <a:gd name="T21" fmla="*/ 1 h 12"/>
                <a:gd name="T22" fmla="*/ 2 w 8"/>
                <a:gd name="T23" fmla="*/ 2 h 12"/>
                <a:gd name="T24" fmla="*/ 0 w 8"/>
                <a:gd name="T25" fmla="*/ 5 h 12"/>
                <a:gd name="T26" fmla="*/ 0 w 8"/>
                <a:gd name="T27" fmla="*/ 8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12"/>
                <a:gd name="T44" fmla="*/ 8 w 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12">
                  <a:moveTo>
                    <a:pt x="0" y="8"/>
                  </a:moveTo>
                  <a:cubicBezTo>
                    <a:pt x="0" y="8"/>
                    <a:pt x="0" y="8"/>
                    <a:pt x="1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0"/>
                    <a:pt x="5" y="12"/>
                    <a:pt x="6" y="11"/>
                  </a:cubicBezTo>
                  <a:cubicBezTo>
                    <a:pt x="7" y="11"/>
                    <a:pt x="8" y="8"/>
                    <a:pt x="8" y="6"/>
                  </a:cubicBezTo>
                  <a:cubicBezTo>
                    <a:pt x="8" y="3"/>
                    <a:pt x="7" y="1"/>
                    <a:pt x="7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5"/>
                    <a:pt x="0" y="7"/>
                    <a:pt x="0" y="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89" name="Freeform 163">
              <a:extLst>
                <a:ext uri="{FF2B5EF4-FFF2-40B4-BE49-F238E27FC236}">
                  <a16:creationId xmlns:a16="http://schemas.microsoft.com/office/drawing/2014/main" id="{9A7324E1-7C4B-4496-B1ED-4B998E9A0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475" y="388938"/>
              <a:ext cx="23813" cy="23813"/>
            </a:xfrm>
            <a:custGeom>
              <a:avLst/>
              <a:gdLst>
                <a:gd name="T0" fmla="*/ 5 w 9"/>
                <a:gd name="T1" fmla="*/ 9 h 9"/>
                <a:gd name="T2" fmla="*/ 9 w 9"/>
                <a:gd name="T3" fmla="*/ 6 h 9"/>
                <a:gd name="T4" fmla="*/ 9 w 9"/>
                <a:gd name="T5" fmla="*/ 2 h 9"/>
                <a:gd name="T6" fmla="*/ 5 w 9"/>
                <a:gd name="T7" fmla="*/ 0 h 9"/>
                <a:gd name="T8" fmla="*/ 0 w 9"/>
                <a:gd name="T9" fmla="*/ 2 h 9"/>
                <a:gd name="T10" fmla="*/ 0 w 9"/>
                <a:gd name="T11" fmla="*/ 9 h 9"/>
                <a:gd name="T12" fmla="*/ 1 w 9"/>
                <a:gd name="T13" fmla="*/ 9 h 9"/>
                <a:gd name="T14" fmla="*/ 5 w 9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9"/>
                <a:gd name="T26" fmla="*/ 9 w 9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9">
                  <a:moveTo>
                    <a:pt x="5" y="9"/>
                  </a:moveTo>
                  <a:cubicBezTo>
                    <a:pt x="8" y="8"/>
                    <a:pt x="9" y="7"/>
                    <a:pt x="9" y="6"/>
                  </a:cubicBezTo>
                  <a:cubicBezTo>
                    <a:pt x="9" y="5"/>
                    <a:pt x="9" y="3"/>
                    <a:pt x="9" y="2"/>
                  </a:cubicBezTo>
                  <a:cubicBezTo>
                    <a:pt x="9" y="1"/>
                    <a:pt x="8" y="0"/>
                    <a:pt x="5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9"/>
                    <a:pt x="3" y="9"/>
                    <a:pt x="5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0" name="Freeform 164">
              <a:extLst>
                <a:ext uri="{FF2B5EF4-FFF2-40B4-BE49-F238E27FC236}">
                  <a16:creationId xmlns:a16="http://schemas.microsoft.com/office/drawing/2014/main" id="{1B14A843-8052-47FE-AAA4-63409E3D1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088" y="114300"/>
              <a:ext cx="730250" cy="317500"/>
            </a:xfrm>
            <a:custGeom>
              <a:avLst/>
              <a:gdLst>
                <a:gd name="T0" fmla="*/ 17 w 274"/>
                <a:gd name="T1" fmla="*/ 56 h 119"/>
                <a:gd name="T2" fmla="*/ 36 w 274"/>
                <a:gd name="T3" fmla="*/ 72 h 119"/>
                <a:gd name="T4" fmla="*/ 43 w 274"/>
                <a:gd name="T5" fmla="*/ 63 h 119"/>
                <a:gd name="T6" fmla="*/ 49 w 274"/>
                <a:gd name="T7" fmla="*/ 63 h 119"/>
                <a:gd name="T8" fmla="*/ 62 w 274"/>
                <a:gd name="T9" fmla="*/ 66 h 119"/>
                <a:gd name="T10" fmla="*/ 73 w 274"/>
                <a:gd name="T11" fmla="*/ 62 h 119"/>
                <a:gd name="T12" fmla="*/ 73 w 274"/>
                <a:gd name="T13" fmla="*/ 62 h 119"/>
                <a:gd name="T14" fmla="*/ 85 w 274"/>
                <a:gd name="T15" fmla="*/ 72 h 119"/>
                <a:gd name="T16" fmla="*/ 64 w 274"/>
                <a:gd name="T17" fmla="*/ 82 h 119"/>
                <a:gd name="T18" fmla="*/ 54 w 274"/>
                <a:gd name="T19" fmla="*/ 98 h 119"/>
                <a:gd name="T20" fmla="*/ 45 w 274"/>
                <a:gd name="T21" fmla="*/ 102 h 119"/>
                <a:gd name="T22" fmla="*/ 29 w 274"/>
                <a:gd name="T23" fmla="*/ 95 h 119"/>
                <a:gd name="T24" fmla="*/ 23 w 274"/>
                <a:gd name="T25" fmla="*/ 93 h 119"/>
                <a:gd name="T26" fmla="*/ 35 w 274"/>
                <a:gd name="T27" fmla="*/ 113 h 119"/>
                <a:gd name="T28" fmla="*/ 129 w 274"/>
                <a:gd name="T29" fmla="*/ 115 h 119"/>
                <a:gd name="T30" fmla="*/ 59 w 274"/>
                <a:gd name="T31" fmla="*/ 106 h 119"/>
                <a:gd name="T32" fmla="*/ 58 w 274"/>
                <a:gd name="T33" fmla="*/ 99 h 119"/>
                <a:gd name="T34" fmla="*/ 59 w 274"/>
                <a:gd name="T35" fmla="*/ 99 h 119"/>
                <a:gd name="T36" fmla="*/ 60 w 274"/>
                <a:gd name="T37" fmla="*/ 99 h 119"/>
                <a:gd name="T38" fmla="*/ 62 w 274"/>
                <a:gd name="T39" fmla="*/ 99 h 119"/>
                <a:gd name="T40" fmla="*/ 66 w 274"/>
                <a:gd name="T41" fmla="*/ 99 h 119"/>
                <a:gd name="T42" fmla="*/ 71 w 274"/>
                <a:gd name="T43" fmla="*/ 95 h 119"/>
                <a:gd name="T44" fmla="*/ 99 w 274"/>
                <a:gd name="T45" fmla="*/ 95 h 119"/>
                <a:gd name="T46" fmla="*/ 127 w 274"/>
                <a:gd name="T47" fmla="*/ 95 h 119"/>
                <a:gd name="T48" fmla="*/ 129 w 274"/>
                <a:gd name="T49" fmla="*/ 88 h 119"/>
                <a:gd name="T50" fmla="*/ 130 w 274"/>
                <a:gd name="T51" fmla="*/ 88 h 119"/>
                <a:gd name="T52" fmla="*/ 129 w 274"/>
                <a:gd name="T53" fmla="*/ 87 h 119"/>
                <a:gd name="T54" fmla="*/ 130 w 274"/>
                <a:gd name="T55" fmla="*/ 86 h 119"/>
                <a:gd name="T56" fmla="*/ 165 w 274"/>
                <a:gd name="T57" fmla="*/ 67 h 119"/>
                <a:gd name="T58" fmla="*/ 164 w 274"/>
                <a:gd name="T59" fmla="*/ 52 h 119"/>
                <a:gd name="T60" fmla="*/ 207 w 274"/>
                <a:gd name="T61" fmla="*/ 48 h 119"/>
                <a:gd name="T62" fmla="*/ 224 w 274"/>
                <a:gd name="T63" fmla="*/ 37 h 119"/>
                <a:gd name="T64" fmla="*/ 237 w 274"/>
                <a:gd name="T65" fmla="*/ 34 h 119"/>
                <a:gd name="T66" fmla="*/ 262 w 274"/>
                <a:gd name="T67" fmla="*/ 21 h 119"/>
                <a:gd name="T68" fmla="*/ 273 w 274"/>
                <a:gd name="T69" fmla="*/ 19 h 119"/>
                <a:gd name="T70" fmla="*/ 271 w 274"/>
                <a:gd name="T71" fmla="*/ 12 h 119"/>
                <a:gd name="T72" fmla="*/ 266 w 274"/>
                <a:gd name="T73" fmla="*/ 7 h 119"/>
                <a:gd name="T74" fmla="*/ 266 w 274"/>
                <a:gd name="T75" fmla="*/ 5 h 119"/>
                <a:gd name="T76" fmla="*/ 266 w 274"/>
                <a:gd name="T77" fmla="*/ 3 h 119"/>
                <a:gd name="T78" fmla="*/ 265 w 274"/>
                <a:gd name="T79" fmla="*/ 2 h 119"/>
                <a:gd name="T80" fmla="*/ 264 w 274"/>
                <a:gd name="T81" fmla="*/ 2 h 119"/>
                <a:gd name="T82" fmla="*/ 263 w 274"/>
                <a:gd name="T83" fmla="*/ 1 h 119"/>
                <a:gd name="T84" fmla="*/ 250 w 274"/>
                <a:gd name="T85" fmla="*/ 0 h 119"/>
                <a:gd name="T86" fmla="*/ 230 w 274"/>
                <a:gd name="T87" fmla="*/ 5 h 119"/>
                <a:gd name="T88" fmla="*/ 223 w 274"/>
                <a:gd name="T89" fmla="*/ 3 h 119"/>
                <a:gd name="T90" fmla="*/ 216 w 274"/>
                <a:gd name="T91" fmla="*/ 5 h 119"/>
                <a:gd name="T92" fmla="*/ 205 w 274"/>
                <a:gd name="T93" fmla="*/ 5 h 119"/>
                <a:gd name="T94" fmla="*/ 110 w 274"/>
                <a:gd name="T95" fmla="*/ 10 h 119"/>
                <a:gd name="T96" fmla="*/ 82 w 274"/>
                <a:gd name="T97" fmla="*/ 19 h 119"/>
                <a:gd name="T98" fmla="*/ 48 w 274"/>
                <a:gd name="T99" fmla="*/ 29 h 119"/>
                <a:gd name="T100" fmla="*/ 52 w 274"/>
                <a:gd name="T101" fmla="*/ 38 h 119"/>
                <a:gd name="T102" fmla="*/ 35 w 274"/>
                <a:gd name="T103" fmla="*/ 33 h 119"/>
                <a:gd name="T104" fmla="*/ 35 w 274"/>
                <a:gd name="T105" fmla="*/ 25 h 119"/>
                <a:gd name="T106" fmla="*/ 19 w 274"/>
                <a:gd name="T107" fmla="*/ 20 h 119"/>
                <a:gd name="T108" fmla="*/ 14 w 274"/>
                <a:gd name="T109" fmla="*/ 25 h 119"/>
                <a:gd name="T110" fmla="*/ 4 w 274"/>
                <a:gd name="T111" fmla="*/ 48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4"/>
                <a:gd name="T169" fmla="*/ 0 h 119"/>
                <a:gd name="T170" fmla="*/ 274 w 274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4" h="119">
                  <a:moveTo>
                    <a:pt x="4" y="48"/>
                  </a:moveTo>
                  <a:cubicBezTo>
                    <a:pt x="6" y="48"/>
                    <a:pt x="10" y="49"/>
                    <a:pt x="13" y="50"/>
                  </a:cubicBezTo>
                  <a:cubicBezTo>
                    <a:pt x="15" y="51"/>
                    <a:pt x="17" y="54"/>
                    <a:pt x="17" y="56"/>
                  </a:cubicBezTo>
                  <a:cubicBezTo>
                    <a:pt x="17" y="58"/>
                    <a:pt x="20" y="61"/>
                    <a:pt x="23" y="63"/>
                  </a:cubicBezTo>
                  <a:cubicBezTo>
                    <a:pt x="26" y="64"/>
                    <a:pt x="30" y="67"/>
                    <a:pt x="32" y="69"/>
                  </a:cubicBezTo>
                  <a:cubicBezTo>
                    <a:pt x="34" y="70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7" y="70"/>
                    <a:pt x="43" y="65"/>
                    <a:pt x="43" y="63"/>
                  </a:cubicBezTo>
                  <a:cubicBezTo>
                    <a:pt x="43" y="63"/>
                    <a:pt x="44" y="62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3"/>
                    <a:pt x="48" y="63"/>
                    <a:pt x="49" y="63"/>
                  </a:cubicBezTo>
                  <a:cubicBezTo>
                    <a:pt x="50" y="63"/>
                    <a:pt x="52" y="64"/>
                    <a:pt x="53" y="66"/>
                  </a:cubicBezTo>
                  <a:cubicBezTo>
                    <a:pt x="54" y="67"/>
                    <a:pt x="57" y="68"/>
                    <a:pt x="60" y="67"/>
                  </a:cubicBezTo>
                  <a:cubicBezTo>
                    <a:pt x="60" y="67"/>
                    <a:pt x="60" y="67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4" y="64"/>
                    <a:pt x="70" y="64"/>
                    <a:pt x="72" y="63"/>
                  </a:cubicBezTo>
                  <a:cubicBezTo>
                    <a:pt x="72" y="63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81" y="64"/>
                    <a:pt x="85" y="67"/>
                    <a:pt x="85" y="69"/>
                  </a:cubicBezTo>
                  <a:cubicBezTo>
                    <a:pt x="85" y="69"/>
                    <a:pt x="85" y="69"/>
                    <a:pt x="85" y="72"/>
                  </a:cubicBezTo>
                  <a:cubicBezTo>
                    <a:pt x="84" y="75"/>
                    <a:pt x="78" y="76"/>
                    <a:pt x="76" y="78"/>
                  </a:cubicBezTo>
                  <a:cubicBezTo>
                    <a:pt x="75" y="80"/>
                    <a:pt x="66" y="80"/>
                    <a:pt x="65" y="81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0" y="86"/>
                    <a:pt x="57" y="91"/>
                    <a:pt x="58" y="92"/>
                  </a:cubicBezTo>
                  <a:cubicBezTo>
                    <a:pt x="58" y="94"/>
                    <a:pt x="53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55" y="98"/>
                    <a:pt x="54" y="99"/>
                    <a:pt x="53" y="100"/>
                  </a:cubicBezTo>
                  <a:cubicBezTo>
                    <a:pt x="52" y="101"/>
                    <a:pt x="46" y="102"/>
                    <a:pt x="46" y="102"/>
                  </a:cubicBezTo>
                  <a:cubicBezTo>
                    <a:pt x="46" y="102"/>
                    <a:pt x="46" y="102"/>
                    <a:pt x="45" y="102"/>
                  </a:cubicBezTo>
                  <a:cubicBezTo>
                    <a:pt x="45" y="102"/>
                    <a:pt x="42" y="101"/>
                    <a:pt x="40" y="100"/>
                  </a:cubicBezTo>
                  <a:cubicBezTo>
                    <a:pt x="37" y="99"/>
                    <a:pt x="35" y="97"/>
                    <a:pt x="35" y="97"/>
                  </a:cubicBezTo>
                  <a:cubicBezTo>
                    <a:pt x="35" y="96"/>
                    <a:pt x="32" y="95"/>
                    <a:pt x="29" y="95"/>
                  </a:cubicBezTo>
                  <a:cubicBezTo>
                    <a:pt x="26" y="95"/>
                    <a:pt x="23" y="94"/>
                    <a:pt x="23" y="93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3" y="92"/>
                    <a:pt x="23" y="92"/>
                    <a:pt x="23" y="93"/>
                  </a:cubicBezTo>
                  <a:cubicBezTo>
                    <a:pt x="21" y="96"/>
                    <a:pt x="24" y="98"/>
                    <a:pt x="24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30" y="104"/>
                    <a:pt x="35" y="110"/>
                    <a:pt x="35" y="113"/>
                  </a:cubicBezTo>
                  <a:cubicBezTo>
                    <a:pt x="35" y="116"/>
                    <a:pt x="56" y="119"/>
                    <a:pt x="82" y="119"/>
                  </a:cubicBezTo>
                  <a:cubicBezTo>
                    <a:pt x="108" y="119"/>
                    <a:pt x="130" y="118"/>
                    <a:pt x="132" y="117"/>
                  </a:cubicBezTo>
                  <a:cubicBezTo>
                    <a:pt x="133" y="117"/>
                    <a:pt x="132" y="116"/>
                    <a:pt x="129" y="115"/>
                  </a:cubicBezTo>
                  <a:cubicBezTo>
                    <a:pt x="126" y="115"/>
                    <a:pt x="115" y="114"/>
                    <a:pt x="103" y="114"/>
                  </a:cubicBezTo>
                  <a:cubicBezTo>
                    <a:pt x="91" y="114"/>
                    <a:pt x="76" y="113"/>
                    <a:pt x="70" y="111"/>
                  </a:cubicBezTo>
                  <a:cubicBezTo>
                    <a:pt x="64" y="109"/>
                    <a:pt x="59" y="107"/>
                    <a:pt x="59" y="106"/>
                  </a:cubicBezTo>
                  <a:cubicBezTo>
                    <a:pt x="59" y="106"/>
                    <a:pt x="58" y="104"/>
                    <a:pt x="58" y="102"/>
                  </a:cubicBezTo>
                  <a:cubicBezTo>
                    <a:pt x="57" y="100"/>
                    <a:pt x="57" y="99"/>
                    <a:pt x="57" y="99"/>
                  </a:cubicBezTo>
                  <a:cubicBezTo>
                    <a:pt x="57" y="99"/>
                    <a:pt x="57" y="99"/>
                    <a:pt x="58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60" y="99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99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9" y="97"/>
                    <a:pt x="71" y="96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95"/>
                    <a:pt x="104" y="96"/>
                    <a:pt x="111" y="96"/>
                  </a:cubicBezTo>
                  <a:cubicBezTo>
                    <a:pt x="117" y="97"/>
                    <a:pt x="128" y="97"/>
                    <a:pt x="127" y="95"/>
                  </a:cubicBezTo>
                  <a:cubicBezTo>
                    <a:pt x="127" y="95"/>
                    <a:pt x="127" y="95"/>
                    <a:pt x="127" y="94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7" y="90"/>
                    <a:pt x="128" y="88"/>
                    <a:pt x="129" y="88"/>
                  </a:cubicBezTo>
                  <a:cubicBezTo>
                    <a:pt x="129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7"/>
                    <a:pt x="130" y="87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29" y="87"/>
                    <a:pt x="129" y="87"/>
                  </a:cubicBezTo>
                  <a:cubicBezTo>
                    <a:pt x="128" y="87"/>
                    <a:pt x="127" y="87"/>
                    <a:pt x="127" y="86"/>
                  </a:cubicBezTo>
                  <a:cubicBezTo>
                    <a:pt x="126" y="86"/>
                    <a:pt x="127" y="86"/>
                    <a:pt x="128" y="86"/>
                  </a:cubicBezTo>
                  <a:cubicBezTo>
                    <a:pt x="129" y="86"/>
                    <a:pt x="130" y="86"/>
                    <a:pt x="130" y="86"/>
                  </a:cubicBezTo>
                  <a:cubicBezTo>
                    <a:pt x="130" y="86"/>
                    <a:pt x="130" y="83"/>
                    <a:pt x="131" y="79"/>
                  </a:cubicBezTo>
                  <a:cubicBezTo>
                    <a:pt x="131" y="75"/>
                    <a:pt x="139" y="71"/>
                    <a:pt x="148" y="71"/>
                  </a:cubicBezTo>
                  <a:cubicBezTo>
                    <a:pt x="157" y="71"/>
                    <a:pt x="165" y="69"/>
                    <a:pt x="165" y="67"/>
                  </a:cubicBezTo>
                  <a:cubicBezTo>
                    <a:pt x="165" y="65"/>
                    <a:pt x="165" y="63"/>
                    <a:pt x="165" y="63"/>
                  </a:cubicBezTo>
                  <a:cubicBezTo>
                    <a:pt x="165" y="63"/>
                    <a:pt x="165" y="60"/>
                    <a:pt x="164" y="58"/>
                  </a:cubicBezTo>
                  <a:cubicBezTo>
                    <a:pt x="164" y="55"/>
                    <a:pt x="164" y="52"/>
                    <a:pt x="164" y="52"/>
                  </a:cubicBezTo>
                  <a:cubicBezTo>
                    <a:pt x="164" y="52"/>
                    <a:pt x="164" y="51"/>
                    <a:pt x="164" y="50"/>
                  </a:cubicBezTo>
                  <a:cubicBezTo>
                    <a:pt x="164" y="49"/>
                    <a:pt x="172" y="48"/>
                    <a:pt x="182" y="48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09" y="48"/>
                    <a:pt x="211" y="46"/>
                    <a:pt x="212" y="43"/>
                  </a:cubicBezTo>
                  <a:cubicBezTo>
                    <a:pt x="212" y="41"/>
                    <a:pt x="215" y="38"/>
                    <a:pt x="218" y="37"/>
                  </a:cubicBezTo>
                  <a:cubicBezTo>
                    <a:pt x="221" y="37"/>
                    <a:pt x="224" y="37"/>
                    <a:pt x="224" y="37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8"/>
                    <a:pt x="226" y="38"/>
                    <a:pt x="227" y="38"/>
                  </a:cubicBezTo>
                  <a:cubicBezTo>
                    <a:pt x="229" y="38"/>
                    <a:pt x="233" y="36"/>
                    <a:pt x="237" y="34"/>
                  </a:cubicBezTo>
                  <a:cubicBezTo>
                    <a:pt x="241" y="32"/>
                    <a:pt x="246" y="29"/>
                    <a:pt x="249" y="27"/>
                  </a:cubicBezTo>
                  <a:cubicBezTo>
                    <a:pt x="251" y="26"/>
                    <a:pt x="255" y="24"/>
                    <a:pt x="256" y="23"/>
                  </a:cubicBezTo>
                  <a:cubicBezTo>
                    <a:pt x="258" y="22"/>
                    <a:pt x="260" y="21"/>
                    <a:pt x="262" y="21"/>
                  </a:cubicBezTo>
                  <a:cubicBezTo>
                    <a:pt x="262" y="21"/>
                    <a:pt x="262" y="21"/>
                    <a:pt x="265" y="20"/>
                  </a:cubicBezTo>
                  <a:cubicBezTo>
                    <a:pt x="267" y="20"/>
                    <a:pt x="269" y="19"/>
                    <a:pt x="270" y="19"/>
                  </a:cubicBezTo>
                  <a:cubicBezTo>
                    <a:pt x="273" y="19"/>
                    <a:pt x="273" y="19"/>
                    <a:pt x="273" y="19"/>
                  </a:cubicBezTo>
                  <a:cubicBezTo>
                    <a:pt x="273" y="16"/>
                    <a:pt x="274" y="12"/>
                    <a:pt x="273" y="11"/>
                  </a:cubicBezTo>
                  <a:cubicBezTo>
                    <a:pt x="273" y="10"/>
                    <a:pt x="272" y="10"/>
                    <a:pt x="272" y="10"/>
                  </a:cubicBezTo>
                  <a:cubicBezTo>
                    <a:pt x="272" y="10"/>
                    <a:pt x="271" y="11"/>
                    <a:pt x="271" y="12"/>
                  </a:cubicBezTo>
                  <a:cubicBezTo>
                    <a:pt x="271" y="14"/>
                    <a:pt x="270" y="14"/>
                    <a:pt x="268" y="12"/>
                  </a:cubicBezTo>
                  <a:cubicBezTo>
                    <a:pt x="266" y="11"/>
                    <a:pt x="265" y="9"/>
                    <a:pt x="265" y="9"/>
                  </a:cubicBezTo>
                  <a:cubicBezTo>
                    <a:pt x="266" y="9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6" y="5"/>
                    <a:pt x="266" y="5"/>
                  </a:cubicBezTo>
                  <a:cubicBezTo>
                    <a:pt x="266" y="5"/>
                    <a:pt x="266" y="5"/>
                    <a:pt x="266" y="5"/>
                  </a:cubicBezTo>
                  <a:cubicBezTo>
                    <a:pt x="267" y="5"/>
                    <a:pt x="267" y="5"/>
                    <a:pt x="267" y="4"/>
                  </a:cubicBezTo>
                  <a:cubicBezTo>
                    <a:pt x="267" y="3"/>
                    <a:pt x="266" y="2"/>
                    <a:pt x="266" y="3"/>
                  </a:cubicBezTo>
                  <a:cubicBezTo>
                    <a:pt x="266" y="3"/>
                    <a:pt x="266" y="3"/>
                    <a:pt x="266" y="2"/>
                  </a:cubicBezTo>
                  <a:cubicBezTo>
                    <a:pt x="266" y="2"/>
                    <a:pt x="266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265" y="2"/>
                    <a:pt x="265" y="2"/>
                    <a:pt x="264" y="2"/>
                  </a:cubicBezTo>
                  <a:cubicBezTo>
                    <a:pt x="264" y="2"/>
                    <a:pt x="264" y="2"/>
                    <a:pt x="264" y="2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3" y="1"/>
                    <a:pt x="262" y="1"/>
                    <a:pt x="260" y="1"/>
                  </a:cubicBezTo>
                  <a:cubicBezTo>
                    <a:pt x="259" y="1"/>
                    <a:pt x="256" y="0"/>
                    <a:pt x="254" y="0"/>
                  </a:cubicBezTo>
                  <a:cubicBezTo>
                    <a:pt x="254" y="0"/>
                    <a:pt x="254" y="0"/>
                    <a:pt x="250" y="0"/>
                  </a:cubicBezTo>
                  <a:cubicBezTo>
                    <a:pt x="244" y="0"/>
                    <a:pt x="238" y="2"/>
                    <a:pt x="237" y="3"/>
                  </a:cubicBezTo>
                  <a:cubicBezTo>
                    <a:pt x="236" y="3"/>
                    <a:pt x="233" y="5"/>
                    <a:pt x="230" y="5"/>
                  </a:cubicBezTo>
                  <a:cubicBezTo>
                    <a:pt x="230" y="5"/>
                    <a:pt x="230" y="5"/>
                    <a:pt x="23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5"/>
                    <a:pt x="225" y="3"/>
                    <a:pt x="225" y="3"/>
                  </a:cubicBezTo>
                  <a:cubicBezTo>
                    <a:pt x="225" y="3"/>
                    <a:pt x="224" y="3"/>
                    <a:pt x="223" y="3"/>
                  </a:cubicBezTo>
                  <a:cubicBezTo>
                    <a:pt x="223" y="3"/>
                    <a:pt x="222" y="4"/>
                    <a:pt x="222" y="4"/>
                  </a:cubicBezTo>
                  <a:cubicBezTo>
                    <a:pt x="222" y="4"/>
                    <a:pt x="221" y="5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4" y="5"/>
                    <a:pt x="211" y="3"/>
                    <a:pt x="210" y="4"/>
                  </a:cubicBezTo>
                  <a:cubicBezTo>
                    <a:pt x="210" y="4"/>
                    <a:pt x="209" y="3"/>
                    <a:pt x="209" y="3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194" y="5"/>
                    <a:pt x="175" y="5"/>
                    <a:pt x="164" y="5"/>
                  </a:cubicBezTo>
                  <a:cubicBezTo>
                    <a:pt x="152" y="5"/>
                    <a:pt x="140" y="6"/>
                    <a:pt x="137" y="7"/>
                  </a:cubicBezTo>
                  <a:cubicBezTo>
                    <a:pt x="134" y="9"/>
                    <a:pt x="122" y="10"/>
                    <a:pt x="110" y="10"/>
                  </a:cubicBezTo>
                  <a:cubicBezTo>
                    <a:pt x="98" y="10"/>
                    <a:pt x="88" y="11"/>
                    <a:pt x="88" y="12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8"/>
                    <a:pt x="85" y="19"/>
                    <a:pt x="82" y="19"/>
                  </a:cubicBezTo>
                  <a:cubicBezTo>
                    <a:pt x="78" y="19"/>
                    <a:pt x="75" y="20"/>
                    <a:pt x="75" y="22"/>
                  </a:cubicBezTo>
                  <a:cubicBezTo>
                    <a:pt x="74" y="23"/>
                    <a:pt x="67" y="24"/>
                    <a:pt x="59" y="24"/>
                  </a:cubicBezTo>
                  <a:cubicBezTo>
                    <a:pt x="50" y="24"/>
                    <a:pt x="45" y="26"/>
                    <a:pt x="48" y="29"/>
                  </a:cubicBezTo>
                  <a:cubicBezTo>
                    <a:pt x="50" y="31"/>
                    <a:pt x="52" y="33"/>
                    <a:pt x="52" y="33"/>
                  </a:cubicBezTo>
                  <a:cubicBezTo>
                    <a:pt x="51" y="33"/>
                    <a:pt x="51" y="34"/>
                    <a:pt x="52" y="36"/>
                  </a:cubicBezTo>
                  <a:cubicBezTo>
                    <a:pt x="52" y="37"/>
                    <a:pt x="52" y="38"/>
                    <a:pt x="5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7"/>
                    <a:pt x="34" y="36"/>
                  </a:cubicBezTo>
                  <a:cubicBezTo>
                    <a:pt x="35" y="34"/>
                    <a:pt x="35" y="33"/>
                    <a:pt x="35" y="33"/>
                  </a:cubicBezTo>
                  <a:cubicBezTo>
                    <a:pt x="35" y="33"/>
                    <a:pt x="35" y="32"/>
                    <a:pt x="35" y="29"/>
                  </a:cubicBezTo>
                  <a:cubicBezTo>
                    <a:pt x="35" y="27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0" y="23"/>
                    <a:pt x="23" y="21"/>
                  </a:cubicBezTo>
                  <a:cubicBezTo>
                    <a:pt x="23" y="21"/>
                    <a:pt x="23" y="21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21"/>
                    <a:pt x="16" y="23"/>
                    <a:pt x="15" y="2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1" y="29"/>
                    <a:pt x="7" y="33"/>
                    <a:pt x="5" y="35"/>
                  </a:cubicBezTo>
                  <a:cubicBezTo>
                    <a:pt x="3" y="37"/>
                    <a:pt x="1" y="40"/>
                    <a:pt x="1" y="42"/>
                  </a:cubicBezTo>
                  <a:cubicBezTo>
                    <a:pt x="0" y="45"/>
                    <a:pt x="1" y="47"/>
                    <a:pt x="4" y="48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1" name="Freeform 165">
              <a:extLst>
                <a:ext uri="{FF2B5EF4-FFF2-40B4-BE49-F238E27FC236}">
                  <a16:creationId xmlns:a16="http://schemas.microsoft.com/office/drawing/2014/main" id="{1E05EDEC-9BB2-4C5A-85FD-071FE0EDB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1851025"/>
              <a:ext cx="95250" cy="50800"/>
            </a:xfrm>
            <a:custGeom>
              <a:avLst/>
              <a:gdLst>
                <a:gd name="T0" fmla="*/ 15 w 36"/>
                <a:gd name="T1" fmla="*/ 19 h 19"/>
                <a:gd name="T2" fmla="*/ 20 w 36"/>
                <a:gd name="T3" fmla="*/ 18 h 19"/>
                <a:gd name="T4" fmla="*/ 21 w 36"/>
                <a:gd name="T5" fmla="*/ 18 h 19"/>
                <a:gd name="T6" fmla="*/ 21 w 36"/>
                <a:gd name="T7" fmla="*/ 18 h 19"/>
                <a:gd name="T8" fmla="*/ 25 w 36"/>
                <a:gd name="T9" fmla="*/ 17 h 19"/>
                <a:gd name="T10" fmla="*/ 30 w 36"/>
                <a:gd name="T11" fmla="*/ 14 h 19"/>
                <a:gd name="T12" fmla="*/ 35 w 36"/>
                <a:gd name="T13" fmla="*/ 11 h 19"/>
                <a:gd name="T14" fmla="*/ 35 w 36"/>
                <a:gd name="T15" fmla="*/ 5 h 19"/>
                <a:gd name="T16" fmla="*/ 28 w 36"/>
                <a:gd name="T17" fmla="*/ 0 h 19"/>
                <a:gd name="T18" fmla="*/ 23 w 36"/>
                <a:gd name="T19" fmla="*/ 0 h 19"/>
                <a:gd name="T20" fmla="*/ 20 w 36"/>
                <a:gd name="T21" fmla="*/ 0 h 19"/>
                <a:gd name="T22" fmla="*/ 17 w 36"/>
                <a:gd name="T23" fmla="*/ 1 h 19"/>
                <a:gd name="T24" fmla="*/ 16 w 36"/>
                <a:gd name="T25" fmla="*/ 2 h 19"/>
                <a:gd name="T26" fmla="*/ 14 w 36"/>
                <a:gd name="T27" fmla="*/ 4 h 19"/>
                <a:gd name="T28" fmla="*/ 8 w 36"/>
                <a:gd name="T29" fmla="*/ 6 h 19"/>
                <a:gd name="T30" fmla="*/ 7 w 36"/>
                <a:gd name="T31" fmla="*/ 6 h 19"/>
                <a:gd name="T32" fmla="*/ 7 w 36"/>
                <a:gd name="T33" fmla="*/ 6 h 19"/>
                <a:gd name="T34" fmla="*/ 7 w 36"/>
                <a:gd name="T35" fmla="*/ 6 h 19"/>
                <a:gd name="T36" fmla="*/ 6 w 36"/>
                <a:gd name="T37" fmla="*/ 7 h 19"/>
                <a:gd name="T38" fmla="*/ 3 w 36"/>
                <a:gd name="T39" fmla="*/ 8 h 19"/>
                <a:gd name="T40" fmla="*/ 3 w 36"/>
                <a:gd name="T41" fmla="*/ 8 h 19"/>
                <a:gd name="T42" fmla="*/ 2 w 36"/>
                <a:gd name="T43" fmla="*/ 9 h 19"/>
                <a:gd name="T44" fmla="*/ 1 w 36"/>
                <a:gd name="T45" fmla="*/ 12 h 19"/>
                <a:gd name="T46" fmla="*/ 5 w 36"/>
                <a:gd name="T47" fmla="*/ 14 h 19"/>
                <a:gd name="T48" fmla="*/ 11 w 36"/>
                <a:gd name="T49" fmla="*/ 16 h 19"/>
                <a:gd name="T50" fmla="*/ 13 w 36"/>
                <a:gd name="T51" fmla="*/ 18 h 19"/>
                <a:gd name="T52" fmla="*/ 16 w 36"/>
                <a:gd name="T53" fmla="*/ 19 h 19"/>
                <a:gd name="T54" fmla="*/ 16 w 36"/>
                <a:gd name="T55" fmla="*/ 19 h 19"/>
                <a:gd name="T56" fmla="*/ 15 w 36"/>
                <a:gd name="T57" fmla="*/ 19 h 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"/>
                <a:gd name="T88" fmla="*/ 0 h 19"/>
                <a:gd name="T89" fmla="*/ 36 w 36"/>
                <a:gd name="T90" fmla="*/ 19 h 1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" h="19">
                  <a:moveTo>
                    <a:pt x="15" y="19"/>
                  </a:moveTo>
                  <a:cubicBezTo>
                    <a:pt x="15" y="19"/>
                    <a:pt x="18" y="19"/>
                    <a:pt x="20" y="18"/>
                  </a:cubicBezTo>
                  <a:cubicBezTo>
                    <a:pt x="20" y="18"/>
                    <a:pt x="20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3" y="17"/>
                    <a:pt x="25" y="17"/>
                  </a:cubicBezTo>
                  <a:cubicBezTo>
                    <a:pt x="26" y="16"/>
                    <a:pt x="29" y="15"/>
                    <a:pt x="30" y="14"/>
                  </a:cubicBezTo>
                  <a:cubicBezTo>
                    <a:pt x="32" y="13"/>
                    <a:pt x="34" y="12"/>
                    <a:pt x="35" y="11"/>
                  </a:cubicBezTo>
                  <a:cubicBezTo>
                    <a:pt x="36" y="10"/>
                    <a:pt x="36" y="8"/>
                    <a:pt x="35" y="5"/>
                  </a:cubicBezTo>
                  <a:cubicBezTo>
                    <a:pt x="35" y="3"/>
                    <a:pt x="32" y="1"/>
                    <a:pt x="28" y="0"/>
                  </a:cubicBezTo>
                  <a:cubicBezTo>
                    <a:pt x="25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6" y="2"/>
                    <a:pt x="15" y="3"/>
                    <a:pt x="14" y="4"/>
                  </a:cubicBezTo>
                  <a:cubicBezTo>
                    <a:pt x="12" y="4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0" y="13"/>
                    <a:pt x="2" y="14"/>
                    <a:pt x="5" y="14"/>
                  </a:cubicBezTo>
                  <a:cubicBezTo>
                    <a:pt x="8" y="14"/>
                    <a:pt x="11" y="15"/>
                    <a:pt x="11" y="16"/>
                  </a:cubicBezTo>
                  <a:cubicBezTo>
                    <a:pt x="11" y="16"/>
                    <a:pt x="12" y="18"/>
                    <a:pt x="13" y="18"/>
                  </a:cubicBezTo>
                  <a:cubicBezTo>
                    <a:pt x="13" y="18"/>
                    <a:pt x="13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5" y="19"/>
                    <a:pt x="15" y="1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2" name="Freeform 166">
              <a:extLst>
                <a:ext uri="{FF2B5EF4-FFF2-40B4-BE49-F238E27FC236}">
                  <a16:creationId xmlns:a16="http://schemas.microsoft.com/office/drawing/2014/main" id="{0120B41E-2530-4860-A68E-2047A62D5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1760538"/>
              <a:ext cx="134938" cy="79375"/>
            </a:xfrm>
            <a:custGeom>
              <a:avLst/>
              <a:gdLst>
                <a:gd name="T0" fmla="*/ 1 w 51"/>
                <a:gd name="T1" fmla="*/ 0 h 30"/>
                <a:gd name="T2" fmla="*/ 0 w 51"/>
                <a:gd name="T3" fmla="*/ 5 h 30"/>
                <a:gd name="T4" fmla="*/ 11 w 51"/>
                <a:gd name="T5" fmla="*/ 12 h 30"/>
                <a:gd name="T6" fmla="*/ 26 w 51"/>
                <a:gd name="T7" fmla="*/ 24 h 30"/>
                <a:gd name="T8" fmla="*/ 27 w 51"/>
                <a:gd name="T9" fmla="*/ 24 h 30"/>
                <a:gd name="T10" fmla="*/ 28 w 51"/>
                <a:gd name="T11" fmla="*/ 24 h 30"/>
                <a:gd name="T12" fmla="*/ 43 w 51"/>
                <a:gd name="T13" fmla="*/ 30 h 30"/>
                <a:gd name="T14" fmla="*/ 51 w 51"/>
                <a:gd name="T15" fmla="*/ 29 h 30"/>
                <a:gd name="T16" fmla="*/ 51 w 51"/>
                <a:gd name="T17" fmla="*/ 25 h 30"/>
                <a:gd name="T18" fmla="*/ 50 w 51"/>
                <a:gd name="T19" fmla="*/ 25 h 30"/>
                <a:gd name="T20" fmla="*/ 49 w 51"/>
                <a:gd name="T21" fmla="*/ 23 h 30"/>
                <a:gd name="T22" fmla="*/ 40 w 51"/>
                <a:gd name="T23" fmla="*/ 20 h 30"/>
                <a:gd name="T24" fmla="*/ 32 w 51"/>
                <a:gd name="T25" fmla="*/ 15 h 30"/>
                <a:gd name="T26" fmla="*/ 31 w 51"/>
                <a:gd name="T27" fmla="*/ 13 h 30"/>
                <a:gd name="T28" fmla="*/ 24 w 51"/>
                <a:gd name="T29" fmla="*/ 6 h 30"/>
                <a:gd name="T30" fmla="*/ 24 w 51"/>
                <a:gd name="T31" fmla="*/ 6 h 30"/>
                <a:gd name="T32" fmla="*/ 24 w 51"/>
                <a:gd name="T33" fmla="*/ 6 h 30"/>
                <a:gd name="T34" fmla="*/ 24 w 51"/>
                <a:gd name="T35" fmla="*/ 6 h 30"/>
                <a:gd name="T36" fmla="*/ 23 w 51"/>
                <a:gd name="T37" fmla="*/ 5 h 30"/>
                <a:gd name="T38" fmla="*/ 24 w 51"/>
                <a:gd name="T39" fmla="*/ 4 h 30"/>
                <a:gd name="T40" fmla="*/ 24 w 51"/>
                <a:gd name="T41" fmla="*/ 4 h 30"/>
                <a:gd name="T42" fmla="*/ 23 w 51"/>
                <a:gd name="T43" fmla="*/ 3 h 30"/>
                <a:gd name="T44" fmla="*/ 19 w 51"/>
                <a:gd name="T45" fmla="*/ 2 h 30"/>
                <a:gd name="T46" fmla="*/ 8 w 51"/>
                <a:gd name="T47" fmla="*/ 1 h 30"/>
                <a:gd name="T48" fmla="*/ 1 w 51"/>
                <a:gd name="T49" fmla="*/ 0 h 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30"/>
                <a:gd name="T77" fmla="*/ 51 w 51"/>
                <a:gd name="T78" fmla="*/ 30 h 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30">
                  <a:moveTo>
                    <a:pt x="1" y="0"/>
                  </a:moveTo>
                  <a:cubicBezTo>
                    <a:pt x="0" y="0"/>
                    <a:pt x="0" y="2"/>
                    <a:pt x="0" y="5"/>
                  </a:cubicBezTo>
                  <a:cubicBezTo>
                    <a:pt x="0" y="7"/>
                    <a:pt x="5" y="10"/>
                    <a:pt x="11" y="12"/>
                  </a:cubicBezTo>
                  <a:cubicBezTo>
                    <a:pt x="17" y="13"/>
                    <a:pt x="24" y="20"/>
                    <a:pt x="26" y="24"/>
                  </a:cubicBezTo>
                  <a:cubicBezTo>
                    <a:pt x="26" y="24"/>
                    <a:pt x="26" y="24"/>
                    <a:pt x="2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2" y="24"/>
                    <a:pt x="39" y="30"/>
                    <a:pt x="43" y="30"/>
                  </a:cubicBezTo>
                  <a:cubicBezTo>
                    <a:pt x="47" y="30"/>
                    <a:pt x="51" y="29"/>
                    <a:pt x="51" y="29"/>
                  </a:cubicBezTo>
                  <a:cubicBezTo>
                    <a:pt x="51" y="29"/>
                    <a:pt x="51" y="26"/>
                    <a:pt x="51" y="25"/>
                  </a:cubicBezTo>
                  <a:cubicBezTo>
                    <a:pt x="51" y="25"/>
                    <a:pt x="51" y="25"/>
                    <a:pt x="50" y="2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6" y="21"/>
                    <a:pt x="42" y="20"/>
                    <a:pt x="40" y="20"/>
                  </a:cubicBezTo>
                  <a:cubicBezTo>
                    <a:pt x="38" y="20"/>
                    <a:pt x="34" y="17"/>
                    <a:pt x="32" y="15"/>
                  </a:cubicBezTo>
                  <a:cubicBezTo>
                    <a:pt x="32" y="15"/>
                    <a:pt x="33" y="15"/>
                    <a:pt x="31" y="13"/>
                  </a:cubicBezTo>
                  <a:cubicBezTo>
                    <a:pt x="30" y="12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5" y="2"/>
                    <a:pt x="10" y="1"/>
                    <a:pt x="8" y="1"/>
                  </a:cubicBezTo>
                  <a:cubicBezTo>
                    <a:pt x="7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3" name="Freeform 167">
              <a:extLst>
                <a:ext uri="{FF2B5EF4-FFF2-40B4-BE49-F238E27FC236}">
                  <a16:creationId xmlns:a16="http://schemas.microsoft.com/office/drawing/2014/main" id="{B0BF9877-2DA8-4B2B-BB48-607536217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419100"/>
              <a:ext cx="2400300" cy="1647825"/>
            </a:xfrm>
            <a:custGeom>
              <a:avLst/>
              <a:gdLst>
                <a:gd name="T0" fmla="*/ 659 w 901"/>
                <a:gd name="T1" fmla="*/ 535 h 618"/>
                <a:gd name="T2" fmla="*/ 659 w 901"/>
                <a:gd name="T3" fmla="*/ 517 h 618"/>
                <a:gd name="T4" fmla="*/ 626 w 901"/>
                <a:gd name="T5" fmla="*/ 533 h 618"/>
                <a:gd name="T6" fmla="*/ 612 w 901"/>
                <a:gd name="T7" fmla="*/ 549 h 618"/>
                <a:gd name="T8" fmla="*/ 593 w 901"/>
                <a:gd name="T9" fmla="*/ 450 h 618"/>
                <a:gd name="T10" fmla="*/ 685 w 901"/>
                <a:gd name="T11" fmla="*/ 456 h 618"/>
                <a:gd name="T12" fmla="*/ 708 w 901"/>
                <a:gd name="T13" fmla="*/ 489 h 618"/>
                <a:gd name="T14" fmla="*/ 744 w 901"/>
                <a:gd name="T15" fmla="*/ 385 h 618"/>
                <a:gd name="T16" fmla="*/ 794 w 901"/>
                <a:gd name="T17" fmla="*/ 335 h 618"/>
                <a:gd name="T18" fmla="*/ 817 w 901"/>
                <a:gd name="T19" fmla="*/ 330 h 618"/>
                <a:gd name="T20" fmla="*/ 870 w 901"/>
                <a:gd name="T21" fmla="*/ 318 h 618"/>
                <a:gd name="T22" fmla="*/ 810 w 901"/>
                <a:gd name="T23" fmla="*/ 285 h 618"/>
                <a:gd name="T24" fmla="*/ 830 w 901"/>
                <a:gd name="T25" fmla="*/ 171 h 618"/>
                <a:gd name="T26" fmla="*/ 774 w 901"/>
                <a:gd name="T27" fmla="*/ 160 h 618"/>
                <a:gd name="T28" fmla="*/ 761 w 901"/>
                <a:gd name="T29" fmla="*/ 153 h 618"/>
                <a:gd name="T30" fmla="*/ 726 w 901"/>
                <a:gd name="T31" fmla="*/ 189 h 618"/>
                <a:gd name="T32" fmla="*/ 717 w 901"/>
                <a:gd name="T33" fmla="*/ 226 h 618"/>
                <a:gd name="T34" fmla="*/ 588 w 901"/>
                <a:gd name="T35" fmla="*/ 181 h 618"/>
                <a:gd name="T36" fmla="*/ 592 w 901"/>
                <a:gd name="T37" fmla="*/ 156 h 618"/>
                <a:gd name="T38" fmla="*/ 651 w 901"/>
                <a:gd name="T39" fmla="*/ 110 h 618"/>
                <a:gd name="T40" fmla="*/ 654 w 901"/>
                <a:gd name="T41" fmla="*/ 125 h 618"/>
                <a:gd name="T42" fmla="*/ 669 w 901"/>
                <a:gd name="T43" fmla="*/ 111 h 618"/>
                <a:gd name="T44" fmla="*/ 697 w 901"/>
                <a:gd name="T45" fmla="*/ 68 h 618"/>
                <a:gd name="T46" fmla="*/ 767 w 901"/>
                <a:gd name="T47" fmla="*/ 76 h 618"/>
                <a:gd name="T48" fmla="*/ 766 w 901"/>
                <a:gd name="T49" fmla="*/ 129 h 618"/>
                <a:gd name="T50" fmla="*/ 817 w 901"/>
                <a:gd name="T51" fmla="*/ 108 h 618"/>
                <a:gd name="T52" fmla="*/ 860 w 901"/>
                <a:gd name="T53" fmla="*/ 100 h 618"/>
                <a:gd name="T54" fmla="*/ 818 w 901"/>
                <a:gd name="T55" fmla="*/ 67 h 618"/>
                <a:gd name="T56" fmla="*/ 682 w 901"/>
                <a:gd name="T57" fmla="*/ 35 h 618"/>
                <a:gd name="T58" fmla="*/ 667 w 901"/>
                <a:gd name="T59" fmla="*/ 17 h 618"/>
                <a:gd name="T60" fmla="*/ 657 w 901"/>
                <a:gd name="T61" fmla="*/ 44 h 618"/>
                <a:gd name="T62" fmla="*/ 661 w 901"/>
                <a:gd name="T63" fmla="*/ 47 h 618"/>
                <a:gd name="T64" fmla="*/ 672 w 901"/>
                <a:gd name="T65" fmla="*/ 76 h 618"/>
                <a:gd name="T66" fmla="*/ 609 w 901"/>
                <a:gd name="T67" fmla="*/ 35 h 618"/>
                <a:gd name="T68" fmla="*/ 598 w 901"/>
                <a:gd name="T69" fmla="*/ 13 h 618"/>
                <a:gd name="T70" fmla="*/ 573 w 901"/>
                <a:gd name="T71" fmla="*/ 64 h 618"/>
                <a:gd name="T72" fmla="*/ 550 w 901"/>
                <a:gd name="T73" fmla="*/ 83 h 618"/>
                <a:gd name="T74" fmla="*/ 527 w 901"/>
                <a:gd name="T75" fmla="*/ 76 h 618"/>
                <a:gd name="T76" fmla="*/ 470 w 901"/>
                <a:gd name="T77" fmla="*/ 84 h 618"/>
                <a:gd name="T78" fmla="*/ 462 w 901"/>
                <a:gd name="T79" fmla="*/ 78 h 618"/>
                <a:gd name="T80" fmla="*/ 472 w 901"/>
                <a:gd name="T81" fmla="*/ 76 h 618"/>
                <a:gd name="T82" fmla="*/ 530 w 901"/>
                <a:gd name="T83" fmla="*/ 38 h 618"/>
                <a:gd name="T84" fmla="*/ 425 w 901"/>
                <a:gd name="T85" fmla="*/ 19 h 618"/>
                <a:gd name="T86" fmla="*/ 369 w 901"/>
                <a:gd name="T87" fmla="*/ 8 h 618"/>
                <a:gd name="T88" fmla="*/ 418 w 901"/>
                <a:gd name="T89" fmla="*/ 31 h 618"/>
                <a:gd name="T90" fmla="*/ 448 w 901"/>
                <a:gd name="T91" fmla="*/ 51 h 618"/>
                <a:gd name="T92" fmla="*/ 393 w 901"/>
                <a:gd name="T93" fmla="*/ 57 h 618"/>
                <a:gd name="T94" fmla="*/ 303 w 901"/>
                <a:gd name="T95" fmla="*/ 56 h 618"/>
                <a:gd name="T96" fmla="*/ 192 w 901"/>
                <a:gd name="T97" fmla="*/ 48 h 618"/>
                <a:gd name="T98" fmla="*/ 43 w 901"/>
                <a:gd name="T99" fmla="*/ 95 h 618"/>
                <a:gd name="T100" fmla="*/ 41 w 901"/>
                <a:gd name="T101" fmla="*/ 157 h 618"/>
                <a:gd name="T102" fmla="*/ 81 w 901"/>
                <a:gd name="T103" fmla="*/ 187 h 618"/>
                <a:gd name="T104" fmla="*/ 217 w 901"/>
                <a:gd name="T105" fmla="*/ 166 h 618"/>
                <a:gd name="T106" fmla="*/ 370 w 901"/>
                <a:gd name="T107" fmla="*/ 293 h 618"/>
                <a:gd name="T108" fmla="*/ 464 w 901"/>
                <a:gd name="T109" fmla="*/ 458 h 618"/>
                <a:gd name="T110" fmla="*/ 515 w 901"/>
                <a:gd name="T111" fmla="*/ 513 h 618"/>
                <a:gd name="T112" fmla="*/ 526 w 901"/>
                <a:gd name="T113" fmla="*/ 540 h 618"/>
                <a:gd name="T114" fmla="*/ 533 w 901"/>
                <a:gd name="T115" fmla="*/ 549 h 618"/>
                <a:gd name="T116" fmla="*/ 620 w 901"/>
                <a:gd name="T117" fmla="*/ 581 h 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01"/>
                <a:gd name="T178" fmla="*/ 0 h 618"/>
                <a:gd name="T179" fmla="*/ 901 w 901"/>
                <a:gd name="T180" fmla="*/ 618 h 61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01" h="618">
                  <a:moveTo>
                    <a:pt x="668" y="611"/>
                  </a:moveTo>
                  <a:cubicBezTo>
                    <a:pt x="666" y="608"/>
                    <a:pt x="666" y="590"/>
                    <a:pt x="669" y="571"/>
                  </a:cubicBezTo>
                  <a:cubicBezTo>
                    <a:pt x="669" y="571"/>
                    <a:pt x="669" y="571"/>
                    <a:pt x="669" y="566"/>
                  </a:cubicBezTo>
                  <a:cubicBezTo>
                    <a:pt x="669" y="565"/>
                    <a:pt x="669" y="565"/>
                    <a:pt x="669" y="565"/>
                  </a:cubicBezTo>
                  <a:cubicBezTo>
                    <a:pt x="668" y="561"/>
                    <a:pt x="668" y="561"/>
                    <a:pt x="668" y="561"/>
                  </a:cubicBezTo>
                  <a:cubicBezTo>
                    <a:pt x="666" y="561"/>
                    <a:pt x="663" y="560"/>
                    <a:pt x="662" y="559"/>
                  </a:cubicBezTo>
                  <a:cubicBezTo>
                    <a:pt x="661" y="558"/>
                    <a:pt x="660" y="555"/>
                    <a:pt x="660" y="552"/>
                  </a:cubicBezTo>
                  <a:cubicBezTo>
                    <a:pt x="660" y="552"/>
                    <a:pt x="660" y="552"/>
                    <a:pt x="660" y="546"/>
                  </a:cubicBezTo>
                  <a:cubicBezTo>
                    <a:pt x="660" y="551"/>
                    <a:pt x="659" y="555"/>
                    <a:pt x="659" y="557"/>
                  </a:cubicBezTo>
                  <a:cubicBezTo>
                    <a:pt x="659" y="554"/>
                    <a:pt x="660" y="546"/>
                    <a:pt x="660" y="539"/>
                  </a:cubicBezTo>
                  <a:cubicBezTo>
                    <a:pt x="660" y="539"/>
                    <a:pt x="659" y="539"/>
                    <a:pt x="659" y="539"/>
                  </a:cubicBezTo>
                  <a:cubicBezTo>
                    <a:pt x="659" y="538"/>
                    <a:pt x="659" y="537"/>
                    <a:pt x="659" y="537"/>
                  </a:cubicBezTo>
                  <a:cubicBezTo>
                    <a:pt x="659" y="537"/>
                    <a:pt x="659" y="537"/>
                    <a:pt x="659" y="537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5"/>
                    <a:pt x="659" y="535"/>
                    <a:pt x="659" y="535"/>
                  </a:cubicBezTo>
                  <a:cubicBezTo>
                    <a:pt x="659" y="530"/>
                    <a:pt x="659" y="530"/>
                    <a:pt x="659" y="530"/>
                  </a:cubicBezTo>
                  <a:cubicBezTo>
                    <a:pt x="659" y="529"/>
                    <a:pt x="660" y="529"/>
                    <a:pt x="660" y="528"/>
                  </a:cubicBezTo>
                  <a:cubicBezTo>
                    <a:pt x="660" y="528"/>
                    <a:pt x="660" y="527"/>
                    <a:pt x="660" y="527"/>
                  </a:cubicBezTo>
                  <a:cubicBezTo>
                    <a:pt x="660" y="527"/>
                    <a:pt x="661" y="527"/>
                    <a:pt x="661" y="526"/>
                  </a:cubicBezTo>
                  <a:cubicBezTo>
                    <a:pt x="661" y="526"/>
                    <a:pt x="661" y="526"/>
                    <a:pt x="661" y="526"/>
                  </a:cubicBezTo>
                  <a:cubicBezTo>
                    <a:pt x="661" y="525"/>
                    <a:pt x="661" y="525"/>
                    <a:pt x="661" y="525"/>
                  </a:cubicBezTo>
                  <a:cubicBezTo>
                    <a:pt x="661" y="525"/>
                    <a:pt x="661" y="524"/>
                    <a:pt x="661" y="524"/>
                  </a:cubicBezTo>
                  <a:cubicBezTo>
                    <a:pt x="661" y="524"/>
                    <a:pt x="661" y="524"/>
                    <a:pt x="661" y="523"/>
                  </a:cubicBezTo>
                  <a:cubicBezTo>
                    <a:pt x="661" y="523"/>
                    <a:pt x="661" y="523"/>
                    <a:pt x="661" y="523"/>
                  </a:cubicBezTo>
                  <a:cubicBezTo>
                    <a:pt x="661" y="523"/>
                    <a:pt x="660" y="522"/>
                    <a:pt x="660" y="520"/>
                  </a:cubicBezTo>
                  <a:cubicBezTo>
                    <a:pt x="660" y="520"/>
                    <a:pt x="660" y="520"/>
                    <a:pt x="660" y="518"/>
                  </a:cubicBezTo>
                  <a:cubicBezTo>
                    <a:pt x="660" y="518"/>
                    <a:pt x="659" y="518"/>
                    <a:pt x="659" y="518"/>
                  </a:cubicBezTo>
                  <a:cubicBezTo>
                    <a:pt x="659" y="517"/>
                    <a:pt x="659" y="517"/>
                    <a:pt x="659" y="517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6"/>
                    <a:pt x="659" y="516"/>
                    <a:pt x="659" y="516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5"/>
                    <a:pt x="659" y="515"/>
                    <a:pt x="659" y="515"/>
                  </a:cubicBezTo>
                  <a:cubicBezTo>
                    <a:pt x="659" y="514"/>
                    <a:pt x="659" y="514"/>
                    <a:pt x="659" y="514"/>
                  </a:cubicBezTo>
                  <a:cubicBezTo>
                    <a:pt x="658" y="514"/>
                    <a:pt x="658" y="514"/>
                    <a:pt x="657" y="515"/>
                  </a:cubicBezTo>
                  <a:cubicBezTo>
                    <a:pt x="657" y="515"/>
                    <a:pt x="657" y="515"/>
                    <a:pt x="655" y="516"/>
                  </a:cubicBezTo>
                  <a:cubicBezTo>
                    <a:pt x="652" y="518"/>
                    <a:pt x="649" y="520"/>
                    <a:pt x="648" y="520"/>
                  </a:cubicBezTo>
                  <a:cubicBezTo>
                    <a:pt x="647" y="522"/>
                    <a:pt x="635" y="526"/>
                    <a:pt x="633" y="528"/>
                  </a:cubicBezTo>
                  <a:cubicBezTo>
                    <a:pt x="632" y="530"/>
                    <a:pt x="628" y="531"/>
                    <a:pt x="626" y="533"/>
                  </a:cubicBezTo>
                  <a:cubicBezTo>
                    <a:pt x="626" y="533"/>
                    <a:pt x="626" y="533"/>
                    <a:pt x="626" y="533"/>
                  </a:cubicBezTo>
                  <a:cubicBezTo>
                    <a:pt x="625" y="533"/>
                    <a:pt x="624" y="535"/>
                    <a:pt x="623" y="537"/>
                  </a:cubicBezTo>
                  <a:cubicBezTo>
                    <a:pt x="623" y="537"/>
                    <a:pt x="623" y="537"/>
                    <a:pt x="623" y="539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0"/>
                    <a:pt x="623" y="540"/>
                    <a:pt x="623" y="540"/>
                  </a:cubicBezTo>
                  <a:cubicBezTo>
                    <a:pt x="623" y="541"/>
                    <a:pt x="623" y="541"/>
                    <a:pt x="623" y="541"/>
                  </a:cubicBezTo>
                  <a:cubicBezTo>
                    <a:pt x="624" y="542"/>
                    <a:pt x="624" y="543"/>
                    <a:pt x="624" y="543"/>
                  </a:cubicBezTo>
                  <a:cubicBezTo>
                    <a:pt x="625" y="543"/>
                    <a:pt x="622" y="545"/>
                    <a:pt x="620" y="546"/>
                  </a:cubicBezTo>
                  <a:cubicBezTo>
                    <a:pt x="617" y="548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3" y="549"/>
                    <a:pt x="613" y="549"/>
                  </a:cubicBezTo>
                  <a:cubicBezTo>
                    <a:pt x="613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2" y="549"/>
                    <a:pt x="612" y="549"/>
                  </a:cubicBezTo>
                  <a:cubicBezTo>
                    <a:pt x="612" y="549"/>
                    <a:pt x="610" y="550"/>
                    <a:pt x="609" y="550"/>
                  </a:cubicBezTo>
                  <a:cubicBezTo>
                    <a:pt x="607" y="551"/>
                    <a:pt x="604" y="551"/>
                    <a:pt x="602" y="551"/>
                  </a:cubicBezTo>
                  <a:cubicBezTo>
                    <a:pt x="599" y="551"/>
                    <a:pt x="597" y="549"/>
                    <a:pt x="596" y="546"/>
                  </a:cubicBezTo>
                  <a:cubicBezTo>
                    <a:pt x="595" y="544"/>
                    <a:pt x="593" y="542"/>
                    <a:pt x="591" y="542"/>
                  </a:cubicBezTo>
                  <a:cubicBezTo>
                    <a:pt x="588" y="542"/>
                    <a:pt x="585" y="540"/>
                    <a:pt x="583" y="539"/>
                  </a:cubicBezTo>
                  <a:cubicBezTo>
                    <a:pt x="581" y="537"/>
                    <a:pt x="578" y="534"/>
                    <a:pt x="578" y="532"/>
                  </a:cubicBezTo>
                  <a:cubicBezTo>
                    <a:pt x="577" y="529"/>
                    <a:pt x="575" y="527"/>
                    <a:pt x="574" y="527"/>
                  </a:cubicBezTo>
                  <a:cubicBezTo>
                    <a:pt x="573" y="527"/>
                    <a:pt x="570" y="525"/>
                    <a:pt x="569" y="523"/>
                  </a:cubicBezTo>
                  <a:cubicBezTo>
                    <a:pt x="567" y="520"/>
                    <a:pt x="566" y="515"/>
                    <a:pt x="565" y="510"/>
                  </a:cubicBezTo>
                  <a:cubicBezTo>
                    <a:pt x="565" y="505"/>
                    <a:pt x="564" y="493"/>
                    <a:pt x="564" y="490"/>
                  </a:cubicBezTo>
                  <a:cubicBezTo>
                    <a:pt x="564" y="487"/>
                    <a:pt x="567" y="479"/>
                    <a:pt x="570" y="473"/>
                  </a:cubicBezTo>
                  <a:cubicBezTo>
                    <a:pt x="573" y="466"/>
                    <a:pt x="579" y="461"/>
                    <a:pt x="582" y="460"/>
                  </a:cubicBezTo>
                  <a:cubicBezTo>
                    <a:pt x="585" y="460"/>
                    <a:pt x="589" y="458"/>
                    <a:pt x="591" y="455"/>
                  </a:cubicBezTo>
                  <a:cubicBezTo>
                    <a:pt x="592" y="452"/>
                    <a:pt x="593" y="450"/>
                    <a:pt x="593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94" y="450"/>
                    <a:pt x="595" y="450"/>
                    <a:pt x="596" y="451"/>
                  </a:cubicBezTo>
                  <a:cubicBezTo>
                    <a:pt x="597" y="451"/>
                    <a:pt x="605" y="453"/>
                    <a:pt x="615" y="454"/>
                  </a:cubicBezTo>
                  <a:cubicBezTo>
                    <a:pt x="624" y="456"/>
                    <a:pt x="633" y="457"/>
                    <a:pt x="636" y="456"/>
                  </a:cubicBezTo>
                  <a:cubicBezTo>
                    <a:pt x="639" y="456"/>
                    <a:pt x="641" y="453"/>
                    <a:pt x="641" y="451"/>
                  </a:cubicBezTo>
                  <a:cubicBezTo>
                    <a:pt x="641" y="446"/>
                    <a:pt x="641" y="446"/>
                    <a:pt x="641" y="446"/>
                  </a:cubicBezTo>
                  <a:cubicBezTo>
                    <a:pt x="641" y="446"/>
                    <a:pt x="642" y="446"/>
                    <a:pt x="644" y="446"/>
                  </a:cubicBezTo>
                  <a:cubicBezTo>
                    <a:pt x="645" y="446"/>
                    <a:pt x="647" y="446"/>
                    <a:pt x="647" y="446"/>
                  </a:cubicBezTo>
                  <a:cubicBezTo>
                    <a:pt x="647" y="446"/>
                    <a:pt x="653" y="448"/>
                    <a:pt x="660" y="450"/>
                  </a:cubicBezTo>
                  <a:cubicBezTo>
                    <a:pt x="668" y="452"/>
                    <a:pt x="675" y="453"/>
                    <a:pt x="675" y="453"/>
                  </a:cubicBezTo>
                  <a:cubicBezTo>
                    <a:pt x="676" y="453"/>
                    <a:pt x="678" y="454"/>
                    <a:pt x="680" y="454"/>
                  </a:cubicBezTo>
                  <a:cubicBezTo>
                    <a:pt x="681" y="454"/>
                    <a:pt x="684" y="455"/>
                    <a:pt x="685" y="456"/>
                  </a:cubicBezTo>
                  <a:cubicBezTo>
                    <a:pt x="687" y="457"/>
                    <a:pt x="688" y="458"/>
                    <a:pt x="688" y="458"/>
                  </a:cubicBezTo>
                  <a:cubicBezTo>
                    <a:pt x="688" y="458"/>
                    <a:pt x="688" y="458"/>
                    <a:pt x="688" y="458"/>
                  </a:cubicBezTo>
                  <a:cubicBezTo>
                    <a:pt x="688" y="458"/>
                    <a:pt x="688" y="463"/>
                    <a:pt x="689" y="469"/>
                  </a:cubicBezTo>
                  <a:cubicBezTo>
                    <a:pt x="689" y="469"/>
                    <a:pt x="689" y="469"/>
                    <a:pt x="689" y="473"/>
                  </a:cubicBezTo>
                  <a:cubicBezTo>
                    <a:pt x="689" y="473"/>
                    <a:pt x="689" y="473"/>
                    <a:pt x="689" y="473"/>
                  </a:cubicBezTo>
                  <a:cubicBezTo>
                    <a:pt x="689" y="474"/>
                    <a:pt x="689" y="475"/>
                    <a:pt x="689" y="475"/>
                  </a:cubicBezTo>
                  <a:cubicBezTo>
                    <a:pt x="689" y="475"/>
                    <a:pt x="689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5"/>
                  </a:cubicBezTo>
                  <a:cubicBezTo>
                    <a:pt x="690" y="475"/>
                    <a:pt x="690" y="475"/>
                    <a:pt x="690" y="476"/>
                  </a:cubicBezTo>
                  <a:cubicBezTo>
                    <a:pt x="690" y="476"/>
                    <a:pt x="690" y="476"/>
                    <a:pt x="690" y="476"/>
                  </a:cubicBezTo>
                  <a:cubicBezTo>
                    <a:pt x="695" y="481"/>
                    <a:pt x="695" y="481"/>
                    <a:pt x="695" y="481"/>
                  </a:cubicBezTo>
                  <a:cubicBezTo>
                    <a:pt x="702" y="486"/>
                    <a:pt x="708" y="489"/>
                    <a:pt x="708" y="489"/>
                  </a:cubicBezTo>
                  <a:cubicBezTo>
                    <a:pt x="708" y="489"/>
                    <a:pt x="708" y="489"/>
                    <a:pt x="708" y="489"/>
                  </a:cubicBezTo>
                  <a:cubicBezTo>
                    <a:pt x="708" y="489"/>
                    <a:pt x="705" y="487"/>
                    <a:pt x="701" y="485"/>
                  </a:cubicBezTo>
                  <a:cubicBezTo>
                    <a:pt x="701" y="485"/>
                    <a:pt x="701" y="485"/>
                    <a:pt x="696" y="481"/>
                  </a:cubicBezTo>
                  <a:cubicBezTo>
                    <a:pt x="701" y="485"/>
                    <a:pt x="701" y="485"/>
                    <a:pt x="701" y="485"/>
                  </a:cubicBezTo>
                  <a:cubicBezTo>
                    <a:pt x="705" y="487"/>
                    <a:pt x="710" y="489"/>
                    <a:pt x="713" y="489"/>
                  </a:cubicBezTo>
                  <a:cubicBezTo>
                    <a:pt x="716" y="489"/>
                    <a:pt x="718" y="488"/>
                    <a:pt x="718" y="488"/>
                  </a:cubicBezTo>
                  <a:cubicBezTo>
                    <a:pt x="718" y="489"/>
                    <a:pt x="718" y="485"/>
                    <a:pt x="719" y="481"/>
                  </a:cubicBezTo>
                  <a:cubicBezTo>
                    <a:pt x="719" y="477"/>
                    <a:pt x="718" y="472"/>
                    <a:pt x="716" y="470"/>
                  </a:cubicBezTo>
                  <a:cubicBezTo>
                    <a:pt x="713" y="469"/>
                    <a:pt x="712" y="462"/>
                    <a:pt x="712" y="456"/>
                  </a:cubicBezTo>
                  <a:cubicBezTo>
                    <a:pt x="712" y="450"/>
                    <a:pt x="714" y="442"/>
                    <a:pt x="716" y="438"/>
                  </a:cubicBezTo>
                  <a:cubicBezTo>
                    <a:pt x="719" y="435"/>
                    <a:pt x="723" y="427"/>
                    <a:pt x="725" y="422"/>
                  </a:cubicBezTo>
                  <a:cubicBezTo>
                    <a:pt x="727" y="417"/>
                    <a:pt x="731" y="412"/>
                    <a:pt x="732" y="412"/>
                  </a:cubicBezTo>
                  <a:cubicBezTo>
                    <a:pt x="734" y="412"/>
                    <a:pt x="738" y="410"/>
                    <a:pt x="742" y="409"/>
                  </a:cubicBezTo>
                  <a:cubicBezTo>
                    <a:pt x="745" y="408"/>
                    <a:pt x="747" y="402"/>
                    <a:pt x="746" y="396"/>
                  </a:cubicBezTo>
                  <a:cubicBezTo>
                    <a:pt x="745" y="390"/>
                    <a:pt x="744" y="385"/>
                    <a:pt x="744" y="385"/>
                  </a:cubicBezTo>
                  <a:cubicBezTo>
                    <a:pt x="744" y="385"/>
                    <a:pt x="744" y="385"/>
                    <a:pt x="745" y="385"/>
                  </a:cubicBezTo>
                  <a:cubicBezTo>
                    <a:pt x="745" y="385"/>
                    <a:pt x="746" y="385"/>
                    <a:pt x="747" y="385"/>
                  </a:cubicBezTo>
                  <a:cubicBezTo>
                    <a:pt x="747" y="385"/>
                    <a:pt x="747" y="385"/>
                    <a:pt x="747" y="385"/>
                  </a:cubicBezTo>
                  <a:cubicBezTo>
                    <a:pt x="747" y="385"/>
                    <a:pt x="748" y="384"/>
                    <a:pt x="749" y="383"/>
                  </a:cubicBezTo>
                  <a:cubicBezTo>
                    <a:pt x="750" y="382"/>
                    <a:pt x="750" y="382"/>
                    <a:pt x="748" y="383"/>
                  </a:cubicBezTo>
                  <a:cubicBezTo>
                    <a:pt x="746" y="384"/>
                    <a:pt x="748" y="382"/>
                    <a:pt x="753" y="379"/>
                  </a:cubicBezTo>
                  <a:cubicBezTo>
                    <a:pt x="757" y="376"/>
                    <a:pt x="761" y="372"/>
                    <a:pt x="762" y="369"/>
                  </a:cubicBezTo>
                  <a:cubicBezTo>
                    <a:pt x="762" y="366"/>
                    <a:pt x="762" y="362"/>
                    <a:pt x="763" y="359"/>
                  </a:cubicBezTo>
                  <a:cubicBezTo>
                    <a:pt x="763" y="357"/>
                    <a:pt x="765" y="354"/>
                    <a:pt x="768" y="353"/>
                  </a:cubicBezTo>
                  <a:cubicBezTo>
                    <a:pt x="771" y="352"/>
                    <a:pt x="776" y="350"/>
                    <a:pt x="779" y="350"/>
                  </a:cubicBezTo>
                  <a:cubicBezTo>
                    <a:pt x="782" y="350"/>
                    <a:pt x="786" y="345"/>
                    <a:pt x="788" y="341"/>
                  </a:cubicBezTo>
                  <a:cubicBezTo>
                    <a:pt x="788" y="341"/>
                    <a:pt x="788" y="341"/>
                    <a:pt x="788" y="339"/>
                  </a:cubicBezTo>
                  <a:cubicBezTo>
                    <a:pt x="788" y="338"/>
                    <a:pt x="792" y="336"/>
                    <a:pt x="794" y="335"/>
                  </a:cubicBezTo>
                  <a:cubicBezTo>
                    <a:pt x="794" y="335"/>
                    <a:pt x="794" y="335"/>
                    <a:pt x="794" y="335"/>
                  </a:cubicBezTo>
                  <a:cubicBezTo>
                    <a:pt x="794" y="334"/>
                    <a:pt x="794" y="334"/>
                    <a:pt x="794" y="334"/>
                  </a:cubicBezTo>
                  <a:cubicBezTo>
                    <a:pt x="794" y="334"/>
                    <a:pt x="797" y="335"/>
                    <a:pt x="799" y="336"/>
                  </a:cubicBezTo>
                  <a:cubicBezTo>
                    <a:pt x="802" y="338"/>
                    <a:pt x="805" y="340"/>
                    <a:pt x="806" y="342"/>
                  </a:cubicBezTo>
                  <a:cubicBezTo>
                    <a:pt x="807" y="344"/>
                    <a:pt x="809" y="346"/>
                    <a:pt x="811" y="346"/>
                  </a:cubicBezTo>
                  <a:cubicBezTo>
                    <a:pt x="813" y="347"/>
                    <a:pt x="816" y="347"/>
                    <a:pt x="817" y="347"/>
                  </a:cubicBezTo>
                  <a:cubicBezTo>
                    <a:pt x="818" y="347"/>
                    <a:pt x="820" y="347"/>
                    <a:pt x="821" y="346"/>
                  </a:cubicBezTo>
                  <a:cubicBezTo>
                    <a:pt x="822" y="346"/>
                    <a:pt x="824" y="345"/>
                    <a:pt x="825" y="344"/>
                  </a:cubicBezTo>
                  <a:cubicBezTo>
                    <a:pt x="826" y="343"/>
                    <a:pt x="827" y="342"/>
                    <a:pt x="827" y="342"/>
                  </a:cubicBezTo>
                  <a:cubicBezTo>
                    <a:pt x="827" y="342"/>
                    <a:pt x="825" y="339"/>
                    <a:pt x="822" y="335"/>
                  </a:cubicBezTo>
                  <a:cubicBezTo>
                    <a:pt x="822" y="335"/>
                    <a:pt x="822" y="335"/>
                    <a:pt x="819" y="334"/>
                  </a:cubicBezTo>
                  <a:cubicBezTo>
                    <a:pt x="817" y="333"/>
                    <a:pt x="817" y="333"/>
                    <a:pt x="817" y="333"/>
                  </a:cubicBezTo>
                  <a:cubicBezTo>
                    <a:pt x="817" y="332"/>
                    <a:pt x="817" y="331"/>
                    <a:pt x="817" y="331"/>
                  </a:cubicBezTo>
                  <a:cubicBezTo>
                    <a:pt x="817" y="331"/>
                    <a:pt x="817" y="331"/>
                    <a:pt x="817" y="330"/>
                  </a:cubicBezTo>
                  <a:cubicBezTo>
                    <a:pt x="817" y="330"/>
                    <a:pt x="817" y="330"/>
                    <a:pt x="817" y="330"/>
                  </a:cubicBezTo>
                  <a:cubicBezTo>
                    <a:pt x="817" y="329"/>
                    <a:pt x="817" y="324"/>
                    <a:pt x="817" y="317"/>
                  </a:cubicBezTo>
                  <a:cubicBezTo>
                    <a:pt x="817" y="317"/>
                    <a:pt x="817" y="317"/>
                    <a:pt x="815" y="315"/>
                  </a:cubicBezTo>
                  <a:cubicBezTo>
                    <a:pt x="815" y="315"/>
                    <a:pt x="815" y="315"/>
                    <a:pt x="815" y="315"/>
                  </a:cubicBezTo>
                  <a:cubicBezTo>
                    <a:pt x="814" y="315"/>
                    <a:pt x="813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2" y="315"/>
                    <a:pt x="812" y="315"/>
                    <a:pt x="812" y="315"/>
                  </a:cubicBezTo>
                  <a:cubicBezTo>
                    <a:pt x="813" y="315"/>
                    <a:pt x="814" y="314"/>
                    <a:pt x="816" y="313"/>
                  </a:cubicBezTo>
                  <a:cubicBezTo>
                    <a:pt x="817" y="312"/>
                    <a:pt x="819" y="313"/>
                    <a:pt x="821" y="315"/>
                  </a:cubicBezTo>
                  <a:cubicBezTo>
                    <a:pt x="823" y="318"/>
                    <a:pt x="826" y="322"/>
                    <a:pt x="827" y="324"/>
                  </a:cubicBezTo>
                  <a:cubicBezTo>
                    <a:pt x="828" y="327"/>
                    <a:pt x="833" y="328"/>
                    <a:pt x="837" y="328"/>
                  </a:cubicBezTo>
                  <a:cubicBezTo>
                    <a:pt x="841" y="328"/>
                    <a:pt x="847" y="328"/>
                    <a:pt x="850" y="328"/>
                  </a:cubicBezTo>
                  <a:cubicBezTo>
                    <a:pt x="853" y="328"/>
                    <a:pt x="857" y="326"/>
                    <a:pt x="860" y="325"/>
                  </a:cubicBezTo>
                  <a:cubicBezTo>
                    <a:pt x="862" y="323"/>
                    <a:pt x="867" y="320"/>
                    <a:pt x="870" y="318"/>
                  </a:cubicBezTo>
                  <a:cubicBezTo>
                    <a:pt x="873" y="315"/>
                    <a:pt x="872" y="314"/>
                    <a:pt x="867" y="314"/>
                  </a:cubicBezTo>
                  <a:cubicBezTo>
                    <a:pt x="858" y="314"/>
                    <a:pt x="858" y="314"/>
                    <a:pt x="858" y="314"/>
                  </a:cubicBezTo>
                  <a:cubicBezTo>
                    <a:pt x="857" y="314"/>
                    <a:pt x="857" y="313"/>
                    <a:pt x="858" y="311"/>
                  </a:cubicBezTo>
                  <a:cubicBezTo>
                    <a:pt x="858" y="310"/>
                    <a:pt x="858" y="309"/>
                    <a:pt x="858" y="309"/>
                  </a:cubicBezTo>
                  <a:cubicBezTo>
                    <a:pt x="857" y="309"/>
                    <a:pt x="858" y="307"/>
                    <a:pt x="860" y="305"/>
                  </a:cubicBezTo>
                  <a:cubicBezTo>
                    <a:pt x="861" y="304"/>
                    <a:pt x="859" y="302"/>
                    <a:pt x="854" y="302"/>
                  </a:cubicBezTo>
                  <a:cubicBezTo>
                    <a:pt x="849" y="301"/>
                    <a:pt x="844" y="298"/>
                    <a:pt x="842" y="294"/>
                  </a:cubicBezTo>
                  <a:cubicBezTo>
                    <a:pt x="842" y="294"/>
                    <a:pt x="842" y="294"/>
                    <a:pt x="842" y="293"/>
                  </a:cubicBezTo>
                  <a:cubicBezTo>
                    <a:pt x="842" y="292"/>
                    <a:pt x="842" y="292"/>
                    <a:pt x="842" y="292"/>
                  </a:cubicBezTo>
                  <a:cubicBezTo>
                    <a:pt x="842" y="288"/>
                    <a:pt x="838" y="285"/>
                    <a:pt x="832" y="285"/>
                  </a:cubicBezTo>
                  <a:cubicBezTo>
                    <a:pt x="832" y="285"/>
                    <a:pt x="832" y="285"/>
                    <a:pt x="829" y="285"/>
                  </a:cubicBezTo>
                  <a:cubicBezTo>
                    <a:pt x="825" y="285"/>
                    <a:pt x="825" y="285"/>
                    <a:pt x="825" y="285"/>
                  </a:cubicBezTo>
                  <a:cubicBezTo>
                    <a:pt x="826" y="287"/>
                    <a:pt x="823" y="289"/>
                    <a:pt x="818" y="290"/>
                  </a:cubicBezTo>
                  <a:cubicBezTo>
                    <a:pt x="814" y="291"/>
                    <a:pt x="810" y="289"/>
                    <a:pt x="810" y="285"/>
                  </a:cubicBezTo>
                  <a:cubicBezTo>
                    <a:pt x="810" y="281"/>
                    <a:pt x="812" y="278"/>
                    <a:pt x="814" y="278"/>
                  </a:cubicBezTo>
                  <a:cubicBezTo>
                    <a:pt x="817" y="277"/>
                    <a:pt x="822" y="276"/>
                    <a:pt x="824" y="275"/>
                  </a:cubicBezTo>
                  <a:cubicBezTo>
                    <a:pt x="827" y="274"/>
                    <a:pt x="835" y="272"/>
                    <a:pt x="844" y="271"/>
                  </a:cubicBezTo>
                  <a:cubicBezTo>
                    <a:pt x="852" y="270"/>
                    <a:pt x="864" y="269"/>
                    <a:pt x="869" y="268"/>
                  </a:cubicBezTo>
                  <a:cubicBezTo>
                    <a:pt x="875" y="268"/>
                    <a:pt x="883" y="265"/>
                    <a:pt x="887" y="261"/>
                  </a:cubicBezTo>
                  <a:cubicBezTo>
                    <a:pt x="891" y="258"/>
                    <a:pt x="896" y="252"/>
                    <a:pt x="899" y="248"/>
                  </a:cubicBezTo>
                  <a:cubicBezTo>
                    <a:pt x="901" y="244"/>
                    <a:pt x="900" y="236"/>
                    <a:pt x="895" y="231"/>
                  </a:cubicBezTo>
                  <a:cubicBezTo>
                    <a:pt x="895" y="231"/>
                    <a:pt x="895" y="231"/>
                    <a:pt x="885" y="231"/>
                  </a:cubicBezTo>
                  <a:cubicBezTo>
                    <a:pt x="884" y="231"/>
                    <a:pt x="883" y="230"/>
                    <a:pt x="882" y="230"/>
                  </a:cubicBezTo>
                  <a:cubicBezTo>
                    <a:pt x="873" y="227"/>
                    <a:pt x="873" y="227"/>
                    <a:pt x="873" y="227"/>
                  </a:cubicBezTo>
                  <a:cubicBezTo>
                    <a:pt x="868" y="221"/>
                    <a:pt x="860" y="211"/>
                    <a:pt x="856" y="206"/>
                  </a:cubicBezTo>
                  <a:cubicBezTo>
                    <a:pt x="852" y="201"/>
                    <a:pt x="846" y="191"/>
                    <a:pt x="843" y="185"/>
                  </a:cubicBezTo>
                  <a:cubicBezTo>
                    <a:pt x="840" y="178"/>
                    <a:pt x="836" y="172"/>
                    <a:pt x="834" y="172"/>
                  </a:cubicBezTo>
                  <a:cubicBezTo>
                    <a:pt x="832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1"/>
                    <a:pt x="830" y="171"/>
                    <a:pt x="830" y="171"/>
                  </a:cubicBezTo>
                  <a:cubicBezTo>
                    <a:pt x="830" y="170"/>
                    <a:pt x="830" y="170"/>
                    <a:pt x="830" y="170"/>
                  </a:cubicBezTo>
                  <a:cubicBezTo>
                    <a:pt x="830" y="170"/>
                    <a:pt x="825" y="170"/>
                    <a:pt x="819" y="171"/>
                  </a:cubicBezTo>
                  <a:cubicBezTo>
                    <a:pt x="819" y="171"/>
                    <a:pt x="819" y="171"/>
                    <a:pt x="817" y="171"/>
                  </a:cubicBezTo>
                  <a:cubicBezTo>
                    <a:pt x="816" y="171"/>
                    <a:pt x="816" y="171"/>
                    <a:pt x="816" y="171"/>
                  </a:cubicBezTo>
                  <a:cubicBezTo>
                    <a:pt x="814" y="176"/>
                    <a:pt x="812" y="181"/>
                    <a:pt x="811" y="182"/>
                  </a:cubicBezTo>
                  <a:cubicBezTo>
                    <a:pt x="810" y="183"/>
                    <a:pt x="808" y="185"/>
                    <a:pt x="805" y="185"/>
                  </a:cubicBezTo>
                  <a:cubicBezTo>
                    <a:pt x="802" y="186"/>
                    <a:pt x="800" y="186"/>
                    <a:pt x="800" y="186"/>
                  </a:cubicBezTo>
                  <a:cubicBezTo>
                    <a:pt x="800" y="186"/>
                    <a:pt x="800" y="186"/>
                    <a:pt x="799" y="186"/>
                  </a:cubicBezTo>
                  <a:cubicBezTo>
                    <a:pt x="799" y="186"/>
                    <a:pt x="796" y="186"/>
                    <a:pt x="793" y="185"/>
                  </a:cubicBezTo>
                  <a:cubicBezTo>
                    <a:pt x="791" y="185"/>
                    <a:pt x="789" y="181"/>
                    <a:pt x="789" y="178"/>
                  </a:cubicBezTo>
                  <a:cubicBezTo>
                    <a:pt x="789" y="175"/>
                    <a:pt x="788" y="170"/>
                    <a:pt x="786" y="166"/>
                  </a:cubicBezTo>
                  <a:cubicBezTo>
                    <a:pt x="785" y="162"/>
                    <a:pt x="780" y="160"/>
                    <a:pt x="774" y="160"/>
                  </a:cubicBezTo>
                  <a:cubicBezTo>
                    <a:pt x="774" y="160"/>
                    <a:pt x="774" y="160"/>
                    <a:pt x="773" y="160"/>
                  </a:cubicBezTo>
                  <a:cubicBezTo>
                    <a:pt x="773" y="160"/>
                    <a:pt x="773" y="160"/>
                    <a:pt x="773" y="160"/>
                  </a:cubicBezTo>
                  <a:cubicBezTo>
                    <a:pt x="773" y="160"/>
                    <a:pt x="772" y="158"/>
                    <a:pt x="771" y="156"/>
                  </a:cubicBezTo>
                  <a:cubicBezTo>
                    <a:pt x="771" y="153"/>
                    <a:pt x="769" y="151"/>
                    <a:pt x="768" y="151"/>
                  </a:cubicBezTo>
                  <a:cubicBezTo>
                    <a:pt x="768" y="151"/>
                    <a:pt x="768" y="151"/>
                    <a:pt x="766" y="152"/>
                  </a:cubicBezTo>
                  <a:cubicBezTo>
                    <a:pt x="766" y="152"/>
                    <a:pt x="766" y="152"/>
                    <a:pt x="766" y="152"/>
                  </a:cubicBezTo>
                  <a:cubicBezTo>
                    <a:pt x="766" y="152"/>
                    <a:pt x="766" y="152"/>
                    <a:pt x="765" y="152"/>
                  </a:cubicBezTo>
                  <a:cubicBezTo>
                    <a:pt x="765" y="152"/>
                    <a:pt x="765" y="152"/>
                    <a:pt x="765" y="152"/>
                  </a:cubicBezTo>
                  <a:cubicBezTo>
                    <a:pt x="764" y="152"/>
                    <a:pt x="764" y="152"/>
                    <a:pt x="764" y="152"/>
                  </a:cubicBezTo>
                  <a:cubicBezTo>
                    <a:pt x="764" y="153"/>
                    <a:pt x="763" y="153"/>
                    <a:pt x="763" y="153"/>
                  </a:cubicBezTo>
                  <a:cubicBezTo>
                    <a:pt x="763" y="153"/>
                    <a:pt x="763" y="153"/>
                    <a:pt x="763" y="153"/>
                  </a:cubicBezTo>
                  <a:cubicBezTo>
                    <a:pt x="763" y="153"/>
                    <a:pt x="762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1" y="153"/>
                    <a:pt x="761" y="153"/>
                    <a:pt x="761" y="153"/>
                  </a:cubicBezTo>
                  <a:cubicBezTo>
                    <a:pt x="760" y="153"/>
                    <a:pt x="760" y="153"/>
                    <a:pt x="760" y="153"/>
                  </a:cubicBezTo>
                  <a:cubicBezTo>
                    <a:pt x="760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3"/>
                    <a:pt x="759" y="153"/>
                    <a:pt x="759" y="153"/>
                  </a:cubicBezTo>
                  <a:cubicBezTo>
                    <a:pt x="759" y="152"/>
                    <a:pt x="753" y="152"/>
                    <a:pt x="747" y="152"/>
                  </a:cubicBezTo>
                  <a:cubicBezTo>
                    <a:pt x="741" y="152"/>
                    <a:pt x="735" y="150"/>
                    <a:pt x="735" y="147"/>
                  </a:cubicBezTo>
                  <a:cubicBezTo>
                    <a:pt x="735" y="145"/>
                    <a:pt x="734" y="143"/>
                    <a:pt x="732" y="143"/>
                  </a:cubicBezTo>
                  <a:cubicBezTo>
                    <a:pt x="730" y="143"/>
                    <a:pt x="727" y="144"/>
                    <a:pt x="726" y="145"/>
                  </a:cubicBezTo>
                  <a:cubicBezTo>
                    <a:pt x="724" y="147"/>
                    <a:pt x="722" y="153"/>
                    <a:pt x="722" y="160"/>
                  </a:cubicBezTo>
                  <a:cubicBezTo>
                    <a:pt x="722" y="166"/>
                    <a:pt x="722" y="171"/>
                    <a:pt x="721" y="171"/>
                  </a:cubicBezTo>
                  <a:cubicBezTo>
                    <a:pt x="721" y="171"/>
                    <a:pt x="719" y="171"/>
                    <a:pt x="717" y="171"/>
                  </a:cubicBezTo>
                  <a:cubicBezTo>
                    <a:pt x="716" y="171"/>
                    <a:pt x="715" y="175"/>
                    <a:pt x="716" y="179"/>
                  </a:cubicBezTo>
                  <a:cubicBezTo>
                    <a:pt x="717" y="184"/>
                    <a:pt x="719" y="188"/>
                    <a:pt x="721" y="188"/>
                  </a:cubicBezTo>
                  <a:cubicBezTo>
                    <a:pt x="722" y="189"/>
                    <a:pt x="725" y="189"/>
                    <a:pt x="726" y="189"/>
                  </a:cubicBezTo>
                  <a:cubicBezTo>
                    <a:pt x="728" y="190"/>
                    <a:pt x="729" y="190"/>
                    <a:pt x="729" y="190"/>
                  </a:cubicBezTo>
                  <a:cubicBezTo>
                    <a:pt x="729" y="190"/>
                    <a:pt x="729" y="190"/>
                    <a:pt x="729" y="191"/>
                  </a:cubicBezTo>
                  <a:cubicBezTo>
                    <a:pt x="729" y="191"/>
                    <a:pt x="730" y="195"/>
                    <a:pt x="731" y="200"/>
                  </a:cubicBezTo>
                  <a:cubicBezTo>
                    <a:pt x="732" y="205"/>
                    <a:pt x="733" y="209"/>
                    <a:pt x="733" y="209"/>
                  </a:cubicBezTo>
                  <a:cubicBezTo>
                    <a:pt x="733" y="209"/>
                    <a:pt x="733" y="209"/>
                    <a:pt x="733" y="209"/>
                  </a:cubicBezTo>
                  <a:cubicBezTo>
                    <a:pt x="733" y="209"/>
                    <a:pt x="732" y="209"/>
                    <a:pt x="732" y="209"/>
                  </a:cubicBezTo>
                  <a:cubicBezTo>
                    <a:pt x="731" y="209"/>
                    <a:pt x="731" y="208"/>
                    <a:pt x="730" y="208"/>
                  </a:cubicBezTo>
                  <a:cubicBezTo>
                    <a:pt x="730" y="208"/>
                    <a:pt x="730" y="208"/>
                    <a:pt x="730" y="208"/>
                  </a:cubicBezTo>
                  <a:cubicBezTo>
                    <a:pt x="730" y="208"/>
                    <a:pt x="729" y="210"/>
                    <a:pt x="727" y="213"/>
                  </a:cubicBezTo>
                  <a:cubicBezTo>
                    <a:pt x="726" y="216"/>
                    <a:pt x="725" y="218"/>
                    <a:pt x="725" y="219"/>
                  </a:cubicBezTo>
                  <a:cubicBezTo>
                    <a:pt x="724" y="220"/>
                    <a:pt x="724" y="220"/>
                    <a:pt x="724" y="220"/>
                  </a:cubicBezTo>
                  <a:cubicBezTo>
                    <a:pt x="724" y="220"/>
                    <a:pt x="724" y="221"/>
                    <a:pt x="724" y="221"/>
                  </a:cubicBezTo>
                  <a:cubicBezTo>
                    <a:pt x="724" y="221"/>
                    <a:pt x="724" y="221"/>
                    <a:pt x="723" y="222"/>
                  </a:cubicBezTo>
                  <a:cubicBezTo>
                    <a:pt x="722" y="222"/>
                    <a:pt x="719" y="224"/>
                    <a:pt x="717" y="226"/>
                  </a:cubicBezTo>
                  <a:cubicBezTo>
                    <a:pt x="714" y="228"/>
                    <a:pt x="712" y="235"/>
                    <a:pt x="712" y="242"/>
                  </a:cubicBezTo>
                  <a:cubicBezTo>
                    <a:pt x="712" y="249"/>
                    <a:pt x="712" y="255"/>
                    <a:pt x="712" y="255"/>
                  </a:cubicBezTo>
                  <a:cubicBezTo>
                    <a:pt x="712" y="255"/>
                    <a:pt x="710" y="255"/>
                    <a:pt x="707" y="254"/>
                  </a:cubicBezTo>
                  <a:cubicBezTo>
                    <a:pt x="704" y="254"/>
                    <a:pt x="699" y="252"/>
                    <a:pt x="696" y="251"/>
                  </a:cubicBezTo>
                  <a:cubicBezTo>
                    <a:pt x="693" y="250"/>
                    <a:pt x="689" y="244"/>
                    <a:pt x="688" y="238"/>
                  </a:cubicBezTo>
                  <a:cubicBezTo>
                    <a:pt x="687" y="231"/>
                    <a:pt x="681" y="223"/>
                    <a:pt x="675" y="220"/>
                  </a:cubicBezTo>
                  <a:cubicBezTo>
                    <a:pt x="675" y="220"/>
                    <a:pt x="675" y="220"/>
                    <a:pt x="672" y="220"/>
                  </a:cubicBezTo>
                  <a:cubicBezTo>
                    <a:pt x="670" y="220"/>
                    <a:pt x="670" y="220"/>
                    <a:pt x="670" y="220"/>
                  </a:cubicBezTo>
                  <a:cubicBezTo>
                    <a:pt x="662" y="222"/>
                    <a:pt x="652" y="220"/>
                    <a:pt x="650" y="216"/>
                  </a:cubicBezTo>
                  <a:cubicBezTo>
                    <a:pt x="648" y="213"/>
                    <a:pt x="643" y="207"/>
                    <a:pt x="639" y="205"/>
                  </a:cubicBezTo>
                  <a:cubicBezTo>
                    <a:pt x="636" y="202"/>
                    <a:pt x="626" y="200"/>
                    <a:pt x="618" y="200"/>
                  </a:cubicBezTo>
                  <a:cubicBezTo>
                    <a:pt x="610" y="200"/>
                    <a:pt x="601" y="197"/>
                    <a:pt x="600" y="194"/>
                  </a:cubicBezTo>
                  <a:cubicBezTo>
                    <a:pt x="598" y="191"/>
                    <a:pt x="594" y="185"/>
                    <a:pt x="591" y="182"/>
                  </a:cubicBezTo>
                  <a:cubicBezTo>
                    <a:pt x="591" y="182"/>
                    <a:pt x="591" y="182"/>
                    <a:pt x="588" y="181"/>
                  </a:cubicBezTo>
                  <a:cubicBezTo>
                    <a:pt x="588" y="181"/>
                    <a:pt x="588" y="181"/>
                    <a:pt x="587" y="181"/>
                  </a:cubicBezTo>
                  <a:cubicBezTo>
                    <a:pt x="585" y="181"/>
                    <a:pt x="585" y="181"/>
                    <a:pt x="585" y="181"/>
                  </a:cubicBezTo>
                  <a:cubicBezTo>
                    <a:pt x="581" y="180"/>
                    <a:pt x="577" y="180"/>
                    <a:pt x="577" y="180"/>
                  </a:cubicBezTo>
                  <a:cubicBezTo>
                    <a:pt x="577" y="181"/>
                    <a:pt x="577" y="181"/>
                    <a:pt x="577" y="181"/>
                  </a:cubicBezTo>
                  <a:cubicBezTo>
                    <a:pt x="577" y="181"/>
                    <a:pt x="576" y="180"/>
                    <a:pt x="576" y="180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6" y="179"/>
                    <a:pt x="576" y="179"/>
                  </a:cubicBezTo>
                  <a:cubicBezTo>
                    <a:pt x="576" y="179"/>
                    <a:pt x="577" y="179"/>
                    <a:pt x="577" y="179"/>
                  </a:cubicBezTo>
                  <a:cubicBezTo>
                    <a:pt x="577" y="179"/>
                    <a:pt x="577" y="179"/>
                    <a:pt x="577" y="179"/>
                  </a:cubicBezTo>
                  <a:cubicBezTo>
                    <a:pt x="577" y="178"/>
                    <a:pt x="577" y="177"/>
                    <a:pt x="577" y="175"/>
                  </a:cubicBezTo>
                  <a:cubicBezTo>
                    <a:pt x="577" y="174"/>
                    <a:pt x="578" y="173"/>
                    <a:pt x="579" y="174"/>
                  </a:cubicBezTo>
                  <a:cubicBezTo>
                    <a:pt x="580" y="174"/>
                    <a:pt x="583" y="171"/>
                    <a:pt x="585" y="167"/>
                  </a:cubicBezTo>
                  <a:cubicBezTo>
                    <a:pt x="588" y="164"/>
                    <a:pt x="590" y="160"/>
                    <a:pt x="590" y="160"/>
                  </a:cubicBezTo>
                  <a:cubicBezTo>
                    <a:pt x="590" y="159"/>
                    <a:pt x="591" y="157"/>
                    <a:pt x="592" y="156"/>
                  </a:cubicBezTo>
                  <a:cubicBezTo>
                    <a:pt x="593" y="154"/>
                    <a:pt x="594" y="151"/>
                    <a:pt x="595" y="148"/>
                  </a:cubicBezTo>
                  <a:cubicBezTo>
                    <a:pt x="596" y="145"/>
                    <a:pt x="602" y="141"/>
                    <a:pt x="608" y="139"/>
                  </a:cubicBezTo>
                  <a:cubicBezTo>
                    <a:pt x="613" y="137"/>
                    <a:pt x="619" y="133"/>
                    <a:pt x="621" y="130"/>
                  </a:cubicBezTo>
                  <a:cubicBezTo>
                    <a:pt x="622" y="126"/>
                    <a:pt x="626" y="124"/>
                    <a:pt x="628" y="124"/>
                  </a:cubicBezTo>
                  <a:cubicBezTo>
                    <a:pt x="631" y="124"/>
                    <a:pt x="635" y="123"/>
                    <a:pt x="637" y="123"/>
                  </a:cubicBezTo>
                  <a:cubicBezTo>
                    <a:pt x="639" y="122"/>
                    <a:pt x="640" y="121"/>
                    <a:pt x="640" y="119"/>
                  </a:cubicBezTo>
                  <a:cubicBezTo>
                    <a:pt x="639" y="118"/>
                    <a:pt x="639" y="116"/>
                    <a:pt x="639" y="115"/>
                  </a:cubicBezTo>
                  <a:cubicBezTo>
                    <a:pt x="639" y="115"/>
                    <a:pt x="638" y="114"/>
                    <a:pt x="638" y="114"/>
                  </a:cubicBezTo>
                  <a:cubicBezTo>
                    <a:pt x="638" y="114"/>
                    <a:pt x="638" y="114"/>
                    <a:pt x="638" y="114"/>
                  </a:cubicBezTo>
                  <a:cubicBezTo>
                    <a:pt x="638" y="114"/>
                    <a:pt x="638" y="114"/>
                    <a:pt x="639" y="114"/>
                  </a:cubicBezTo>
                  <a:cubicBezTo>
                    <a:pt x="639" y="114"/>
                    <a:pt x="639" y="114"/>
                    <a:pt x="639" y="114"/>
                  </a:cubicBezTo>
                  <a:cubicBezTo>
                    <a:pt x="639" y="114"/>
                    <a:pt x="641" y="114"/>
                    <a:pt x="643" y="113"/>
                  </a:cubicBezTo>
                  <a:cubicBezTo>
                    <a:pt x="643" y="113"/>
                    <a:pt x="643" y="113"/>
                    <a:pt x="649" y="111"/>
                  </a:cubicBezTo>
                  <a:cubicBezTo>
                    <a:pt x="650" y="110"/>
                    <a:pt x="650" y="110"/>
                    <a:pt x="651" y="110"/>
                  </a:cubicBezTo>
                  <a:cubicBezTo>
                    <a:pt x="651" y="110"/>
                    <a:pt x="651" y="110"/>
                    <a:pt x="651" y="110"/>
                  </a:cubicBezTo>
                  <a:cubicBezTo>
                    <a:pt x="651" y="110"/>
                    <a:pt x="651" y="110"/>
                    <a:pt x="652" y="109"/>
                  </a:cubicBezTo>
                  <a:cubicBezTo>
                    <a:pt x="652" y="109"/>
                    <a:pt x="652" y="109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2" y="110"/>
                    <a:pt x="652" y="110"/>
                  </a:cubicBezTo>
                  <a:cubicBezTo>
                    <a:pt x="652" y="110"/>
                    <a:pt x="653" y="110"/>
                    <a:pt x="652" y="110"/>
                  </a:cubicBezTo>
                  <a:cubicBezTo>
                    <a:pt x="652" y="110"/>
                    <a:pt x="652" y="111"/>
                    <a:pt x="652" y="111"/>
                  </a:cubicBezTo>
                  <a:cubicBezTo>
                    <a:pt x="653" y="112"/>
                    <a:pt x="653" y="113"/>
                    <a:pt x="653" y="113"/>
                  </a:cubicBezTo>
                  <a:cubicBezTo>
                    <a:pt x="653" y="113"/>
                    <a:pt x="653" y="113"/>
                    <a:pt x="653" y="113"/>
                  </a:cubicBezTo>
                  <a:cubicBezTo>
                    <a:pt x="653" y="113"/>
                    <a:pt x="653" y="114"/>
                    <a:pt x="653" y="114"/>
                  </a:cubicBezTo>
                  <a:cubicBezTo>
                    <a:pt x="653" y="114"/>
                    <a:pt x="653" y="116"/>
                    <a:pt x="654" y="117"/>
                  </a:cubicBezTo>
                  <a:cubicBezTo>
                    <a:pt x="654" y="117"/>
                    <a:pt x="654" y="117"/>
                    <a:pt x="653" y="119"/>
                  </a:cubicBezTo>
                  <a:cubicBezTo>
                    <a:pt x="653" y="119"/>
                    <a:pt x="653" y="119"/>
                    <a:pt x="653" y="119"/>
                  </a:cubicBezTo>
                  <a:cubicBezTo>
                    <a:pt x="653" y="120"/>
                    <a:pt x="654" y="123"/>
                    <a:pt x="654" y="125"/>
                  </a:cubicBezTo>
                  <a:cubicBezTo>
                    <a:pt x="654" y="127"/>
                    <a:pt x="654" y="128"/>
                    <a:pt x="654" y="128"/>
                  </a:cubicBezTo>
                  <a:cubicBezTo>
                    <a:pt x="653" y="128"/>
                    <a:pt x="653" y="129"/>
                    <a:pt x="653" y="129"/>
                  </a:cubicBezTo>
                  <a:cubicBezTo>
                    <a:pt x="653" y="130"/>
                    <a:pt x="656" y="131"/>
                    <a:pt x="659" y="132"/>
                  </a:cubicBezTo>
                  <a:cubicBezTo>
                    <a:pt x="662" y="133"/>
                    <a:pt x="670" y="134"/>
                    <a:pt x="678" y="134"/>
                  </a:cubicBezTo>
                  <a:cubicBezTo>
                    <a:pt x="685" y="133"/>
                    <a:pt x="692" y="133"/>
                    <a:pt x="695" y="133"/>
                  </a:cubicBezTo>
                  <a:cubicBezTo>
                    <a:pt x="697" y="133"/>
                    <a:pt x="701" y="132"/>
                    <a:pt x="703" y="130"/>
                  </a:cubicBezTo>
                  <a:cubicBezTo>
                    <a:pt x="705" y="128"/>
                    <a:pt x="704" y="126"/>
                    <a:pt x="700" y="126"/>
                  </a:cubicBezTo>
                  <a:cubicBezTo>
                    <a:pt x="697" y="126"/>
                    <a:pt x="688" y="120"/>
                    <a:pt x="681" y="113"/>
                  </a:cubicBezTo>
                  <a:cubicBezTo>
                    <a:pt x="681" y="113"/>
                    <a:pt x="681" y="113"/>
                    <a:pt x="679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5" y="113"/>
                    <a:pt x="670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69" y="111"/>
                    <a:pt x="669" y="111"/>
                  </a:cubicBezTo>
                  <a:cubicBezTo>
                    <a:pt x="669" y="111"/>
                    <a:pt x="670" y="109"/>
                    <a:pt x="672" y="108"/>
                  </a:cubicBezTo>
                  <a:cubicBezTo>
                    <a:pt x="673" y="106"/>
                    <a:pt x="678" y="103"/>
                    <a:pt x="682" y="102"/>
                  </a:cubicBezTo>
                  <a:cubicBezTo>
                    <a:pt x="686" y="100"/>
                    <a:pt x="690" y="97"/>
                    <a:pt x="691" y="94"/>
                  </a:cubicBezTo>
                  <a:cubicBezTo>
                    <a:pt x="692" y="92"/>
                    <a:pt x="694" y="87"/>
                    <a:pt x="696" y="83"/>
                  </a:cubicBezTo>
                  <a:cubicBezTo>
                    <a:pt x="698" y="79"/>
                    <a:pt x="702" y="76"/>
                    <a:pt x="704" y="76"/>
                  </a:cubicBezTo>
                  <a:cubicBezTo>
                    <a:pt x="707" y="76"/>
                    <a:pt x="709" y="76"/>
                    <a:pt x="711" y="75"/>
                  </a:cubicBezTo>
                  <a:cubicBezTo>
                    <a:pt x="712" y="75"/>
                    <a:pt x="713" y="74"/>
                    <a:pt x="713" y="74"/>
                  </a:cubicBezTo>
                  <a:cubicBezTo>
                    <a:pt x="713" y="74"/>
                    <a:pt x="713" y="73"/>
                    <a:pt x="714" y="72"/>
                  </a:cubicBezTo>
                  <a:cubicBezTo>
                    <a:pt x="714" y="71"/>
                    <a:pt x="714" y="70"/>
                    <a:pt x="714" y="69"/>
                  </a:cubicBezTo>
                  <a:cubicBezTo>
                    <a:pt x="713" y="68"/>
                    <a:pt x="709" y="67"/>
                    <a:pt x="705" y="67"/>
                  </a:cubicBezTo>
                  <a:cubicBezTo>
                    <a:pt x="701" y="67"/>
                    <a:pt x="698" y="67"/>
                    <a:pt x="698" y="67"/>
                  </a:cubicBezTo>
                  <a:cubicBezTo>
                    <a:pt x="697" y="68"/>
                    <a:pt x="697" y="68"/>
                    <a:pt x="697" y="68"/>
                  </a:cubicBezTo>
                  <a:cubicBezTo>
                    <a:pt x="697" y="69"/>
                    <a:pt x="696" y="67"/>
                    <a:pt x="694" y="65"/>
                  </a:cubicBezTo>
                  <a:cubicBezTo>
                    <a:pt x="693" y="63"/>
                    <a:pt x="692" y="61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2" y="60"/>
                    <a:pt x="692" y="60"/>
                  </a:cubicBezTo>
                  <a:cubicBezTo>
                    <a:pt x="692" y="60"/>
                    <a:pt x="693" y="58"/>
                    <a:pt x="695" y="56"/>
                  </a:cubicBezTo>
                  <a:cubicBezTo>
                    <a:pt x="696" y="54"/>
                    <a:pt x="701" y="52"/>
                    <a:pt x="705" y="51"/>
                  </a:cubicBezTo>
                  <a:cubicBezTo>
                    <a:pt x="708" y="50"/>
                    <a:pt x="716" y="51"/>
                    <a:pt x="722" y="54"/>
                  </a:cubicBezTo>
                  <a:cubicBezTo>
                    <a:pt x="727" y="56"/>
                    <a:pt x="736" y="59"/>
                    <a:pt x="740" y="60"/>
                  </a:cubicBezTo>
                  <a:cubicBezTo>
                    <a:pt x="745" y="61"/>
                    <a:pt x="751" y="64"/>
                    <a:pt x="755" y="66"/>
                  </a:cubicBezTo>
                  <a:cubicBezTo>
                    <a:pt x="759" y="68"/>
                    <a:pt x="763" y="71"/>
                    <a:pt x="764" y="72"/>
                  </a:cubicBezTo>
                  <a:cubicBezTo>
                    <a:pt x="764" y="74"/>
                    <a:pt x="765" y="75"/>
                    <a:pt x="765" y="76"/>
                  </a:cubicBezTo>
                  <a:cubicBezTo>
                    <a:pt x="765" y="76"/>
                    <a:pt x="766" y="76"/>
                    <a:pt x="766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7" y="76"/>
                    <a:pt x="767" y="76"/>
                  </a:cubicBezTo>
                  <a:cubicBezTo>
                    <a:pt x="767" y="76"/>
                    <a:pt x="766" y="78"/>
                    <a:pt x="764" y="81"/>
                  </a:cubicBezTo>
                  <a:cubicBezTo>
                    <a:pt x="764" y="81"/>
                    <a:pt x="764" y="81"/>
                    <a:pt x="763" y="83"/>
                  </a:cubicBezTo>
                  <a:cubicBezTo>
                    <a:pt x="763" y="84"/>
                    <a:pt x="763" y="84"/>
                    <a:pt x="763" y="84"/>
                  </a:cubicBezTo>
                  <a:cubicBezTo>
                    <a:pt x="761" y="89"/>
                    <a:pt x="760" y="95"/>
                    <a:pt x="759" y="99"/>
                  </a:cubicBezTo>
                  <a:cubicBezTo>
                    <a:pt x="758" y="102"/>
                    <a:pt x="757" y="108"/>
                    <a:pt x="755" y="112"/>
                  </a:cubicBezTo>
                  <a:cubicBezTo>
                    <a:pt x="753" y="116"/>
                    <a:pt x="749" y="119"/>
                    <a:pt x="746" y="119"/>
                  </a:cubicBezTo>
                  <a:cubicBezTo>
                    <a:pt x="742" y="119"/>
                    <a:pt x="739" y="118"/>
                    <a:pt x="739" y="117"/>
                  </a:cubicBezTo>
                  <a:cubicBezTo>
                    <a:pt x="739" y="115"/>
                    <a:pt x="738" y="114"/>
                    <a:pt x="737" y="114"/>
                  </a:cubicBezTo>
                  <a:cubicBezTo>
                    <a:pt x="736" y="114"/>
                    <a:pt x="735" y="115"/>
                    <a:pt x="734" y="116"/>
                  </a:cubicBezTo>
                  <a:cubicBezTo>
                    <a:pt x="733" y="116"/>
                    <a:pt x="733" y="117"/>
                    <a:pt x="733" y="118"/>
                  </a:cubicBezTo>
                  <a:cubicBezTo>
                    <a:pt x="733" y="118"/>
                    <a:pt x="738" y="119"/>
                    <a:pt x="745" y="119"/>
                  </a:cubicBezTo>
                  <a:cubicBezTo>
                    <a:pt x="751" y="120"/>
                    <a:pt x="758" y="121"/>
                    <a:pt x="761" y="123"/>
                  </a:cubicBezTo>
                  <a:cubicBezTo>
                    <a:pt x="763" y="124"/>
                    <a:pt x="766" y="127"/>
                    <a:pt x="766" y="129"/>
                  </a:cubicBezTo>
                  <a:cubicBezTo>
                    <a:pt x="767" y="132"/>
                    <a:pt x="773" y="136"/>
                    <a:pt x="779" y="139"/>
                  </a:cubicBezTo>
                  <a:cubicBezTo>
                    <a:pt x="785" y="142"/>
                    <a:pt x="791" y="146"/>
                    <a:pt x="792" y="148"/>
                  </a:cubicBezTo>
                  <a:cubicBezTo>
                    <a:pt x="793" y="150"/>
                    <a:pt x="796" y="153"/>
                    <a:pt x="798" y="154"/>
                  </a:cubicBezTo>
                  <a:cubicBezTo>
                    <a:pt x="800" y="154"/>
                    <a:pt x="803" y="152"/>
                    <a:pt x="804" y="149"/>
                  </a:cubicBezTo>
                  <a:cubicBezTo>
                    <a:pt x="805" y="145"/>
                    <a:pt x="810" y="143"/>
                    <a:pt x="815" y="143"/>
                  </a:cubicBezTo>
                  <a:cubicBezTo>
                    <a:pt x="821" y="143"/>
                    <a:pt x="827" y="141"/>
                    <a:pt x="830" y="139"/>
                  </a:cubicBezTo>
                  <a:cubicBezTo>
                    <a:pt x="832" y="137"/>
                    <a:pt x="833" y="133"/>
                    <a:pt x="832" y="132"/>
                  </a:cubicBezTo>
                  <a:cubicBezTo>
                    <a:pt x="830" y="130"/>
                    <a:pt x="824" y="123"/>
                    <a:pt x="817" y="117"/>
                  </a:cubicBezTo>
                  <a:cubicBezTo>
                    <a:pt x="817" y="117"/>
                    <a:pt x="817" y="117"/>
                    <a:pt x="814" y="116"/>
                  </a:cubicBezTo>
                  <a:cubicBezTo>
                    <a:pt x="810" y="115"/>
                    <a:pt x="810" y="115"/>
                    <a:pt x="810" y="115"/>
                  </a:cubicBezTo>
                  <a:cubicBezTo>
                    <a:pt x="811" y="114"/>
                    <a:pt x="813" y="111"/>
                    <a:pt x="813" y="109"/>
                  </a:cubicBezTo>
                  <a:cubicBezTo>
                    <a:pt x="814" y="108"/>
                    <a:pt x="815" y="106"/>
                    <a:pt x="815" y="106"/>
                  </a:cubicBezTo>
                  <a:cubicBezTo>
                    <a:pt x="815" y="106"/>
                    <a:pt x="815" y="106"/>
                    <a:pt x="815" y="106"/>
                  </a:cubicBezTo>
                  <a:cubicBezTo>
                    <a:pt x="815" y="106"/>
                    <a:pt x="816" y="107"/>
                    <a:pt x="817" y="108"/>
                  </a:cubicBezTo>
                  <a:cubicBezTo>
                    <a:pt x="818" y="109"/>
                    <a:pt x="823" y="114"/>
                    <a:pt x="829" y="119"/>
                  </a:cubicBezTo>
                  <a:cubicBezTo>
                    <a:pt x="829" y="119"/>
                    <a:pt x="829" y="119"/>
                    <a:pt x="834" y="122"/>
                  </a:cubicBezTo>
                  <a:cubicBezTo>
                    <a:pt x="835" y="123"/>
                    <a:pt x="835" y="123"/>
                    <a:pt x="835" y="123"/>
                  </a:cubicBezTo>
                  <a:cubicBezTo>
                    <a:pt x="836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7" y="123"/>
                    <a:pt x="837" y="123"/>
                  </a:cubicBezTo>
                  <a:cubicBezTo>
                    <a:pt x="837" y="123"/>
                    <a:pt x="838" y="122"/>
                    <a:pt x="838" y="122"/>
                  </a:cubicBezTo>
                  <a:cubicBezTo>
                    <a:pt x="839" y="121"/>
                    <a:pt x="843" y="115"/>
                    <a:pt x="849" y="108"/>
                  </a:cubicBezTo>
                  <a:cubicBezTo>
                    <a:pt x="849" y="108"/>
                    <a:pt x="849" y="108"/>
                    <a:pt x="850" y="108"/>
                  </a:cubicBezTo>
                  <a:cubicBezTo>
                    <a:pt x="852" y="108"/>
                    <a:pt x="852" y="108"/>
                    <a:pt x="852" y="108"/>
                  </a:cubicBezTo>
                  <a:cubicBezTo>
                    <a:pt x="856" y="106"/>
                    <a:pt x="860" y="102"/>
                    <a:pt x="860" y="100"/>
                  </a:cubicBezTo>
                  <a:cubicBezTo>
                    <a:pt x="860" y="97"/>
                    <a:pt x="856" y="95"/>
                    <a:pt x="852" y="95"/>
                  </a:cubicBezTo>
                  <a:cubicBezTo>
                    <a:pt x="848" y="95"/>
                    <a:pt x="844" y="94"/>
                    <a:pt x="843" y="93"/>
                  </a:cubicBezTo>
                  <a:cubicBezTo>
                    <a:pt x="841" y="91"/>
                    <a:pt x="839" y="90"/>
                    <a:pt x="837" y="90"/>
                  </a:cubicBezTo>
                  <a:cubicBezTo>
                    <a:pt x="834" y="90"/>
                    <a:pt x="827" y="89"/>
                    <a:pt x="820" y="87"/>
                  </a:cubicBezTo>
                  <a:cubicBezTo>
                    <a:pt x="813" y="85"/>
                    <a:pt x="807" y="83"/>
                    <a:pt x="807" y="83"/>
                  </a:cubicBezTo>
                  <a:cubicBezTo>
                    <a:pt x="807" y="82"/>
                    <a:pt x="807" y="80"/>
                    <a:pt x="807" y="79"/>
                  </a:cubicBezTo>
                  <a:cubicBezTo>
                    <a:pt x="807" y="77"/>
                    <a:pt x="809" y="75"/>
                    <a:pt x="811" y="74"/>
                  </a:cubicBezTo>
                  <a:cubicBezTo>
                    <a:pt x="813" y="73"/>
                    <a:pt x="816" y="72"/>
                    <a:pt x="817" y="71"/>
                  </a:cubicBezTo>
                  <a:cubicBezTo>
                    <a:pt x="818" y="71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70"/>
                    <a:pt x="818" y="70"/>
                  </a:cubicBezTo>
                  <a:cubicBezTo>
                    <a:pt x="818" y="70"/>
                    <a:pt x="818" y="69"/>
                    <a:pt x="819" y="68"/>
                  </a:cubicBezTo>
                  <a:cubicBezTo>
                    <a:pt x="819" y="67"/>
                    <a:pt x="819" y="67"/>
                    <a:pt x="819" y="67"/>
                  </a:cubicBezTo>
                  <a:cubicBezTo>
                    <a:pt x="819" y="67"/>
                    <a:pt x="818" y="67"/>
                    <a:pt x="818" y="67"/>
                  </a:cubicBezTo>
                  <a:cubicBezTo>
                    <a:pt x="818" y="68"/>
                    <a:pt x="817" y="64"/>
                    <a:pt x="816" y="58"/>
                  </a:cubicBezTo>
                  <a:cubicBezTo>
                    <a:pt x="816" y="53"/>
                    <a:pt x="812" y="46"/>
                    <a:pt x="809" y="44"/>
                  </a:cubicBezTo>
                  <a:cubicBezTo>
                    <a:pt x="806" y="41"/>
                    <a:pt x="798" y="39"/>
                    <a:pt x="791" y="38"/>
                  </a:cubicBezTo>
                  <a:cubicBezTo>
                    <a:pt x="784" y="38"/>
                    <a:pt x="776" y="38"/>
                    <a:pt x="773" y="37"/>
                  </a:cubicBezTo>
                  <a:cubicBezTo>
                    <a:pt x="771" y="37"/>
                    <a:pt x="762" y="33"/>
                    <a:pt x="755" y="28"/>
                  </a:cubicBezTo>
                  <a:cubicBezTo>
                    <a:pt x="747" y="23"/>
                    <a:pt x="728" y="19"/>
                    <a:pt x="720" y="19"/>
                  </a:cubicBezTo>
                  <a:cubicBezTo>
                    <a:pt x="713" y="19"/>
                    <a:pt x="706" y="18"/>
                    <a:pt x="705" y="16"/>
                  </a:cubicBezTo>
                  <a:cubicBezTo>
                    <a:pt x="704" y="14"/>
                    <a:pt x="702" y="12"/>
                    <a:pt x="701" y="12"/>
                  </a:cubicBezTo>
                  <a:cubicBezTo>
                    <a:pt x="701" y="12"/>
                    <a:pt x="700" y="13"/>
                    <a:pt x="700" y="14"/>
                  </a:cubicBezTo>
                  <a:cubicBezTo>
                    <a:pt x="700" y="15"/>
                    <a:pt x="696" y="16"/>
                    <a:pt x="691" y="17"/>
                  </a:cubicBezTo>
                  <a:cubicBezTo>
                    <a:pt x="686" y="18"/>
                    <a:pt x="682" y="21"/>
                    <a:pt x="682" y="23"/>
                  </a:cubicBezTo>
                  <a:cubicBezTo>
                    <a:pt x="682" y="25"/>
                    <a:pt x="682" y="29"/>
                    <a:pt x="682" y="31"/>
                  </a:cubicBezTo>
                  <a:cubicBezTo>
                    <a:pt x="682" y="33"/>
                    <a:pt x="681" y="34"/>
                    <a:pt x="682" y="34"/>
                  </a:cubicBezTo>
                  <a:cubicBezTo>
                    <a:pt x="682" y="34"/>
                    <a:pt x="682" y="35"/>
                    <a:pt x="682" y="35"/>
                  </a:cubicBezTo>
                  <a:cubicBezTo>
                    <a:pt x="682" y="35"/>
                    <a:pt x="682" y="35"/>
                    <a:pt x="681" y="35"/>
                  </a:cubicBezTo>
                  <a:cubicBezTo>
                    <a:pt x="681" y="35"/>
                    <a:pt x="681" y="35"/>
                    <a:pt x="681" y="35"/>
                  </a:cubicBezTo>
                  <a:cubicBezTo>
                    <a:pt x="681" y="35"/>
                    <a:pt x="680" y="35"/>
                    <a:pt x="680" y="35"/>
                  </a:cubicBezTo>
                  <a:cubicBezTo>
                    <a:pt x="680" y="35"/>
                    <a:pt x="678" y="35"/>
                    <a:pt x="677" y="36"/>
                  </a:cubicBezTo>
                  <a:cubicBezTo>
                    <a:pt x="677" y="36"/>
                    <a:pt x="677" y="36"/>
                    <a:pt x="676" y="36"/>
                  </a:cubicBezTo>
                  <a:cubicBezTo>
                    <a:pt x="676" y="36"/>
                    <a:pt x="676" y="36"/>
                    <a:pt x="676" y="36"/>
                  </a:cubicBezTo>
                  <a:cubicBezTo>
                    <a:pt x="676" y="36"/>
                    <a:pt x="675" y="34"/>
                    <a:pt x="675" y="32"/>
                  </a:cubicBezTo>
                  <a:cubicBezTo>
                    <a:pt x="675" y="32"/>
                    <a:pt x="675" y="32"/>
                    <a:pt x="675" y="30"/>
                  </a:cubicBezTo>
                  <a:cubicBezTo>
                    <a:pt x="675" y="30"/>
                    <a:pt x="675" y="30"/>
                    <a:pt x="675" y="29"/>
                  </a:cubicBezTo>
                  <a:cubicBezTo>
                    <a:pt x="675" y="28"/>
                    <a:pt x="675" y="28"/>
                    <a:pt x="675" y="28"/>
                  </a:cubicBezTo>
                  <a:cubicBezTo>
                    <a:pt x="675" y="29"/>
                    <a:pt x="675" y="27"/>
                    <a:pt x="676" y="24"/>
                  </a:cubicBezTo>
                  <a:cubicBezTo>
                    <a:pt x="676" y="22"/>
                    <a:pt x="676" y="20"/>
                    <a:pt x="676" y="20"/>
                  </a:cubicBezTo>
                  <a:cubicBezTo>
                    <a:pt x="676" y="19"/>
                    <a:pt x="674" y="19"/>
                    <a:pt x="672" y="19"/>
                  </a:cubicBezTo>
                  <a:cubicBezTo>
                    <a:pt x="669" y="19"/>
                    <a:pt x="667" y="18"/>
                    <a:pt x="667" y="17"/>
                  </a:cubicBezTo>
                  <a:cubicBezTo>
                    <a:pt x="666" y="15"/>
                    <a:pt x="664" y="14"/>
                    <a:pt x="661" y="14"/>
                  </a:cubicBezTo>
                  <a:cubicBezTo>
                    <a:pt x="659" y="14"/>
                    <a:pt x="656" y="16"/>
                    <a:pt x="654" y="18"/>
                  </a:cubicBezTo>
                  <a:cubicBezTo>
                    <a:pt x="654" y="18"/>
                    <a:pt x="654" y="18"/>
                    <a:pt x="653" y="19"/>
                  </a:cubicBezTo>
                  <a:cubicBezTo>
                    <a:pt x="652" y="20"/>
                    <a:pt x="652" y="22"/>
                    <a:pt x="652" y="24"/>
                  </a:cubicBezTo>
                  <a:cubicBezTo>
                    <a:pt x="652" y="25"/>
                    <a:pt x="652" y="25"/>
                    <a:pt x="652" y="25"/>
                  </a:cubicBezTo>
                  <a:cubicBezTo>
                    <a:pt x="652" y="24"/>
                    <a:pt x="652" y="26"/>
                    <a:pt x="652" y="27"/>
                  </a:cubicBezTo>
                  <a:cubicBezTo>
                    <a:pt x="652" y="27"/>
                    <a:pt x="652" y="27"/>
                    <a:pt x="651" y="28"/>
                  </a:cubicBezTo>
                  <a:cubicBezTo>
                    <a:pt x="651" y="29"/>
                    <a:pt x="651" y="29"/>
                    <a:pt x="651" y="29"/>
                  </a:cubicBezTo>
                  <a:cubicBezTo>
                    <a:pt x="650" y="32"/>
                    <a:pt x="648" y="36"/>
                    <a:pt x="648" y="36"/>
                  </a:cubicBezTo>
                  <a:cubicBezTo>
                    <a:pt x="647" y="36"/>
                    <a:pt x="647" y="36"/>
                    <a:pt x="647" y="36"/>
                  </a:cubicBezTo>
                  <a:cubicBezTo>
                    <a:pt x="647" y="36"/>
                    <a:pt x="648" y="36"/>
                    <a:pt x="650" y="37"/>
                  </a:cubicBezTo>
                  <a:cubicBezTo>
                    <a:pt x="650" y="37"/>
                    <a:pt x="650" y="37"/>
                    <a:pt x="651" y="38"/>
                  </a:cubicBezTo>
                  <a:cubicBezTo>
                    <a:pt x="653" y="39"/>
                    <a:pt x="655" y="41"/>
                    <a:pt x="656" y="43"/>
                  </a:cubicBezTo>
                  <a:cubicBezTo>
                    <a:pt x="656" y="43"/>
                    <a:pt x="657" y="44"/>
                    <a:pt x="657" y="44"/>
                  </a:cubicBezTo>
                  <a:cubicBezTo>
                    <a:pt x="657" y="44"/>
                    <a:pt x="658" y="45"/>
                    <a:pt x="658" y="45"/>
                  </a:cubicBezTo>
                  <a:cubicBezTo>
                    <a:pt x="658" y="46"/>
                    <a:pt x="658" y="46"/>
                    <a:pt x="658" y="46"/>
                  </a:cubicBezTo>
                  <a:cubicBezTo>
                    <a:pt x="658" y="46"/>
                    <a:pt x="659" y="46"/>
                    <a:pt x="659" y="46"/>
                  </a:cubicBezTo>
                  <a:cubicBezTo>
                    <a:pt x="659" y="46"/>
                    <a:pt x="659" y="47"/>
                    <a:pt x="659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60" y="47"/>
                    <a:pt x="660" y="47"/>
                    <a:pt x="660" y="47"/>
                  </a:cubicBezTo>
                  <a:cubicBezTo>
                    <a:pt x="659" y="47"/>
                    <a:pt x="659" y="47"/>
                    <a:pt x="659" y="47"/>
                  </a:cubicBezTo>
                  <a:cubicBezTo>
                    <a:pt x="659" y="48"/>
                    <a:pt x="659" y="48"/>
                    <a:pt x="659" y="48"/>
                  </a:cubicBezTo>
                  <a:cubicBezTo>
                    <a:pt x="659" y="48"/>
                    <a:pt x="659" y="48"/>
                    <a:pt x="660" y="48"/>
                  </a:cubicBezTo>
                  <a:cubicBezTo>
                    <a:pt x="661" y="48"/>
                    <a:pt x="662" y="48"/>
                    <a:pt x="662" y="48"/>
                  </a:cubicBezTo>
                  <a:cubicBezTo>
                    <a:pt x="662" y="48"/>
                    <a:pt x="661" y="48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1" y="47"/>
                  </a:cubicBezTo>
                  <a:cubicBezTo>
                    <a:pt x="661" y="47"/>
                    <a:pt x="661" y="47"/>
                    <a:pt x="662" y="47"/>
                  </a:cubicBezTo>
                  <a:cubicBezTo>
                    <a:pt x="662" y="47"/>
                    <a:pt x="662" y="48"/>
                    <a:pt x="662" y="47"/>
                  </a:cubicBezTo>
                  <a:cubicBezTo>
                    <a:pt x="662" y="47"/>
                    <a:pt x="662" y="47"/>
                    <a:pt x="662" y="47"/>
                  </a:cubicBezTo>
                  <a:cubicBezTo>
                    <a:pt x="662" y="48"/>
                    <a:pt x="664" y="48"/>
                    <a:pt x="666" y="48"/>
                  </a:cubicBezTo>
                  <a:cubicBezTo>
                    <a:pt x="667" y="49"/>
                    <a:pt x="670" y="50"/>
                    <a:pt x="671" y="52"/>
                  </a:cubicBezTo>
                  <a:cubicBezTo>
                    <a:pt x="673" y="54"/>
                    <a:pt x="675" y="55"/>
                    <a:pt x="678" y="55"/>
                  </a:cubicBezTo>
                  <a:cubicBezTo>
                    <a:pt x="680" y="56"/>
                    <a:pt x="683" y="59"/>
                    <a:pt x="684" y="62"/>
                  </a:cubicBezTo>
                  <a:cubicBezTo>
                    <a:pt x="684" y="62"/>
                    <a:pt x="684" y="62"/>
                    <a:pt x="684" y="63"/>
                  </a:cubicBezTo>
                  <a:cubicBezTo>
                    <a:pt x="684" y="64"/>
                    <a:pt x="684" y="64"/>
                    <a:pt x="684" y="64"/>
                  </a:cubicBezTo>
                  <a:cubicBezTo>
                    <a:pt x="680" y="67"/>
                    <a:pt x="676" y="71"/>
                    <a:pt x="676" y="72"/>
                  </a:cubicBezTo>
                  <a:cubicBezTo>
                    <a:pt x="676" y="72"/>
                    <a:pt x="676" y="72"/>
                    <a:pt x="676" y="75"/>
                  </a:cubicBezTo>
                  <a:cubicBezTo>
                    <a:pt x="676" y="76"/>
                    <a:pt x="676" y="76"/>
                    <a:pt x="676" y="76"/>
                  </a:cubicBezTo>
                  <a:cubicBezTo>
                    <a:pt x="675" y="76"/>
                    <a:pt x="673" y="76"/>
                    <a:pt x="672" y="76"/>
                  </a:cubicBezTo>
                  <a:cubicBezTo>
                    <a:pt x="672" y="77"/>
                    <a:pt x="671" y="77"/>
                    <a:pt x="671" y="77"/>
                  </a:cubicBezTo>
                  <a:cubicBezTo>
                    <a:pt x="671" y="77"/>
                    <a:pt x="670" y="78"/>
                    <a:pt x="670" y="79"/>
                  </a:cubicBezTo>
                  <a:cubicBezTo>
                    <a:pt x="670" y="80"/>
                    <a:pt x="671" y="81"/>
                    <a:pt x="671" y="81"/>
                  </a:cubicBezTo>
                  <a:cubicBezTo>
                    <a:pt x="671" y="81"/>
                    <a:pt x="671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70" y="81"/>
                    <a:pt x="670" y="81"/>
                  </a:cubicBezTo>
                  <a:cubicBezTo>
                    <a:pt x="670" y="81"/>
                    <a:pt x="668" y="81"/>
                    <a:pt x="666" y="80"/>
                  </a:cubicBezTo>
                  <a:cubicBezTo>
                    <a:pt x="663" y="80"/>
                    <a:pt x="660" y="78"/>
                    <a:pt x="658" y="75"/>
                  </a:cubicBezTo>
                  <a:cubicBezTo>
                    <a:pt x="656" y="72"/>
                    <a:pt x="653" y="69"/>
                    <a:pt x="652" y="68"/>
                  </a:cubicBezTo>
                  <a:cubicBezTo>
                    <a:pt x="652" y="67"/>
                    <a:pt x="646" y="66"/>
                    <a:pt x="640" y="66"/>
                  </a:cubicBezTo>
                  <a:cubicBezTo>
                    <a:pt x="634" y="65"/>
                    <a:pt x="628" y="63"/>
                    <a:pt x="627" y="61"/>
                  </a:cubicBezTo>
                  <a:cubicBezTo>
                    <a:pt x="626" y="60"/>
                    <a:pt x="622" y="55"/>
                    <a:pt x="618" y="52"/>
                  </a:cubicBezTo>
                  <a:cubicBezTo>
                    <a:pt x="614" y="48"/>
                    <a:pt x="611" y="43"/>
                    <a:pt x="611" y="41"/>
                  </a:cubicBezTo>
                  <a:cubicBezTo>
                    <a:pt x="611" y="38"/>
                    <a:pt x="610" y="36"/>
                    <a:pt x="609" y="35"/>
                  </a:cubicBezTo>
                  <a:cubicBezTo>
                    <a:pt x="607" y="35"/>
                    <a:pt x="606" y="34"/>
                    <a:pt x="606" y="34"/>
                  </a:cubicBezTo>
                  <a:cubicBezTo>
                    <a:pt x="605" y="33"/>
                    <a:pt x="605" y="32"/>
                    <a:pt x="605" y="31"/>
                  </a:cubicBezTo>
                  <a:cubicBezTo>
                    <a:pt x="604" y="30"/>
                    <a:pt x="605" y="29"/>
                    <a:pt x="605" y="28"/>
                  </a:cubicBezTo>
                  <a:cubicBezTo>
                    <a:pt x="606" y="27"/>
                    <a:pt x="608" y="26"/>
                    <a:pt x="608" y="25"/>
                  </a:cubicBezTo>
                  <a:cubicBezTo>
                    <a:pt x="609" y="25"/>
                    <a:pt x="611" y="24"/>
                    <a:pt x="613" y="23"/>
                  </a:cubicBezTo>
                  <a:cubicBezTo>
                    <a:pt x="614" y="22"/>
                    <a:pt x="616" y="21"/>
                    <a:pt x="617" y="21"/>
                  </a:cubicBezTo>
                  <a:cubicBezTo>
                    <a:pt x="617" y="21"/>
                    <a:pt x="620" y="19"/>
                    <a:pt x="624" y="18"/>
                  </a:cubicBezTo>
                  <a:cubicBezTo>
                    <a:pt x="627" y="17"/>
                    <a:pt x="629" y="15"/>
                    <a:pt x="629" y="14"/>
                  </a:cubicBezTo>
                  <a:cubicBezTo>
                    <a:pt x="629" y="13"/>
                    <a:pt x="629" y="11"/>
                    <a:pt x="629" y="11"/>
                  </a:cubicBezTo>
                  <a:cubicBezTo>
                    <a:pt x="629" y="10"/>
                    <a:pt x="626" y="10"/>
                    <a:pt x="625" y="10"/>
                  </a:cubicBezTo>
                  <a:cubicBezTo>
                    <a:pt x="624" y="10"/>
                    <a:pt x="623" y="9"/>
                    <a:pt x="623" y="8"/>
                  </a:cubicBezTo>
                  <a:cubicBezTo>
                    <a:pt x="623" y="7"/>
                    <a:pt x="619" y="7"/>
                    <a:pt x="614" y="8"/>
                  </a:cubicBezTo>
                  <a:cubicBezTo>
                    <a:pt x="609" y="9"/>
                    <a:pt x="604" y="10"/>
                    <a:pt x="603" y="10"/>
                  </a:cubicBezTo>
                  <a:cubicBezTo>
                    <a:pt x="602" y="11"/>
                    <a:pt x="600" y="12"/>
                    <a:pt x="598" y="13"/>
                  </a:cubicBezTo>
                  <a:cubicBezTo>
                    <a:pt x="596" y="13"/>
                    <a:pt x="596" y="18"/>
                    <a:pt x="597" y="22"/>
                  </a:cubicBezTo>
                  <a:cubicBezTo>
                    <a:pt x="599" y="26"/>
                    <a:pt x="600" y="35"/>
                    <a:pt x="600" y="40"/>
                  </a:cubicBezTo>
                  <a:cubicBezTo>
                    <a:pt x="600" y="46"/>
                    <a:pt x="600" y="54"/>
                    <a:pt x="602" y="56"/>
                  </a:cubicBezTo>
                  <a:cubicBezTo>
                    <a:pt x="603" y="59"/>
                    <a:pt x="605" y="63"/>
                    <a:pt x="607" y="64"/>
                  </a:cubicBezTo>
                  <a:cubicBezTo>
                    <a:pt x="609" y="65"/>
                    <a:pt x="610" y="67"/>
                    <a:pt x="610" y="69"/>
                  </a:cubicBezTo>
                  <a:cubicBezTo>
                    <a:pt x="609" y="70"/>
                    <a:pt x="607" y="73"/>
                    <a:pt x="605" y="74"/>
                  </a:cubicBezTo>
                  <a:cubicBezTo>
                    <a:pt x="603" y="75"/>
                    <a:pt x="598" y="76"/>
                    <a:pt x="594" y="76"/>
                  </a:cubicBezTo>
                  <a:cubicBezTo>
                    <a:pt x="591" y="76"/>
                    <a:pt x="588" y="76"/>
                    <a:pt x="588" y="76"/>
                  </a:cubicBezTo>
                  <a:cubicBezTo>
                    <a:pt x="588" y="76"/>
                    <a:pt x="588" y="74"/>
                    <a:pt x="588" y="72"/>
                  </a:cubicBezTo>
                  <a:cubicBezTo>
                    <a:pt x="588" y="70"/>
                    <a:pt x="587" y="67"/>
                    <a:pt x="586" y="65"/>
                  </a:cubicBezTo>
                  <a:cubicBezTo>
                    <a:pt x="586" y="65"/>
                    <a:pt x="586" y="65"/>
                    <a:pt x="584" y="63"/>
                  </a:cubicBezTo>
                  <a:cubicBezTo>
                    <a:pt x="583" y="63"/>
                    <a:pt x="583" y="63"/>
                    <a:pt x="583" y="63"/>
                  </a:cubicBezTo>
                  <a:cubicBezTo>
                    <a:pt x="583" y="62"/>
                    <a:pt x="581" y="62"/>
                    <a:pt x="581" y="62"/>
                  </a:cubicBezTo>
                  <a:cubicBezTo>
                    <a:pt x="581" y="61"/>
                    <a:pt x="577" y="62"/>
                    <a:pt x="573" y="64"/>
                  </a:cubicBezTo>
                  <a:cubicBezTo>
                    <a:pt x="573" y="64"/>
                    <a:pt x="573" y="64"/>
                    <a:pt x="572" y="64"/>
                  </a:cubicBezTo>
                  <a:cubicBezTo>
                    <a:pt x="571" y="65"/>
                    <a:pt x="571" y="65"/>
                    <a:pt x="571" y="65"/>
                  </a:cubicBezTo>
                  <a:cubicBezTo>
                    <a:pt x="570" y="67"/>
                    <a:pt x="570" y="70"/>
                    <a:pt x="570" y="70"/>
                  </a:cubicBezTo>
                  <a:cubicBezTo>
                    <a:pt x="571" y="71"/>
                    <a:pt x="572" y="71"/>
                    <a:pt x="573" y="72"/>
                  </a:cubicBezTo>
                  <a:cubicBezTo>
                    <a:pt x="575" y="72"/>
                    <a:pt x="576" y="73"/>
                    <a:pt x="576" y="74"/>
                  </a:cubicBezTo>
                  <a:cubicBezTo>
                    <a:pt x="576" y="76"/>
                    <a:pt x="576" y="77"/>
                    <a:pt x="576" y="77"/>
                  </a:cubicBezTo>
                  <a:cubicBezTo>
                    <a:pt x="576" y="77"/>
                    <a:pt x="576" y="77"/>
                    <a:pt x="576" y="77"/>
                  </a:cubicBezTo>
                  <a:cubicBezTo>
                    <a:pt x="576" y="77"/>
                    <a:pt x="574" y="77"/>
                    <a:pt x="572" y="77"/>
                  </a:cubicBezTo>
                  <a:cubicBezTo>
                    <a:pt x="570" y="76"/>
                    <a:pt x="567" y="76"/>
                    <a:pt x="566" y="76"/>
                  </a:cubicBezTo>
                  <a:cubicBezTo>
                    <a:pt x="565" y="76"/>
                    <a:pt x="564" y="77"/>
                    <a:pt x="564" y="77"/>
                  </a:cubicBezTo>
                  <a:cubicBezTo>
                    <a:pt x="564" y="77"/>
                    <a:pt x="564" y="77"/>
                    <a:pt x="564" y="77"/>
                  </a:cubicBezTo>
                  <a:cubicBezTo>
                    <a:pt x="564" y="77"/>
                    <a:pt x="561" y="77"/>
                    <a:pt x="558" y="78"/>
                  </a:cubicBezTo>
                  <a:cubicBezTo>
                    <a:pt x="555" y="79"/>
                    <a:pt x="552" y="80"/>
                    <a:pt x="551" y="81"/>
                  </a:cubicBezTo>
                  <a:cubicBezTo>
                    <a:pt x="551" y="82"/>
                    <a:pt x="550" y="83"/>
                    <a:pt x="550" y="83"/>
                  </a:cubicBezTo>
                  <a:cubicBezTo>
                    <a:pt x="550" y="83"/>
                    <a:pt x="550" y="83"/>
                    <a:pt x="549" y="83"/>
                  </a:cubicBezTo>
                  <a:cubicBezTo>
                    <a:pt x="549" y="83"/>
                    <a:pt x="548" y="83"/>
                    <a:pt x="547" y="83"/>
                  </a:cubicBezTo>
                  <a:cubicBezTo>
                    <a:pt x="547" y="83"/>
                    <a:pt x="546" y="83"/>
                    <a:pt x="546" y="83"/>
                  </a:cubicBezTo>
                  <a:cubicBezTo>
                    <a:pt x="545" y="83"/>
                    <a:pt x="544" y="82"/>
                    <a:pt x="543" y="82"/>
                  </a:cubicBezTo>
                  <a:cubicBezTo>
                    <a:pt x="541" y="81"/>
                    <a:pt x="539" y="80"/>
                    <a:pt x="539" y="79"/>
                  </a:cubicBezTo>
                  <a:cubicBezTo>
                    <a:pt x="538" y="77"/>
                    <a:pt x="538" y="76"/>
                    <a:pt x="538" y="76"/>
                  </a:cubicBezTo>
                  <a:cubicBezTo>
                    <a:pt x="538" y="75"/>
                    <a:pt x="538" y="75"/>
                    <a:pt x="538" y="75"/>
                  </a:cubicBezTo>
                  <a:cubicBezTo>
                    <a:pt x="538" y="75"/>
                    <a:pt x="536" y="74"/>
                    <a:pt x="532" y="73"/>
                  </a:cubicBezTo>
                  <a:cubicBezTo>
                    <a:pt x="529" y="73"/>
                    <a:pt x="527" y="72"/>
                    <a:pt x="526" y="72"/>
                  </a:cubicBezTo>
                  <a:cubicBezTo>
                    <a:pt x="526" y="72"/>
                    <a:pt x="526" y="73"/>
                    <a:pt x="526" y="73"/>
                  </a:cubicBezTo>
                  <a:cubicBezTo>
                    <a:pt x="526" y="73"/>
                    <a:pt x="525" y="73"/>
                    <a:pt x="525" y="73"/>
                  </a:cubicBezTo>
                  <a:cubicBezTo>
                    <a:pt x="525" y="73"/>
                    <a:pt x="525" y="73"/>
                    <a:pt x="525" y="73"/>
                  </a:cubicBezTo>
                  <a:cubicBezTo>
                    <a:pt x="525" y="74"/>
                    <a:pt x="527" y="76"/>
                    <a:pt x="527" y="76"/>
                  </a:cubicBezTo>
                  <a:cubicBezTo>
                    <a:pt x="527" y="76"/>
                    <a:pt x="527" y="76"/>
                    <a:pt x="527" y="76"/>
                  </a:cubicBezTo>
                  <a:cubicBezTo>
                    <a:pt x="527" y="76"/>
                    <a:pt x="526" y="76"/>
                    <a:pt x="526" y="76"/>
                  </a:cubicBezTo>
                  <a:cubicBezTo>
                    <a:pt x="525" y="76"/>
                    <a:pt x="524" y="77"/>
                    <a:pt x="525" y="79"/>
                  </a:cubicBezTo>
                  <a:cubicBezTo>
                    <a:pt x="525" y="80"/>
                    <a:pt x="525" y="81"/>
                    <a:pt x="525" y="81"/>
                  </a:cubicBezTo>
                  <a:cubicBezTo>
                    <a:pt x="516" y="81"/>
                    <a:pt x="516" y="81"/>
                    <a:pt x="516" y="81"/>
                  </a:cubicBezTo>
                  <a:cubicBezTo>
                    <a:pt x="512" y="81"/>
                    <a:pt x="506" y="81"/>
                    <a:pt x="502" y="80"/>
                  </a:cubicBezTo>
                  <a:cubicBezTo>
                    <a:pt x="499" y="80"/>
                    <a:pt x="496" y="80"/>
                    <a:pt x="496" y="80"/>
                  </a:cubicBezTo>
                  <a:cubicBezTo>
                    <a:pt x="495" y="80"/>
                    <a:pt x="493" y="80"/>
                    <a:pt x="490" y="81"/>
                  </a:cubicBezTo>
                  <a:cubicBezTo>
                    <a:pt x="487" y="82"/>
                    <a:pt x="484" y="85"/>
                    <a:pt x="483" y="87"/>
                  </a:cubicBezTo>
                  <a:cubicBezTo>
                    <a:pt x="482" y="90"/>
                    <a:pt x="481" y="91"/>
                    <a:pt x="481" y="91"/>
                  </a:cubicBezTo>
                  <a:cubicBezTo>
                    <a:pt x="480" y="91"/>
                    <a:pt x="480" y="91"/>
                    <a:pt x="479" y="90"/>
                  </a:cubicBezTo>
                  <a:cubicBezTo>
                    <a:pt x="479" y="90"/>
                    <a:pt x="477" y="89"/>
                    <a:pt x="475" y="87"/>
                  </a:cubicBezTo>
                  <a:cubicBezTo>
                    <a:pt x="472" y="86"/>
                    <a:pt x="471" y="84"/>
                    <a:pt x="471" y="84"/>
                  </a:cubicBezTo>
                  <a:cubicBezTo>
                    <a:pt x="471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70" y="84"/>
                    <a:pt x="470" y="84"/>
                    <a:pt x="470" y="84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9" y="83"/>
                    <a:pt x="469" y="83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8" y="82"/>
                    <a:pt x="468" y="82"/>
                  </a:cubicBezTo>
                  <a:cubicBezTo>
                    <a:pt x="468" y="82"/>
                    <a:pt x="467" y="81"/>
                    <a:pt x="465" y="80"/>
                  </a:cubicBezTo>
                  <a:cubicBezTo>
                    <a:pt x="465" y="80"/>
                    <a:pt x="465" y="80"/>
                    <a:pt x="464" y="79"/>
                  </a:cubicBezTo>
                  <a:cubicBezTo>
                    <a:pt x="464" y="79"/>
                    <a:pt x="464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3" y="79"/>
                    <a:pt x="463" y="79"/>
                  </a:cubicBezTo>
                  <a:cubicBezTo>
                    <a:pt x="463" y="79"/>
                    <a:pt x="462" y="79"/>
                    <a:pt x="462" y="78"/>
                  </a:cubicBezTo>
                  <a:cubicBezTo>
                    <a:pt x="462" y="78"/>
                    <a:pt x="462" y="78"/>
                    <a:pt x="462" y="78"/>
                  </a:cubicBezTo>
                  <a:cubicBezTo>
                    <a:pt x="459" y="78"/>
                    <a:pt x="459" y="78"/>
                    <a:pt x="459" y="78"/>
                  </a:cubicBezTo>
                  <a:cubicBezTo>
                    <a:pt x="459" y="82"/>
                    <a:pt x="453" y="86"/>
                    <a:pt x="446" y="86"/>
                  </a:cubicBezTo>
                  <a:cubicBezTo>
                    <a:pt x="439" y="86"/>
                    <a:pt x="434" y="86"/>
                    <a:pt x="434" y="85"/>
                  </a:cubicBezTo>
                  <a:cubicBezTo>
                    <a:pt x="434" y="85"/>
                    <a:pt x="434" y="85"/>
                    <a:pt x="433" y="85"/>
                  </a:cubicBezTo>
                  <a:cubicBezTo>
                    <a:pt x="433" y="85"/>
                    <a:pt x="433" y="85"/>
                    <a:pt x="433" y="85"/>
                  </a:cubicBezTo>
                  <a:cubicBezTo>
                    <a:pt x="433" y="84"/>
                    <a:pt x="433" y="83"/>
                    <a:pt x="433" y="83"/>
                  </a:cubicBezTo>
                  <a:cubicBezTo>
                    <a:pt x="433" y="83"/>
                    <a:pt x="433" y="82"/>
                    <a:pt x="433" y="82"/>
                  </a:cubicBezTo>
                  <a:cubicBezTo>
                    <a:pt x="433" y="81"/>
                    <a:pt x="433" y="80"/>
                    <a:pt x="433" y="79"/>
                  </a:cubicBezTo>
                  <a:cubicBezTo>
                    <a:pt x="433" y="78"/>
                    <a:pt x="436" y="75"/>
                    <a:pt x="440" y="74"/>
                  </a:cubicBezTo>
                  <a:cubicBezTo>
                    <a:pt x="443" y="72"/>
                    <a:pt x="447" y="70"/>
                    <a:pt x="448" y="69"/>
                  </a:cubicBezTo>
                  <a:cubicBezTo>
                    <a:pt x="449" y="67"/>
                    <a:pt x="452" y="67"/>
                    <a:pt x="456" y="67"/>
                  </a:cubicBezTo>
                  <a:cubicBezTo>
                    <a:pt x="459" y="67"/>
                    <a:pt x="462" y="67"/>
                    <a:pt x="463" y="68"/>
                  </a:cubicBezTo>
                  <a:cubicBezTo>
                    <a:pt x="464" y="69"/>
                    <a:pt x="465" y="70"/>
                    <a:pt x="465" y="71"/>
                  </a:cubicBezTo>
                  <a:cubicBezTo>
                    <a:pt x="466" y="72"/>
                    <a:pt x="469" y="74"/>
                    <a:pt x="472" y="76"/>
                  </a:cubicBezTo>
                  <a:cubicBezTo>
                    <a:pt x="472" y="76"/>
                    <a:pt x="472" y="76"/>
                    <a:pt x="472" y="77"/>
                  </a:cubicBezTo>
                  <a:cubicBezTo>
                    <a:pt x="473" y="78"/>
                    <a:pt x="473" y="78"/>
                    <a:pt x="473" y="78"/>
                  </a:cubicBezTo>
                  <a:cubicBezTo>
                    <a:pt x="477" y="77"/>
                    <a:pt x="481" y="77"/>
                    <a:pt x="482" y="76"/>
                  </a:cubicBezTo>
                  <a:cubicBezTo>
                    <a:pt x="483" y="76"/>
                    <a:pt x="484" y="75"/>
                    <a:pt x="484" y="75"/>
                  </a:cubicBezTo>
                  <a:cubicBezTo>
                    <a:pt x="485" y="75"/>
                    <a:pt x="487" y="72"/>
                    <a:pt x="489" y="70"/>
                  </a:cubicBezTo>
                  <a:cubicBezTo>
                    <a:pt x="490" y="68"/>
                    <a:pt x="499" y="67"/>
                    <a:pt x="507" y="67"/>
                  </a:cubicBezTo>
                  <a:cubicBezTo>
                    <a:pt x="515" y="67"/>
                    <a:pt x="524" y="67"/>
                    <a:pt x="526" y="68"/>
                  </a:cubicBezTo>
                  <a:cubicBezTo>
                    <a:pt x="529" y="68"/>
                    <a:pt x="531" y="69"/>
                    <a:pt x="532" y="69"/>
                  </a:cubicBezTo>
                  <a:cubicBezTo>
                    <a:pt x="533" y="70"/>
                    <a:pt x="534" y="70"/>
                    <a:pt x="534" y="70"/>
                  </a:cubicBezTo>
                  <a:cubicBezTo>
                    <a:pt x="534" y="70"/>
                    <a:pt x="534" y="70"/>
                    <a:pt x="534" y="70"/>
                  </a:cubicBezTo>
                  <a:cubicBezTo>
                    <a:pt x="534" y="70"/>
                    <a:pt x="535" y="69"/>
                    <a:pt x="536" y="69"/>
                  </a:cubicBezTo>
                  <a:cubicBezTo>
                    <a:pt x="537" y="68"/>
                    <a:pt x="538" y="66"/>
                    <a:pt x="539" y="65"/>
                  </a:cubicBezTo>
                  <a:cubicBezTo>
                    <a:pt x="540" y="64"/>
                    <a:pt x="540" y="59"/>
                    <a:pt x="540" y="55"/>
                  </a:cubicBezTo>
                  <a:cubicBezTo>
                    <a:pt x="540" y="50"/>
                    <a:pt x="536" y="43"/>
                    <a:pt x="530" y="38"/>
                  </a:cubicBezTo>
                  <a:cubicBezTo>
                    <a:pt x="525" y="33"/>
                    <a:pt x="519" y="25"/>
                    <a:pt x="519" y="20"/>
                  </a:cubicBezTo>
                  <a:cubicBezTo>
                    <a:pt x="518" y="15"/>
                    <a:pt x="516" y="10"/>
                    <a:pt x="514" y="10"/>
                  </a:cubicBezTo>
                  <a:cubicBezTo>
                    <a:pt x="512" y="10"/>
                    <a:pt x="511" y="12"/>
                    <a:pt x="511" y="14"/>
                  </a:cubicBezTo>
                  <a:cubicBezTo>
                    <a:pt x="511" y="16"/>
                    <a:pt x="508" y="18"/>
                    <a:pt x="505" y="18"/>
                  </a:cubicBezTo>
                  <a:cubicBezTo>
                    <a:pt x="502" y="19"/>
                    <a:pt x="499" y="21"/>
                    <a:pt x="499" y="23"/>
                  </a:cubicBezTo>
                  <a:cubicBezTo>
                    <a:pt x="499" y="24"/>
                    <a:pt x="498" y="27"/>
                    <a:pt x="496" y="28"/>
                  </a:cubicBezTo>
                  <a:cubicBezTo>
                    <a:pt x="494" y="29"/>
                    <a:pt x="492" y="29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1" y="30"/>
                    <a:pt x="490" y="28"/>
                    <a:pt x="488" y="25"/>
                  </a:cubicBezTo>
                  <a:cubicBezTo>
                    <a:pt x="487" y="22"/>
                    <a:pt x="485" y="20"/>
                    <a:pt x="485" y="20"/>
                  </a:cubicBezTo>
                  <a:cubicBezTo>
                    <a:pt x="485" y="20"/>
                    <a:pt x="474" y="20"/>
                    <a:pt x="461" y="19"/>
                  </a:cubicBezTo>
                  <a:cubicBezTo>
                    <a:pt x="448" y="19"/>
                    <a:pt x="435" y="19"/>
                    <a:pt x="431" y="19"/>
                  </a:cubicBezTo>
                  <a:cubicBezTo>
                    <a:pt x="428" y="19"/>
                    <a:pt x="425" y="19"/>
                    <a:pt x="425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4" y="18"/>
                    <a:pt x="424" y="16"/>
                    <a:pt x="424" y="15"/>
                  </a:cubicBezTo>
                  <a:cubicBezTo>
                    <a:pt x="424" y="13"/>
                    <a:pt x="423" y="12"/>
                    <a:pt x="423" y="12"/>
                  </a:cubicBezTo>
                  <a:cubicBezTo>
                    <a:pt x="423" y="12"/>
                    <a:pt x="423" y="11"/>
                    <a:pt x="423" y="11"/>
                  </a:cubicBezTo>
                  <a:cubicBezTo>
                    <a:pt x="422" y="11"/>
                    <a:pt x="422" y="11"/>
                    <a:pt x="422" y="11"/>
                  </a:cubicBezTo>
                  <a:cubicBezTo>
                    <a:pt x="422" y="10"/>
                    <a:pt x="422" y="10"/>
                    <a:pt x="422" y="10"/>
                  </a:cubicBezTo>
                  <a:cubicBezTo>
                    <a:pt x="422" y="10"/>
                    <a:pt x="423" y="9"/>
                    <a:pt x="424" y="8"/>
                  </a:cubicBezTo>
                  <a:cubicBezTo>
                    <a:pt x="425" y="7"/>
                    <a:pt x="426" y="6"/>
                    <a:pt x="426" y="6"/>
                  </a:cubicBezTo>
                  <a:cubicBezTo>
                    <a:pt x="426" y="5"/>
                    <a:pt x="426" y="5"/>
                    <a:pt x="425" y="4"/>
                  </a:cubicBezTo>
                  <a:cubicBezTo>
                    <a:pt x="425" y="4"/>
                    <a:pt x="422" y="3"/>
                    <a:pt x="420" y="2"/>
                  </a:cubicBezTo>
                  <a:cubicBezTo>
                    <a:pt x="418" y="1"/>
                    <a:pt x="410" y="0"/>
                    <a:pt x="402" y="0"/>
                  </a:cubicBezTo>
                  <a:cubicBezTo>
                    <a:pt x="395" y="0"/>
                    <a:pt x="385" y="1"/>
                    <a:pt x="380" y="3"/>
                  </a:cubicBezTo>
                  <a:cubicBezTo>
                    <a:pt x="375" y="4"/>
                    <a:pt x="371" y="5"/>
                    <a:pt x="371" y="6"/>
                  </a:cubicBezTo>
                  <a:cubicBezTo>
                    <a:pt x="370" y="7"/>
                    <a:pt x="370" y="8"/>
                    <a:pt x="369" y="8"/>
                  </a:cubicBezTo>
                  <a:cubicBezTo>
                    <a:pt x="369" y="9"/>
                    <a:pt x="367" y="12"/>
                    <a:pt x="366" y="14"/>
                  </a:cubicBezTo>
                  <a:cubicBezTo>
                    <a:pt x="364" y="17"/>
                    <a:pt x="362" y="19"/>
                    <a:pt x="359" y="19"/>
                  </a:cubicBezTo>
                  <a:cubicBezTo>
                    <a:pt x="357" y="19"/>
                    <a:pt x="356" y="19"/>
                    <a:pt x="356" y="20"/>
                  </a:cubicBezTo>
                  <a:cubicBezTo>
                    <a:pt x="356" y="20"/>
                    <a:pt x="357" y="21"/>
                    <a:pt x="357" y="22"/>
                  </a:cubicBezTo>
                  <a:cubicBezTo>
                    <a:pt x="358" y="23"/>
                    <a:pt x="360" y="24"/>
                    <a:pt x="362" y="25"/>
                  </a:cubicBezTo>
                  <a:cubicBezTo>
                    <a:pt x="364" y="26"/>
                    <a:pt x="368" y="29"/>
                    <a:pt x="372" y="30"/>
                  </a:cubicBezTo>
                  <a:cubicBezTo>
                    <a:pt x="375" y="32"/>
                    <a:pt x="381" y="33"/>
                    <a:pt x="385" y="33"/>
                  </a:cubicBezTo>
                  <a:cubicBezTo>
                    <a:pt x="389" y="33"/>
                    <a:pt x="393" y="33"/>
                    <a:pt x="395" y="32"/>
                  </a:cubicBezTo>
                  <a:cubicBezTo>
                    <a:pt x="397" y="31"/>
                    <a:pt x="398" y="28"/>
                    <a:pt x="398" y="26"/>
                  </a:cubicBezTo>
                  <a:cubicBezTo>
                    <a:pt x="397" y="23"/>
                    <a:pt x="398" y="20"/>
                    <a:pt x="399" y="20"/>
                  </a:cubicBezTo>
                  <a:cubicBezTo>
                    <a:pt x="400" y="20"/>
                    <a:pt x="403" y="19"/>
                    <a:pt x="405" y="19"/>
                  </a:cubicBezTo>
                  <a:cubicBezTo>
                    <a:pt x="408" y="19"/>
                    <a:pt x="410" y="20"/>
                    <a:pt x="410" y="21"/>
                  </a:cubicBezTo>
                  <a:cubicBezTo>
                    <a:pt x="410" y="22"/>
                    <a:pt x="411" y="24"/>
                    <a:pt x="413" y="25"/>
                  </a:cubicBezTo>
                  <a:cubicBezTo>
                    <a:pt x="414" y="26"/>
                    <a:pt x="416" y="29"/>
                    <a:pt x="418" y="31"/>
                  </a:cubicBezTo>
                  <a:cubicBezTo>
                    <a:pt x="420" y="33"/>
                    <a:pt x="422" y="36"/>
                    <a:pt x="423" y="39"/>
                  </a:cubicBezTo>
                  <a:cubicBezTo>
                    <a:pt x="424" y="41"/>
                    <a:pt x="424" y="43"/>
                    <a:pt x="424" y="42"/>
                  </a:cubicBezTo>
                  <a:cubicBezTo>
                    <a:pt x="424" y="42"/>
                    <a:pt x="429" y="41"/>
                    <a:pt x="434" y="40"/>
                  </a:cubicBezTo>
                  <a:cubicBezTo>
                    <a:pt x="439" y="40"/>
                    <a:pt x="443" y="39"/>
                    <a:pt x="443" y="39"/>
                  </a:cubicBezTo>
                  <a:cubicBezTo>
                    <a:pt x="443" y="39"/>
                    <a:pt x="440" y="39"/>
                    <a:pt x="437" y="39"/>
                  </a:cubicBezTo>
                  <a:cubicBezTo>
                    <a:pt x="434" y="39"/>
                    <a:pt x="430" y="40"/>
                    <a:pt x="429" y="40"/>
                  </a:cubicBezTo>
                  <a:cubicBezTo>
                    <a:pt x="427" y="40"/>
                    <a:pt x="427" y="40"/>
                    <a:pt x="429" y="40"/>
                  </a:cubicBezTo>
                  <a:cubicBezTo>
                    <a:pt x="431" y="39"/>
                    <a:pt x="435" y="39"/>
                    <a:pt x="438" y="39"/>
                  </a:cubicBezTo>
                  <a:cubicBezTo>
                    <a:pt x="441" y="39"/>
                    <a:pt x="443" y="38"/>
                    <a:pt x="443" y="38"/>
                  </a:cubicBezTo>
                  <a:cubicBezTo>
                    <a:pt x="443" y="38"/>
                    <a:pt x="443" y="38"/>
                    <a:pt x="444" y="38"/>
                  </a:cubicBezTo>
                  <a:cubicBezTo>
                    <a:pt x="444" y="38"/>
                    <a:pt x="446" y="40"/>
                    <a:pt x="448" y="41"/>
                  </a:cubicBezTo>
                  <a:cubicBezTo>
                    <a:pt x="450" y="42"/>
                    <a:pt x="452" y="44"/>
                    <a:pt x="452" y="44"/>
                  </a:cubicBezTo>
                  <a:cubicBezTo>
                    <a:pt x="452" y="44"/>
                    <a:pt x="451" y="45"/>
                    <a:pt x="450" y="47"/>
                  </a:cubicBezTo>
                  <a:cubicBezTo>
                    <a:pt x="449" y="49"/>
                    <a:pt x="448" y="50"/>
                    <a:pt x="448" y="51"/>
                  </a:cubicBezTo>
                  <a:cubicBezTo>
                    <a:pt x="448" y="51"/>
                    <a:pt x="447" y="51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5" y="51"/>
                    <a:pt x="444" y="51"/>
                  </a:cubicBezTo>
                  <a:cubicBezTo>
                    <a:pt x="442" y="51"/>
                    <a:pt x="439" y="52"/>
                    <a:pt x="437" y="52"/>
                  </a:cubicBezTo>
                  <a:cubicBezTo>
                    <a:pt x="434" y="52"/>
                    <a:pt x="432" y="55"/>
                    <a:pt x="431" y="59"/>
                  </a:cubicBezTo>
                  <a:cubicBezTo>
                    <a:pt x="430" y="63"/>
                    <a:pt x="429" y="67"/>
                    <a:pt x="429" y="67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67"/>
                    <a:pt x="425" y="67"/>
                    <a:pt x="421" y="68"/>
                  </a:cubicBezTo>
                  <a:cubicBezTo>
                    <a:pt x="417" y="69"/>
                    <a:pt x="413" y="70"/>
                    <a:pt x="413" y="70"/>
                  </a:cubicBezTo>
                  <a:cubicBezTo>
                    <a:pt x="413" y="70"/>
                    <a:pt x="413" y="70"/>
                    <a:pt x="412" y="69"/>
                  </a:cubicBezTo>
                  <a:cubicBezTo>
                    <a:pt x="412" y="68"/>
                    <a:pt x="409" y="67"/>
                    <a:pt x="404" y="67"/>
                  </a:cubicBezTo>
                  <a:cubicBezTo>
                    <a:pt x="400" y="67"/>
                    <a:pt x="396" y="64"/>
                    <a:pt x="395" y="62"/>
                  </a:cubicBezTo>
                  <a:cubicBezTo>
                    <a:pt x="395" y="59"/>
                    <a:pt x="394" y="57"/>
                    <a:pt x="393" y="57"/>
                  </a:cubicBezTo>
                  <a:cubicBezTo>
                    <a:pt x="393" y="57"/>
                    <a:pt x="393" y="57"/>
                    <a:pt x="393" y="58"/>
                  </a:cubicBezTo>
                  <a:cubicBezTo>
                    <a:pt x="393" y="58"/>
                    <a:pt x="387" y="58"/>
                    <a:pt x="380" y="57"/>
                  </a:cubicBezTo>
                  <a:cubicBezTo>
                    <a:pt x="372" y="56"/>
                    <a:pt x="365" y="54"/>
                    <a:pt x="364" y="53"/>
                  </a:cubicBezTo>
                  <a:cubicBezTo>
                    <a:pt x="362" y="51"/>
                    <a:pt x="359" y="50"/>
                    <a:pt x="357" y="50"/>
                  </a:cubicBezTo>
                  <a:cubicBezTo>
                    <a:pt x="354" y="50"/>
                    <a:pt x="352" y="50"/>
                    <a:pt x="351" y="49"/>
                  </a:cubicBezTo>
                  <a:cubicBezTo>
                    <a:pt x="351" y="49"/>
                    <a:pt x="349" y="48"/>
                    <a:pt x="349" y="47"/>
                  </a:cubicBezTo>
                  <a:cubicBezTo>
                    <a:pt x="348" y="47"/>
                    <a:pt x="344" y="46"/>
                    <a:pt x="340" y="46"/>
                  </a:cubicBezTo>
                  <a:cubicBezTo>
                    <a:pt x="336" y="47"/>
                    <a:pt x="333" y="49"/>
                    <a:pt x="333" y="51"/>
                  </a:cubicBezTo>
                  <a:cubicBezTo>
                    <a:pt x="333" y="54"/>
                    <a:pt x="330" y="56"/>
                    <a:pt x="327" y="57"/>
                  </a:cubicBezTo>
                  <a:cubicBezTo>
                    <a:pt x="324" y="58"/>
                    <a:pt x="321" y="59"/>
                    <a:pt x="321" y="59"/>
                  </a:cubicBezTo>
                  <a:cubicBezTo>
                    <a:pt x="321" y="60"/>
                    <a:pt x="321" y="61"/>
                    <a:pt x="321" y="63"/>
                  </a:cubicBezTo>
                  <a:cubicBezTo>
                    <a:pt x="321" y="65"/>
                    <a:pt x="318" y="67"/>
                    <a:pt x="314" y="67"/>
                  </a:cubicBezTo>
                  <a:cubicBezTo>
                    <a:pt x="310" y="67"/>
                    <a:pt x="307" y="65"/>
                    <a:pt x="307" y="62"/>
                  </a:cubicBezTo>
                  <a:cubicBezTo>
                    <a:pt x="306" y="60"/>
                    <a:pt x="305" y="57"/>
                    <a:pt x="303" y="56"/>
                  </a:cubicBezTo>
                  <a:cubicBezTo>
                    <a:pt x="302" y="56"/>
                    <a:pt x="301" y="56"/>
                    <a:pt x="302" y="56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57"/>
                    <a:pt x="302" y="57"/>
                    <a:pt x="302" y="58"/>
                  </a:cubicBezTo>
                  <a:cubicBezTo>
                    <a:pt x="302" y="58"/>
                    <a:pt x="302" y="58"/>
                    <a:pt x="302" y="58"/>
                  </a:cubicBezTo>
                  <a:cubicBezTo>
                    <a:pt x="302" y="58"/>
                    <a:pt x="299" y="60"/>
                    <a:pt x="295" y="62"/>
                  </a:cubicBezTo>
                  <a:cubicBezTo>
                    <a:pt x="291" y="65"/>
                    <a:pt x="283" y="67"/>
                    <a:pt x="278" y="67"/>
                  </a:cubicBezTo>
                  <a:cubicBezTo>
                    <a:pt x="273" y="67"/>
                    <a:pt x="269" y="65"/>
                    <a:pt x="268" y="64"/>
                  </a:cubicBezTo>
                  <a:cubicBezTo>
                    <a:pt x="268" y="62"/>
                    <a:pt x="262" y="61"/>
                    <a:pt x="256" y="61"/>
                  </a:cubicBezTo>
                  <a:cubicBezTo>
                    <a:pt x="249" y="61"/>
                    <a:pt x="243" y="61"/>
                    <a:pt x="242" y="61"/>
                  </a:cubicBezTo>
                  <a:cubicBezTo>
                    <a:pt x="240" y="60"/>
                    <a:pt x="237" y="59"/>
                    <a:pt x="234" y="59"/>
                  </a:cubicBezTo>
                  <a:cubicBezTo>
                    <a:pt x="232" y="58"/>
                    <a:pt x="222" y="57"/>
                    <a:pt x="214" y="57"/>
                  </a:cubicBezTo>
                  <a:cubicBezTo>
                    <a:pt x="205" y="57"/>
                    <a:pt x="198" y="55"/>
                    <a:pt x="198" y="52"/>
                  </a:cubicBezTo>
                  <a:cubicBezTo>
                    <a:pt x="198" y="50"/>
                    <a:pt x="195" y="48"/>
                    <a:pt x="192" y="48"/>
                  </a:cubicBezTo>
                  <a:cubicBezTo>
                    <a:pt x="189" y="48"/>
                    <a:pt x="185" y="47"/>
                    <a:pt x="185" y="45"/>
                  </a:cubicBezTo>
                  <a:cubicBezTo>
                    <a:pt x="184" y="44"/>
                    <a:pt x="177" y="43"/>
                    <a:pt x="169" y="42"/>
                  </a:cubicBezTo>
                  <a:cubicBezTo>
                    <a:pt x="160" y="42"/>
                    <a:pt x="147" y="43"/>
                    <a:pt x="139" y="43"/>
                  </a:cubicBezTo>
                  <a:cubicBezTo>
                    <a:pt x="131" y="44"/>
                    <a:pt x="119" y="44"/>
                    <a:pt x="113" y="44"/>
                  </a:cubicBezTo>
                  <a:cubicBezTo>
                    <a:pt x="107" y="43"/>
                    <a:pt x="98" y="43"/>
                    <a:pt x="92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6" y="43"/>
                    <a:pt x="60" y="44"/>
                    <a:pt x="55" y="46"/>
                  </a:cubicBezTo>
                  <a:cubicBezTo>
                    <a:pt x="51" y="48"/>
                    <a:pt x="45" y="52"/>
                    <a:pt x="42" y="56"/>
                  </a:cubicBezTo>
                  <a:cubicBezTo>
                    <a:pt x="39" y="59"/>
                    <a:pt x="35" y="65"/>
                    <a:pt x="33" y="69"/>
                  </a:cubicBezTo>
                  <a:cubicBezTo>
                    <a:pt x="31" y="74"/>
                    <a:pt x="32" y="79"/>
                    <a:pt x="35" y="81"/>
                  </a:cubicBezTo>
                  <a:cubicBezTo>
                    <a:pt x="38" y="84"/>
                    <a:pt x="41" y="87"/>
                    <a:pt x="42" y="88"/>
                  </a:cubicBezTo>
                  <a:cubicBezTo>
                    <a:pt x="43" y="89"/>
                    <a:pt x="43" y="90"/>
                    <a:pt x="43" y="90"/>
                  </a:cubicBezTo>
                  <a:cubicBezTo>
                    <a:pt x="43" y="90"/>
                    <a:pt x="43" y="91"/>
                    <a:pt x="43" y="93"/>
                  </a:cubicBezTo>
                  <a:cubicBezTo>
                    <a:pt x="43" y="94"/>
                    <a:pt x="43" y="95"/>
                    <a:pt x="43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8" y="95"/>
                    <a:pt x="0" y="96"/>
                    <a:pt x="1" y="97"/>
                  </a:cubicBezTo>
                  <a:cubicBezTo>
                    <a:pt x="3" y="98"/>
                    <a:pt x="6" y="101"/>
                    <a:pt x="9" y="104"/>
                  </a:cubicBezTo>
                  <a:cubicBezTo>
                    <a:pt x="12" y="107"/>
                    <a:pt x="22" y="109"/>
                    <a:pt x="32" y="109"/>
                  </a:cubicBezTo>
                  <a:cubicBezTo>
                    <a:pt x="42" y="109"/>
                    <a:pt x="50" y="111"/>
                    <a:pt x="50" y="114"/>
                  </a:cubicBezTo>
                  <a:cubicBezTo>
                    <a:pt x="50" y="117"/>
                    <a:pt x="48" y="120"/>
                    <a:pt x="45" y="121"/>
                  </a:cubicBezTo>
                  <a:cubicBezTo>
                    <a:pt x="43" y="122"/>
                    <a:pt x="40" y="123"/>
                    <a:pt x="40" y="124"/>
                  </a:cubicBezTo>
                  <a:cubicBezTo>
                    <a:pt x="39" y="124"/>
                    <a:pt x="38" y="124"/>
                    <a:pt x="38" y="124"/>
                  </a:cubicBezTo>
                  <a:cubicBezTo>
                    <a:pt x="38" y="124"/>
                    <a:pt x="34" y="126"/>
                    <a:pt x="29" y="128"/>
                  </a:cubicBezTo>
                  <a:cubicBezTo>
                    <a:pt x="24" y="130"/>
                    <a:pt x="19" y="133"/>
                    <a:pt x="18" y="134"/>
                  </a:cubicBezTo>
                  <a:cubicBezTo>
                    <a:pt x="16" y="136"/>
                    <a:pt x="16" y="138"/>
                    <a:pt x="18" y="138"/>
                  </a:cubicBezTo>
                  <a:cubicBezTo>
                    <a:pt x="19" y="138"/>
                    <a:pt x="20" y="141"/>
                    <a:pt x="20" y="144"/>
                  </a:cubicBezTo>
                  <a:cubicBezTo>
                    <a:pt x="20" y="148"/>
                    <a:pt x="24" y="152"/>
                    <a:pt x="28" y="154"/>
                  </a:cubicBezTo>
                  <a:cubicBezTo>
                    <a:pt x="33" y="155"/>
                    <a:pt x="38" y="157"/>
                    <a:pt x="41" y="157"/>
                  </a:cubicBezTo>
                  <a:cubicBezTo>
                    <a:pt x="44" y="157"/>
                    <a:pt x="48" y="159"/>
                    <a:pt x="50" y="162"/>
                  </a:cubicBezTo>
                  <a:cubicBezTo>
                    <a:pt x="52" y="164"/>
                    <a:pt x="56" y="166"/>
                    <a:pt x="58" y="166"/>
                  </a:cubicBezTo>
                  <a:cubicBezTo>
                    <a:pt x="61" y="166"/>
                    <a:pt x="65" y="169"/>
                    <a:pt x="66" y="171"/>
                  </a:cubicBezTo>
                  <a:cubicBezTo>
                    <a:pt x="68" y="174"/>
                    <a:pt x="68" y="177"/>
                    <a:pt x="68" y="177"/>
                  </a:cubicBezTo>
                  <a:cubicBezTo>
                    <a:pt x="68" y="178"/>
                    <a:pt x="67" y="179"/>
                    <a:pt x="67" y="180"/>
                  </a:cubicBezTo>
                  <a:cubicBezTo>
                    <a:pt x="66" y="181"/>
                    <a:pt x="65" y="184"/>
                    <a:pt x="63" y="186"/>
                  </a:cubicBezTo>
                  <a:cubicBezTo>
                    <a:pt x="62" y="188"/>
                    <a:pt x="57" y="192"/>
                    <a:pt x="53" y="194"/>
                  </a:cubicBezTo>
                  <a:cubicBezTo>
                    <a:pt x="48" y="197"/>
                    <a:pt x="46" y="201"/>
                    <a:pt x="47" y="202"/>
                  </a:cubicBezTo>
                  <a:cubicBezTo>
                    <a:pt x="49" y="204"/>
                    <a:pt x="50" y="205"/>
                    <a:pt x="50" y="203"/>
                  </a:cubicBezTo>
                  <a:cubicBezTo>
                    <a:pt x="50" y="202"/>
                    <a:pt x="54" y="200"/>
                    <a:pt x="58" y="199"/>
                  </a:cubicBezTo>
                  <a:cubicBezTo>
                    <a:pt x="62" y="199"/>
                    <a:pt x="69" y="198"/>
                    <a:pt x="73" y="198"/>
                  </a:cubicBezTo>
                  <a:cubicBezTo>
                    <a:pt x="76" y="198"/>
                    <a:pt x="80" y="195"/>
                    <a:pt x="80" y="192"/>
                  </a:cubicBezTo>
                  <a:cubicBezTo>
                    <a:pt x="80" y="190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3" y="187"/>
                    <a:pt x="86" y="186"/>
                  </a:cubicBezTo>
                  <a:cubicBezTo>
                    <a:pt x="88" y="186"/>
                    <a:pt x="92" y="185"/>
                    <a:pt x="93" y="185"/>
                  </a:cubicBezTo>
                  <a:cubicBezTo>
                    <a:pt x="94" y="185"/>
                    <a:pt x="97" y="188"/>
                    <a:pt x="99" y="190"/>
                  </a:cubicBezTo>
                  <a:cubicBezTo>
                    <a:pt x="100" y="193"/>
                    <a:pt x="103" y="195"/>
                    <a:pt x="105" y="195"/>
                  </a:cubicBezTo>
                  <a:cubicBezTo>
                    <a:pt x="107" y="195"/>
                    <a:pt x="109" y="193"/>
                    <a:pt x="109" y="192"/>
                  </a:cubicBezTo>
                  <a:cubicBezTo>
                    <a:pt x="109" y="190"/>
                    <a:pt x="107" y="187"/>
                    <a:pt x="103" y="185"/>
                  </a:cubicBezTo>
                  <a:cubicBezTo>
                    <a:pt x="100" y="183"/>
                    <a:pt x="98" y="181"/>
                    <a:pt x="98" y="181"/>
                  </a:cubicBezTo>
                  <a:cubicBezTo>
                    <a:pt x="99" y="181"/>
                    <a:pt x="99" y="180"/>
                    <a:pt x="98" y="180"/>
                  </a:cubicBezTo>
                  <a:cubicBezTo>
                    <a:pt x="98" y="180"/>
                    <a:pt x="98" y="180"/>
                    <a:pt x="98" y="180"/>
                  </a:cubicBezTo>
                  <a:cubicBezTo>
                    <a:pt x="97" y="180"/>
                    <a:pt x="97" y="180"/>
                    <a:pt x="97" y="180"/>
                  </a:cubicBezTo>
                  <a:cubicBezTo>
                    <a:pt x="97" y="180"/>
                    <a:pt x="99" y="179"/>
                    <a:pt x="100" y="178"/>
                  </a:cubicBezTo>
                  <a:cubicBezTo>
                    <a:pt x="102" y="177"/>
                    <a:pt x="107" y="172"/>
                    <a:pt x="111" y="166"/>
                  </a:cubicBezTo>
                  <a:cubicBezTo>
                    <a:pt x="115" y="161"/>
                    <a:pt x="137" y="157"/>
                    <a:pt x="159" y="157"/>
                  </a:cubicBezTo>
                  <a:cubicBezTo>
                    <a:pt x="182" y="157"/>
                    <a:pt x="208" y="161"/>
                    <a:pt x="217" y="166"/>
                  </a:cubicBezTo>
                  <a:cubicBezTo>
                    <a:pt x="227" y="172"/>
                    <a:pt x="241" y="176"/>
                    <a:pt x="249" y="176"/>
                  </a:cubicBezTo>
                  <a:cubicBezTo>
                    <a:pt x="257" y="176"/>
                    <a:pt x="263" y="181"/>
                    <a:pt x="263" y="187"/>
                  </a:cubicBezTo>
                  <a:cubicBezTo>
                    <a:pt x="263" y="193"/>
                    <a:pt x="265" y="195"/>
                    <a:pt x="267" y="192"/>
                  </a:cubicBezTo>
                  <a:cubicBezTo>
                    <a:pt x="270" y="188"/>
                    <a:pt x="272" y="186"/>
                    <a:pt x="272" y="186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5" y="190"/>
                    <a:pt x="279" y="196"/>
                  </a:cubicBezTo>
                  <a:cubicBezTo>
                    <a:pt x="282" y="201"/>
                    <a:pt x="290" y="211"/>
                    <a:pt x="297" y="217"/>
                  </a:cubicBezTo>
                  <a:cubicBezTo>
                    <a:pt x="303" y="223"/>
                    <a:pt x="311" y="234"/>
                    <a:pt x="315" y="240"/>
                  </a:cubicBezTo>
                  <a:cubicBezTo>
                    <a:pt x="318" y="247"/>
                    <a:pt x="325" y="255"/>
                    <a:pt x="330" y="257"/>
                  </a:cubicBezTo>
                  <a:cubicBezTo>
                    <a:pt x="335" y="259"/>
                    <a:pt x="340" y="265"/>
                    <a:pt x="340" y="271"/>
                  </a:cubicBezTo>
                  <a:cubicBezTo>
                    <a:pt x="340" y="276"/>
                    <a:pt x="347" y="280"/>
                    <a:pt x="357" y="280"/>
                  </a:cubicBezTo>
                  <a:cubicBezTo>
                    <a:pt x="366" y="280"/>
                    <a:pt x="374" y="281"/>
                    <a:pt x="374" y="283"/>
                  </a:cubicBezTo>
                  <a:cubicBezTo>
                    <a:pt x="373" y="284"/>
                    <a:pt x="373" y="285"/>
                    <a:pt x="374" y="285"/>
                  </a:cubicBezTo>
                  <a:cubicBezTo>
                    <a:pt x="374" y="285"/>
                    <a:pt x="372" y="289"/>
                    <a:pt x="370" y="293"/>
                  </a:cubicBezTo>
                  <a:cubicBezTo>
                    <a:pt x="369" y="298"/>
                    <a:pt x="366" y="306"/>
                    <a:pt x="365" y="312"/>
                  </a:cubicBezTo>
                  <a:cubicBezTo>
                    <a:pt x="365" y="312"/>
                    <a:pt x="365" y="312"/>
                    <a:pt x="365" y="321"/>
                  </a:cubicBezTo>
                  <a:cubicBezTo>
                    <a:pt x="365" y="348"/>
                    <a:pt x="372" y="386"/>
                    <a:pt x="380" y="391"/>
                  </a:cubicBezTo>
                  <a:cubicBezTo>
                    <a:pt x="390" y="397"/>
                    <a:pt x="400" y="409"/>
                    <a:pt x="400" y="409"/>
                  </a:cubicBezTo>
                  <a:cubicBezTo>
                    <a:pt x="418" y="431"/>
                    <a:pt x="439" y="460"/>
                    <a:pt x="447" y="474"/>
                  </a:cubicBezTo>
                  <a:cubicBezTo>
                    <a:pt x="455" y="487"/>
                    <a:pt x="463" y="499"/>
                    <a:pt x="463" y="501"/>
                  </a:cubicBezTo>
                  <a:cubicBezTo>
                    <a:pt x="464" y="502"/>
                    <a:pt x="465" y="504"/>
                    <a:pt x="466" y="504"/>
                  </a:cubicBezTo>
                  <a:cubicBezTo>
                    <a:pt x="467" y="504"/>
                    <a:pt x="467" y="503"/>
                    <a:pt x="466" y="502"/>
                  </a:cubicBezTo>
                  <a:cubicBezTo>
                    <a:pt x="465" y="501"/>
                    <a:pt x="464" y="498"/>
                    <a:pt x="464" y="496"/>
                  </a:cubicBezTo>
                  <a:cubicBezTo>
                    <a:pt x="464" y="495"/>
                    <a:pt x="464" y="489"/>
                    <a:pt x="466" y="485"/>
                  </a:cubicBezTo>
                  <a:cubicBezTo>
                    <a:pt x="466" y="485"/>
                    <a:pt x="466" y="485"/>
                    <a:pt x="464" y="483"/>
                  </a:cubicBezTo>
                  <a:cubicBezTo>
                    <a:pt x="463" y="482"/>
                    <a:pt x="463" y="482"/>
                    <a:pt x="463" y="482"/>
                  </a:cubicBezTo>
                  <a:cubicBezTo>
                    <a:pt x="464" y="478"/>
                    <a:pt x="464" y="471"/>
                    <a:pt x="464" y="467"/>
                  </a:cubicBezTo>
                  <a:cubicBezTo>
                    <a:pt x="464" y="458"/>
                    <a:pt x="464" y="458"/>
                    <a:pt x="464" y="458"/>
                  </a:cubicBezTo>
                  <a:cubicBezTo>
                    <a:pt x="464" y="457"/>
                    <a:pt x="465" y="457"/>
                    <a:pt x="467" y="457"/>
                  </a:cubicBezTo>
                  <a:cubicBezTo>
                    <a:pt x="468" y="457"/>
                    <a:pt x="470" y="458"/>
                    <a:pt x="470" y="458"/>
                  </a:cubicBezTo>
                  <a:cubicBezTo>
                    <a:pt x="470" y="457"/>
                    <a:pt x="471" y="458"/>
                    <a:pt x="472" y="460"/>
                  </a:cubicBezTo>
                  <a:cubicBezTo>
                    <a:pt x="473" y="462"/>
                    <a:pt x="476" y="465"/>
                    <a:pt x="477" y="466"/>
                  </a:cubicBezTo>
                  <a:cubicBezTo>
                    <a:pt x="479" y="467"/>
                    <a:pt x="480" y="468"/>
                    <a:pt x="480" y="469"/>
                  </a:cubicBezTo>
                  <a:cubicBezTo>
                    <a:pt x="480" y="469"/>
                    <a:pt x="483" y="471"/>
                    <a:pt x="487" y="475"/>
                  </a:cubicBezTo>
                  <a:cubicBezTo>
                    <a:pt x="491" y="478"/>
                    <a:pt x="495" y="481"/>
                    <a:pt x="496" y="482"/>
                  </a:cubicBezTo>
                  <a:cubicBezTo>
                    <a:pt x="497" y="483"/>
                    <a:pt x="505" y="497"/>
                    <a:pt x="514" y="512"/>
                  </a:cubicBezTo>
                  <a:cubicBezTo>
                    <a:pt x="514" y="512"/>
                    <a:pt x="514" y="512"/>
                    <a:pt x="515" y="514"/>
                  </a:cubicBezTo>
                  <a:cubicBezTo>
                    <a:pt x="515" y="514"/>
                    <a:pt x="515" y="513"/>
                    <a:pt x="515" y="513"/>
                  </a:cubicBezTo>
                  <a:cubicBezTo>
                    <a:pt x="516" y="514"/>
                    <a:pt x="516" y="514"/>
                    <a:pt x="516" y="514"/>
                  </a:cubicBezTo>
                  <a:cubicBezTo>
                    <a:pt x="516" y="515"/>
                    <a:pt x="516" y="516"/>
                    <a:pt x="516" y="516"/>
                  </a:cubicBezTo>
                  <a:cubicBezTo>
                    <a:pt x="516" y="516"/>
                    <a:pt x="516" y="515"/>
                    <a:pt x="516" y="514"/>
                  </a:cubicBezTo>
                  <a:cubicBezTo>
                    <a:pt x="516" y="514"/>
                    <a:pt x="516" y="514"/>
                    <a:pt x="515" y="513"/>
                  </a:cubicBezTo>
                  <a:cubicBezTo>
                    <a:pt x="516" y="515"/>
                    <a:pt x="516" y="515"/>
                    <a:pt x="516" y="515"/>
                  </a:cubicBezTo>
                  <a:cubicBezTo>
                    <a:pt x="517" y="518"/>
                    <a:pt x="517" y="521"/>
                    <a:pt x="516" y="521"/>
                  </a:cubicBezTo>
                  <a:cubicBezTo>
                    <a:pt x="516" y="521"/>
                    <a:pt x="516" y="522"/>
                    <a:pt x="516" y="522"/>
                  </a:cubicBezTo>
                  <a:cubicBezTo>
                    <a:pt x="516" y="522"/>
                    <a:pt x="516" y="523"/>
                    <a:pt x="516" y="523"/>
                  </a:cubicBezTo>
                  <a:cubicBezTo>
                    <a:pt x="516" y="523"/>
                    <a:pt x="515" y="523"/>
                    <a:pt x="515" y="522"/>
                  </a:cubicBezTo>
                  <a:cubicBezTo>
                    <a:pt x="515" y="522"/>
                    <a:pt x="514" y="522"/>
                    <a:pt x="513" y="523"/>
                  </a:cubicBezTo>
                  <a:cubicBezTo>
                    <a:pt x="512" y="523"/>
                    <a:pt x="512" y="523"/>
                    <a:pt x="512" y="523"/>
                  </a:cubicBezTo>
                  <a:cubicBezTo>
                    <a:pt x="512" y="523"/>
                    <a:pt x="512" y="525"/>
                    <a:pt x="512" y="527"/>
                  </a:cubicBezTo>
                  <a:cubicBezTo>
                    <a:pt x="512" y="529"/>
                    <a:pt x="512" y="530"/>
                    <a:pt x="512" y="530"/>
                  </a:cubicBezTo>
                  <a:cubicBezTo>
                    <a:pt x="512" y="530"/>
                    <a:pt x="512" y="531"/>
                    <a:pt x="512" y="531"/>
                  </a:cubicBezTo>
                  <a:cubicBezTo>
                    <a:pt x="512" y="531"/>
                    <a:pt x="515" y="533"/>
                    <a:pt x="518" y="535"/>
                  </a:cubicBezTo>
                  <a:cubicBezTo>
                    <a:pt x="521" y="537"/>
                    <a:pt x="525" y="540"/>
                    <a:pt x="526" y="540"/>
                  </a:cubicBezTo>
                  <a:cubicBezTo>
                    <a:pt x="527" y="541"/>
                    <a:pt x="527" y="541"/>
                    <a:pt x="525" y="540"/>
                  </a:cubicBezTo>
                  <a:cubicBezTo>
                    <a:pt x="524" y="539"/>
                    <a:pt x="524" y="539"/>
                    <a:pt x="526" y="540"/>
                  </a:cubicBezTo>
                  <a:cubicBezTo>
                    <a:pt x="526" y="540"/>
                    <a:pt x="527" y="541"/>
                    <a:pt x="528" y="541"/>
                  </a:cubicBezTo>
                  <a:cubicBezTo>
                    <a:pt x="528" y="541"/>
                    <a:pt x="528" y="541"/>
                    <a:pt x="528" y="541"/>
                  </a:cubicBezTo>
                  <a:cubicBezTo>
                    <a:pt x="528" y="541"/>
                    <a:pt x="528" y="541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8" y="542"/>
                    <a:pt x="528" y="542"/>
                    <a:pt x="528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29" y="542"/>
                    <a:pt x="529" y="542"/>
                  </a:cubicBezTo>
                  <a:cubicBezTo>
                    <a:pt x="529" y="542"/>
                    <a:pt x="532" y="544"/>
                    <a:pt x="535" y="546"/>
                  </a:cubicBezTo>
                  <a:cubicBezTo>
                    <a:pt x="535" y="546"/>
                    <a:pt x="535" y="546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5" y="549"/>
                    <a:pt x="535" y="549"/>
                    <a:pt x="535" y="549"/>
                  </a:cubicBezTo>
                  <a:cubicBezTo>
                    <a:pt x="534" y="549"/>
                    <a:pt x="534" y="549"/>
                    <a:pt x="534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3" y="549"/>
                    <a:pt x="533" y="549"/>
                  </a:cubicBezTo>
                  <a:cubicBezTo>
                    <a:pt x="533" y="549"/>
                    <a:pt x="532" y="551"/>
                    <a:pt x="531" y="553"/>
                  </a:cubicBezTo>
                  <a:cubicBezTo>
                    <a:pt x="530" y="555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29" y="557"/>
                    <a:pt x="529" y="557"/>
                    <a:pt x="529" y="557"/>
                  </a:cubicBezTo>
                  <a:cubicBezTo>
                    <a:pt x="530" y="557"/>
                    <a:pt x="530" y="558"/>
                    <a:pt x="531" y="559"/>
                  </a:cubicBezTo>
                  <a:cubicBezTo>
                    <a:pt x="532" y="560"/>
                    <a:pt x="540" y="561"/>
                    <a:pt x="548" y="561"/>
                  </a:cubicBezTo>
                  <a:cubicBezTo>
                    <a:pt x="571" y="561"/>
                    <a:pt x="571" y="561"/>
                    <a:pt x="571" y="561"/>
                  </a:cubicBezTo>
                  <a:cubicBezTo>
                    <a:pt x="574" y="561"/>
                    <a:pt x="580" y="562"/>
                    <a:pt x="584" y="564"/>
                  </a:cubicBezTo>
                  <a:cubicBezTo>
                    <a:pt x="588" y="566"/>
                    <a:pt x="594" y="570"/>
                    <a:pt x="598" y="573"/>
                  </a:cubicBezTo>
                  <a:cubicBezTo>
                    <a:pt x="598" y="573"/>
                    <a:pt x="598" y="573"/>
                    <a:pt x="598" y="574"/>
                  </a:cubicBezTo>
                  <a:cubicBezTo>
                    <a:pt x="598" y="576"/>
                    <a:pt x="598" y="576"/>
                    <a:pt x="598" y="576"/>
                  </a:cubicBezTo>
                  <a:cubicBezTo>
                    <a:pt x="604" y="578"/>
                    <a:pt x="614" y="580"/>
                    <a:pt x="620" y="581"/>
                  </a:cubicBezTo>
                  <a:cubicBezTo>
                    <a:pt x="626" y="581"/>
                    <a:pt x="632" y="583"/>
                    <a:pt x="633" y="584"/>
                  </a:cubicBezTo>
                  <a:cubicBezTo>
                    <a:pt x="634" y="586"/>
                    <a:pt x="635" y="592"/>
                    <a:pt x="635" y="596"/>
                  </a:cubicBezTo>
                  <a:cubicBezTo>
                    <a:pt x="635" y="599"/>
                    <a:pt x="640" y="607"/>
                    <a:pt x="647" y="612"/>
                  </a:cubicBezTo>
                  <a:cubicBezTo>
                    <a:pt x="647" y="612"/>
                    <a:pt x="647" y="612"/>
                    <a:pt x="648" y="613"/>
                  </a:cubicBezTo>
                  <a:cubicBezTo>
                    <a:pt x="650" y="613"/>
                    <a:pt x="650" y="613"/>
                    <a:pt x="650" y="613"/>
                  </a:cubicBezTo>
                  <a:cubicBezTo>
                    <a:pt x="654" y="616"/>
                    <a:pt x="660" y="618"/>
                    <a:pt x="663" y="618"/>
                  </a:cubicBezTo>
                  <a:cubicBezTo>
                    <a:pt x="667" y="618"/>
                    <a:pt x="670" y="617"/>
                    <a:pt x="671" y="617"/>
                  </a:cubicBezTo>
                  <a:cubicBezTo>
                    <a:pt x="671" y="617"/>
                    <a:pt x="670" y="614"/>
                    <a:pt x="668" y="61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4" name="Freeform 168">
              <a:extLst>
                <a:ext uri="{FF2B5EF4-FFF2-40B4-BE49-F238E27FC236}">
                  <a16:creationId xmlns:a16="http://schemas.microsoft.com/office/drawing/2014/main" id="{DF224064-C898-4503-B5D4-2FEB127EA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95300"/>
              <a:ext cx="1" cy="6350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5" name="Freeform 169">
              <a:extLst>
                <a:ext uri="{FF2B5EF4-FFF2-40B4-BE49-F238E27FC236}">
                  <a16:creationId xmlns:a16="http://schemas.microsoft.com/office/drawing/2014/main" id="{2CA52D30-2641-4578-B4B2-7CB547FAF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250" y="722313"/>
              <a:ext cx="3175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6" name="Freeform 170">
              <a:extLst>
                <a:ext uri="{FF2B5EF4-FFF2-40B4-BE49-F238E27FC236}">
                  <a16:creationId xmlns:a16="http://schemas.microsoft.com/office/drawing/2014/main" id="{12F9DF9E-5063-4E20-9B35-D52DC7A4D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463" y="874713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7" name="Freeform 171">
              <a:extLst>
                <a:ext uri="{FF2B5EF4-FFF2-40B4-BE49-F238E27FC236}">
                  <a16:creationId xmlns:a16="http://schemas.microsoft.com/office/drawing/2014/main" id="{362EAFF7-C7E4-4327-BC11-8ABF8D4E0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25" y="4746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8" name="Freeform 172">
              <a:extLst>
                <a:ext uri="{FF2B5EF4-FFF2-40B4-BE49-F238E27FC236}">
                  <a16:creationId xmlns:a16="http://schemas.microsoft.com/office/drawing/2014/main" id="{7C2D9346-A12A-45C9-B408-872379D94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890588"/>
              <a:ext cx="1" cy="6350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99" name="Freeform 173">
              <a:extLst>
                <a:ext uri="{FF2B5EF4-FFF2-40B4-BE49-F238E27FC236}">
                  <a16:creationId xmlns:a16="http://schemas.microsoft.com/office/drawing/2014/main" id="{24368327-4C69-4941-B936-0E02A5FBB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13" y="573088"/>
              <a:ext cx="4763" cy="317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2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700" name="Freeform 174">
              <a:extLst>
                <a:ext uri="{FF2B5EF4-FFF2-40B4-BE49-F238E27FC236}">
                  <a16:creationId xmlns:a16="http://schemas.microsoft.com/office/drawing/2014/main" id="{3AB635D4-6C0C-4DA6-BF70-F240D6412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2066925"/>
              <a:ext cx="1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701" name="Freeform 175">
              <a:extLst>
                <a:ext uri="{FF2B5EF4-FFF2-40B4-BE49-F238E27FC236}">
                  <a16:creationId xmlns:a16="http://schemas.microsoft.com/office/drawing/2014/main" id="{730B4E81-ACA5-4169-B686-BC72A91A2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3309938"/>
              <a:ext cx="15875" cy="23813"/>
            </a:xfrm>
            <a:custGeom>
              <a:avLst/>
              <a:gdLst>
                <a:gd name="T0" fmla="*/ 2 w 6"/>
                <a:gd name="T1" fmla="*/ 5 h 9"/>
                <a:gd name="T2" fmla="*/ 2 w 6"/>
                <a:gd name="T3" fmla="*/ 6 h 9"/>
                <a:gd name="T4" fmla="*/ 6 w 6"/>
                <a:gd name="T5" fmla="*/ 1 h 9"/>
                <a:gd name="T6" fmla="*/ 2 w 6"/>
                <a:gd name="T7" fmla="*/ 5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9"/>
                <a:gd name="T14" fmla="*/ 6 w 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9">
                  <a:moveTo>
                    <a:pt x="2" y="5"/>
                  </a:moveTo>
                  <a:cubicBezTo>
                    <a:pt x="0" y="8"/>
                    <a:pt x="0" y="9"/>
                    <a:pt x="2" y="6"/>
                  </a:cubicBezTo>
                  <a:cubicBezTo>
                    <a:pt x="4" y="4"/>
                    <a:pt x="6" y="2"/>
                    <a:pt x="6" y="1"/>
                  </a:cubicBezTo>
                  <a:cubicBezTo>
                    <a:pt x="6" y="0"/>
                    <a:pt x="4" y="2"/>
                    <a:pt x="2" y="5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702" name="Freeform 176">
              <a:extLst>
                <a:ext uri="{FF2B5EF4-FFF2-40B4-BE49-F238E27FC236}">
                  <a16:creationId xmlns:a16="http://schemas.microsoft.com/office/drawing/2014/main" id="{BE7C7348-DD55-4B70-8AFE-0844A20B3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600" y="3473450"/>
              <a:ext cx="112713" cy="47625"/>
            </a:xfrm>
            <a:custGeom>
              <a:avLst/>
              <a:gdLst>
                <a:gd name="T0" fmla="*/ 37 w 42"/>
                <a:gd name="T1" fmla="*/ 9 h 18"/>
                <a:gd name="T2" fmla="*/ 33 w 42"/>
                <a:gd name="T3" fmla="*/ 6 h 18"/>
                <a:gd name="T4" fmla="*/ 29 w 42"/>
                <a:gd name="T5" fmla="*/ 2 h 18"/>
                <a:gd name="T6" fmla="*/ 26 w 42"/>
                <a:gd name="T7" fmla="*/ 0 h 18"/>
                <a:gd name="T8" fmla="*/ 14 w 42"/>
                <a:gd name="T9" fmla="*/ 0 h 18"/>
                <a:gd name="T10" fmla="*/ 1 w 42"/>
                <a:gd name="T11" fmla="*/ 4 h 18"/>
                <a:gd name="T12" fmla="*/ 1 w 42"/>
                <a:gd name="T13" fmla="*/ 7 h 18"/>
                <a:gd name="T14" fmla="*/ 0 w 42"/>
                <a:gd name="T15" fmla="*/ 8 h 18"/>
                <a:gd name="T16" fmla="*/ 1 w 42"/>
                <a:gd name="T17" fmla="*/ 10 h 18"/>
                <a:gd name="T18" fmla="*/ 2 w 42"/>
                <a:gd name="T19" fmla="*/ 11 h 18"/>
                <a:gd name="T20" fmla="*/ 2 w 42"/>
                <a:gd name="T21" fmla="*/ 11 h 18"/>
                <a:gd name="T22" fmla="*/ 2 w 42"/>
                <a:gd name="T23" fmla="*/ 11 h 18"/>
                <a:gd name="T24" fmla="*/ 7 w 42"/>
                <a:gd name="T25" fmla="*/ 14 h 18"/>
                <a:gd name="T26" fmla="*/ 8 w 42"/>
                <a:gd name="T27" fmla="*/ 14 h 18"/>
                <a:gd name="T28" fmla="*/ 9 w 42"/>
                <a:gd name="T29" fmla="*/ 14 h 18"/>
                <a:gd name="T30" fmla="*/ 9 w 42"/>
                <a:gd name="T31" fmla="*/ 18 h 18"/>
                <a:gd name="T32" fmla="*/ 22 w 42"/>
                <a:gd name="T33" fmla="*/ 18 h 18"/>
                <a:gd name="T34" fmla="*/ 36 w 42"/>
                <a:gd name="T35" fmla="*/ 15 h 18"/>
                <a:gd name="T36" fmla="*/ 36 w 42"/>
                <a:gd name="T37" fmla="*/ 13 h 18"/>
                <a:gd name="T38" fmla="*/ 36 w 42"/>
                <a:gd name="T39" fmla="*/ 12 h 18"/>
                <a:gd name="T40" fmla="*/ 39 w 42"/>
                <a:gd name="T41" fmla="*/ 11 h 18"/>
                <a:gd name="T42" fmla="*/ 42 w 42"/>
                <a:gd name="T43" fmla="*/ 10 h 18"/>
                <a:gd name="T44" fmla="*/ 37 w 42"/>
                <a:gd name="T45" fmla="*/ 9 h 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18"/>
                <a:gd name="T71" fmla="*/ 42 w 42"/>
                <a:gd name="T72" fmla="*/ 18 h 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18">
                  <a:moveTo>
                    <a:pt x="37" y="9"/>
                  </a:moveTo>
                  <a:cubicBezTo>
                    <a:pt x="35" y="9"/>
                    <a:pt x="34" y="8"/>
                    <a:pt x="33" y="6"/>
                  </a:cubicBezTo>
                  <a:cubicBezTo>
                    <a:pt x="33" y="4"/>
                    <a:pt x="31" y="2"/>
                    <a:pt x="29" y="2"/>
                  </a:cubicBezTo>
                  <a:cubicBezTo>
                    <a:pt x="27" y="1"/>
                    <a:pt x="26" y="0"/>
                    <a:pt x="26" y="0"/>
                  </a:cubicBezTo>
                  <a:cubicBezTo>
                    <a:pt x="26" y="0"/>
                    <a:pt x="20" y="0"/>
                    <a:pt x="14" y="0"/>
                  </a:cubicBezTo>
                  <a:cubicBezTo>
                    <a:pt x="7" y="0"/>
                    <a:pt x="1" y="2"/>
                    <a:pt x="1" y="4"/>
                  </a:cubicBezTo>
                  <a:cubicBezTo>
                    <a:pt x="1" y="4"/>
                    <a:pt x="1" y="4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1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4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8"/>
                    <a:pt x="9" y="18"/>
                  </a:cubicBezTo>
                  <a:cubicBezTo>
                    <a:pt x="9" y="18"/>
                    <a:pt x="15" y="18"/>
                    <a:pt x="22" y="18"/>
                  </a:cubicBezTo>
                  <a:cubicBezTo>
                    <a:pt x="30" y="18"/>
                    <a:pt x="36" y="17"/>
                    <a:pt x="36" y="15"/>
                  </a:cubicBezTo>
                  <a:cubicBezTo>
                    <a:pt x="36" y="14"/>
                    <a:pt x="36" y="13"/>
                    <a:pt x="36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8" y="12"/>
                    <a:pt x="39" y="11"/>
                  </a:cubicBezTo>
                  <a:cubicBezTo>
                    <a:pt x="41" y="11"/>
                    <a:pt x="42" y="10"/>
                    <a:pt x="42" y="10"/>
                  </a:cubicBezTo>
                  <a:cubicBezTo>
                    <a:pt x="41" y="10"/>
                    <a:pt x="39" y="9"/>
                    <a:pt x="37" y="9"/>
                  </a:cubicBezTo>
                  <a:close/>
                </a:path>
              </a:pathLst>
            </a:cu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22703" name="泪滴形 1256">
            <a:extLst>
              <a:ext uri="{FF2B5EF4-FFF2-40B4-BE49-F238E27FC236}">
                <a16:creationId xmlns:a16="http://schemas.microsoft.com/office/drawing/2014/main" id="{6BB8929D-7814-49FB-9139-FB1C6A38D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3527425"/>
            <a:ext cx="376238" cy="3746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07957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2704" name="文本框 1257">
            <a:extLst>
              <a:ext uri="{FF2B5EF4-FFF2-40B4-BE49-F238E27FC236}">
                <a16:creationId xmlns:a16="http://schemas.microsoft.com/office/drawing/2014/main" id="{55FFD16F-C769-4E44-8F19-AFCF45ABA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546475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60%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2705" name="泪滴形 363">
            <a:extLst>
              <a:ext uri="{FF2B5EF4-FFF2-40B4-BE49-F238E27FC236}">
                <a16:creationId xmlns:a16="http://schemas.microsoft.com/office/drawing/2014/main" id="{C0EA7F8E-FE10-436B-A4A0-24514D8CA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4306888"/>
            <a:ext cx="292100" cy="29210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07957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2706" name="文本框 365">
            <a:extLst>
              <a:ext uri="{FF2B5EF4-FFF2-40B4-BE49-F238E27FC236}">
                <a16:creationId xmlns:a16="http://schemas.microsoft.com/office/drawing/2014/main" id="{419220E0-8DFE-4042-837F-5DCDC3367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4318000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20%</a:t>
            </a:r>
            <a:endParaRPr lang="zh-CN" altLang="en-US" sz="14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2707" name="泪滴形 368">
            <a:extLst>
              <a:ext uri="{FF2B5EF4-FFF2-40B4-BE49-F238E27FC236}">
                <a16:creationId xmlns:a16="http://schemas.microsoft.com/office/drawing/2014/main" id="{27859356-267B-4B17-80EC-EC6B38A2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857500"/>
            <a:ext cx="292100" cy="29210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07957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2708" name="文本框 369">
            <a:extLst>
              <a:ext uri="{FF2B5EF4-FFF2-40B4-BE49-F238E27FC236}">
                <a16:creationId xmlns:a16="http://schemas.microsoft.com/office/drawing/2014/main" id="{AD0C7626-3142-45AE-B690-EABF5695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67025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20%</a:t>
            </a:r>
            <a:endParaRPr lang="zh-CN" altLang="en-US" sz="14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22709" name="直接连接符 1260">
            <a:extLst>
              <a:ext uri="{FF2B5EF4-FFF2-40B4-BE49-F238E27FC236}">
                <a16:creationId xmlns:a16="http://schemas.microsoft.com/office/drawing/2014/main" id="{DDDFF9D3-9AB0-4488-948B-245EC4C6C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857500"/>
            <a:ext cx="7712075" cy="0"/>
          </a:xfrm>
          <a:prstGeom prst="line">
            <a:avLst/>
          </a:prstGeom>
          <a:noFill/>
          <a:ln w="12700" cap="flat" cmpd="sng">
            <a:solidFill>
              <a:srgbClr val="068671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0" name="直接连接符 1263">
            <a:extLst>
              <a:ext uri="{FF2B5EF4-FFF2-40B4-BE49-F238E27FC236}">
                <a16:creationId xmlns:a16="http://schemas.microsoft.com/office/drawing/2014/main" id="{4B86A115-676E-4B78-B3B1-4D272450A9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2775" y="3527425"/>
            <a:ext cx="2232025" cy="19050"/>
          </a:xfrm>
          <a:prstGeom prst="line">
            <a:avLst/>
          </a:prstGeom>
          <a:noFill/>
          <a:ln w="12700" cap="flat" cmpd="sng">
            <a:solidFill>
              <a:srgbClr val="068671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1" name="直接连接符 1265">
            <a:extLst>
              <a:ext uri="{FF2B5EF4-FFF2-40B4-BE49-F238E27FC236}">
                <a16:creationId xmlns:a16="http://schemas.microsoft.com/office/drawing/2014/main" id="{94C21259-16CB-444A-863C-2A76425FA6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3213" y="2289175"/>
            <a:ext cx="1587" cy="568325"/>
          </a:xfrm>
          <a:prstGeom prst="line">
            <a:avLst/>
          </a:prstGeom>
          <a:noFill/>
          <a:ln w="19050" cap="flat" cmpd="sng">
            <a:solidFill>
              <a:srgbClr val="06867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2" name="直接连接符 377">
            <a:extLst>
              <a:ext uri="{FF2B5EF4-FFF2-40B4-BE49-F238E27FC236}">
                <a16:creationId xmlns:a16="http://schemas.microsoft.com/office/drawing/2014/main" id="{46280483-A881-479E-A217-C59B7401BE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3213" y="3232150"/>
            <a:ext cx="1587" cy="568325"/>
          </a:xfrm>
          <a:prstGeom prst="line">
            <a:avLst/>
          </a:prstGeom>
          <a:noFill/>
          <a:ln w="19050" cap="flat" cmpd="sng">
            <a:solidFill>
              <a:srgbClr val="06867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3" name="直接连接符 378">
            <a:extLst>
              <a:ext uri="{FF2B5EF4-FFF2-40B4-BE49-F238E27FC236}">
                <a16:creationId xmlns:a16="http://schemas.microsoft.com/office/drawing/2014/main" id="{023F6519-C763-42DC-829B-816DC69AE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4314825"/>
            <a:ext cx="4125912" cy="0"/>
          </a:xfrm>
          <a:prstGeom prst="line">
            <a:avLst/>
          </a:prstGeom>
          <a:noFill/>
          <a:ln w="12700" cap="flat" cmpd="sng">
            <a:solidFill>
              <a:srgbClr val="068671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4" name="直接连接符 380">
            <a:extLst>
              <a:ext uri="{FF2B5EF4-FFF2-40B4-BE49-F238E27FC236}">
                <a16:creationId xmlns:a16="http://schemas.microsoft.com/office/drawing/2014/main" id="{B1523F6B-12B0-4839-AC19-8A107F4BC5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9563" y="4306888"/>
            <a:ext cx="1587" cy="568325"/>
          </a:xfrm>
          <a:prstGeom prst="line">
            <a:avLst/>
          </a:prstGeom>
          <a:noFill/>
          <a:ln w="19050" cap="flat" cmpd="sng">
            <a:solidFill>
              <a:srgbClr val="06867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15" name="文本框 382">
            <a:extLst>
              <a:ext uri="{FF2B5EF4-FFF2-40B4-BE49-F238E27FC236}">
                <a16:creationId xmlns:a16="http://schemas.microsoft.com/office/drawing/2014/main" id="{D22DAEB4-40E6-496B-951E-82BE192F4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2297113"/>
            <a:ext cx="2590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>
              <a:lnSpc>
                <a:spcPts val="1500"/>
              </a:lnSpc>
            </a:pPr>
            <a:r>
              <a:rPr lang="en-US" altLang="zh-CN" sz="1600" i="1">
                <a:solidFill>
                  <a:srgbClr val="0C0C0C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 realised hen t-t i hadi a choice. I can choose to end my life or i can choose to live it.</a:t>
            </a:r>
            <a:endParaRPr lang="zh-CN" altLang="en-US"/>
          </a:p>
        </p:txBody>
      </p:sp>
      <p:sp>
        <p:nvSpPr>
          <p:cNvPr id="22716" name="文本框 383">
            <a:extLst>
              <a:ext uri="{FF2B5EF4-FFF2-40B4-BE49-F238E27FC236}">
                <a16:creationId xmlns:a16="http://schemas.microsoft.com/office/drawing/2014/main" id="{33B88522-D9A9-4A50-ABC1-2F5208C69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3232150"/>
            <a:ext cx="2590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>
              <a:lnSpc>
                <a:spcPts val="1500"/>
              </a:lnSpc>
            </a:pPr>
            <a:r>
              <a:rPr lang="en-US" altLang="zh-CN" sz="1600" i="1">
                <a:solidFill>
                  <a:srgbClr val="0C0C0C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 realised hen t-t i hadi a choice. I can choose to end my life or i can choose to live it.</a:t>
            </a:r>
            <a:endParaRPr lang="zh-CN" altLang="en-US"/>
          </a:p>
        </p:txBody>
      </p:sp>
      <p:sp>
        <p:nvSpPr>
          <p:cNvPr id="22717" name="文本框 384">
            <a:extLst>
              <a:ext uri="{FF2B5EF4-FFF2-40B4-BE49-F238E27FC236}">
                <a16:creationId xmlns:a16="http://schemas.microsoft.com/office/drawing/2014/main" id="{221714D8-2ED9-43BA-894E-E6DC369FC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4306888"/>
            <a:ext cx="2590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>
              <a:lnSpc>
                <a:spcPts val="1500"/>
              </a:lnSpc>
            </a:pPr>
            <a:r>
              <a:rPr lang="en-US" altLang="zh-CN" sz="1600" i="1">
                <a:solidFill>
                  <a:srgbClr val="0C0C0C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 realised hen t-t i hadi a choice. I can choose to end my life or i can choose to live it.</a:t>
            </a:r>
            <a:endParaRPr lang="zh-CN" altLang="en-US"/>
          </a:p>
        </p:txBody>
      </p:sp>
      <p:grpSp>
        <p:nvGrpSpPr>
          <p:cNvPr id="22718" name="Group 190">
            <a:extLst>
              <a:ext uri="{FF2B5EF4-FFF2-40B4-BE49-F238E27FC236}">
                <a16:creationId xmlns:a16="http://schemas.microsoft.com/office/drawing/2014/main" id="{7E6B1009-A645-436C-8DC7-4E56F111B2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49438" cy="1287463"/>
            <a:chOff x="0" y="0"/>
            <a:chExt cx="1849400" cy="1287459"/>
          </a:xfrm>
        </p:grpSpPr>
        <p:sp>
          <p:nvSpPr>
            <p:cNvPr id="22719" name="文本框 386">
              <a:extLst>
                <a:ext uri="{FF2B5EF4-FFF2-40B4-BE49-F238E27FC236}">
                  <a16:creationId xmlns:a16="http://schemas.microsoft.com/office/drawing/2014/main" id="{179BF2E2-4524-443D-84ED-3D34F84AF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02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22720" name="直接连接符 387">
              <a:extLst>
                <a:ext uri="{FF2B5EF4-FFF2-40B4-BE49-F238E27FC236}">
                  <a16:creationId xmlns:a16="http://schemas.microsoft.com/office/drawing/2014/main" id="{AEDF6FA2-5C26-429B-B10C-2B2D82497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1" name="文本框 388">
              <a:extLst>
                <a:ext uri="{FF2B5EF4-FFF2-40B4-BE49-F238E27FC236}">
                  <a16:creationId xmlns:a16="http://schemas.microsoft.com/office/drawing/2014/main" id="{7AF24DA9-01F1-4FAC-BF88-ED5A5C1CB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TWO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22722" name="Group 194">
            <a:extLst>
              <a:ext uri="{FF2B5EF4-FFF2-40B4-BE49-F238E27FC236}">
                <a16:creationId xmlns:a16="http://schemas.microsoft.com/office/drawing/2014/main" id="{730B77D1-EDF6-4FC9-8D93-398D7AA92F08}"/>
              </a:ext>
            </a:extLst>
          </p:cNvPr>
          <p:cNvGrpSpPr>
            <a:grpSpLocks/>
          </p:cNvGrpSpPr>
          <p:nvPr/>
        </p:nvGrpSpPr>
        <p:grpSpPr bwMode="auto">
          <a:xfrm>
            <a:off x="9788525" y="6434138"/>
            <a:ext cx="3281363" cy="400050"/>
            <a:chOff x="0" y="0"/>
            <a:chExt cx="3280587" cy="400110"/>
          </a:xfrm>
        </p:grpSpPr>
        <p:sp>
          <p:nvSpPr>
            <p:cNvPr id="22723" name="直接连接符 390">
              <a:extLst>
                <a:ext uri="{FF2B5EF4-FFF2-40B4-BE49-F238E27FC236}">
                  <a16:creationId xmlns:a16="http://schemas.microsoft.com/office/drawing/2014/main" id="{97F67A27-8340-47F7-8808-6C97E0D0C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08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4" name="直接连接符 391">
              <a:extLst>
                <a:ext uri="{FF2B5EF4-FFF2-40B4-BE49-F238E27FC236}">
                  <a16:creationId xmlns:a16="http://schemas.microsoft.com/office/drawing/2014/main" id="{6FC052BC-8AA4-4BD5-BF14-63C0689D3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06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5" name="直接连接符 392">
              <a:extLst>
                <a:ext uri="{FF2B5EF4-FFF2-40B4-BE49-F238E27FC236}">
                  <a16:creationId xmlns:a16="http://schemas.microsoft.com/office/drawing/2014/main" id="{A1B61BCF-D53A-4504-99EA-360A62262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313"/>
              <a:ext cx="396000" cy="1"/>
            </a:xfrm>
            <a:prstGeom prst="line">
              <a:avLst/>
            </a:prstGeom>
            <a:noFill/>
            <a:ln w="28575" cap="flat" cmpd="sng">
              <a:solidFill>
                <a:srgbClr val="0AB79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26" name="文本框 393">
              <a:extLst>
                <a:ext uri="{FF2B5EF4-FFF2-40B4-BE49-F238E27FC236}">
                  <a16:creationId xmlns:a16="http://schemas.microsoft.com/office/drawing/2014/main" id="{756F4888-E47B-4A82-A0C1-1590427A6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07" y="0"/>
              <a:ext cx="2849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AB79B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LOGO HERE</a:t>
              </a:r>
              <a:endParaRPr lang="zh-CN" altLang="en-US" sz="2000">
                <a:solidFill>
                  <a:srgbClr val="0AB79B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EBCF269B-C008-4D84-86B0-1BD4B124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9F60-97AC-4439-A953-428F5AA7C061}" type="slidenum">
              <a:rPr lang="zh-CN" altLang="en-US"/>
              <a:pPr/>
              <a:t>17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23554" name="图片 4">
            <a:extLst>
              <a:ext uri="{FF2B5EF4-FFF2-40B4-BE49-F238E27FC236}">
                <a16:creationId xmlns:a16="http://schemas.microsoft.com/office/drawing/2014/main" id="{A508B6DB-F114-4FAC-929B-72037F78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1"/>
          <a:stretch>
            <a:fillRect/>
          </a:stretch>
        </p:blipFill>
        <p:spPr bwMode="auto">
          <a:xfrm flipH="1">
            <a:off x="0" y="0"/>
            <a:ext cx="122237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矩形 2">
            <a:extLst>
              <a:ext uri="{FF2B5EF4-FFF2-40B4-BE49-F238E27FC236}">
                <a16:creationId xmlns:a16="http://schemas.microsoft.com/office/drawing/2014/main" id="{17C376F2-2D3F-4E1C-8E55-1AC4D371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223750" cy="6888163"/>
          </a:xfrm>
          <a:prstGeom prst="rect">
            <a:avLst/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6" name="椭圆 5">
            <a:extLst>
              <a:ext uri="{FF2B5EF4-FFF2-40B4-BE49-F238E27FC236}">
                <a16:creationId xmlns:a16="http://schemas.microsoft.com/office/drawing/2014/main" id="{0C373A99-7B13-4076-9908-0A327FFB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041525"/>
            <a:ext cx="1098550" cy="1098550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7" name="Freeform 20">
            <a:extLst>
              <a:ext uri="{FF2B5EF4-FFF2-40B4-BE49-F238E27FC236}">
                <a16:creationId xmlns:a16="http://schemas.microsoft.com/office/drawing/2014/main" id="{4231634A-D41F-464A-9D37-110ED11AE0D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9275" y="2108200"/>
            <a:ext cx="963613" cy="963613"/>
          </a:xfrm>
          <a:custGeom>
            <a:avLst/>
            <a:gdLst>
              <a:gd name="T0" fmla="*/ 370 w 394"/>
              <a:gd name="T1" fmla="*/ 104 h 395"/>
              <a:gd name="T2" fmla="*/ 189 w 394"/>
              <a:gd name="T3" fmla="*/ 0 h 395"/>
              <a:gd name="T4" fmla="*/ 96 w 394"/>
              <a:gd name="T5" fmla="*/ 29 h 395"/>
              <a:gd name="T6" fmla="*/ 23 w 394"/>
              <a:gd name="T7" fmla="*/ 106 h 395"/>
              <a:gd name="T8" fmla="*/ 0 w 394"/>
              <a:gd name="T9" fmla="*/ 198 h 395"/>
              <a:gd name="T10" fmla="*/ 21 w 394"/>
              <a:gd name="T11" fmla="*/ 285 h 395"/>
              <a:gd name="T12" fmla="*/ 94 w 394"/>
              <a:gd name="T13" fmla="*/ 365 h 395"/>
              <a:gd name="T14" fmla="*/ 204 w 394"/>
              <a:gd name="T15" fmla="*/ 395 h 395"/>
              <a:gd name="T16" fmla="*/ 373 w 394"/>
              <a:gd name="T17" fmla="*/ 285 h 395"/>
              <a:gd name="T18" fmla="*/ 393 w 394"/>
              <a:gd name="T19" fmla="*/ 197 h 395"/>
              <a:gd name="T20" fmla="*/ 125 w 394"/>
              <a:gd name="T21" fmla="*/ 325 h 395"/>
              <a:gd name="T22" fmla="*/ 191 w 394"/>
              <a:gd name="T23" fmla="*/ 310 h 395"/>
              <a:gd name="T24" fmla="*/ 96 w 394"/>
              <a:gd name="T25" fmla="*/ 203 h 395"/>
              <a:gd name="T26" fmla="*/ 190 w 394"/>
              <a:gd name="T27" fmla="*/ 189 h 395"/>
              <a:gd name="T28" fmla="*/ 190 w 394"/>
              <a:gd name="T29" fmla="*/ 135 h 395"/>
              <a:gd name="T30" fmla="*/ 106 w 394"/>
              <a:gd name="T31" fmla="*/ 117 h 395"/>
              <a:gd name="T32" fmla="*/ 190 w 394"/>
              <a:gd name="T33" fmla="*/ 79 h 395"/>
              <a:gd name="T34" fmla="*/ 190 w 394"/>
              <a:gd name="T35" fmla="*/ 66 h 395"/>
              <a:gd name="T36" fmla="*/ 145 w 394"/>
              <a:gd name="T37" fmla="*/ 21 h 395"/>
              <a:gd name="T38" fmla="*/ 145 w 394"/>
              <a:gd name="T39" fmla="*/ 21 h 395"/>
              <a:gd name="T40" fmla="*/ 115 w 394"/>
              <a:gd name="T41" fmla="*/ 60 h 395"/>
              <a:gd name="T42" fmla="*/ 39 w 394"/>
              <a:gd name="T43" fmla="*/ 104 h 395"/>
              <a:gd name="T44" fmla="*/ 90 w 394"/>
              <a:gd name="T45" fmla="*/ 128 h 395"/>
              <a:gd name="T46" fmla="*/ 33 w 394"/>
              <a:gd name="T47" fmla="*/ 115 h 395"/>
              <a:gd name="T48" fmla="*/ 89 w 394"/>
              <a:gd name="T49" fmla="*/ 263 h 395"/>
              <a:gd name="T50" fmla="*/ 92 w 394"/>
              <a:gd name="T51" fmla="*/ 348 h 395"/>
              <a:gd name="T52" fmla="*/ 114 w 394"/>
              <a:gd name="T53" fmla="*/ 331 h 395"/>
              <a:gd name="T54" fmla="*/ 103 w 394"/>
              <a:gd name="T55" fmla="*/ 355 h 395"/>
              <a:gd name="T56" fmla="*/ 103 w 394"/>
              <a:gd name="T57" fmla="*/ 355 h 395"/>
              <a:gd name="T58" fmla="*/ 191 w 394"/>
              <a:gd name="T59" fmla="*/ 381 h 395"/>
              <a:gd name="T60" fmla="*/ 311 w 394"/>
              <a:gd name="T61" fmla="*/ 189 h 395"/>
              <a:gd name="T62" fmla="*/ 380 w 394"/>
              <a:gd name="T63" fmla="*/ 189 h 395"/>
              <a:gd name="T64" fmla="*/ 300 w 394"/>
              <a:gd name="T65" fmla="*/ 114 h 395"/>
              <a:gd name="T66" fmla="*/ 287 w 394"/>
              <a:gd name="T67" fmla="*/ 53 h 395"/>
              <a:gd name="T68" fmla="*/ 271 w 394"/>
              <a:gd name="T69" fmla="*/ 48 h 395"/>
              <a:gd name="T70" fmla="*/ 203 w 394"/>
              <a:gd name="T71" fmla="*/ 14 h 395"/>
              <a:gd name="T72" fmla="*/ 203 w 394"/>
              <a:gd name="T73" fmla="*/ 14 h 395"/>
              <a:gd name="T74" fmla="*/ 266 w 394"/>
              <a:gd name="T75" fmla="*/ 66 h 395"/>
              <a:gd name="T76" fmla="*/ 203 w 394"/>
              <a:gd name="T77" fmla="*/ 79 h 395"/>
              <a:gd name="T78" fmla="*/ 297 w 394"/>
              <a:gd name="T79" fmla="*/ 189 h 395"/>
              <a:gd name="T80" fmla="*/ 203 w 394"/>
              <a:gd name="T81" fmla="*/ 203 h 395"/>
              <a:gd name="T82" fmla="*/ 204 w 394"/>
              <a:gd name="T83" fmla="*/ 254 h 395"/>
              <a:gd name="T84" fmla="*/ 289 w 394"/>
              <a:gd name="T85" fmla="*/ 273 h 395"/>
              <a:gd name="T86" fmla="*/ 204 w 394"/>
              <a:gd name="T87" fmla="*/ 267 h 395"/>
              <a:gd name="T88" fmla="*/ 263 w 394"/>
              <a:gd name="T89" fmla="*/ 336 h 395"/>
              <a:gd name="T90" fmla="*/ 275 w 394"/>
              <a:gd name="T91" fmla="*/ 342 h 395"/>
              <a:gd name="T92" fmla="*/ 303 w 394"/>
              <a:gd name="T93" fmla="*/ 347 h 395"/>
              <a:gd name="T94" fmla="*/ 302 w 394"/>
              <a:gd name="T95" fmla="*/ 275 h 395"/>
              <a:gd name="T96" fmla="*/ 363 w 394"/>
              <a:gd name="T97" fmla="*/ 274 h 395"/>
              <a:gd name="T98" fmla="*/ 380 w 394"/>
              <a:gd name="T99" fmla="*/ 202 h 3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94"/>
              <a:gd name="T151" fmla="*/ 0 h 395"/>
              <a:gd name="T152" fmla="*/ 394 w 394"/>
              <a:gd name="T153" fmla="*/ 395 h 3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94" h="395">
                <a:moveTo>
                  <a:pt x="393" y="192"/>
                </a:moveTo>
                <a:cubicBezTo>
                  <a:pt x="393" y="161"/>
                  <a:pt x="384" y="131"/>
                  <a:pt x="370" y="105"/>
                </a:cubicBezTo>
                <a:cubicBezTo>
                  <a:pt x="370" y="104"/>
                  <a:pt x="370" y="104"/>
                  <a:pt x="370" y="104"/>
                </a:cubicBezTo>
                <a:cubicBezTo>
                  <a:pt x="338" y="44"/>
                  <a:pt x="275" y="3"/>
                  <a:pt x="203" y="1"/>
                </a:cubicBezTo>
                <a:cubicBezTo>
                  <a:pt x="203" y="0"/>
                  <a:pt x="203" y="0"/>
                  <a:pt x="203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9" y="1"/>
                  <a:pt x="189" y="1"/>
                  <a:pt x="189" y="1"/>
                </a:cubicBezTo>
                <a:cubicBezTo>
                  <a:pt x="155" y="2"/>
                  <a:pt x="123" y="12"/>
                  <a:pt x="9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67" y="46"/>
                  <a:pt x="43" y="71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5" y="102"/>
                  <a:pt x="24" y="104"/>
                  <a:pt x="23" y="106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9" y="132"/>
                  <a:pt x="1" y="162"/>
                  <a:pt x="0" y="194"/>
                </a:cubicBezTo>
                <a:cubicBezTo>
                  <a:pt x="0" y="195"/>
                  <a:pt x="0" y="197"/>
                  <a:pt x="0" y="198"/>
                </a:cubicBezTo>
                <a:cubicBezTo>
                  <a:pt x="0" y="227"/>
                  <a:pt x="7" y="255"/>
                  <a:pt x="18" y="280"/>
                </a:cubicBezTo>
                <a:cubicBezTo>
                  <a:pt x="18" y="280"/>
                  <a:pt x="18" y="280"/>
                  <a:pt x="18" y="280"/>
                </a:cubicBezTo>
                <a:cubicBezTo>
                  <a:pt x="19" y="281"/>
                  <a:pt x="20" y="283"/>
                  <a:pt x="21" y="285"/>
                </a:cubicBezTo>
                <a:cubicBezTo>
                  <a:pt x="21" y="285"/>
                  <a:pt x="21" y="286"/>
                  <a:pt x="21" y="286"/>
                </a:cubicBezTo>
                <a:cubicBezTo>
                  <a:pt x="38" y="318"/>
                  <a:pt x="63" y="346"/>
                  <a:pt x="94" y="365"/>
                </a:cubicBezTo>
                <a:cubicBezTo>
                  <a:pt x="94" y="365"/>
                  <a:pt x="94" y="365"/>
                  <a:pt x="94" y="365"/>
                </a:cubicBezTo>
                <a:cubicBezTo>
                  <a:pt x="122" y="382"/>
                  <a:pt x="156" y="393"/>
                  <a:pt x="191" y="394"/>
                </a:cubicBezTo>
                <a:cubicBezTo>
                  <a:pt x="191" y="395"/>
                  <a:pt x="191" y="395"/>
                  <a:pt x="191" y="395"/>
                </a:cubicBezTo>
                <a:cubicBezTo>
                  <a:pt x="204" y="395"/>
                  <a:pt x="204" y="395"/>
                  <a:pt x="204" y="395"/>
                </a:cubicBezTo>
                <a:cubicBezTo>
                  <a:pt x="204" y="394"/>
                  <a:pt x="204" y="394"/>
                  <a:pt x="204" y="394"/>
                </a:cubicBezTo>
                <a:cubicBezTo>
                  <a:pt x="244" y="392"/>
                  <a:pt x="282" y="379"/>
                  <a:pt x="312" y="357"/>
                </a:cubicBezTo>
                <a:cubicBezTo>
                  <a:pt x="338" y="338"/>
                  <a:pt x="359" y="313"/>
                  <a:pt x="373" y="285"/>
                </a:cubicBezTo>
                <a:cubicBezTo>
                  <a:pt x="373" y="284"/>
                  <a:pt x="373" y="284"/>
                  <a:pt x="374" y="284"/>
                </a:cubicBezTo>
                <a:cubicBezTo>
                  <a:pt x="374" y="282"/>
                  <a:pt x="375" y="280"/>
                  <a:pt x="376" y="278"/>
                </a:cubicBezTo>
                <a:cubicBezTo>
                  <a:pt x="387" y="253"/>
                  <a:pt x="394" y="226"/>
                  <a:pt x="393" y="197"/>
                </a:cubicBezTo>
                <a:cubicBezTo>
                  <a:pt x="393" y="195"/>
                  <a:pt x="393" y="194"/>
                  <a:pt x="393" y="192"/>
                </a:cubicBezTo>
                <a:close/>
                <a:moveTo>
                  <a:pt x="191" y="310"/>
                </a:moveTo>
                <a:cubicBezTo>
                  <a:pt x="167" y="311"/>
                  <a:pt x="145" y="316"/>
                  <a:pt x="125" y="325"/>
                </a:cubicBezTo>
                <a:cubicBezTo>
                  <a:pt x="117" y="310"/>
                  <a:pt x="110" y="292"/>
                  <a:pt x="105" y="273"/>
                </a:cubicBezTo>
                <a:cubicBezTo>
                  <a:pt x="132" y="270"/>
                  <a:pt x="161" y="267"/>
                  <a:pt x="191" y="267"/>
                </a:cubicBezTo>
                <a:lnTo>
                  <a:pt x="191" y="310"/>
                </a:lnTo>
                <a:close/>
                <a:moveTo>
                  <a:pt x="190" y="254"/>
                </a:moveTo>
                <a:cubicBezTo>
                  <a:pt x="160" y="254"/>
                  <a:pt x="130" y="257"/>
                  <a:pt x="102" y="261"/>
                </a:cubicBezTo>
                <a:cubicBezTo>
                  <a:pt x="99" y="242"/>
                  <a:pt x="97" y="223"/>
                  <a:pt x="96" y="203"/>
                </a:cubicBezTo>
                <a:cubicBezTo>
                  <a:pt x="190" y="203"/>
                  <a:pt x="190" y="203"/>
                  <a:pt x="190" y="203"/>
                </a:cubicBezTo>
                <a:lnTo>
                  <a:pt x="190" y="254"/>
                </a:lnTo>
                <a:close/>
                <a:moveTo>
                  <a:pt x="190" y="189"/>
                </a:moveTo>
                <a:cubicBezTo>
                  <a:pt x="96" y="190"/>
                  <a:pt x="96" y="190"/>
                  <a:pt x="96" y="190"/>
                </a:cubicBezTo>
                <a:cubicBezTo>
                  <a:pt x="97" y="169"/>
                  <a:pt x="99" y="149"/>
                  <a:pt x="103" y="129"/>
                </a:cubicBezTo>
                <a:cubicBezTo>
                  <a:pt x="131" y="133"/>
                  <a:pt x="160" y="135"/>
                  <a:pt x="190" y="135"/>
                </a:cubicBezTo>
                <a:lnTo>
                  <a:pt x="190" y="189"/>
                </a:lnTo>
                <a:close/>
                <a:moveTo>
                  <a:pt x="190" y="122"/>
                </a:moveTo>
                <a:cubicBezTo>
                  <a:pt x="161" y="122"/>
                  <a:pt x="133" y="120"/>
                  <a:pt x="106" y="117"/>
                </a:cubicBezTo>
                <a:cubicBezTo>
                  <a:pt x="111" y="98"/>
                  <a:pt x="118" y="81"/>
                  <a:pt x="126" y="67"/>
                </a:cubicBezTo>
                <a:cubicBezTo>
                  <a:pt x="126" y="66"/>
                  <a:pt x="127" y="66"/>
                  <a:pt x="127" y="65"/>
                </a:cubicBezTo>
                <a:cubicBezTo>
                  <a:pt x="146" y="74"/>
                  <a:pt x="167" y="78"/>
                  <a:pt x="190" y="79"/>
                </a:cubicBezTo>
                <a:lnTo>
                  <a:pt x="190" y="122"/>
                </a:lnTo>
                <a:close/>
                <a:moveTo>
                  <a:pt x="189" y="14"/>
                </a:moveTo>
                <a:cubicBezTo>
                  <a:pt x="190" y="66"/>
                  <a:pt x="190" y="66"/>
                  <a:pt x="190" y="66"/>
                </a:cubicBezTo>
                <a:cubicBezTo>
                  <a:pt x="169" y="65"/>
                  <a:pt x="150" y="61"/>
                  <a:pt x="134" y="54"/>
                </a:cubicBezTo>
                <a:cubicBezTo>
                  <a:pt x="150" y="31"/>
                  <a:pt x="169" y="17"/>
                  <a:pt x="189" y="14"/>
                </a:cubicBezTo>
                <a:close/>
                <a:moveTo>
                  <a:pt x="145" y="21"/>
                </a:moveTo>
                <a:cubicBezTo>
                  <a:pt x="137" y="28"/>
                  <a:pt x="129" y="38"/>
                  <a:pt x="122" y="49"/>
                </a:cubicBezTo>
                <a:cubicBezTo>
                  <a:pt x="116" y="45"/>
                  <a:pt x="111" y="42"/>
                  <a:pt x="106" y="38"/>
                </a:cubicBezTo>
                <a:cubicBezTo>
                  <a:pt x="118" y="31"/>
                  <a:pt x="131" y="25"/>
                  <a:pt x="145" y="21"/>
                </a:cubicBezTo>
                <a:close/>
                <a:moveTo>
                  <a:pt x="94" y="45"/>
                </a:moveTo>
                <a:cubicBezTo>
                  <a:pt x="97" y="48"/>
                  <a:pt x="101" y="51"/>
                  <a:pt x="105" y="54"/>
                </a:cubicBezTo>
                <a:cubicBezTo>
                  <a:pt x="108" y="56"/>
                  <a:pt x="112" y="58"/>
                  <a:pt x="115" y="60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06" y="76"/>
                  <a:pt x="98" y="95"/>
                  <a:pt x="93" y="115"/>
                </a:cubicBezTo>
                <a:cubicBezTo>
                  <a:pt x="74" y="112"/>
                  <a:pt x="56" y="108"/>
                  <a:pt x="39" y="104"/>
                </a:cubicBezTo>
                <a:cubicBezTo>
                  <a:pt x="53" y="80"/>
                  <a:pt x="72" y="61"/>
                  <a:pt x="94" y="45"/>
                </a:cubicBezTo>
                <a:close/>
                <a:moveTo>
                  <a:pt x="33" y="115"/>
                </a:moveTo>
                <a:cubicBezTo>
                  <a:pt x="51" y="120"/>
                  <a:pt x="70" y="124"/>
                  <a:pt x="90" y="128"/>
                </a:cubicBezTo>
                <a:cubicBezTo>
                  <a:pt x="86" y="147"/>
                  <a:pt x="83" y="168"/>
                  <a:pt x="83" y="190"/>
                </a:cubicBezTo>
                <a:cubicBezTo>
                  <a:pt x="13" y="190"/>
                  <a:pt x="13" y="190"/>
                  <a:pt x="13" y="190"/>
                </a:cubicBezTo>
                <a:cubicBezTo>
                  <a:pt x="14" y="163"/>
                  <a:pt x="21" y="138"/>
                  <a:pt x="33" y="115"/>
                </a:cubicBezTo>
                <a:close/>
                <a:moveTo>
                  <a:pt x="13" y="203"/>
                </a:moveTo>
                <a:cubicBezTo>
                  <a:pt x="83" y="203"/>
                  <a:pt x="83" y="203"/>
                  <a:pt x="83" y="203"/>
                </a:cubicBezTo>
                <a:cubicBezTo>
                  <a:pt x="83" y="224"/>
                  <a:pt x="86" y="244"/>
                  <a:pt x="89" y="263"/>
                </a:cubicBezTo>
                <a:cubicBezTo>
                  <a:pt x="69" y="266"/>
                  <a:pt x="49" y="270"/>
                  <a:pt x="31" y="276"/>
                </a:cubicBezTo>
                <a:cubicBezTo>
                  <a:pt x="20" y="254"/>
                  <a:pt x="14" y="229"/>
                  <a:pt x="13" y="203"/>
                </a:cubicBezTo>
                <a:close/>
                <a:moveTo>
                  <a:pt x="92" y="348"/>
                </a:moveTo>
                <a:cubicBezTo>
                  <a:pt x="69" y="332"/>
                  <a:pt x="51" y="311"/>
                  <a:pt x="37" y="288"/>
                </a:cubicBezTo>
                <a:cubicBezTo>
                  <a:pt x="54" y="283"/>
                  <a:pt x="73" y="279"/>
                  <a:pt x="92" y="275"/>
                </a:cubicBezTo>
                <a:cubicBezTo>
                  <a:pt x="98" y="296"/>
                  <a:pt x="105" y="315"/>
                  <a:pt x="114" y="331"/>
                </a:cubicBezTo>
                <a:cubicBezTo>
                  <a:pt x="111" y="333"/>
                  <a:pt x="109" y="334"/>
                  <a:pt x="106" y="336"/>
                </a:cubicBezTo>
                <a:cubicBezTo>
                  <a:pt x="101" y="340"/>
                  <a:pt x="96" y="344"/>
                  <a:pt x="92" y="348"/>
                </a:cubicBezTo>
                <a:close/>
                <a:moveTo>
                  <a:pt x="103" y="355"/>
                </a:moveTo>
                <a:cubicBezTo>
                  <a:pt x="108" y="351"/>
                  <a:pt x="114" y="346"/>
                  <a:pt x="120" y="343"/>
                </a:cubicBezTo>
                <a:cubicBezTo>
                  <a:pt x="128" y="355"/>
                  <a:pt x="137" y="366"/>
                  <a:pt x="147" y="374"/>
                </a:cubicBezTo>
                <a:cubicBezTo>
                  <a:pt x="131" y="370"/>
                  <a:pt x="117" y="363"/>
                  <a:pt x="103" y="355"/>
                </a:cubicBezTo>
                <a:close/>
                <a:moveTo>
                  <a:pt x="132" y="337"/>
                </a:moveTo>
                <a:cubicBezTo>
                  <a:pt x="149" y="329"/>
                  <a:pt x="169" y="324"/>
                  <a:pt x="191" y="323"/>
                </a:cubicBezTo>
                <a:cubicBezTo>
                  <a:pt x="191" y="381"/>
                  <a:pt x="191" y="381"/>
                  <a:pt x="191" y="381"/>
                </a:cubicBezTo>
                <a:cubicBezTo>
                  <a:pt x="169" y="378"/>
                  <a:pt x="149" y="363"/>
                  <a:pt x="132" y="337"/>
                </a:cubicBezTo>
                <a:close/>
                <a:moveTo>
                  <a:pt x="380" y="189"/>
                </a:moveTo>
                <a:cubicBezTo>
                  <a:pt x="311" y="189"/>
                  <a:pt x="311" y="189"/>
                  <a:pt x="311" y="189"/>
                </a:cubicBezTo>
                <a:cubicBezTo>
                  <a:pt x="310" y="167"/>
                  <a:pt x="307" y="146"/>
                  <a:pt x="303" y="127"/>
                </a:cubicBezTo>
                <a:cubicBezTo>
                  <a:pt x="323" y="123"/>
                  <a:pt x="342" y="119"/>
                  <a:pt x="360" y="114"/>
                </a:cubicBezTo>
                <a:cubicBezTo>
                  <a:pt x="372" y="137"/>
                  <a:pt x="379" y="162"/>
                  <a:pt x="380" y="189"/>
                </a:cubicBezTo>
                <a:close/>
                <a:moveTo>
                  <a:pt x="298" y="45"/>
                </a:moveTo>
                <a:cubicBezTo>
                  <a:pt x="321" y="59"/>
                  <a:pt x="340" y="79"/>
                  <a:pt x="354" y="102"/>
                </a:cubicBezTo>
                <a:cubicBezTo>
                  <a:pt x="337" y="107"/>
                  <a:pt x="319" y="111"/>
                  <a:pt x="300" y="114"/>
                </a:cubicBezTo>
                <a:cubicBezTo>
                  <a:pt x="294" y="94"/>
                  <a:pt x="287" y="76"/>
                  <a:pt x="278" y="59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81" y="57"/>
                  <a:pt x="284" y="55"/>
                  <a:pt x="287" y="53"/>
                </a:cubicBezTo>
                <a:cubicBezTo>
                  <a:pt x="291" y="50"/>
                  <a:pt x="295" y="48"/>
                  <a:pt x="298" y="45"/>
                </a:cubicBezTo>
                <a:close/>
                <a:moveTo>
                  <a:pt x="287" y="37"/>
                </a:moveTo>
                <a:cubicBezTo>
                  <a:pt x="282" y="41"/>
                  <a:pt x="276" y="45"/>
                  <a:pt x="271" y="48"/>
                </a:cubicBezTo>
                <a:cubicBezTo>
                  <a:pt x="263" y="37"/>
                  <a:pt x="255" y="28"/>
                  <a:pt x="247" y="21"/>
                </a:cubicBezTo>
                <a:cubicBezTo>
                  <a:pt x="261" y="25"/>
                  <a:pt x="274" y="30"/>
                  <a:pt x="287" y="37"/>
                </a:cubicBezTo>
                <a:close/>
                <a:moveTo>
                  <a:pt x="203" y="14"/>
                </a:moveTo>
                <a:cubicBezTo>
                  <a:pt x="223" y="17"/>
                  <a:pt x="242" y="30"/>
                  <a:pt x="259" y="54"/>
                </a:cubicBezTo>
                <a:cubicBezTo>
                  <a:pt x="242" y="61"/>
                  <a:pt x="223" y="65"/>
                  <a:pt x="203" y="66"/>
                </a:cubicBezTo>
                <a:lnTo>
                  <a:pt x="203" y="14"/>
                </a:lnTo>
                <a:close/>
                <a:moveTo>
                  <a:pt x="203" y="79"/>
                </a:moveTo>
                <a:cubicBezTo>
                  <a:pt x="225" y="78"/>
                  <a:pt x="247" y="73"/>
                  <a:pt x="266" y="65"/>
                </a:cubicBezTo>
                <a:cubicBezTo>
                  <a:pt x="266" y="65"/>
                  <a:pt x="266" y="66"/>
                  <a:pt x="266" y="66"/>
                </a:cubicBezTo>
                <a:cubicBezTo>
                  <a:pt x="275" y="81"/>
                  <a:pt x="282" y="98"/>
                  <a:pt x="287" y="116"/>
                </a:cubicBezTo>
                <a:cubicBezTo>
                  <a:pt x="260" y="120"/>
                  <a:pt x="232" y="122"/>
                  <a:pt x="203" y="122"/>
                </a:cubicBezTo>
                <a:lnTo>
                  <a:pt x="203" y="79"/>
                </a:lnTo>
                <a:close/>
                <a:moveTo>
                  <a:pt x="203" y="135"/>
                </a:moveTo>
                <a:cubicBezTo>
                  <a:pt x="233" y="135"/>
                  <a:pt x="262" y="133"/>
                  <a:pt x="290" y="129"/>
                </a:cubicBezTo>
                <a:cubicBezTo>
                  <a:pt x="294" y="148"/>
                  <a:pt x="297" y="168"/>
                  <a:pt x="297" y="189"/>
                </a:cubicBezTo>
                <a:cubicBezTo>
                  <a:pt x="203" y="189"/>
                  <a:pt x="203" y="189"/>
                  <a:pt x="203" y="189"/>
                </a:cubicBezTo>
                <a:lnTo>
                  <a:pt x="203" y="135"/>
                </a:lnTo>
                <a:close/>
                <a:moveTo>
                  <a:pt x="203" y="203"/>
                </a:moveTo>
                <a:cubicBezTo>
                  <a:pt x="298" y="202"/>
                  <a:pt x="298" y="202"/>
                  <a:pt x="298" y="202"/>
                </a:cubicBezTo>
                <a:cubicBezTo>
                  <a:pt x="297" y="222"/>
                  <a:pt x="295" y="241"/>
                  <a:pt x="292" y="260"/>
                </a:cubicBezTo>
                <a:cubicBezTo>
                  <a:pt x="264" y="256"/>
                  <a:pt x="234" y="254"/>
                  <a:pt x="204" y="254"/>
                </a:cubicBezTo>
                <a:lnTo>
                  <a:pt x="203" y="203"/>
                </a:lnTo>
                <a:close/>
                <a:moveTo>
                  <a:pt x="204" y="267"/>
                </a:moveTo>
                <a:cubicBezTo>
                  <a:pt x="233" y="267"/>
                  <a:pt x="262" y="269"/>
                  <a:pt x="289" y="273"/>
                </a:cubicBezTo>
                <a:cubicBezTo>
                  <a:pt x="284" y="292"/>
                  <a:pt x="278" y="309"/>
                  <a:pt x="269" y="325"/>
                </a:cubicBezTo>
                <a:cubicBezTo>
                  <a:pt x="250" y="316"/>
                  <a:pt x="227" y="311"/>
                  <a:pt x="204" y="310"/>
                </a:cubicBezTo>
                <a:lnTo>
                  <a:pt x="204" y="267"/>
                </a:lnTo>
                <a:close/>
                <a:moveTo>
                  <a:pt x="204" y="380"/>
                </a:moveTo>
                <a:cubicBezTo>
                  <a:pt x="204" y="323"/>
                  <a:pt x="204" y="323"/>
                  <a:pt x="204" y="323"/>
                </a:cubicBezTo>
                <a:cubicBezTo>
                  <a:pt x="226" y="324"/>
                  <a:pt x="246" y="329"/>
                  <a:pt x="263" y="336"/>
                </a:cubicBezTo>
                <a:cubicBezTo>
                  <a:pt x="246" y="362"/>
                  <a:pt x="226" y="378"/>
                  <a:pt x="204" y="380"/>
                </a:cubicBezTo>
                <a:close/>
                <a:moveTo>
                  <a:pt x="248" y="374"/>
                </a:moveTo>
                <a:cubicBezTo>
                  <a:pt x="258" y="365"/>
                  <a:pt x="267" y="355"/>
                  <a:pt x="275" y="342"/>
                </a:cubicBezTo>
                <a:cubicBezTo>
                  <a:pt x="281" y="346"/>
                  <a:pt x="287" y="350"/>
                  <a:pt x="292" y="354"/>
                </a:cubicBezTo>
                <a:cubicBezTo>
                  <a:pt x="278" y="363"/>
                  <a:pt x="264" y="369"/>
                  <a:pt x="248" y="374"/>
                </a:cubicBezTo>
                <a:close/>
                <a:moveTo>
                  <a:pt x="303" y="347"/>
                </a:moveTo>
                <a:cubicBezTo>
                  <a:pt x="299" y="343"/>
                  <a:pt x="294" y="339"/>
                  <a:pt x="288" y="335"/>
                </a:cubicBezTo>
                <a:cubicBezTo>
                  <a:pt x="286" y="334"/>
                  <a:pt x="284" y="332"/>
                  <a:pt x="281" y="331"/>
                </a:cubicBezTo>
                <a:cubicBezTo>
                  <a:pt x="290" y="314"/>
                  <a:pt x="297" y="295"/>
                  <a:pt x="302" y="275"/>
                </a:cubicBezTo>
                <a:cubicBezTo>
                  <a:pt x="321" y="278"/>
                  <a:pt x="340" y="281"/>
                  <a:pt x="357" y="286"/>
                </a:cubicBezTo>
                <a:cubicBezTo>
                  <a:pt x="344" y="310"/>
                  <a:pt x="325" y="331"/>
                  <a:pt x="303" y="347"/>
                </a:cubicBezTo>
                <a:close/>
                <a:moveTo>
                  <a:pt x="363" y="274"/>
                </a:moveTo>
                <a:cubicBezTo>
                  <a:pt x="345" y="269"/>
                  <a:pt x="325" y="265"/>
                  <a:pt x="305" y="262"/>
                </a:cubicBezTo>
                <a:cubicBezTo>
                  <a:pt x="308" y="243"/>
                  <a:pt x="310" y="223"/>
                  <a:pt x="311" y="202"/>
                </a:cubicBezTo>
                <a:cubicBezTo>
                  <a:pt x="380" y="202"/>
                  <a:pt x="380" y="202"/>
                  <a:pt x="380" y="202"/>
                </a:cubicBezTo>
                <a:cubicBezTo>
                  <a:pt x="380" y="228"/>
                  <a:pt x="374" y="252"/>
                  <a:pt x="363" y="2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3558" name="Group 6">
            <a:extLst>
              <a:ext uri="{FF2B5EF4-FFF2-40B4-BE49-F238E27FC236}">
                <a16:creationId xmlns:a16="http://schemas.microsoft.com/office/drawing/2014/main" id="{1E1DAB11-1182-41FE-8146-DFE589C084C3}"/>
              </a:ext>
            </a:extLst>
          </p:cNvPr>
          <p:cNvGrpSpPr>
            <a:grpSpLocks/>
          </p:cNvGrpSpPr>
          <p:nvPr/>
        </p:nvGrpSpPr>
        <p:grpSpPr bwMode="auto">
          <a:xfrm>
            <a:off x="5321300" y="4110038"/>
            <a:ext cx="1581150" cy="0"/>
            <a:chOff x="0" y="0"/>
            <a:chExt cx="1581350" cy="1"/>
          </a:xfrm>
        </p:grpSpPr>
        <p:sp>
          <p:nvSpPr>
            <p:cNvPr id="23559" name="直接连接符 34">
              <a:extLst>
                <a:ext uri="{FF2B5EF4-FFF2-40B4-BE49-F238E27FC236}">
                  <a16:creationId xmlns:a16="http://schemas.microsoft.com/office/drawing/2014/main" id="{10803378-7B4A-4FD6-9AAF-6FA632F23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675" y="0"/>
              <a:ext cx="432000" cy="1"/>
            </a:xfrm>
            <a:prstGeom prst="line">
              <a:avLst/>
            </a:prstGeom>
            <a:noFill/>
            <a:ln w="190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60" name="直接连接符 35">
              <a:extLst>
                <a:ext uri="{FF2B5EF4-FFF2-40B4-BE49-F238E27FC236}">
                  <a16:creationId xmlns:a16="http://schemas.microsoft.com/office/drawing/2014/main" id="{39BE96E4-47F3-440E-AD12-F06C382FB9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9350" y="0"/>
              <a:ext cx="432000" cy="1"/>
            </a:xfrm>
            <a:prstGeom prst="line">
              <a:avLst/>
            </a:prstGeom>
            <a:noFill/>
            <a:ln w="19050" cap="flat" cmpd="sng">
              <a:solidFill>
                <a:srgbClr val="0CEEC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61" name="直接连接符 36">
              <a:extLst>
                <a:ext uri="{FF2B5EF4-FFF2-40B4-BE49-F238E27FC236}">
                  <a16:creationId xmlns:a16="http://schemas.microsoft.com/office/drawing/2014/main" id="{D2A2A533-B5AA-4219-9934-24C2675B47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32000" cy="1"/>
            </a:xfrm>
            <a:prstGeom prst="line">
              <a:avLst/>
            </a:prstGeom>
            <a:noFill/>
            <a:ln w="19050" cap="flat" cmpd="sng">
              <a:solidFill>
                <a:srgbClr val="0CEEC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62" name="文本框 3">
            <a:extLst>
              <a:ext uri="{FF2B5EF4-FFF2-40B4-BE49-F238E27FC236}">
                <a16:creationId xmlns:a16="http://schemas.microsoft.com/office/drawing/2014/main" id="{EADB2209-F425-45E7-85B8-8029D8307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328988"/>
            <a:ext cx="9353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THANKS FOR YOUR ATTENTION</a:t>
            </a:r>
            <a:endParaRPr lang="zh-CN" altLang="en-US" sz="4800" b="1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7F1D6B35-F467-4C5E-A487-6AEA960D9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315774"/>
            <a:ext cx="188617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300" i="1" dirty="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FREEPPT7.COM</a:t>
            </a:r>
            <a:endParaRPr lang="zh-CN" altLang="en-US" sz="2300" i="1" dirty="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4">
            <a:extLst>
              <a:ext uri="{FF2B5EF4-FFF2-40B4-BE49-F238E27FC236}">
                <a16:creationId xmlns:a16="http://schemas.microsoft.com/office/drawing/2014/main" id="{8714E967-E0BD-4990-B0DA-AF33C65F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1"/>
          <a:stretch>
            <a:fillRect/>
          </a:stretch>
        </p:blipFill>
        <p:spPr bwMode="auto">
          <a:xfrm flipH="1">
            <a:off x="0" y="0"/>
            <a:ext cx="122237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任意多边形 2">
            <a:extLst>
              <a:ext uri="{FF2B5EF4-FFF2-40B4-BE49-F238E27FC236}">
                <a16:creationId xmlns:a16="http://schemas.microsoft.com/office/drawing/2014/main" id="{8143112E-C87E-49D5-A450-12F06A8CA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1400"/>
            <a:ext cx="12223750" cy="3276600"/>
          </a:xfrm>
          <a:custGeom>
            <a:avLst/>
            <a:gdLst>
              <a:gd name="T0" fmla="*/ 0 w 14748387"/>
              <a:gd name="T1" fmla="*/ 3097161 h 4748980"/>
              <a:gd name="T2" fmla="*/ 0 w 14748387"/>
              <a:gd name="T3" fmla="*/ 2330245 h 4748980"/>
              <a:gd name="T4" fmla="*/ 14748387 w 14748387"/>
              <a:gd name="T5" fmla="*/ 0 h 4748980"/>
              <a:gd name="T6" fmla="*/ 14748387 w 14748387"/>
              <a:gd name="T7" fmla="*/ 4748980 h 4748980"/>
              <a:gd name="T8" fmla="*/ 0 w 14748387"/>
              <a:gd name="T9" fmla="*/ 4748980 h 4748980"/>
              <a:gd name="T10" fmla="*/ 0 w 14748387"/>
              <a:gd name="T11" fmla="*/ 3097161 h 47489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48387"/>
              <a:gd name="T19" fmla="*/ 0 h 4748980"/>
              <a:gd name="T20" fmla="*/ 14748387 w 14748387"/>
              <a:gd name="T21" fmla="*/ 4748980 h 47489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48387" h="4748980">
                <a:moveTo>
                  <a:pt x="0" y="3097161"/>
                </a:moveTo>
                <a:lnTo>
                  <a:pt x="0" y="2330245"/>
                </a:lnTo>
                <a:lnTo>
                  <a:pt x="14748387" y="0"/>
                </a:lnTo>
                <a:lnTo>
                  <a:pt x="14748387" y="4748980"/>
                </a:lnTo>
                <a:lnTo>
                  <a:pt x="0" y="4748980"/>
                </a:lnTo>
                <a:lnTo>
                  <a:pt x="0" y="3097161"/>
                </a:lnTo>
                <a:close/>
              </a:path>
            </a:pathLst>
          </a:cu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96" name="椭圆 5">
            <a:extLst>
              <a:ext uri="{FF2B5EF4-FFF2-40B4-BE49-F238E27FC236}">
                <a16:creationId xmlns:a16="http://schemas.microsoft.com/office/drawing/2014/main" id="{9DD24225-FBD9-4C30-BC1E-4A874914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513" y="4637088"/>
            <a:ext cx="466725" cy="465137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97" name="文本框 25">
            <a:extLst>
              <a:ext uri="{FF2B5EF4-FFF2-40B4-BE49-F238E27FC236}">
                <a16:creationId xmlns:a16="http://schemas.microsoft.com/office/drawing/2014/main" id="{988F69B4-8110-4F92-87A9-B14414658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613" y="331788"/>
            <a:ext cx="1758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Company</a:t>
            </a:r>
            <a:r>
              <a:rPr lang="zh-CN" altLang="en-US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Logo</a:t>
            </a:r>
            <a:endParaRPr lang="zh-CN" altLang="en-US"/>
          </a:p>
        </p:txBody>
      </p:sp>
      <p:sp>
        <p:nvSpPr>
          <p:cNvPr id="8198" name="文本框 26">
            <a:extLst>
              <a:ext uri="{FF2B5EF4-FFF2-40B4-BE49-F238E27FC236}">
                <a16:creationId xmlns:a16="http://schemas.microsoft.com/office/drawing/2014/main" id="{9964906C-7280-483C-814B-36F61141E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613" y="615950"/>
            <a:ext cx="310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康俪金黑W8" pitchFamily="1" charset="-122"/>
                <a:ea typeface="华康俪金黑W8" pitchFamily="1" charset="-122"/>
                <a:sym typeface="华康俪金黑W8" pitchFamily="1" charset="-122"/>
              </a:rPr>
              <a:t>Enter a slogan</a:t>
            </a:r>
          </a:p>
        </p:txBody>
      </p:sp>
      <p:sp>
        <p:nvSpPr>
          <p:cNvPr id="8199" name="圆角矩形 27">
            <a:extLst>
              <a:ext uri="{FF2B5EF4-FFF2-40B4-BE49-F238E27FC236}">
                <a16:creationId xmlns:a16="http://schemas.microsoft.com/office/drawing/2014/main" id="{EF480BD6-3FED-4F0F-BE02-1EB046C8A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0813" y="984250"/>
            <a:ext cx="1217612" cy="209550"/>
          </a:xfrm>
          <a:prstGeom prst="roundRect">
            <a:avLst>
              <a:gd name="adj" fmla="val 16667"/>
            </a:avLst>
          </a:prstGeom>
          <a:solidFill>
            <a:srgbClr val="0BD1B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72000" anchor="ctr"/>
          <a:lstStyle/>
          <a:p>
            <a:pPr algn="ctr"/>
            <a:r>
              <a:rPr lang="en-US" altLang="zh-CN" sz="15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Abour Compay</a:t>
            </a:r>
            <a:endParaRPr lang="zh-CN" altLang="en-US" sz="15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8200" name="Freeform 20">
            <a:extLst>
              <a:ext uri="{FF2B5EF4-FFF2-40B4-BE49-F238E27FC236}">
                <a16:creationId xmlns:a16="http://schemas.microsoft.com/office/drawing/2014/main" id="{DD1E5C4C-FB05-4A60-83B7-464A6D21943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926138" y="4683125"/>
            <a:ext cx="371475" cy="373063"/>
          </a:xfrm>
          <a:custGeom>
            <a:avLst/>
            <a:gdLst>
              <a:gd name="T0" fmla="*/ 370 w 394"/>
              <a:gd name="T1" fmla="*/ 104 h 395"/>
              <a:gd name="T2" fmla="*/ 189 w 394"/>
              <a:gd name="T3" fmla="*/ 0 h 395"/>
              <a:gd name="T4" fmla="*/ 96 w 394"/>
              <a:gd name="T5" fmla="*/ 29 h 395"/>
              <a:gd name="T6" fmla="*/ 23 w 394"/>
              <a:gd name="T7" fmla="*/ 106 h 395"/>
              <a:gd name="T8" fmla="*/ 0 w 394"/>
              <a:gd name="T9" fmla="*/ 198 h 395"/>
              <a:gd name="T10" fmla="*/ 21 w 394"/>
              <a:gd name="T11" fmla="*/ 285 h 395"/>
              <a:gd name="T12" fmla="*/ 94 w 394"/>
              <a:gd name="T13" fmla="*/ 365 h 395"/>
              <a:gd name="T14" fmla="*/ 204 w 394"/>
              <a:gd name="T15" fmla="*/ 395 h 395"/>
              <a:gd name="T16" fmla="*/ 373 w 394"/>
              <a:gd name="T17" fmla="*/ 285 h 395"/>
              <a:gd name="T18" fmla="*/ 393 w 394"/>
              <a:gd name="T19" fmla="*/ 197 h 395"/>
              <a:gd name="T20" fmla="*/ 125 w 394"/>
              <a:gd name="T21" fmla="*/ 325 h 395"/>
              <a:gd name="T22" fmla="*/ 191 w 394"/>
              <a:gd name="T23" fmla="*/ 310 h 395"/>
              <a:gd name="T24" fmla="*/ 96 w 394"/>
              <a:gd name="T25" fmla="*/ 203 h 395"/>
              <a:gd name="T26" fmla="*/ 190 w 394"/>
              <a:gd name="T27" fmla="*/ 189 h 395"/>
              <a:gd name="T28" fmla="*/ 190 w 394"/>
              <a:gd name="T29" fmla="*/ 135 h 395"/>
              <a:gd name="T30" fmla="*/ 106 w 394"/>
              <a:gd name="T31" fmla="*/ 117 h 395"/>
              <a:gd name="T32" fmla="*/ 190 w 394"/>
              <a:gd name="T33" fmla="*/ 79 h 395"/>
              <a:gd name="T34" fmla="*/ 190 w 394"/>
              <a:gd name="T35" fmla="*/ 66 h 395"/>
              <a:gd name="T36" fmla="*/ 145 w 394"/>
              <a:gd name="T37" fmla="*/ 21 h 395"/>
              <a:gd name="T38" fmla="*/ 145 w 394"/>
              <a:gd name="T39" fmla="*/ 21 h 395"/>
              <a:gd name="T40" fmla="*/ 115 w 394"/>
              <a:gd name="T41" fmla="*/ 60 h 395"/>
              <a:gd name="T42" fmla="*/ 39 w 394"/>
              <a:gd name="T43" fmla="*/ 104 h 395"/>
              <a:gd name="T44" fmla="*/ 90 w 394"/>
              <a:gd name="T45" fmla="*/ 128 h 395"/>
              <a:gd name="T46" fmla="*/ 33 w 394"/>
              <a:gd name="T47" fmla="*/ 115 h 395"/>
              <a:gd name="T48" fmla="*/ 89 w 394"/>
              <a:gd name="T49" fmla="*/ 263 h 395"/>
              <a:gd name="T50" fmla="*/ 92 w 394"/>
              <a:gd name="T51" fmla="*/ 348 h 395"/>
              <a:gd name="T52" fmla="*/ 114 w 394"/>
              <a:gd name="T53" fmla="*/ 331 h 395"/>
              <a:gd name="T54" fmla="*/ 103 w 394"/>
              <a:gd name="T55" fmla="*/ 355 h 395"/>
              <a:gd name="T56" fmla="*/ 103 w 394"/>
              <a:gd name="T57" fmla="*/ 355 h 395"/>
              <a:gd name="T58" fmla="*/ 191 w 394"/>
              <a:gd name="T59" fmla="*/ 381 h 395"/>
              <a:gd name="T60" fmla="*/ 311 w 394"/>
              <a:gd name="T61" fmla="*/ 189 h 395"/>
              <a:gd name="T62" fmla="*/ 380 w 394"/>
              <a:gd name="T63" fmla="*/ 189 h 395"/>
              <a:gd name="T64" fmla="*/ 300 w 394"/>
              <a:gd name="T65" fmla="*/ 114 h 395"/>
              <a:gd name="T66" fmla="*/ 287 w 394"/>
              <a:gd name="T67" fmla="*/ 53 h 395"/>
              <a:gd name="T68" fmla="*/ 271 w 394"/>
              <a:gd name="T69" fmla="*/ 48 h 395"/>
              <a:gd name="T70" fmla="*/ 203 w 394"/>
              <a:gd name="T71" fmla="*/ 14 h 395"/>
              <a:gd name="T72" fmla="*/ 203 w 394"/>
              <a:gd name="T73" fmla="*/ 14 h 395"/>
              <a:gd name="T74" fmla="*/ 266 w 394"/>
              <a:gd name="T75" fmla="*/ 66 h 395"/>
              <a:gd name="T76" fmla="*/ 203 w 394"/>
              <a:gd name="T77" fmla="*/ 79 h 395"/>
              <a:gd name="T78" fmla="*/ 297 w 394"/>
              <a:gd name="T79" fmla="*/ 189 h 395"/>
              <a:gd name="T80" fmla="*/ 203 w 394"/>
              <a:gd name="T81" fmla="*/ 203 h 395"/>
              <a:gd name="T82" fmla="*/ 204 w 394"/>
              <a:gd name="T83" fmla="*/ 254 h 395"/>
              <a:gd name="T84" fmla="*/ 289 w 394"/>
              <a:gd name="T85" fmla="*/ 273 h 395"/>
              <a:gd name="T86" fmla="*/ 204 w 394"/>
              <a:gd name="T87" fmla="*/ 267 h 395"/>
              <a:gd name="T88" fmla="*/ 263 w 394"/>
              <a:gd name="T89" fmla="*/ 336 h 395"/>
              <a:gd name="T90" fmla="*/ 275 w 394"/>
              <a:gd name="T91" fmla="*/ 342 h 395"/>
              <a:gd name="T92" fmla="*/ 303 w 394"/>
              <a:gd name="T93" fmla="*/ 347 h 395"/>
              <a:gd name="T94" fmla="*/ 302 w 394"/>
              <a:gd name="T95" fmla="*/ 275 h 395"/>
              <a:gd name="T96" fmla="*/ 363 w 394"/>
              <a:gd name="T97" fmla="*/ 274 h 395"/>
              <a:gd name="T98" fmla="*/ 380 w 394"/>
              <a:gd name="T99" fmla="*/ 202 h 3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94"/>
              <a:gd name="T151" fmla="*/ 0 h 395"/>
              <a:gd name="T152" fmla="*/ 394 w 394"/>
              <a:gd name="T153" fmla="*/ 395 h 3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94" h="395">
                <a:moveTo>
                  <a:pt x="393" y="192"/>
                </a:moveTo>
                <a:cubicBezTo>
                  <a:pt x="393" y="161"/>
                  <a:pt x="384" y="131"/>
                  <a:pt x="370" y="105"/>
                </a:cubicBezTo>
                <a:cubicBezTo>
                  <a:pt x="370" y="104"/>
                  <a:pt x="370" y="104"/>
                  <a:pt x="370" y="104"/>
                </a:cubicBezTo>
                <a:cubicBezTo>
                  <a:pt x="338" y="44"/>
                  <a:pt x="275" y="3"/>
                  <a:pt x="203" y="1"/>
                </a:cubicBezTo>
                <a:cubicBezTo>
                  <a:pt x="203" y="0"/>
                  <a:pt x="203" y="0"/>
                  <a:pt x="203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9" y="1"/>
                  <a:pt x="189" y="1"/>
                  <a:pt x="189" y="1"/>
                </a:cubicBezTo>
                <a:cubicBezTo>
                  <a:pt x="155" y="2"/>
                  <a:pt x="123" y="12"/>
                  <a:pt x="9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67" y="46"/>
                  <a:pt x="43" y="71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5" y="102"/>
                  <a:pt x="24" y="104"/>
                  <a:pt x="23" y="106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9" y="132"/>
                  <a:pt x="1" y="162"/>
                  <a:pt x="0" y="194"/>
                </a:cubicBezTo>
                <a:cubicBezTo>
                  <a:pt x="0" y="195"/>
                  <a:pt x="0" y="197"/>
                  <a:pt x="0" y="198"/>
                </a:cubicBezTo>
                <a:cubicBezTo>
                  <a:pt x="0" y="227"/>
                  <a:pt x="7" y="255"/>
                  <a:pt x="18" y="280"/>
                </a:cubicBezTo>
                <a:cubicBezTo>
                  <a:pt x="18" y="280"/>
                  <a:pt x="18" y="280"/>
                  <a:pt x="18" y="280"/>
                </a:cubicBezTo>
                <a:cubicBezTo>
                  <a:pt x="19" y="281"/>
                  <a:pt x="20" y="283"/>
                  <a:pt x="21" y="285"/>
                </a:cubicBezTo>
                <a:cubicBezTo>
                  <a:pt x="21" y="285"/>
                  <a:pt x="21" y="286"/>
                  <a:pt x="21" y="286"/>
                </a:cubicBezTo>
                <a:cubicBezTo>
                  <a:pt x="38" y="318"/>
                  <a:pt x="63" y="346"/>
                  <a:pt x="94" y="365"/>
                </a:cubicBezTo>
                <a:cubicBezTo>
                  <a:pt x="94" y="365"/>
                  <a:pt x="94" y="365"/>
                  <a:pt x="94" y="365"/>
                </a:cubicBezTo>
                <a:cubicBezTo>
                  <a:pt x="122" y="382"/>
                  <a:pt x="156" y="393"/>
                  <a:pt x="191" y="394"/>
                </a:cubicBezTo>
                <a:cubicBezTo>
                  <a:pt x="191" y="395"/>
                  <a:pt x="191" y="395"/>
                  <a:pt x="191" y="395"/>
                </a:cubicBezTo>
                <a:cubicBezTo>
                  <a:pt x="204" y="395"/>
                  <a:pt x="204" y="395"/>
                  <a:pt x="204" y="395"/>
                </a:cubicBezTo>
                <a:cubicBezTo>
                  <a:pt x="204" y="394"/>
                  <a:pt x="204" y="394"/>
                  <a:pt x="204" y="394"/>
                </a:cubicBezTo>
                <a:cubicBezTo>
                  <a:pt x="244" y="392"/>
                  <a:pt x="282" y="379"/>
                  <a:pt x="312" y="357"/>
                </a:cubicBezTo>
                <a:cubicBezTo>
                  <a:pt x="338" y="338"/>
                  <a:pt x="359" y="313"/>
                  <a:pt x="373" y="285"/>
                </a:cubicBezTo>
                <a:cubicBezTo>
                  <a:pt x="373" y="284"/>
                  <a:pt x="373" y="284"/>
                  <a:pt x="374" y="284"/>
                </a:cubicBezTo>
                <a:cubicBezTo>
                  <a:pt x="374" y="282"/>
                  <a:pt x="375" y="280"/>
                  <a:pt x="376" y="278"/>
                </a:cubicBezTo>
                <a:cubicBezTo>
                  <a:pt x="387" y="253"/>
                  <a:pt x="394" y="226"/>
                  <a:pt x="393" y="197"/>
                </a:cubicBezTo>
                <a:cubicBezTo>
                  <a:pt x="393" y="195"/>
                  <a:pt x="393" y="194"/>
                  <a:pt x="393" y="192"/>
                </a:cubicBezTo>
                <a:close/>
                <a:moveTo>
                  <a:pt x="191" y="310"/>
                </a:moveTo>
                <a:cubicBezTo>
                  <a:pt x="167" y="311"/>
                  <a:pt x="145" y="316"/>
                  <a:pt x="125" y="325"/>
                </a:cubicBezTo>
                <a:cubicBezTo>
                  <a:pt x="117" y="310"/>
                  <a:pt x="110" y="292"/>
                  <a:pt x="105" y="273"/>
                </a:cubicBezTo>
                <a:cubicBezTo>
                  <a:pt x="132" y="270"/>
                  <a:pt x="161" y="267"/>
                  <a:pt x="191" y="267"/>
                </a:cubicBezTo>
                <a:lnTo>
                  <a:pt x="191" y="310"/>
                </a:lnTo>
                <a:close/>
                <a:moveTo>
                  <a:pt x="190" y="254"/>
                </a:moveTo>
                <a:cubicBezTo>
                  <a:pt x="160" y="254"/>
                  <a:pt x="130" y="257"/>
                  <a:pt x="102" y="261"/>
                </a:cubicBezTo>
                <a:cubicBezTo>
                  <a:pt x="99" y="242"/>
                  <a:pt x="97" y="223"/>
                  <a:pt x="96" y="203"/>
                </a:cubicBezTo>
                <a:cubicBezTo>
                  <a:pt x="190" y="203"/>
                  <a:pt x="190" y="203"/>
                  <a:pt x="190" y="203"/>
                </a:cubicBezTo>
                <a:lnTo>
                  <a:pt x="190" y="254"/>
                </a:lnTo>
                <a:close/>
                <a:moveTo>
                  <a:pt x="190" y="189"/>
                </a:moveTo>
                <a:cubicBezTo>
                  <a:pt x="96" y="190"/>
                  <a:pt x="96" y="190"/>
                  <a:pt x="96" y="190"/>
                </a:cubicBezTo>
                <a:cubicBezTo>
                  <a:pt x="97" y="169"/>
                  <a:pt x="99" y="149"/>
                  <a:pt x="103" y="129"/>
                </a:cubicBezTo>
                <a:cubicBezTo>
                  <a:pt x="131" y="133"/>
                  <a:pt x="160" y="135"/>
                  <a:pt x="190" y="135"/>
                </a:cubicBezTo>
                <a:lnTo>
                  <a:pt x="190" y="189"/>
                </a:lnTo>
                <a:close/>
                <a:moveTo>
                  <a:pt x="190" y="122"/>
                </a:moveTo>
                <a:cubicBezTo>
                  <a:pt x="161" y="122"/>
                  <a:pt x="133" y="120"/>
                  <a:pt x="106" y="117"/>
                </a:cubicBezTo>
                <a:cubicBezTo>
                  <a:pt x="111" y="98"/>
                  <a:pt x="118" y="81"/>
                  <a:pt x="126" y="67"/>
                </a:cubicBezTo>
                <a:cubicBezTo>
                  <a:pt x="126" y="66"/>
                  <a:pt x="127" y="66"/>
                  <a:pt x="127" y="65"/>
                </a:cubicBezTo>
                <a:cubicBezTo>
                  <a:pt x="146" y="74"/>
                  <a:pt x="167" y="78"/>
                  <a:pt x="190" y="79"/>
                </a:cubicBezTo>
                <a:lnTo>
                  <a:pt x="190" y="122"/>
                </a:lnTo>
                <a:close/>
                <a:moveTo>
                  <a:pt x="189" y="14"/>
                </a:moveTo>
                <a:cubicBezTo>
                  <a:pt x="190" y="66"/>
                  <a:pt x="190" y="66"/>
                  <a:pt x="190" y="66"/>
                </a:cubicBezTo>
                <a:cubicBezTo>
                  <a:pt x="169" y="65"/>
                  <a:pt x="150" y="61"/>
                  <a:pt x="134" y="54"/>
                </a:cubicBezTo>
                <a:cubicBezTo>
                  <a:pt x="150" y="31"/>
                  <a:pt x="169" y="17"/>
                  <a:pt x="189" y="14"/>
                </a:cubicBezTo>
                <a:close/>
                <a:moveTo>
                  <a:pt x="145" y="21"/>
                </a:moveTo>
                <a:cubicBezTo>
                  <a:pt x="137" y="28"/>
                  <a:pt x="129" y="38"/>
                  <a:pt x="122" y="49"/>
                </a:cubicBezTo>
                <a:cubicBezTo>
                  <a:pt x="116" y="45"/>
                  <a:pt x="111" y="42"/>
                  <a:pt x="106" y="38"/>
                </a:cubicBezTo>
                <a:cubicBezTo>
                  <a:pt x="118" y="31"/>
                  <a:pt x="131" y="25"/>
                  <a:pt x="145" y="21"/>
                </a:cubicBezTo>
                <a:close/>
                <a:moveTo>
                  <a:pt x="94" y="45"/>
                </a:moveTo>
                <a:cubicBezTo>
                  <a:pt x="97" y="48"/>
                  <a:pt x="101" y="51"/>
                  <a:pt x="105" y="54"/>
                </a:cubicBezTo>
                <a:cubicBezTo>
                  <a:pt x="108" y="56"/>
                  <a:pt x="112" y="58"/>
                  <a:pt x="115" y="60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06" y="76"/>
                  <a:pt x="98" y="95"/>
                  <a:pt x="93" y="115"/>
                </a:cubicBezTo>
                <a:cubicBezTo>
                  <a:pt x="74" y="112"/>
                  <a:pt x="56" y="108"/>
                  <a:pt x="39" y="104"/>
                </a:cubicBezTo>
                <a:cubicBezTo>
                  <a:pt x="53" y="80"/>
                  <a:pt x="72" y="61"/>
                  <a:pt x="94" y="45"/>
                </a:cubicBezTo>
                <a:close/>
                <a:moveTo>
                  <a:pt x="33" y="115"/>
                </a:moveTo>
                <a:cubicBezTo>
                  <a:pt x="51" y="120"/>
                  <a:pt x="70" y="124"/>
                  <a:pt x="90" y="128"/>
                </a:cubicBezTo>
                <a:cubicBezTo>
                  <a:pt x="86" y="147"/>
                  <a:pt x="83" y="168"/>
                  <a:pt x="83" y="190"/>
                </a:cubicBezTo>
                <a:cubicBezTo>
                  <a:pt x="13" y="190"/>
                  <a:pt x="13" y="190"/>
                  <a:pt x="13" y="190"/>
                </a:cubicBezTo>
                <a:cubicBezTo>
                  <a:pt x="14" y="163"/>
                  <a:pt x="21" y="138"/>
                  <a:pt x="33" y="115"/>
                </a:cubicBezTo>
                <a:close/>
                <a:moveTo>
                  <a:pt x="13" y="203"/>
                </a:moveTo>
                <a:cubicBezTo>
                  <a:pt x="83" y="203"/>
                  <a:pt x="83" y="203"/>
                  <a:pt x="83" y="203"/>
                </a:cubicBezTo>
                <a:cubicBezTo>
                  <a:pt x="83" y="224"/>
                  <a:pt x="86" y="244"/>
                  <a:pt x="89" y="263"/>
                </a:cubicBezTo>
                <a:cubicBezTo>
                  <a:pt x="69" y="266"/>
                  <a:pt x="49" y="270"/>
                  <a:pt x="31" y="276"/>
                </a:cubicBezTo>
                <a:cubicBezTo>
                  <a:pt x="20" y="254"/>
                  <a:pt x="14" y="229"/>
                  <a:pt x="13" y="203"/>
                </a:cubicBezTo>
                <a:close/>
                <a:moveTo>
                  <a:pt x="92" y="348"/>
                </a:moveTo>
                <a:cubicBezTo>
                  <a:pt x="69" y="332"/>
                  <a:pt x="51" y="311"/>
                  <a:pt x="37" y="288"/>
                </a:cubicBezTo>
                <a:cubicBezTo>
                  <a:pt x="54" y="283"/>
                  <a:pt x="73" y="279"/>
                  <a:pt x="92" y="275"/>
                </a:cubicBezTo>
                <a:cubicBezTo>
                  <a:pt x="98" y="296"/>
                  <a:pt x="105" y="315"/>
                  <a:pt x="114" y="331"/>
                </a:cubicBezTo>
                <a:cubicBezTo>
                  <a:pt x="111" y="333"/>
                  <a:pt x="109" y="334"/>
                  <a:pt x="106" y="336"/>
                </a:cubicBezTo>
                <a:cubicBezTo>
                  <a:pt x="101" y="340"/>
                  <a:pt x="96" y="344"/>
                  <a:pt x="92" y="348"/>
                </a:cubicBezTo>
                <a:close/>
                <a:moveTo>
                  <a:pt x="103" y="355"/>
                </a:moveTo>
                <a:cubicBezTo>
                  <a:pt x="108" y="351"/>
                  <a:pt x="114" y="346"/>
                  <a:pt x="120" y="343"/>
                </a:cubicBezTo>
                <a:cubicBezTo>
                  <a:pt x="128" y="355"/>
                  <a:pt x="137" y="366"/>
                  <a:pt x="147" y="374"/>
                </a:cubicBezTo>
                <a:cubicBezTo>
                  <a:pt x="131" y="370"/>
                  <a:pt x="117" y="363"/>
                  <a:pt x="103" y="355"/>
                </a:cubicBezTo>
                <a:close/>
                <a:moveTo>
                  <a:pt x="132" y="337"/>
                </a:moveTo>
                <a:cubicBezTo>
                  <a:pt x="149" y="329"/>
                  <a:pt x="169" y="324"/>
                  <a:pt x="191" y="323"/>
                </a:cubicBezTo>
                <a:cubicBezTo>
                  <a:pt x="191" y="381"/>
                  <a:pt x="191" y="381"/>
                  <a:pt x="191" y="381"/>
                </a:cubicBezTo>
                <a:cubicBezTo>
                  <a:pt x="169" y="378"/>
                  <a:pt x="149" y="363"/>
                  <a:pt x="132" y="337"/>
                </a:cubicBezTo>
                <a:close/>
                <a:moveTo>
                  <a:pt x="380" y="189"/>
                </a:moveTo>
                <a:cubicBezTo>
                  <a:pt x="311" y="189"/>
                  <a:pt x="311" y="189"/>
                  <a:pt x="311" y="189"/>
                </a:cubicBezTo>
                <a:cubicBezTo>
                  <a:pt x="310" y="167"/>
                  <a:pt x="307" y="146"/>
                  <a:pt x="303" y="127"/>
                </a:cubicBezTo>
                <a:cubicBezTo>
                  <a:pt x="323" y="123"/>
                  <a:pt x="342" y="119"/>
                  <a:pt x="360" y="114"/>
                </a:cubicBezTo>
                <a:cubicBezTo>
                  <a:pt x="372" y="137"/>
                  <a:pt x="379" y="162"/>
                  <a:pt x="380" y="189"/>
                </a:cubicBezTo>
                <a:close/>
                <a:moveTo>
                  <a:pt x="298" y="45"/>
                </a:moveTo>
                <a:cubicBezTo>
                  <a:pt x="321" y="59"/>
                  <a:pt x="340" y="79"/>
                  <a:pt x="354" y="102"/>
                </a:cubicBezTo>
                <a:cubicBezTo>
                  <a:pt x="337" y="107"/>
                  <a:pt x="319" y="111"/>
                  <a:pt x="300" y="114"/>
                </a:cubicBezTo>
                <a:cubicBezTo>
                  <a:pt x="294" y="94"/>
                  <a:pt x="287" y="76"/>
                  <a:pt x="278" y="59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81" y="57"/>
                  <a:pt x="284" y="55"/>
                  <a:pt x="287" y="53"/>
                </a:cubicBezTo>
                <a:cubicBezTo>
                  <a:pt x="291" y="50"/>
                  <a:pt x="295" y="48"/>
                  <a:pt x="298" y="45"/>
                </a:cubicBezTo>
                <a:close/>
                <a:moveTo>
                  <a:pt x="287" y="37"/>
                </a:moveTo>
                <a:cubicBezTo>
                  <a:pt x="282" y="41"/>
                  <a:pt x="276" y="45"/>
                  <a:pt x="271" y="48"/>
                </a:cubicBezTo>
                <a:cubicBezTo>
                  <a:pt x="263" y="37"/>
                  <a:pt x="255" y="28"/>
                  <a:pt x="247" y="21"/>
                </a:cubicBezTo>
                <a:cubicBezTo>
                  <a:pt x="261" y="25"/>
                  <a:pt x="274" y="30"/>
                  <a:pt x="287" y="37"/>
                </a:cubicBezTo>
                <a:close/>
                <a:moveTo>
                  <a:pt x="203" y="14"/>
                </a:moveTo>
                <a:cubicBezTo>
                  <a:pt x="223" y="17"/>
                  <a:pt x="242" y="30"/>
                  <a:pt x="259" y="54"/>
                </a:cubicBezTo>
                <a:cubicBezTo>
                  <a:pt x="242" y="61"/>
                  <a:pt x="223" y="65"/>
                  <a:pt x="203" y="66"/>
                </a:cubicBezTo>
                <a:lnTo>
                  <a:pt x="203" y="14"/>
                </a:lnTo>
                <a:close/>
                <a:moveTo>
                  <a:pt x="203" y="79"/>
                </a:moveTo>
                <a:cubicBezTo>
                  <a:pt x="225" y="78"/>
                  <a:pt x="247" y="73"/>
                  <a:pt x="266" y="65"/>
                </a:cubicBezTo>
                <a:cubicBezTo>
                  <a:pt x="266" y="65"/>
                  <a:pt x="266" y="66"/>
                  <a:pt x="266" y="66"/>
                </a:cubicBezTo>
                <a:cubicBezTo>
                  <a:pt x="275" y="81"/>
                  <a:pt x="282" y="98"/>
                  <a:pt x="287" y="116"/>
                </a:cubicBezTo>
                <a:cubicBezTo>
                  <a:pt x="260" y="120"/>
                  <a:pt x="232" y="122"/>
                  <a:pt x="203" y="122"/>
                </a:cubicBezTo>
                <a:lnTo>
                  <a:pt x="203" y="79"/>
                </a:lnTo>
                <a:close/>
                <a:moveTo>
                  <a:pt x="203" y="135"/>
                </a:moveTo>
                <a:cubicBezTo>
                  <a:pt x="233" y="135"/>
                  <a:pt x="262" y="133"/>
                  <a:pt x="290" y="129"/>
                </a:cubicBezTo>
                <a:cubicBezTo>
                  <a:pt x="294" y="148"/>
                  <a:pt x="297" y="168"/>
                  <a:pt x="297" y="189"/>
                </a:cubicBezTo>
                <a:cubicBezTo>
                  <a:pt x="203" y="189"/>
                  <a:pt x="203" y="189"/>
                  <a:pt x="203" y="189"/>
                </a:cubicBezTo>
                <a:lnTo>
                  <a:pt x="203" y="135"/>
                </a:lnTo>
                <a:close/>
                <a:moveTo>
                  <a:pt x="203" y="203"/>
                </a:moveTo>
                <a:cubicBezTo>
                  <a:pt x="298" y="202"/>
                  <a:pt x="298" y="202"/>
                  <a:pt x="298" y="202"/>
                </a:cubicBezTo>
                <a:cubicBezTo>
                  <a:pt x="297" y="222"/>
                  <a:pt x="295" y="241"/>
                  <a:pt x="292" y="260"/>
                </a:cubicBezTo>
                <a:cubicBezTo>
                  <a:pt x="264" y="256"/>
                  <a:pt x="234" y="254"/>
                  <a:pt x="204" y="254"/>
                </a:cubicBezTo>
                <a:lnTo>
                  <a:pt x="203" y="203"/>
                </a:lnTo>
                <a:close/>
                <a:moveTo>
                  <a:pt x="204" y="267"/>
                </a:moveTo>
                <a:cubicBezTo>
                  <a:pt x="233" y="267"/>
                  <a:pt x="262" y="269"/>
                  <a:pt x="289" y="273"/>
                </a:cubicBezTo>
                <a:cubicBezTo>
                  <a:pt x="284" y="292"/>
                  <a:pt x="278" y="309"/>
                  <a:pt x="269" y="325"/>
                </a:cubicBezTo>
                <a:cubicBezTo>
                  <a:pt x="250" y="316"/>
                  <a:pt x="227" y="311"/>
                  <a:pt x="204" y="310"/>
                </a:cubicBezTo>
                <a:lnTo>
                  <a:pt x="204" y="267"/>
                </a:lnTo>
                <a:close/>
                <a:moveTo>
                  <a:pt x="204" y="380"/>
                </a:moveTo>
                <a:cubicBezTo>
                  <a:pt x="204" y="323"/>
                  <a:pt x="204" y="323"/>
                  <a:pt x="204" y="323"/>
                </a:cubicBezTo>
                <a:cubicBezTo>
                  <a:pt x="226" y="324"/>
                  <a:pt x="246" y="329"/>
                  <a:pt x="263" y="336"/>
                </a:cubicBezTo>
                <a:cubicBezTo>
                  <a:pt x="246" y="362"/>
                  <a:pt x="226" y="378"/>
                  <a:pt x="204" y="380"/>
                </a:cubicBezTo>
                <a:close/>
                <a:moveTo>
                  <a:pt x="248" y="374"/>
                </a:moveTo>
                <a:cubicBezTo>
                  <a:pt x="258" y="365"/>
                  <a:pt x="267" y="355"/>
                  <a:pt x="275" y="342"/>
                </a:cubicBezTo>
                <a:cubicBezTo>
                  <a:pt x="281" y="346"/>
                  <a:pt x="287" y="350"/>
                  <a:pt x="292" y="354"/>
                </a:cubicBezTo>
                <a:cubicBezTo>
                  <a:pt x="278" y="363"/>
                  <a:pt x="264" y="369"/>
                  <a:pt x="248" y="374"/>
                </a:cubicBezTo>
                <a:close/>
                <a:moveTo>
                  <a:pt x="303" y="347"/>
                </a:moveTo>
                <a:cubicBezTo>
                  <a:pt x="299" y="343"/>
                  <a:pt x="294" y="339"/>
                  <a:pt x="288" y="335"/>
                </a:cubicBezTo>
                <a:cubicBezTo>
                  <a:pt x="286" y="334"/>
                  <a:pt x="284" y="332"/>
                  <a:pt x="281" y="331"/>
                </a:cubicBezTo>
                <a:cubicBezTo>
                  <a:pt x="290" y="314"/>
                  <a:pt x="297" y="295"/>
                  <a:pt x="302" y="275"/>
                </a:cubicBezTo>
                <a:cubicBezTo>
                  <a:pt x="321" y="278"/>
                  <a:pt x="340" y="281"/>
                  <a:pt x="357" y="286"/>
                </a:cubicBezTo>
                <a:cubicBezTo>
                  <a:pt x="344" y="310"/>
                  <a:pt x="325" y="331"/>
                  <a:pt x="303" y="347"/>
                </a:cubicBezTo>
                <a:close/>
                <a:moveTo>
                  <a:pt x="363" y="274"/>
                </a:moveTo>
                <a:cubicBezTo>
                  <a:pt x="345" y="269"/>
                  <a:pt x="325" y="265"/>
                  <a:pt x="305" y="262"/>
                </a:cubicBezTo>
                <a:cubicBezTo>
                  <a:pt x="308" y="243"/>
                  <a:pt x="310" y="223"/>
                  <a:pt x="311" y="202"/>
                </a:cubicBezTo>
                <a:cubicBezTo>
                  <a:pt x="380" y="202"/>
                  <a:pt x="380" y="202"/>
                  <a:pt x="380" y="202"/>
                </a:cubicBezTo>
                <a:cubicBezTo>
                  <a:pt x="380" y="228"/>
                  <a:pt x="374" y="252"/>
                  <a:pt x="363" y="2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8201" name="直接连接符 34">
            <a:extLst>
              <a:ext uri="{FF2B5EF4-FFF2-40B4-BE49-F238E27FC236}">
                <a16:creationId xmlns:a16="http://schemas.microsoft.com/office/drawing/2014/main" id="{53180170-81A0-413A-B241-66B1C7470F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9625" y="5238750"/>
            <a:ext cx="431800" cy="0"/>
          </a:xfrm>
          <a:prstGeom prst="line">
            <a:avLst/>
          </a:prstGeom>
          <a:noFill/>
          <a:ln w="1905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2" name="直接连接符 35">
            <a:extLst>
              <a:ext uri="{FF2B5EF4-FFF2-40B4-BE49-F238E27FC236}">
                <a16:creationId xmlns:a16="http://schemas.microsoft.com/office/drawing/2014/main" id="{150A1713-2CBD-42BC-9359-3730546DD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5238750"/>
            <a:ext cx="431800" cy="0"/>
          </a:xfrm>
          <a:prstGeom prst="line">
            <a:avLst/>
          </a:prstGeom>
          <a:noFill/>
          <a:ln w="19050" cap="flat" cmpd="sng">
            <a:solidFill>
              <a:srgbClr val="0CEEC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3" name="直接连接符 36">
            <a:extLst>
              <a:ext uri="{FF2B5EF4-FFF2-40B4-BE49-F238E27FC236}">
                <a16:creationId xmlns:a16="http://schemas.microsoft.com/office/drawing/2014/main" id="{B8B012CE-A392-4DFE-8CDB-138914892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4950" y="5238750"/>
            <a:ext cx="431800" cy="0"/>
          </a:xfrm>
          <a:prstGeom prst="line">
            <a:avLst/>
          </a:prstGeom>
          <a:noFill/>
          <a:ln w="19050" cap="flat" cmpd="sng">
            <a:solidFill>
              <a:srgbClr val="0CEEC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8204" name="Group 12">
            <a:extLst>
              <a:ext uri="{FF2B5EF4-FFF2-40B4-BE49-F238E27FC236}">
                <a16:creationId xmlns:a16="http://schemas.microsoft.com/office/drawing/2014/main" id="{7BF4FD7C-3B1B-4D80-9A83-9E5D3D195866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5719763"/>
            <a:ext cx="3165475" cy="606425"/>
            <a:chOff x="0" y="0"/>
            <a:chExt cx="3165578" cy="606415"/>
          </a:xfrm>
        </p:grpSpPr>
        <p:sp>
          <p:nvSpPr>
            <p:cNvPr id="8205" name="矩形 38">
              <a:extLst>
                <a:ext uri="{FF2B5EF4-FFF2-40B4-BE49-F238E27FC236}">
                  <a16:creationId xmlns:a16="http://schemas.microsoft.com/office/drawing/2014/main" id="{FDD7D993-8B32-4AAF-BE44-F4D1892A4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50"/>
              <a:ext cx="467815" cy="467815"/>
            </a:xfrm>
            <a:prstGeom prst="rect">
              <a:avLst/>
            </a:prstGeom>
            <a:solidFill>
              <a:srgbClr val="0CE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>
                  <a:solidFill>
                    <a:srgbClr val="FFFFFF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2000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206" name="文本框 39">
              <a:extLst>
                <a:ext uri="{FF2B5EF4-FFF2-40B4-BE49-F238E27FC236}">
                  <a16:creationId xmlns:a16="http://schemas.microsoft.com/office/drawing/2014/main" id="{18167E65-D20A-4916-B7F2-15563EC52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0"/>
              <a:ext cx="1376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TITLE</a:t>
              </a:r>
              <a:endParaRPr lang="zh-CN" altLang="en-US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8207" name="文本框 40">
              <a:extLst>
                <a:ext uri="{FF2B5EF4-FFF2-40B4-BE49-F238E27FC236}">
                  <a16:creationId xmlns:a16="http://schemas.microsoft.com/office/drawing/2014/main" id="{187C9A08-B26C-44B4-852B-D189E87AE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237083"/>
              <a:ext cx="27369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Type your coverage</a:t>
              </a:r>
              <a:endParaRPr lang="zh-CN" altLang="en-US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8208" name="Group 16">
            <a:extLst>
              <a:ext uri="{FF2B5EF4-FFF2-40B4-BE49-F238E27FC236}">
                <a16:creationId xmlns:a16="http://schemas.microsoft.com/office/drawing/2014/main" id="{DBAD52A4-3774-408C-8794-A9569CC2BA2B}"/>
              </a:ext>
            </a:extLst>
          </p:cNvPr>
          <p:cNvGrpSpPr>
            <a:grpSpLocks/>
          </p:cNvGrpSpPr>
          <p:nvPr/>
        </p:nvGrpSpPr>
        <p:grpSpPr bwMode="auto">
          <a:xfrm>
            <a:off x="4514850" y="5719763"/>
            <a:ext cx="3165475" cy="606425"/>
            <a:chOff x="0" y="0"/>
            <a:chExt cx="3165578" cy="606415"/>
          </a:xfrm>
        </p:grpSpPr>
        <p:sp>
          <p:nvSpPr>
            <p:cNvPr id="8209" name="矩形 43">
              <a:extLst>
                <a:ext uri="{FF2B5EF4-FFF2-40B4-BE49-F238E27FC236}">
                  <a16:creationId xmlns:a16="http://schemas.microsoft.com/office/drawing/2014/main" id="{43C15209-E7D6-4E61-836B-5D3D71C2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50"/>
              <a:ext cx="467815" cy="467815"/>
            </a:xfrm>
            <a:prstGeom prst="rect">
              <a:avLst/>
            </a:prstGeom>
            <a:solidFill>
              <a:srgbClr val="0CE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>
                  <a:solidFill>
                    <a:srgbClr val="FFFFFF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2000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210" name="文本框 44">
              <a:extLst>
                <a:ext uri="{FF2B5EF4-FFF2-40B4-BE49-F238E27FC236}">
                  <a16:creationId xmlns:a16="http://schemas.microsoft.com/office/drawing/2014/main" id="{F11A6998-BB91-41EC-A4D0-B4CFF1F1E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0"/>
              <a:ext cx="1376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TITLE</a:t>
              </a:r>
              <a:endParaRPr lang="zh-CN" altLang="en-US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8211" name="文本框 45">
              <a:extLst>
                <a:ext uri="{FF2B5EF4-FFF2-40B4-BE49-F238E27FC236}">
                  <a16:creationId xmlns:a16="http://schemas.microsoft.com/office/drawing/2014/main" id="{2CF5F99C-DBD4-47B6-A0B5-16DD5EF99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237083"/>
              <a:ext cx="27369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Type your coverage</a:t>
              </a:r>
              <a:endParaRPr lang="zh-CN" altLang="en-US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8212" name="Group 20">
            <a:extLst>
              <a:ext uri="{FF2B5EF4-FFF2-40B4-BE49-F238E27FC236}">
                <a16:creationId xmlns:a16="http://schemas.microsoft.com/office/drawing/2014/main" id="{C158E06C-6E56-4155-966A-502FD1AFE27E}"/>
              </a:ext>
            </a:extLst>
          </p:cNvPr>
          <p:cNvGrpSpPr>
            <a:grpSpLocks/>
          </p:cNvGrpSpPr>
          <p:nvPr/>
        </p:nvGrpSpPr>
        <p:grpSpPr bwMode="auto">
          <a:xfrm>
            <a:off x="8535988" y="5719763"/>
            <a:ext cx="3165475" cy="606425"/>
            <a:chOff x="0" y="0"/>
            <a:chExt cx="3165578" cy="606415"/>
          </a:xfrm>
        </p:grpSpPr>
        <p:sp>
          <p:nvSpPr>
            <p:cNvPr id="8213" name="矩形 47">
              <a:extLst>
                <a:ext uri="{FF2B5EF4-FFF2-40B4-BE49-F238E27FC236}">
                  <a16:creationId xmlns:a16="http://schemas.microsoft.com/office/drawing/2014/main" id="{F8B44E17-182B-4C18-A0E6-E7E6A15A2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50"/>
              <a:ext cx="467815" cy="467815"/>
            </a:xfrm>
            <a:prstGeom prst="rect">
              <a:avLst/>
            </a:prstGeom>
            <a:solidFill>
              <a:srgbClr val="0CE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>
                  <a:solidFill>
                    <a:srgbClr val="FFFFFF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lang="zh-CN" altLang="en-US" sz="2000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214" name="文本框 48">
              <a:extLst>
                <a:ext uri="{FF2B5EF4-FFF2-40B4-BE49-F238E27FC236}">
                  <a16:creationId xmlns:a16="http://schemas.microsoft.com/office/drawing/2014/main" id="{15C500CB-89F4-46C4-AE33-F9BB7C15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0"/>
              <a:ext cx="1376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YOUR TITLE</a:t>
              </a:r>
              <a:endParaRPr lang="zh-CN" altLang="en-US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8215" name="文本框 49">
              <a:extLst>
                <a:ext uri="{FF2B5EF4-FFF2-40B4-BE49-F238E27FC236}">
                  <a16:creationId xmlns:a16="http://schemas.microsoft.com/office/drawing/2014/main" id="{1481A235-FB4F-4C5A-81B9-B503E8222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48" y="237083"/>
              <a:ext cx="27369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Type your coverage</a:t>
              </a:r>
              <a:endParaRPr lang="zh-CN" altLang="en-US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grpSp>
        <p:nvGrpSpPr>
          <p:cNvPr id="8216" name="Group 24">
            <a:extLst>
              <a:ext uri="{FF2B5EF4-FFF2-40B4-BE49-F238E27FC236}">
                <a16:creationId xmlns:a16="http://schemas.microsoft.com/office/drawing/2014/main" id="{2B4CDBE4-9B29-4671-9BB6-AA3A5849348A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8217" name="文本框 50">
              <a:extLst>
                <a:ext uri="{FF2B5EF4-FFF2-40B4-BE49-F238E27FC236}">
                  <a16:creationId xmlns:a16="http://schemas.microsoft.com/office/drawing/2014/main" id="{F879ED4B-8F26-4877-BABC-294D66C75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00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8218" name="直接连接符 51">
              <a:extLst>
                <a:ext uri="{FF2B5EF4-FFF2-40B4-BE49-F238E27FC236}">
                  <a16:creationId xmlns:a16="http://schemas.microsoft.com/office/drawing/2014/main" id="{312E3514-F8FA-49FD-874F-0FE50DE65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9" name="文本框 52">
              <a:extLst>
                <a:ext uri="{FF2B5EF4-FFF2-40B4-BE49-F238E27FC236}">
                  <a16:creationId xmlns:a16="http://schemas.microsoft.com/office/drawing/2014/main" id="{0D161EED-946C-499A-BAE2-5AC11BE48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ABOVE ALL</a:t>
              </a:r>
              <a:endParaRPr lang="zh-CN" altLang="en-US" sz="24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4">
            <a:extLst>
              <a:ext uri="{FF2B5EF4-FFF2-40B4-BE49-F238E27FC236}">
                <a16:creationId xmlns:a16="http://schemas.microsoft.com/office/drawing/2014/main" id="{766CB210-2A21-46BA-A8FF-DFAE2280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C08E-8688-4507-9C0E-E74297AF8A48}" type="slidenum">
              <a:rPr lang="zh-CN" altLang="en-US"/>
              <a:pPr/>
              <a:t>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9218" name="图片 1">
            <a:extLst>
              <a:ext uri="{FF2B5EF4-FFF2-40B4-BE49-F238E27FC236}">
                <a16:creationId xmlns:a16="http://schemas.microsoft.com/office/drawing/2014/main" id="{33719EBD-3550-4DB3-8470-1DA28CE9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87388"/>
            <a:ext cx="12215812" cy="81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平行四边形 3">
            <a:extLst>
              <a:ext uri="{FF2B5EF4-FFF2-40B4-BE49-F238E27FC236}">
                <a16:creationId xmlns:a16="http://schemas.microsoft.com/office/drawing/2014/main" id="{AD9EDD01-9FA9-4280-8EB2-2ED6D7ACDC8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465513" y="0"/>
            <a:ext cx="12188826" cy="6850063"/>
          </a:xfrm>
          <a:prstGeom prst="parallelogram">
            <a:avLst>
              <a:gd name="adj" fmla="val 24994"/>
            </a:avLst>
          </a:prstGeom>
          <a:solidFill>
            <a:srgbClr val="0C0C0C">
              <a:alpha val="1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0" name="直接连接符 16">
            <a:extLst>
              <a:ext uri="{FF2B5EF4-FFF2-40B4-BE49-F238E27FC236}">
                <a16:creationId xmlns:a16="http://schemas.microsoft.com/office/drawing/2014/main" id="{82325F22-0756-45FD-8CE0-DBA1AB55C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0" cy="869950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1" name="直接连接符 18">
            <a:extLst>
              <a:ext uri="{FF2B5EF4-FFF2-40B4-BE49-F238E27FC236}">
                <a16:creationId xmlns:a16="http://schemas.microsoft.com/office/drawing/2014/main" id="{89C07DC6-49E2-45BC-8721-3ECEF64156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4763" y="2152650"/>
            <a:ext cx="671512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2" name="直接连接符 22">
            <a:extLst>
              <a:ext uri="{FF2B5EF4-FFF2-40B4-BE49-F238E27FC236}">
                <a16:creationId xmlns:a16="http://schemas.microsoft.com/office/drawing/2014/main" id="{BA055093-03D1-424A-B12A-4FE35FF80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676275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9223" name="Group 7">
            <a:extLst>
              <a:ext uri="{FF2B5EF4-FFF2-40B4-BE49-F238E27FC236}">
                <a16:creationId xmlns:a16="http://schemas.microsoft.com/office/drawing/2014/main" id="{4D34CF8D-C62F-44D8-9DE0-A21498AA69E6}"/>
              </a:ext>
            </a:extLst>
          </p:cNvPr>
          <p:cNvGrpSpPr>
            <a:grpSpLocks/>
          </p:cNvGrpSpPr>
          <p:nvPr/>
        </p:nvGrpSpPr>
        <p:grpSpPr bwMode="auto">
          <a:xfrm>
            <a:off x="2933700" y="3024188"/>
            <a:ext cx="6889750" cy="863600"/>
            <a:chOff x="0" y="0"/>
            <a:chExt cx="6888937" cy="863688"/>
          </a:xfrm>
        </p:grpSpPr>
        <p:sp>
          <p:nvSpPr>
            <p:cNvPr id="9224" name="平行四边形 4">
              <a:extLst>
                <a:ext uri="{FF2B5EF4-FFF2-40B4-BE49-F238E27FC236}">
                  <a16:creationId xmlns:a16="http://schemas.microsoft.com/office/drawing/2014/main" id="{1DA4EFF8-9904-4387-B6B6-170FDD966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16037" cy="717550"/>
            </a:xfrm>
            <a:prstGeom prst="parallelogram">
              <a:avLst>
                <a:gd name="adj" fmla="val 62155"/>
              </a:avLst>
            </a:prstGeom>
            <a:solidFill>
              <a:srgbClr val="0BD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9225" name="平行四边形 5">
              <a:extLst>
                <a:ext uri="{FF2B5EF4-FFF2-40B4-BE49-F238E27FC236}">
                  <a16:creationId xmlns:a16="http://schemas.microsoft.com/office/drawing/2014/main" id="{45D93571-1CE5-4DDF-A39F-BF3D2492C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41" y="0"/>
              <a:ext cx="5594667" cy="717550"/>
            </a:xfrm>
            <a:prstGeom prst="parallelogram">
              <a:avLst>
                <a:gd name="adj" fmla="val 62123"/>
              </a:avLst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9226" name="文本框 6">
              <a:extLst>
                <a:ext uri="{FF2B5EF4-FFF2-40B4-BE49-F238E27FC236}">
                  <a16:creationId xmlns:a16="http://schemas.microsoft.com/office/drawing/2014/main" id="{43248488-8269-4C7B-8A94-27E97C4C7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84" y="32691"/>
              <a:ext cx="391357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SECTION ONE</a:t>
              </a:r>
              <a:endParaRPr lang="zh-CN" altLang="en-US" sz="48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9227" name="直接连接符 8">
              <a:extLst>
                <a:ext uri="{FF2B5EF4-FFF2-40B4-BE49-F238E27FC236}">
                  <a16:creationId xmlns:a16="http://schemas.microsoft.com/office/drawing/2014/main" id="{D8595188-60EE-4446-B04F-73B104741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0888" y="113292"/>
              <a:ext cx="1" cy="504000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9" name="文本框 10">
              <a:extLst>
                <a:ext uri="{FF2B5EF4-FFF2-40B4-BE49-F238E27FC236}">
                  <a16:creationId xmlns:a16="http://schemas.microsoft.com/office/drawing/2014/main" id="{7963367F-F783-49EF-877E-CC6D5AA55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424" y="192421"/>
              <a:ext cx="1885950" cy="44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300" i="1" dirty="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FREEPPT7.COM</a:t>
              </a:r>
              <a:endParaRPr lang="zh-CN" altLang="en-US" sz="2300" i="1" dirty="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grpSp>
          <p:nvGrpSpPr>
            <p:cNvPr id="9230" name="Group 14">
              <a:extLst>
                <a:ext uri="{FF2B5EF4-FFF2-40B4-BE49-F238E27FC236}">
                  <a16:creationId xmlns:a16="http://schemas.microsoft.com/office/drawing/2014/main" id="{37F463D4-BAF4-4C82-8EA3-515B40691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3432" y="150514"/>
              <a:ext cx="415505" cy="461665"/>
              <a:chOff x="0" y="0"/>
              <a:chExt cx="415505" cy="461665"/>
            </a:xfrm>
          </p:grpSpPr>
          <p:sp>
            <p:nvSpPr>
              <p:cNvPr id="9231" name="椭圆 11">
                <a:extLst>
                  <a:ext uri="{FF2B5EF4-FFF2-40B4-BE49-F238E27FC236}">
                    <a16:creationId xmlns:a16="http://schemas.microsoft.com/office/drawing/2014/main" id="{EFD76CA0-DE90-4F2F-85A3-56793A83D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9" y="46004"/>
                <a:ext cx="384411" cy="384411"/>
              </a:xfrm>
              <a:prstGeom prst="ellipse">
                <a:avLst/>
              </a:prstGeom>
              <a:noFill/>
              <a:ln w="12700" cap="flat" cmpd="sng">
                <a:solidFill>
                  <a:schemeClr val="bg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endParaRPr>
              </a:p>
            </p:txBody>
          </p:sp>
          <p:sp>
            <p:nvSpPr>
              <p:cNvPr id="9232" name="文本框 12">
                <a:extLst>
                  <a:ext uri="{FF2B5EF4-FFF2-40B4-BE49-F238E27FC236}">
                    <a16:creationId xmlns:a16="http://schemas.microsoft.com/office/drawing/2014/main" id="{F2D9B79F-C7F9-4882-B3A9-239041F42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15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2400">
                    <a:solidFill>
                      <a:schemeClr val="bg1"/>
                    </a:solidFill>
                    <a:latin typeface="Calibri" panose="020F0502020204030204" pitchFamily="34" charset="0"/>
                    <a:sym typeface="宋体" panose="02010600030101010101" pitchFamily="2" charset="-122"/>
                  </a:rPr>
                  <a:t>→</a:t>
                </a:r>
                <a:endParaRPr lang="zh-CN" altLang="en-US"/>
              </a:p>
            </p:txBody>
          </p:sp>
        </p:grpSp>
      </p:grpSp>
      <p:sp>
        <p:nvSpPr>
          <p:cNvPr id="9233" name="直接连接符 26">
            <a:extLst>
              <a:ext uri="{FF2B5EF4-FFF2-40B4-BE49-F238E27FC236}">
                <a16:creationId xmlns:a16="http://schemas.microsoft.com/office/drawing/2014/main" id="{4FD394CE-F2C6-4F51-A401-E4853AF2CB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72550" y="3736975"/>
            <a:ext cx="3244850" cy="2949575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4" name="直接连接符 33">
            <a:extLst>
              <a:ext uri="{FF2B5EF4-FFF2-40B4-BE49-F238E27FC236}">
                <a16:creationId xmlns:a16="http://schemas.microsoft.com/office/drawing/2014/main" id="{FB08A875-9549-4C87-8BB2-AEA039C139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29038"/>
            <a:ext cx="1638300" cy="3132137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5" name="直接连接符 35">
            <a:extLst>
              <a:ext uri="{FF2B5EF4-FFF2-40B4-BE49-F238E27FC236}">
                <a16:creationId xmlns:a16="http://schemas.microsoft.com/office/drawing/2014/main" id="{F4EB107E-C48C-4976-A068-5A75C0AB66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17925"/>
            <a:ext cx="547688" cy="311943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6" name="直接连接符 13">
            <a:extLst>
              <a:ext uri="{FF2B5EF4-FFF2-40B4-BE49-F238E27FC236}">
                <a16:creationId xmlns:a16="http://schemas.microsoft.com/office/drawing/2014/main" id="{A0C58391-C5B9-48F4-BE87-803A8A8487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352425" y="-131763"/>
            <a:ext cx="4838700" cy="228758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7" name="直接连接符 23">
            <a:extLst>
              <a:ext uri="{FF2B5EF4-FFF2-40B4-BE49-F238E27FC236}">
                <a16:creationId xmlns:a16="http://schemas.microsoft.com/office/drawing/2014/main" id="{D8DDFE85-5826-4FB2-94D8-EC863B78A1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00050" y="571500"/>
            <a:ext cx="4886325" cy="158908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8" name="直接连接符 24">
            <a:extLst>
              <a:ext uri="{FF2B5EF4-FFF2-40B4-BE49-F238E27FC236}">
                <a16:creationId xmlns:a16="http://schemas.microsoft.com/office/drawing/2014/main" id="{ED1B0B40-D39E-4EF9-AC3A-F68F35AFF3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1063" y="-144463"/>
            <a:ext cx="3605212" cy="230028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5DE1BE4F-BD39-4C56-AD8E-D740A9F5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E0FC-C4FB-4967-B038-13C10EFEC6FA}" type="slidenum">
              <a:rPr lang="zh-CN" altLang="en-US"/>
              <a:pPr/>
              <a:t>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10242" name="图片 1">
            <a:extLst>
              <a:ext uri="{FF2B5EF4-FFF2-40B4-BE49-F238E27FC236}">
                <a16:creationId xmlns:a16="http://schemas.microsoft.com/office/drawing/2014/main" id="{4A183842-9D79-4126-92B5-B6EE13C6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矩形 3">
            <a:extLst>
              <a:ext uri="{FF2B5EF4-FFF2-40B4-BE49-F238E27FC236}">
                <a16:creationId xmlns:a16="http://schemas.microsoft.com/office/drawing/2014/main" id="{53212EC8-F530-4F75-B386-62E4CDFC9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4" name="文本框 2">
            <a:extLst>
              <a:ext uri="{FF2B5EF4-FFF2-40B4-BE49-F238E27FC236}">
                <a16:creationId xmlns:a16="http://schemas.microsoft.com/office/drawing/2014/main" id="{F7E59528-68E8-4118-BEF5-B026D5E35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1658938"/>
            <a:ext cx="298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PICTURES</a:t>
            </a:r>
            <a:endParaRPr lang="zh-CN" altLang="en-US" sz="4000" b="1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0245" name="直接连接符 12">
            <a:extLst>
              <a:ext uri="{FF2B5EF4-FFF2-40B4-BE49-F238E27FC236}">
                <a16:creationId xmlns:a16="http://schemas.microsoft.com/office/drawing/2014/main" id="{42B85803-5A5B-4F4D-B4B9-B3DC98A4D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950" y="2249488"/>
            <a:ext cx="546100" cy="1587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246" name="图片 16">
            <a:extLst>
              <a:ext uri="{FF2B5EF4-FFF2-40B4-BE49-F238E27FC236}">
                <a16:creationId xmlns:a16="http://schemas.microsoft.com/office/drawing/2014/main" id="{6B65F6A1-BA17-4B96-8C0E-DA5CBB65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17">
            <a:extLst>
              <a:ext uri="{FF2B5EF4-FFF2-40B4-BE49-F238E27FC236}">
                <a16:creationId xmlns:a16="http://schemas.microsoft.com/office/drawing/2014/main" id="{ADB06CFD-720F-4143-B6BA-83AEBA27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5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图片 18">
            <a:extLst>
              <a:ext uri="{FF2B5EF4-FFF2-40B4-BE49-F238E27FC236}">
                <a16:creationId xmlns:a16="http://schemas.microsoft.com/office/drawing/2014/main" id="{BB8F6315-FEC3-40BF-B8DA-15771D045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图片 19">
            <a:extLst>
              <a:ext uri="{FF2B5EF4-FFF2-40B4-BE49-F238E27FC236}">
                <a16:creationId xmlns:a16="http://schemas.microsoft.com/office/drawing/2014/main" id="{D0B2221F-FF0A-41AA-A150-FE85CD9F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图片 20">
            <a:extLst>
              <a:ext uri="{FF2B5EF4-FFF2-40B4-BE49-F238E27FC236}">
                <a16:creationId xmlns:a16="http://schemas.microsoft.com/office/drawing/2014/main" id="{EAA515EB-0FE1-47D3-9D98-2102A90D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2840038"/>
            <a:ext cx="1790700" cy="1119187"/>
          </a:xfrm>
          <a:prstGeom prst="rect">
            <a:avLst/>
          </a:prstGeom>
          <a:noFill/>
          <a:ln w="9525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图片 21">
            <a:extLst>
              <a:ext uri="{FF2B5EF4-FFF2-40B4-BE49-F238E27FC236}">
                <a16:creationId xmlns:a16="http://schemas.microsoft.com/office/drawing/2014/main" id="{B7CDE300-1DAB-429A-A9FD-9BF351F9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840038"/>
            <a:ext cx="17907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文本框 23">
            <a:extLst>
              <a:ext uri="{FF2B5EF4-FFF2-40B4-BE49-F238E27FC236}">
                <a16:creationId xmlns:a16="http://schemas.microsoft.com/office/drawing/2014/main" id="{42A465EA-6FE1-4FCF-A041-26E0DE233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4068763"/>
            <a:ext cx="1790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0253" name="文本框 24">
            <a:extLst>
              <a:ext uri="{FF2B5EF4-FFF2-40B4-BE49-F238E27FC236}">
                <a16:creationId xmlns:a16="http://schemas.microsoft.com/office/drawing/2014/main" id="{20BD6D6C-9A75-442C-A5B0-75455524F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4068763"/>
            <a:ext cx="1790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0254" name="文本框 25">
            <a:extLst>
              <a:ext uri="{FF2B5EF4-FFF2-40B4-BE49-F238E27FC236}">
                <a16:creationId xmlns:a16="http://schemas.microsoft.com/office/drawing/2014/main" id="{759C428F-0FC1-4ED7-B4A7-35B819769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0255" name="文本框 26">
            <a:extLst>
              <a:ext uri="{FF2B5EF4-FFF2-40B4-BE49-F238E27FC236}">
                <a16:creationId xmlns:a16="http://schemas.microsoft.com/office/drawing/2014/main" id="{D41B7AF5-6898-490F-8651-C685C8961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13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0256" name="文本框 27">
            <a:extLst>
              <a:ext uri="{FF2B5EF4-FFF2-40B4-BE49-F238E27FC236}">
                <a16:creationId xmlns:a16="http://schemas.microsoft.com/office/drawing/2014/main" id="{CFF134DB-D28F-4CD6-A24E-4957D1148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0257" name="文本框 28">
            <a:extLst>
              <a:ext uri="{FF2B5EF4-FFF2-40B4-BE49-F238E27FC236}">
                <a16:creationId xmlns:a16="http://schemas.microsoft.com/office/drawing/2014/main" id="{8DBA06E8-E002-456B-A40B-5B37C3209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75" y="40640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 number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0258" name="直接连接符 29">
            <a:extLst>
              <a:ext uri="{FF2B5EF4-FFF2-40B4-BE49-F238E27FC236}">
                <a16:creationId xmlns:a16="http://schemas.microsoft.com/office/drawing/2014/main" id="{4004F8A4-E106-486B-831B-DA241C843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8025" y="4687888"/>
            <a:ext cx="5521325" cy="1587"/>
          </a:xfrm>
          <a:prstGeom prst="line">
            <a:avLst/>
          </a:prstGeom>
          <a:noFill/>
          <a:ln w="28575" cap="flat" cmpd="sng">
            <a:solidFill>
              <a:srgbClr val="0CEEC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9" name="直接连接符 31">
            <a:extLst>
              <a:ext uri="{FF2B5EF4-FFF2-40B4-BE49-F238E27FC236}">
                <a16:creationId xmlns:a16="http://schemas.microsoft.com/office/drawing/2014/main" id="{D4406734-ABB6-40D5-8ECD-CB84B887C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5675" y="4687888"/>
            <a:ext cx="692150" cy="1587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60" name="椭圆 33">
            <a:extLst>
              <a:ext uri="{FF2B5EF4-FFF2-40B4-BE49-F238E27FC236}">
                <a16:creationId xmlns:a16="http://schemas.microsoft.com/office/drawing/2014/main" id="{C871260E-519F-495D-B82F-4E527B64B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6192838"/>
            <a:ext cx="295275" cy="29527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bg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61" name="L 形 34">
            <a:extLst>
              <a:ext uri="{FF2B5EF4-FFF2-40B4-BE49-F238E27FC236}">
                <a16:creationId xmlns:a16="http://schemas.microsoft.com/office/drawing/2014/main" id="{AE80A9E3-CAD7-4144-978B-E92921399CD8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6035675" y="6256338"/>
            <a:ext cx="130175" cy="130175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10B59A"/>
          </a:solidFill>
          <a:ln w="12700" cap="flat" cmpd="sng">
            <a:solidFill>
              <a:srgbClr val="10B59A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0262" name="Group 22">
            <a:extLst>
              <a:ext uri="{FF2B5EF4-FFF2-40B4-BE49-F238E27FC236}">
                <a16:creationId xmlns:a16="http://schemas.microsoft.com/office/drawing/2014/main" id="{88016638-B850-4CEC-8D06-3CCEAFEF5583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0263" name="文本框 40">
              <a:extLst>
                <a:ext uri="{FF2B5EF4-FFF2-40B4-BE49-F238E27FC236}">
                  <a16:creationId xmlns:a16="http://schemas.microsoft.com/office/drawing/2014/main" id="{E8E0D4AC-0D2E-4CA6-B6CF-E7A73D912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0264" name="直接连接符 41">
              <a:extLst>
                <a:ext uri="{FF2B5EF4-FFF2-40B4-BE49-F238E27FC236}">
                  <a16:creationId xmlns:a16="http://schemas.microsoft.com/office/drawing/2014/main" id="{8D6C96BE-1D9A-4CAB-B292-F53DA31BD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5" name="文本框 42">
              <a:extLst>
                <a:ext uri="{FF2B5EF4-FFF2-40B4-BE49-F238E27FC236}">
                  <a16:creationId xmlns:a16="http://schemas.microsoft.com/office/drawing/2014/main" id="{B874F6A4-0B37-484F-B482-E5BE6869C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">
            <a:extLst>
              <a:ext uri="{FF2B5EF4-FFF2-40B4-BE49-F238E27FC236}">
                <a16:creationId xmlns:a16="http://schemas.microsoft.com/office/drawing/2014/main" id="{671E06EB-663F-4549-8A76-36B476A9D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5" b="41785"/>
          <a:stretch>
            <a:fillRect/>
          </a:stretch>
        </p:blipFill>
        <p:spPr bwMode="auto">
          <a:xfrm>
            <a:off x="0" y="3992563"/>
            <a:ext cx="122237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文本框 12">
            <a:extLst>
              <a:ext uri="{FF2B5EF4-FFF2-40B4-BE49-F238E27FC236}">
                <a16:creationId xmlns:a16="http://schemas.microsoft.com/office/drawing/2014/main" id="{49308331-C717-43EA-B110-7BCCB7450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1041400"/>
            <a:ext cx="298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>
                <a:solidFill>
                  <a:srgbClr val="10B59A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PICTURES</a:t>
            </a:r>
            <a:endParaRPr lang="zh-CN" altLang="en-US" sz="4000">
              <a:solidFill>
                <a:srgbClr val="10B59A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1268" name="矩形 16">
            <a:extLst>
              <a:ext uri="{FF2B5EF4-FFF2-40B4-BE49-F238E27FC236}">
                <a16:creationId xmlns:a16="http://schemas.microsoft.com/office/drawing/2014/main" id="{7D2E2601-067D-4601-91D9-40785A04A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2563"/>
            <a:ext cx="12192000" cy="2865437"/>
          </a:xfrm>
          <a:prstGeom prst="rect">
            <a:avLst/>
          </a:prstGeom>
          <a:solidFill>
            <a:srgbClr val="0AB79B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9" name="直接连接符 13">
            <a:extLst>
              <a:ext uri="{FF2B5EF4-FFF2-40B4-BE49-F238E27FC236}">
                <a16:creationId xmlns:a16="http://schemas.microsoft.com/office/drawing/2014/main" id="{3A9AB43F-973D-40BF-968E-5BE249A50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950" y="1677988"/>
            <a:ext cx="546100" cy="1587"/>
          </a:xfrm>
          <a:prstGeom prst="line">
            <a:avLst/>
          </a:prstGeom>
          <a:noFill/>
          <a:ln w="28575" cap="flat" cmpd="sng">
            <a:solidFill>
              <a:srgbClr val="10B59A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270" name="图片 1">
            <a:extLst>
              <a:ext uri="{FF2B5EF4-FFF2-40B4-BE49-F238E27FC236}">
                <a16:creationId xmlns:a16="http://schemas.microsoft.com/office/drawing/2014/main" id="{6981356F-EAD5-4A55-88BA-CB7B9E48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4" b="4570"/>
          <a:stretch>
            <a:fillRect/>
          </a:stretch>
        </p:blipFill>
        <p:spPr bwMode="auto">
          <a:xfrm>
            <a:off x="1158875" y="2308225"/>
            <a:ext cx="27432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图片 2">
            <a:extLst>
              <a:ext uri="{FF2B5EF4-FFF2-40B4-BE49-F238E27FC236}">
                <a16:creationId xmlns:a16="http://schemas.microsoft.com/office/drawing/2014/main" id="{CB152D83-C3D1-4F33-BF73-CF1A9922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1" r="844" b="5037"/>
          <a:stretch>
            <a:fillRect/>
          </a:stretch>
        </p:blipFill>
        <p:spPr bwMode="auto">
          <a:xfrm>
            <a:off x="8293100" y="2308225"/>
            <a:ext cx="27305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图片 7">
            <a:extLst>
              <a:ext uri="{FF2B5EF4-FFF2-40B4-BE49-F238E27FC236}">
                <a16:creationId xmlns:a16="http://schemas.microsoft.com/office/drawing/2014/main" id="{B3989B49-9F72-483E-8641-DDD5450C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1" r="8496" b="5363"/>
          <a:stretch>
            <a:fillRect/>
          </a:stretch>
        </p:blipFill>
        <p:spPr bwMode="auto">
          <a:xfrm>
            <a:off x="4727575" y="2308225"/>
            <a:ext cx="27400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矩形 17">
            <a:extLst>
              <a:ext uri="{FF2B5EF4-FFF2-40B4-BE49-F238E27FC236}">
                <a16:creationId xmlns:a16="http://schemas.microsoft.com/office/drawing/2014/main" id="{1E8DFAC6-E1B6-449E-B1FE-CB0D00B68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75" y="5330825"/>
            <a:ext cx="2743200" cy="47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3F3F3F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Type your coverage</a:t>
            </a:r>
            <a:endParaRPr lang="zh-CN" altLang="en-US"/>
          </a:p>
        </p:txBody>
      </p:sp>
      <p:sp>
        <p:nvSpPr>
          <p:cNvPr id="11274" name="矩形 18">
            <a:extLst>
              <a:ext uri="{FF2B5EF4-FFF2-40B4-BE49-F238E27FC236}">
                <a16:creationId xmlns:a16="http://schemas.microsoft.com/office/drawing/2014/main" id="{43A74296-CE7E-4654-A50E-9F54EDB7E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330825"/>
            <a:ext cx="2743200" cy="47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3F3F3F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Type your coverage</a:t>
            </a:r>
          </a:p>
        </p:txBody>
      </p:sp>
      <p:sp>
        <p:nvSpPr>
          <p:cNvPr id="11275" name="矩形 19">
            <a:extLst>
              <a:ext uri="{FF2B5EF4-FFF2-40B4-BE49-F238E27FC236}">
                <a16:creationId xmlns:a16="http://schemas.microsoft.com/office/drawing/2014/main" id="{CDEF1D6A-87F0-4BE1-9B5B-D69E82775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5330825"/>
            <a:ext cx="2733675" cy="47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3F3F3F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Type your coverage</a:t>
            </a:r>
          </a:p>
        </p:txBody>
      </p:sp>
      <p:sp>
        <p:nvSpPr>
          <p:cNvPr id="11276" name="椭圆 20">
            <a:extLst>
              <a:ext uri="{FF2B5EF4-FFF2-40B4-BE49-F238E27FC236}">
                <a16:creationId xmlns:a16="http://schemas.microsoft.com/office/drawing/2014/main" id="{09B965FE-1A5C-446F-A9AF-D633F8743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6270625"/>
            <a:ext cx="88900" cy="904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7" name="椭圆 21">
            <a:extLst>
              <a:ext uri="{FF2B5EF4-FFF2-40B4-BE49-F238E27FC236}">
                <a16:creationId xmlns:a16="http://schemas.microsoft.com/office/drawing/2014/main" id="{FA19CAE4-E12A-4B7A-BFF2-77674A2DD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638" y="6270625"/>
            <a:ext cx="88900" cy="90488"/>
          </a:xfrm>
          <a:prstGeom prst="ellipse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8" name="椭圆 22">
            <a:extLst>
              <a:ext uri="{FF2B5EF4-FFF2-40B4-BE49-F238E27FC236}">
                <a16:creationId xmlns:a16="http://schemas.microsoft.com/office/drawing/2014/main" id="{C07F4F6F-29A5-4FA5-9374-4ED91E73F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25" y="6270625"/>
            <a:ext cx="90488" cy="90488"/>
          </a:xfrm>
          <a:prstGeom prst="ellipse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1279" name="Group 15">
            <a:extLst>
              <a:ext uri="{FF2B5EF4-FFF2-40B4-BE49-F238E27FC236}">
                <a16:creationId xmlns:a16="http://schemas.microsoft.com/office/drawing/2014/main" id="{E5BFF2E2-D76F-4BB7-B850-4FEDCE99E6FA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1280" name="文本框 24">
              <a:extLst>
                <a:ext uri="{FF2B5EF4-FFF2-40B4-BE49-F238E27FC236}">
                  <a16:creationId xmlns:a16="http://schemas.microsoft.com/office/drawing/2014/main" id="{FD0109F8-4C7C-4854-A5A3-CF24E7AAA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rgbClr val="078B75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rgbClr val="078B75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1281" name="直接连接符 25">
              <a:extLst>
                <a:ext uri="{FF2B5EF4-FFF2-40B4-BE49-F238E27FC236}">
                  <a16:creationId xmlns:a16="http://schemas.microsoft.com/office/drawing/2014/main" id="{C1C610B7-F3A7-499F-8F00-5FA611ED3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rgbClr val="10B59A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2" name="文本框 26">
              <a:extLst>
                <a:ext uri="{FF2B5EF4-FFF2-40B4-BE49-F238E27FC236}">
                  <a16:creationId xmlns:a16="http://schemas.microsoft.com/office/drawing/2014/main" id="{5D186809-BA96-45A5-A760-98A833BA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78B75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ONE</a:t>
              </a:r>
              <a:endParaRPr lang="zh-CN" altLang="en-US" sz="2400">
                <a:solidFill>
                  <a:srgbClr val="078B75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>
            <a:extLst>
              <a:ext uri="{FF2B5EF4-FFF2-40B4-BE49-F238E27FC236}">
                <a16:creationId xmlns:a16="http://schemas.microsoft.com/office/drawing/2014/main" id="{66F1A378-F4F1-454B-A268-9C5C2110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矩形 3">
            <a:extLst>
              <a:ext uri="{FF2B5EF4-FFF2-40B4-BE49-F238E27FC236}">
                <a16:creationId xmlns:a16="http://schemas.microsoft.com/office/drawing/2014/main" id="{15971B7A-850B-44D2-8E50-DD4B16DAF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99F86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2292" name="Group 4">
            <a:extLst>
              <a:ext uri="{FF2B5EF4-FFF2-40B4-BE49-F238E27FC236}">
                <a16:creationId xmlns:a16="http://schemas.microsoft.com/office/drawing/2014/main" id="{197C7DE1-A99D-4D48-B0A1-8F81D23328FA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2293" name="文本框 40">
              <a:extLst>
                <a:ext uri="{FF2B5EF4-FFF2-40B4-BE49-F238E27FC236}">
                  <a16:creationId xmlns:a16="http://schemas.microsoft.com/office/drawing/2014/main" id="{F2215DA2-5E23-46E7-AB12-DEA724CAB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2294" name="直接连接符 41">
              <a:extLst>
                <a:ext uri="{FF2B5EF4-FFF2-40B4-BE49-F238E27FC236}">
                  <a16:creationId xmlns:a16="http://schemas.microsoft.com/office/drawing/2014/main" id="{EDD050F1-BB24-429C-B0F3-1D3CB4434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5" name="文本框 42">
              <a:extLst>
                <a:ext uri="{FF2B5EF4-FFF2-40B4-BE49-F238E27FC236}">
                  <a16:creationId xmlns:a16="http://schemas.microsoft.com/office/drawing/2014/main" id="{FE7A070A-B986-498C-B7CD-2D3038D73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sp>
        <p:nvSpPr>
          <p:cNvPr id="12296" name="直接连接符 5">
            <a:extLst>
              <a:ext uri="{FF2B5EF4-FFF2-40B4-BE49-F238E27FC236}">
                <a16:creationId xmlns:a16="http://schemas.microsoft.com/office/drawing/2014/main" id="{B04F3FB4-A638-4B66-A94A-984A91B05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992438"/>
            <a:ext cx="12192000" cy="1587"/>
          </a:xfrm>
          <a:prstGeom prst="line">
            <a:avLst/>
          </a:prstGeom>
          <a:noFill/>
          <a:ln w="9525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椭圆 6">
            <a:extLst>
              <a:ext uri="{FF2B5EF4-FFF2-40B4-BE49-F238E27FC236}">
                <a16:creationId xmlns:a16="http://schemas.microsoft.com/office/drawing/2014/main" id="{59C4022C-7251-4E18-80E4-7D20B0D32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2933700"/>
            <a:ext cx="119062" cy="119063"/>
          </a:xfrm>
          <a:prstGeom prst="ellipse">
            <a:avLst/>
          </a:prstGeom>
          <a:solidFill>
            <a:srgbClr val="15A38B"/>
          </a:solidFill>
          <a:ln w="38100" cap="flat" cmpd="sng">
            <a:solidFill>
              <a:srgbClr val="0CEEC8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2298" name="圆角矩形 7">
            <a:extLst>
              <a:ext uri="{FF2B5EF4-FFF2-40B4-BE49-F238E27FC236}">
                <a16:creationId xmlns:a16="http://schemas.microsoft.com/office/drawing/2014/main" id="{AC9EBD09-8800-4A6A-8340-13262FC11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3" y="2466975"/>
            <a:ext cx="1865312" cy="300038"/>
          </a:xfrm>
          <a:prstGeom prst="roundRect">
            <a:avLst>
              <a:gd name="adj" fmla="val 16667"/>
            </a:avLst>
          </a:prstGeom>
          <a:solidFill>
            <a:srgbClr val="0CEEC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108000"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2299" name="文本框 8">
            <a:extLst>
              <a:ext uri="{FF2B5EF4-FFF2-40B4-BE49-F238E27FC236}">
                <a16:creationId xmlns:a16="http://schemas.microsoft.com/office/drawing/2014/main" id="{87624740-033B-4EC3-BDF0-82112CC0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3568700"/>
            <a:ext cx="91995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 looked ed in my sister's eyes and i made a decision not to go with her just yet. That I y here day and complete my journey.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 also made made the matter, i willn't just just live any life. I will life life that t i absolutely LOVE and not let less.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In-time, the clarity that descended around me was like a light shining in a dark room for the first time. As if the earth's plates hadshifted ddydd my fydy and everything suddenly looked real for the first time.</a:t>
            </a:r>
            <a:endParaRPr lang="zh-CN" altLang="en-US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2300" name="文本框 9">
            <a:extLst>
              <a:ext uri="{FF2B5EF4-FFF2-40B4-BE49-F238E27FC236}">
                <a16:creationId xmlns:a16="http://schemas.microsoft.com/office/drawing/2014/main" id="{1AEBAE99-078B-4B98-8546-4C6E1807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2452688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 MAIN MARKET</a:t>
            </a:r>
            <a:endParaRPr lang="zh-CN" altLang="en-US" sz="20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2301" name="文本框 32">
            <a:extLst>
              <a:ext uri="{FF2B5EF4-FFF2-40B4-BE49-F238E27FC236}">
                <a16:creationId xmlns:a16="http://schemas.microsoft.com/office/drawing/2014/main" id="{7753135F-CC25-46A6-A2A8-B1B98AB8A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2452688"/>
            <a:ext cx="2084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THETROY HIS</a:t>
            </a:r>
            <a:endParaRPr lang="zh-CN" altLang="en-US"/>
          </a:p>
        </p:txBody>
      </p:sp>
      <p:sp>
        <p:nvSpPr>
          <p:cNvPr id="12302" name="文本框 43">
            <a:extLst>
              <a:ext uri="{FF2B5EF4-FFF2-40B4-BE49-F238E27FC236}">
                <a16:creationId xmlns:a16="http://schemas.microsoft.com/office/drawing/2014/main" id="{87478C8A-7B89-4147-A4E7-815344A13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3" y="2454275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 FUTURE</a:t>
            </a:r>
            <a:endParaRPr lang="zh-CN" altLang="en-US" sz="20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">
            <a:extLst>
              <a:ext uri="{FF2B5EF4-FFF2-40B4-BE49-F238E27FC236}">
                <a16:creationId xmlns:a16="http://schemas.microsoft.com/office/drawing/2014/main" id="{2E67B8E8-5CCD-4ABC-A259-57F1AF31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矩形 3">
            <a:extLst>
              <a:ext uri="{FF2B5EF4-FFF2-40B4-BE49-F238E27FC236}">
                <a16:creationId xmlns:a16="http://schemas.microsoft.com/office/drawing/2014/main" id="{48059874-03EA-408D-AC12-AE5B348F8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99F86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3316" name="Group 4">
            <a:extLst>
              <a:ext uri="{FF2B5EF4-FFF2-40B4-BE49-F238E27FC236}">
                <a16:creationId xmlns:a16="http://schemas.microsoft.com/office/drawing/2014/main" id="{56782079-A9FB-488B-A31C-B72DE4A1E7A8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3317" name="文本框 40">
              <a:extLst>
                <a:ext uri="{FF2B5EF4-FFF2-40B4-BE49-F238E27FC236}">
                  <a16:creationId xmlns:a16="http://schemas.microsoft.com/office/drawing/2014/main" id="{70C7E15B-40C6-4BF1-872C-9DDAA4851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3318" name="直接连接符 41">
              <a:extLst>
                <a:ext uri="{FF2B5EF4-FFF2-40B4-BE49-F238E27FC236}">
                  <a16:creationId xmlns:a16="http://schemas.microsoft.com/office/drawing/2014/main" id="{69566E4B-D859-409E-BCD1-8CA484736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19" name="文本框 42">
              <a:extLst>
                <a:ext uri="{FF2B5EF4-FFF2-40B4-BE49-F238E27FC236}">
                  <a16:creationId xmlns:a16="http://schemas.microsoft.com/office/drawing/2014/main" id="{D456AC5E-C86C-4701-BD5C-8F552E169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sp>
        <p:nvSpPr>
          <p:cNvPr id="13320" name="直接连接符 5">
            <a:extLst>
              <a:ext uri="{FF2B5EF4-FFF2-40B4-BE49-F238E27FC236}">
                <a16:creationId xmlns:a16="http://schemas.microsoft.com/office/drawing/2014/main" id="{85397F35-9DC3-408A-95EE-8FEB7A81E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992438"/>
            <a:ext cx="12192000" cy="1587"/>
          </a:xfrm>
          <a:prstGeom prst="line">
            <a:avLst/>
          </a:prstGeom>
          <a:noFill/>
          <a:ln w="9525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1" name="椭圆 6">
            <a:extLst>
              <a:ext uri="{FF2B5EF4-FFF2-40B4-BE49-F238E27FC236}">
                <a16:creationId xmlns:a16="http://schemas.microsoft.com/office/drawing/2014/main" id="{B7F73862-F3F3-49C1-A4F3-06EA9AADA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638" y="2933700"/>
            <a:ext cx="119062" cy="119063"/>
          </a:xfrm>
          <a:prstGeom prst="ellipse">
            <a:avLst/>
          </a:prstGeom>
          <a:solidFill>
            <a:srgbClr val="15A38B"/>
          </a:solidFill>
          <a:ln w="38100" cap="flat" cmpd="sng">
            <a:solidFill>
              <a:srgbClr val="0CEEC8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3322" name="圆角矩形 7">
            <a:extLst>
              <a:ext uri="{FF2B5EF4-FFF2-40B4-BE49-F238E27FC236}">
                <a16:creationId xmlns:a16="http://schemas.microsoft.com/office/drawing/2014/main" id="{FC731723-F9A5-42B1-8D62-E3F2FC696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466975"/>
            <a:ext cx="2051050" cy="300038"/>
          </a:xfrm>
          <a:prstGeom prst="roundRect">
            <a:avLst>
              <a:gd name="adj" fmla="val 16667"/>
            </a:avLst>
          </a:prstGeom>
          <a:solidFill>
            <a:srgbClr val="0CEEC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108000"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3323" name="文本框 9">
            <a:extLst>
              <a:ext uri="{FF2B5EF4-FFF2-40B4-BE49-F238E27FC236}">
                <a16:creationId xmlns:a16="http://schemas.microsoft.com/office/drawing/2014/main" id="{39A0FF46-7131-441E-83CF-CCF564E77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2452688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 MAIN MARKET</a:t>
            </a:r>
            <a:endParaRPr lang="zh-CN" altLang="en-US" sz="20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3324" name="文本框 32">
            <a:extLst>
              <a:ext uri="{FF2B5EF4-FFF2-40B4-BE49-F238E27FC236}">
                <a16:creationId xmlns:a16="http://schemas.microsoft.com/office/drawing/2014/main" id="{3D901B6A-45C2-4E35-9B92-62C13C8B4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2452688"/>
            <a:ext cx="2084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THETROY HIS</a:t>
            </a:r>
            <a:endParaRPr lang="zh-CN" altLang="en-US"/>
          </a:p>
        </p:txBody>
      </p:sp>
      <p:sp>
        <p:nvSpPr>
          <p:cNvPr id="13325" name="文本框 43">
            <a:extLst>
              <a:ext uri="{FF2B5EF4-FFF2-40B4-BE49-F238E27FC236}">
                <a16:creationId xmlns:a16="http://schemas.microsoft.com/office/drawing/2014/main" id="{EBD4F99C-7A9F-4C6C-8569-AEAB8415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3" y="2454275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 FUTURE</a:t>
            </a:r>
            <a:endParaRPr lang="zh-CN" altLang="en-US" sz="20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pic>
        <p:nvPicPr>
          <p:cNvPr id="13326" name="图表 11">
            <a:extLst>
              <a:ext uri="{FF2B5EF4-FFF2-40B4-BE49-F238E27FC236}">
                <a16:creationId xmlns:a16="http://schemas.microsoft.com/office/drawing/2014/main" id="{20E8D1F5-6ABE-455E-9D37-7EDAB594569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3309938"/>
            <a:ext cx="65659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文本框 18">
            <a:extLst>
              <a:ext uri="{FF2B5EF4-FFF2-40B4-BE49-F238E27FC236}">
                <a16:creationId xmlns:a16="http://schemas.microsoft.com/office/drawing/2014/main" id="{4CE86B92-E346-415F-A1B1-4FDD8C8C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6091238"/>
            <a:ext cx="9885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 looked ed in my sister's eyes and i made a decision not to go with her just yet. That I y here day and complete my journey.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">
            <a:extLst>
              <a:ext uri="{FF2B5EF4-FFF2-40B4-BE49-F238E27FC236}">
                <a16:creationId xmlns:a16="http://schemas.microsoft.com/office/drawing/2014/main" id="{F5344A8F-C0E6-4E53-80EA-3B8598BD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矩形 3">
            <a:extLst>
              <a:ext uri="{FF2B5EF4-FFF2-40B4-BE49-F238E27FC236}">
                <a16:creationId xmlns:a16="http://schemas.microsoft.com/office/drawing/2014/main" id="{50C7BE8D-E074-4D38-B752-C8CDFE68D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5300"/>
          </a:xfrm>
          <a:prstGeom prst="rect">
            <a:avLst/>
          </a:prstGeom>
          <a:solidFill>
            <a:srgbClr val="099F86">
              <a:alpha val="9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43B1BAD5-FA7C-4192-83EB-56FA8F1D0122}"/>
              </a:ext>
            </a:extLst>
          </p:cNvPr>
          <p:cNvGrpSpPr>
            <a:grpSpLocks/>
          </p:cNvGrpSpPr>
          <p:nvPr/>
        </p:nvGrpSpPr>
        <p:grpSpPr bwMode="auto">
          <a:xfrm>
            <a:off x="0" y="61913"/>
            <a:ext cx="1849438" cy="1287462"/>
            <a:chOff x="0" y="0"/>
            <a:chExt cx="1849400" cy="1287459"/>
          </a:xfrm>
        </p:grpSpPr>
        <p:sp>
          <p:nvSpPr>
            <p:cNvPr id="14341" name="文本框 40">
              <a:extLst>
                <a:ext uri="{FF2B5EF4-FFF2-40B4-BE49-F238E27FC236}">
                  <a16:creationId xmlns:a16="http://schemas.microsoft.com/office/drawing/2014/main" id="{CCD9F12E-76F3-4046-B165-3B3B02DC7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49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Dotum" panose="020B0600000101010101" pitchFamily="34" charset="-127"/>
                  <a:ea typeface="Dotum" panose="020B0600000101010101" pitchFamily="34" charset="-127"/>
                  <a:sym typeface="Times New Roman" panose="02020603050405020304" pitchFamily="18" charset="0"/>
                </a:rPr>
                <a:t>01</a:t>
              </a:r>
              <a:endParaRPr lang="zh-CN" altLang="en-US" sz="540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sym typeface="Times New Roman" panose="02020603050405020304" pitchFamily="18" charset="0"/>
              </a:endParaRPr>
            </a:p>
          </p:txBody>
        </p:sp>
        <p:sp>
          <p:nvSpPr>
            <p:cNvPr id="14342" name="直接连接符 41">
              <a:extLst>
                <a:ext uri="{FF2B5EF4-FFF2-40B4-BE49-F238E27FC236}">
                  <a16:creationId xmlns:a16="http://schemas.microsoft.com/office/drawing/2014/main" id="{73063404-18F2-42DF-A81F-F412BDCBE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00" y="806744"/>
              <a:ext cx="1332000" cy="1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43" name="文本框 42">
              <a:extLst>
                <a:ext uri="{FF2B5EF4-FFF2-40B4-BE49-F238E27FC236}">
                  <a16:creationId xmlns:a16="http://schemas.microsoft.com/office/drawing/2014/main" id="{3CA7CAA4-5EC3-4E3F-BB71-A169435E4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3" y="825794"/>
              <a:ext cx="16287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PART ONE</a:t>
              </a:r>
              <a:endParaRPr lang="zh-CN" altLang="en-US" sz="24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</p:grpSp>
      <p:sp>
        <p:nvSpPr>
          <p:cNvPr id="14344" name="直接连接符 5">
            <a:extLst>
              <a:ext uri="{FF2B5EF4-FFF2-40B4-BE49-F238E27FC236}">
                <a16:creationId xmlns:a16="http://schemas.microsoft.com/office/drawing/2014/main" id="{EE0ECAA1-7A09-4AE2-BEB3-DCAA99478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992438"/>
            <a:ext cx="12192000" cy="1587"/>
          </a:xfrm>
          <a:prstGeom prst="line">
            <a:avLst/>
          </a:prstGeom>
          <a:noFill/>
          <a:ln w="9525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5" name="椭圆 6">
            <a:extLst>
              <a:ext uri="{FF2B5EF4-FFF2-40B4-BE49-F238E27FC236}">
                <a16:creationId xmlns:a16="http://schemas.microsoft.com/office/drawing/2014/main" id="{40A58AAD-BB04-4334-BA2A-0799E7DC2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2933700"/>
            <a:ext cx="117475" cy="119063"/>
          </a:xfrm>
          <a:prstGeom prst="ellipse">
            <a:avLst/>
          </a:prstGeom>
          <a:solidFill>
            <a:srgbClr val="15A38B"/>
          </a:solidFill>
          <a:ln w="38100" cap="flat" cmpd="sng">
            <a:solidFill>
              <a:srgbClr val="0CEEC8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4346" name="圆角矩形 7">
            <a:extLst>
              <a:ext uri="{FF2B5EF4-FFF2-40B4-BE49-F238E27FC236}">
                <a16:creationId xmlns:a16="http://schemas.microsoft.com/office/drawing/2014/main" id="{F990FC5A-616B-4228-831E-A3833776E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4863" y="2466975"/>
            <a:ext cx="1541462" cy="300038"/>
          </a:xfrm>
          <a:prstGeom prst="roundRect">
            <a:avLst>
              <a:gd name="adj" fmla="val 16667"/>
            </a:avLst>
          </a:prstGeom>
          <a:solidFill>
            <a:srgbClr val="0CEEC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tIns="108000" anchor="ctr"/>
          <a:lstStyle/>
          <a:p>
            <a:pPr algn="ctr"/>
            <a:endParaRPr lang="zh-CN" altLang="zh-CN" sz="2000">
              <a:solidFill>
                <a:srgbClr val="FFFFFF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4347" name="文本框 9">
            <a:extLst>
              <a:ext uri="{FF2B5EF4-FFF2-40B4-BE49-F238E27FC236}">
                <a16:creationId xmlns:a16="http://schemas.microsoft.com/office/drawing/2014/main" id="{207A3F1A-6B0A-4DC1-8F5C-155E7BEEA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2452688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 MAIN MARKET</a:t>
            </a:r>
            <a:endParaRPr lang="zh-CN" altLang="en-US" sz="20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sp>
        <p:nvSpPr>
          <p:cNvPr id="14348" name="文本框 32">
            <a:extLst>
              <a:ext uri="{FF2B5EF4-FFF2-40B4-BE49-F238E27FC236}">
                <a16:creationId xmlns:a16="http://schemas.microsoft.com/office/drawing/2014/main" id="{A7A7FBCD-CBC0-4023-8E39-32BBF26AC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2452688"/>
            <a:ext cx="2084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THETROY HIS</a:t>
            </a:r>
            <a:endParaRPr lang="zh-CN" altLang="en-US"/>
          </a:p>
        </p:txBody>
      </p:sp>
      <p:sp>
        <p:nvSpPr>
          <p:cNvPr id="14349" name="文本框 43">
            <a:extLst>
              <a:ext uri="{FF2B5EF4-FFF2-40B4-BE49-F238E27FC236}">
                <a16:creationId xmlns:a16="http://schemas.microsoft.com/office/drawing/2014/main" id="{EC418EF8-59B1-47B1-A790-E683A132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3" y="2454275"/>
            <a:ext cx="242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THE FUTURE</a:t>
            </a:r>
            <a:endParaRPr lang="zh-CN" altLang="en-US" sz="200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  <p:pic>
        <p:nvPicPr>
          <p:cNvPr id="14350" name="图表 11">
            <a:extLst>
              <a:ext uri="{FF2B5EF4-FFF2-40B4-BE49-F238E27FC236}">
                <a16:creationId xmlns:a16="http://schemas.microsoft.com/office/drawing/2014/main" id="{E2788575-8E0D-4110-96BA-67595EE710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292475"/>
            <a:ext cx="63944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文本框 15">
            <a:extLst>
              <a:ext uri="{FF2B5EF4-FFF2-40B4-BE49-F238E27FC236}">
                <a16:creationId xmlns:a16="http://schemas.microsoft.com/office/drawing/2014/main" id="{E8783AB3-E0B3-450B-A21D-EE7BC0563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6091238"/>
            <a:ext cx="9885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I looked ed in my sister's eyes and i made a decision not to go with her just yet. That I y here day and complete my journey.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2">
            <a:extLst>
              <a:ext uri="{FF2B5EF4-FFF2-40B4-BE49-F238E27FC236}">
                <a16:creationId xmlns:a16="http://schemas.microsoft.com/office/drawing/2014/main" id="{A39A0BD2-B2E2-4025-A7DE-1596E706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/>
          <a:stretch>
            <a:fillRect/>
          </a:stretch>
        </p:blipFill>
        <p:spPr bwMode="auto">
          <a:xfrm>
            <a:off x="0" y="0"/>
            <a:ext cx="12192000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平行四边形 3">
            <a:extLst>
              <a:ext uri="{FF2B5EF4-FFF2-40B4-BE49-F238E27FC236}">
                <a16:creationId xmlns:a16="http://schemas.microsoft.com/office/drawing/2014/main" id="{DD6BA349-58D9-4645-BF38-9AEA0D3EBD9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465513" y="0"/>
            <a:ext cx="12188826" cy="6850063"/>
          </a:xfrm>
          <a:prstGeom prst="parallelogram">
            <a:avLst>
              <a:gd name="adj" fmla="val 24994"/>
            </a:avLst>
          </a:prstGeom>
          <a:solidFill>
            <a:srgbClr val="0C0C0C">
              <a:alpha val="1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4" name="直接连接符 16">
            <a:extLst>
              <a:ext uri="{FF2B5EF4-FFF2-40B4-BE49-F238E27FC236}">
                <a16:creationId xmlns:a16="http://schemas.microsoft.com/office/drawing/2014/main" id="{4A10F705-DE33-418E-A324-8752AE4C8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0" cy="869950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5" name="直接连接符 18">
            <a:extLst>
              <a:ext uri="{FF2B5EF4-FFF2-40B4-BE49-F238E27FC236}">
                <a16:creationId xmlns:a16="http://schemas.microsoft.com/office/drawing/2014/main" id="{B9C39779-1040-4ADF-8B77-DFC9C1C3BA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4763" y="2152650"/>
            <a:ext cx="671512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6" name="直接连接符 22">
            <a:extLst>
              <a:ext uri="{FF2B5EF4-FFF2-40B4-BE49-F238E27FC236}">
                <a16:creationId xmlns:a16="http://schemas.microsoft.com/office/drawing/2014/main" id="{641D0DE8-BBE4-453B-BF9E-85D02E0D3D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152650"/>
            <a:ext cx="676275" cy="1008063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5367" name="Group 7">
            <a:extLst>
              <a:ext uri="{FF2B5EF4-FFF2-40B4-BE49-F238E27FC236}">
                <a16:creationId xmlns:a16="http://schemas.microsoft.com/office/drawing/2014/main" id="{E87710E7-EBC0-4E96-B037-3BAEF5DB055B}"/>
              </a:ext>
            </a:extLst>
          </p:cNvPr>
          <p:cNvGrpSpPr>
            <a:grpSpLocks/>
          </p:cNvGrpSpPr>
          <p:nvPr/>
        </p:nvGrpSpPr>
        <p:grpSpPr bwMode="auto">
          <a:xfrm>
            <a:off x="2933700" y="3024188"/>
            <a:ext cx="6889750" cy="852487"/>
            <a:chOff x="0" y="0"/>
            <a:chExt cx="6888937" cy="852802"/>
          </a:xfrm>
        </p:grpSpPr>
        <p:sp>
          <p:nvSpPr>
            <p:cNvPr id="15368" name="平行四边形 4">
              <a:extLst>
                <a:ext uri="{FF2B5EF4-FFF2-40B4-BE49-F238E27FC236}">
                  <a16:creationId xmlns:a16="http://schemas.microsoft.com/office/drawing/2014/main" id="{358B2514-A73C-484F-83DD-0B2B0787C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16037" cy="717550"/>
            </a:xfrm>
            <a:prstGeom prst="parallelogram">
              <a:avLst>
                <a:gd name="adj" fmla="val 62155"/>
              </a:avLst>
            </a:prstGeom>
            <a:solidFill>
              <a:srgbClr val="0BD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5369" name="平行四边形 5">
              <a:extLst>
                <a:ext uri="{FF2B5EF4-FFF2-40B4-BE49-F238E27FC236}">
                  <a16:creationId xmlns:a16="http://schemas.microsoft.com/office/drawing/2014/main" id="{E576FEB6-99C5-4B01-BFED-78EB2EE11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41" y="0"/>
              <a:ext cx="5594667" cy="717550"/>
            </a:xfrm>
            <a:prstGeom prst="parallelogram">
              <a:avLst>
                <a:gd name="adj" fmla="val 62123"/>
              </a:avLst>
            </a:prstGeom>
            <a:solidFill>
              <a:srgbClr val="10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5370" name="文本框 6">
              <a:extLst>
                <a:ext uri="{FF2B5EF4-FFF2-40B4-BE49-F238E27FC236}">
                  <a16:creationId xmlns:a16="http://schemas.microsoft.com/office/drawing/2014/main" id="{50DEA508-95B7-4B7B-B842-ED3DCCDD0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32" y="21805"/>
              <a:ext cx="37052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4800">
                  <a:solidFill>
                    <a:schemeClr val="bg1"/>
                  </a:solidFill>
                  <a:latin typeface="Aparajita" panose="02020603050405020304" pitchFamily="18" charset="0"/>
                  <a:sym typeface="Aparajita" panose="02020603050405020304" pitchFamily="18" charset="0"/>
                </a:rPr>
                <a:t>SECTION TWO</a:t>
              </a:r>
              <a:endParaRPr lang="zh-CN" altLang="en-US" sz="480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endParaRPr>
            </a:p>
          </p:txBody>
        </p:sp>
        <p:sp>
          <p:nvSpPr>
            <p:cNvPr id="15371" name="直接连接符 8">
              <a:extLst>
                <a:ext uri="{FF2B5EF4-FFF2-40B4-BE49-F238E27FC236}">
                  <a16:creationId xmlns:a16="http://schemas.microsoft.com/office/drawing/2014/main" id="{0D8BA5CE-5576-424B-BA9C-4DD9147795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0888" y="113292"/>
              <a:ext cx="1" cy="504000"/>
            </a:xfrm>
            <a:prstGeom prst="line">
              <a:avLst/>
            </a:prstGeom>
            <a:noFill/>
            <a:ln w="6350" cap="flat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5374" name="Group 14">
              <a:extLst>
                <a:ext uri="{FF2B5EF4-FFF2-40B4-BE49-F238E27FC236}">
                  <a16:creationId xmlns:a16="http://schemas.microsoft.com/office/drawing/2014/main" id="{39E12EEF-C00B-4FFB-B1A5-613D35100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3432" y="150514"/>
              <a:ext cx="415505" cy="461665"/>
              <a:chOff x="0" y="0"/>
              <a:chExt cx="415505" cy="461665"/>
            </a:xfrm>
          </p:grpSpPr>
          <p:sp>
            <p:nvSpPr>
              <p:cNvPr id="15375" name="椭圆 11">
                <a:extLst>
                  <a:ext uri="{FF2B5EF4-FFF2-40B4-BE49-F238E27FC236}">
                    <a16:creationId xmlns:a16="http://schemas.microsoft.com/office/drawing/2014/main" id="{E99F996F-84DB-49AE-9B3A-F23377497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9" y="46004"/>
                <a:ext cx="384411" cy="384411"/>
              </a:xfrm>
              <a:prstGeom prst="ellipse">
                <a:avLst/>
              </a:prstGeom>
              <a:noFill/>
              <a:ln w="12700" cap="flat" cmpd="sng">
                <a:solidFill>
                  <a:schemeClr val="bg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Aparajita" panose="02020603050405020304" pitchFamily="18" charset="0"/>
                  <a:sym typeface="Aparajita" panose="02020603050405020304" pitchFamily="18" charset="0"/>
                </a:endParaRPr>
              </a:p>
            </p:txBody>
          </p:sp>
          <p:sp>
            <p:nvSpPr>
              <p:cNvPr id="15376" name="文本框 12">
                <a:extLst>
                  <a:ext uri="{FF2B5EF4-FFF2-40B4-BE49-F238E27FC236}">
                    <a16:creationId xmlns:a16="http://schemas.microsoft.com/office/drawing/2014/main" id="{17295052-1168-4830-898E-2578D37E4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15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2400">
                    <a:solidFill>
                      <a:schemeClr val="bg1"/>
                    </a:solidFill>
                    <a:latin typeface="Calibri" panose="020F0502020204030204" pitchFamily="34" charset="0"/>
                    <a:sym typeface="宋体" panose="02010600030101010101" pitchFamily="2" charset="-122"/>
                  </a:rPr>
                  <a:t>→</a:t>
                </a:r>
                <a:endParaRPr lang="zh-CN" altLang="en-US"/>
              </a:p>
            </p:txBody>
          </p:sp>
        </p:grpSp>
      </p:grpSp>
      <p:sp>
        <p:nvSpPr>
          <p:cNvPr id="15377" name="直接连接符 26">
            <a:extLst>
              <a:ext uri="{FF2B5EF4-FFF2-40B4-BE49-F238E27FC236}">
                <a16:creationId xmlns:a16="http://schemas.microsoft.com/office/drawing/2014/main" id="{3334CAFB-DD43-4F23-B128-CB7F31061A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72550" y="3736975"/>
            <a:ext cx="3244850" cy="2949575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8" name="直接连接符 33">
            <a:extLst>
              <a:ext uri="{FF2B5EF4-FFF2-40B4-BE49-F238E27FC236}">
                <a16:creationId xmlns:a16="http://schemas.microsoft.com/office/drawing/2014/main" id="{152602E5-101D-4B40-9B0A-4285BEABB6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29038"/>
            <a:ext cx="1638300" cy="3132137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9" name="直接连接符 35">
            <a:extLst>
              <a:ext uri="{FF2B5EF4-FFF2-40B4-BE49-F238E27FC236}">
                <a16:creationId xmlns:a16="http://schemas.microsoft.com/office/drawing/2014/main" id="{92D5F866-76D8-478B-BA3F-255208690B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56675" y="3717925"/>
            <a:ext cx="547688" cy="3119438"/>
          </a:xfrm>
          <a:prstGeom prst="line">
            <a:avLst/>
          </a:prstGeom>
          <a:noFill/>
          <a:ln w="3175" cap="flat" cmpd="sng">
            <a:solidFill>
              <a:srgbClr val="FFFFFF">
                <a:alpha val="59999"/>
              </a:srgb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文本框 10">
            <a:extLst>
              <a:ext uri="{FF2B5EF4-FFF2-40B4-BE49-F238E27FC236}">
                <a16:creationId xmlns:a16="http://schemas.microsoft.com/office/drawing/2014/main" id="{27C0D02A-5774-4402-A7C1-20176C5CA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617" y="3216589"/>
            <a:ext cx="188617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300" i="1" dirty="0">
                <a:solidFill>
                  <a:schemeClr val="bg1"/>
                </a:solidFill>
                <a:latin typeface="Aparajita" panose="02020603050405020304" pitchFamily="18" charset="0"/>
                <a:sym typeface="Aparajita" panose="02020603050405020304" pitchFamily="18" charset="0"/>
              </a:rPr>
              <a:t>FREEPPT7.COM</a:t>
            </a:r>
            <a:endParaRPr lang="zh-CN" altLang="en-US" sz="2300" i="1" dirty="0">
              <a:solidFill>
                <a:schemeClr val="bg1"/>
              </a:solidFill>
              <a:latin typeface="Aparajita" panose="02020603050405020304" pitchFamily="18" charset="0"/>
              <a:sym typeface="Aparajita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ttps://www.freeppt7.com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Pages>0</Pages>
  <Words>1129</Words>
  <Characters>0</Characters>
  <Application>Microsoft Office PowerPoint</Application>
  <DocSecurity>0</DocSecurity>
  <PresentationFormat>宽屏</PresentationFormat>
  <Lines>0</Lines>
  <Paragraphs>157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Dotum</vt:lpstr>
      <vt:lpstr>华康俪金黑W8</vt:lpstr>
      <vt:lpstr>宋体</vt:lpstr>
      <vt:lpstr>Aparajita</vt:lpstr>
      <vt:lpstr>Arial</vt:lpstr>
      <vt:lpstr>Calibri</vt:lpstr>
      <vt:lpstr>Calibri Light</vt:lpstr>
      <vt:lpstr>Times New Roman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www.freeppt7.com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freeppt7.com</dc:creator>
  <cp:keywords>https:/www.freeppt7.com</cp:keywords>
  <dc:description/>
  <cp:lastModifiedBy>宇 之灵</cp:lastModifiedBy>
  <cp:revision>78</cp:revision>
  <dcterms:created xsi:type="dcterms:W3CDTF">2014-04-29T17:19:00Z</dcterms:created>
  <dcterms:modified xsi:type="dcterms:W3CDTF">2020-01-30T09:02:34Z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2052-9.1.0.4567</vt:lpwstr>
  </property>
</Properties>
</file>