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64" r:id="rId11"/>
    <p:sldId id="265" r:id="rId12"/>
    <p:sldId id="266" r:id="rId13"/>
    <p:sldId id="267" r:id="rId14"/>
    <p:sldId id="268" r:id="rId15"/>
    <p:sldId id="278" r:id="rId16"/>
    <p:sldId id="269" r:id="rId17"/>
    <p:sldId id="270" r:id="rId18"/>
    <p:sldId id="271" r:id="rId19"/>
    <p:sldId id="272" r:id="rId20"/>
    <p:sldId id="279" r:id="rId21"/>
    <p:sldId id="273" r:id="rId22"/>
    <p:sldId id="274" r:id="rId23"/>
    <p:sldId id="275" r:id="rId24"/>
    <p:sldId id="276" r:id="rId25"/>
    <p:sldId id="280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A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96353" autoAdjust="0"/>
  </p:normalViewPr>
  <p:slideViewPr>
    <p:cSldViewPr snapToGrid="0">
      <p:cViewPr varScale="1">
        <p:scale>
          <a:sx n="68" d="100"/>
          <a:sy n="68" d="100"/>
        </p:scale>
        <p:origin x="73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12988-8E97-473E-8B28-7F8B016BC089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D8A88-50FA-48B1-B11B-5E63BA435A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D8A88-50FA-48B1-B11B-5E63BA435A0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D8A88-50FA-48B1-B11B-5E63BA435A0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D8A88-50FA-48B1-B11B-5E63BA435A0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D8A88-50FA-48B1-B11B-5E63BA435A0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l="1066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0544-64E4-45FF-ADAC-65201BD031E2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1CA5-8CEB-4500-9DCE-745948E3BD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0544-64E4-45FF-ADAC-65201BD031E2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1CA5-8CEB-4500-9DCE-745948E3BD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l="1066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/>
        </p:nvGrpSpPr>
        <p:grpSpPr>
          <a:xfrm>
            <a:off x="-277198" y="0"/>
            <a:ext cx="12209665" cy="6858000"/>
            <a:chOff x="-277198" y="0"/>
            <a:chExt cx="12209665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62743" y="4601029"/>
              <a:ext cx="10669724" cy="22569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277198" y="522513"/>
              <a:ext cx="3291261" cy="5842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57425" y="0"/>
              <a:ext cx="4252486" cy="5450114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 userDrawn="1"/>
        </p:nvSpPr>
        <p:spPr>
          <a:xfrm>
            <a:off x="3859936" y="375576"/>
            <a:ext cx="3200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3200" b="1" spc="160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itchFamily="34" charset="-122"/>
                <a:ea typeface="微软雅黑" pitchFamily="34" charset="-122"/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0544-64E4-45FF-ADAC-65201BD031E2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1CA5-8CEB-4500-9DCE-745948E3BD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0544-64E4-45FF-ADAC-65201BD031E2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1CA5-8CEB-4500-9DCE-745948E3BD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0544-64E4-45FF-ADAC-65201BD031E2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1CA5-8CEB-4500-9DCE-745948E3BD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0544-64E4-45FF-ADAC-65201BD031E2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1CA5-8CEB-4500-9DCE-745948E3BD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0544-64E4-45FF-ADAC-65201BD031E2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1CA5-8CEB-4500-9DCE-745948E3BD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0544-64E4-45FF-ADAC-65201BD031E2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1CA5-8CEB-4500-9DCE-745948E3BD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0544-64E4-45FF-ADAC-65201BD031E2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1CA5-8CEB-4500-9DCE-745948E3BD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50544-64E4-45FF-ADAC-65201BD031E2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41CA5-8CEB-4500-9DCE-745948E3BD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5.png"/><Relationship Id="rId2" Type="http://schemas.openxmlformats.org/officeDocument/2006/relationships/audio" Target="../media/media1.mp3"/><Relationship Id="rId16" Type="http://schemas.openxmlformats.org/officeDocument/2006/relationships/image" Target="../media/image17.emf"/><Relationship Id="rId1" Type="http://schemas.microsoft.com/office/2007/relationships/media" Target="../media/media1.mp3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1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4" Type="http://schemas.openxmlformats.org/officeDocument/2006/relationships/image" Target="../media/image6.png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22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12" Type="http://schemas.openxmlformats.org/officeDocument/2006/relationships/image" Target="../media/image17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1.png"/><Relationship Id="rId7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51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12.emf"/><Relationship Id="rId17" Type="http://schemas.openxmlformats.org/officeDocument/2006/relationships/image" Target="../media/image17.emf"/><Relationship Id="rId2" Type="http://schemas.openxmlformats.org/officeDocument/2006/relationships/image" Target="../media/image5.png"/><Relationship Id="rId16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11" Type="http://schemas.openxmlformats.org/officeDocument/2006/relationships/image" Target="../media/image11.emf"/><Relationship Id="rId5" Type="http://schemas.openxmlformats.org/officeDocument/2006/relationships/image" Target="../media/image21.emf"/><Relationship Id="rId15" Type="http://schemas.openxmlformats.org/officeDocument/2006/relationships/image" Target="../media/image15.emf"/><Relationship Id="rId10" Type="http://schemas.openxmlformats.org/officeDocument/2006/relationships/image" Target="../media/image10.emf"/><Relationship Id="rId4" Type="http://schemas.openxmlformats.org/officeDocument/2006/relationships/image" Target="../media/image20.emf"/><Relationship Id="rId9" Type="http://schemas.openxmlformats.org/officeDocument/2006/relationships/image" Target="../media/image9.emf"/><Relationship Id="rId14" Type="http://schemas.openxmlformats.org/officeDocument/2006/relationships/image" Target="../media/image1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2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12" Type="http://schemas.openxmlformats.org/officeDocument/2006/relationships/image" Target="../media/image17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9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5" Type="http://schemas.openxmlformats.org/officeDocument/2006/relationships/image" Target="../media/image5.png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20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12" Type="http://schemas.openxmlformats.org/officeDocument/2006/relationships/image" Target="../media/image17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microsoft.com/office/2007/relationships/hdphoto" Target="../media/hdphoto2.wdp"/><Relationship Id="rId4" Type="http://schemas.openxmlformats.org/officeDocument/2006/relationships/image" Target="../media/image35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microsoft.com/office/2007/relationships/hdphoto" Target="../media/hdphoto4.wdp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21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12" Type="http://schemas.openxmlformats.org/officeDocument/2006/relationships/image" Target="../media/image17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/>
          <a:srcRect l="1066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66642" y="420914"/>
            <a:ext cx="8023142" cy="60161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6969" y="597115"/>
            <a:ext cx="1189673" cy="114364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144291">
            <a:off x="1082243" y="3548170"/>
            <a:ext cx="713371" cy="9367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833614">
            <a:off x="453739" y="2808518"/>
            <a:ext cx="817754" cy="6170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8236" y="5456963"/>
            <a:ext cx="1237022" cy="66816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558304">
            <a:off x="9298523" y="5069977"/>
            <a:ext cx="724353" cy="142298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31613" y="2395800"/>
            <a:ext cx="1424813" cy="84186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25957" y="597115"/>
            <a:ext cx="1453500" cy="125323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08190" y="3930529"/>
            <a:ext cx="1088897" cy="111730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6829" y="194003"/>
            <a:ext cx="698971" cy="80622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27666" y="5702820"/>
            <a:ext cx="761047" cy="753279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400489" y="2788167"/>
            <a:ext cx="490358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800" b="1" spc="160"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blipFill dpi="0" rotWithShape="1">
                  <a:blip r:embed="rId1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Hand-drawn</a:t>
            </a:r>
            <a:endParaRPr lang="en-US" altLang="zh-CN" dirty="0">
              <a:blipFill dpi="0" rotWithShape="1"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  <a:p>
            <a:endParaRPr lang="en-US" altLang="zh-CN" sz="3200" dirty="0">
              <a:blipFill dpi="0" rotWithShape="1"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  <a:p>
            <a:r>
              <a:rPr lang="zh-CN" altLang="en-US" sz="3200" dirty="0">
                <a:blipFill dpi="0" rotWithShape="1">
                  <a:blip r:embed="rId1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DYNAMIC TEMPLATE</a:t>
            </a:r>
          </a:p>
        </p:txBody>
      </p:sp>
      <p:pic>
        <p:nvPicPr>
          <p:cNvPr id="19" name="まももP - 歴史を紡ぐ者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716357" y="-81105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42218" y="1640262"/>
            <a:ext cx="872615" cy="111236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16923" y="1965611"/>
            <a:ext cx="35224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sz="2000" dirty="0">
              <a:solidFill>
                <a:srgbClr val="76A5C8"/>
              </a:solidFill>
              <a:latin typeface="华文细黑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39405" y="3365369"/>
            <a:ext cx="882153" cy="107459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114799" y="3394833"/>
            <a:ext cx="35224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sz="2000" dirty="0">
              <a:solidFill>
                <a:srgbClr val="76A5C8"/>
              </a:solidFill>
              <a:latin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/>
          <p:cNvCxnSpPr/>
          <p:nvPr/>
        </p:nvCxnSpPr>
        <p:spPr>
          <a:xfrm>
            <a:off x="1813669" y="4598047"/>
            <a:ext cx="9108000" cy="1816"/>
          </a:xfrm>
          <a:prstGeom prst="line">
            <a:avLst/>
          </a:prstGeom>
          <a:ln w="12700" cap="flat">
            <a:solidFill>
              <a:srgbClr val="76A5C8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12"/>
          <p:cNvSpPr/>
          <p:nvPr/>
        </p:nvSpPr>
        <p:spPr>
          <a:xfrm>
            <a:off x="2953094" y="4479007"/>
            <a:ext cx="238080" cy="238080"/>
          </a:xfrm>
          <a:prstGeom prst="ellipse">
            <a:avLst/>
          </a:prstGeom>
          <a:solidFill>
            <a:srgbClr val="76A5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76A5C8"/>
              </a:solidFill>
            </a:endParaRPr>
          </a:p>
        </p:txBody>
      </p:sp>
      <p:grpSp>
        <p:nvGrpSpPr>
          <p:cNvPr id="4" name="Group 66"/>
          <p:cNvGrpSpPr/>
          <p:nvPr/>
        </p:nvGrpSpPr>
        <p:grpSpPr>
          <a:xfrm>
            <a:off x="3147926" y="2134011"/>
            <a:ext cx="1533987" cy="1322600"/>
            <a:chOff x="2281671" y="1998956"/>
            <a:chExt cx="1341503" cy="1156642"/>
          </a:xfrm>
        </p:grpSpPr>
        <p:sp>
          <p:nvSpPr>
            <p:cNvPr id="5" name="Rectangle 43"/>
            <p:cNvSpPr/>
            <p:nvPr/>
          </p:nvSpPr>
          <p:spPr>
            <a:xfrm>
              <a:off x="2285984" y="2428874"/>
              <a:ext cx="1337190" cy="726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rgbClr val="76A5C8"/>
                  </a:solidFill>
                  <a:latin typeface="微软雅黑" pitchFamily="34" charset="-122"/>
                </a:rPr>
                <a:t>Enter what you want here, and the language should be concise.</a:t>
              </a:r>
              <a:endParaRPr lang="zh-CN" altLang="en-US" sz="1600" dirty="0">
                <a:solidFill>
                  <a:srgbClr val="76A5C8"/>
                </a:solidFill>
                <a:latin typeface="华文细黑" pitchFamily="2" charset="-122"/>
              </a:endParaRPr>
            </a:p>
          </p:txBody>
        </p:sp>
        <p:sp>
          <p:nvSpPr>
            <p:cNvPr id="6" name="Rectangle 44"/>
            <p:cNvSpPr/>
            <p:nvPr/>
          </p:nvSpPr>
          <p:spPr>
            <a:xfrm>
              <a:off x="2281671" y="1998956"/>
              <a:ext cx="968965" cy="3229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76A5C8"/>
                  </a:solidFill>
                </a:rPr>
                <a:t>Add a title</a:t>
              </a:r>
              <a:endParaRPr lang="en-US" altLang="zh-CN" dirty="0">
                <a:solidFill>
                  <a:srgbClr val="76A5C8"/>
                </a:solidFill>
              </a:endParaRPr>
            </a:p>
          </p:txBody>
        </p:sp>
      </p:grpSp>
      <p:cxnSp>
        <p:nvCxnSpPr>
          <p:cNvPr id="7" name="Straight Connector 26"/>
          <p:cNvCxnSpPr/>
          <p:nvPr/>
        </p:nvCxnSpPr>
        <p:spPr>
          <a:xfrm rot="16200000" flipH="1">
            <a:off x="2068023" y="3465388"/>
            <a:ext cx="2016369" cy="10073"/>
          </a:xfrm>
          <a:prstGeom prst="line">
            <a:avLst/>
          </a:prstGeom>
          <a:ln>
            <a:solidFill>
              <a:srgbClr val="76A5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59"/>
          <p:cNvGrpSpPr/>
          <p:nvPr/>
        </p:nvGrpSpPr>
        <p:grpSpPr>
          <a:xfrm>
            <a:off x="2832603" y="1720822"/>
            <a:ext cx="478297" cy="478297"/>
            <a:chOff x="2005914" y="1637612"/>
            <a:chExt cx="418280" cy="418280"/>
          </a:xfrm>
        </p:grpSpPr>
        <p:sp>
          <p:nvSpPr>
            <p:cNvPr id="9" name="Teardrop 25"/>
            <p:cNvSpPr/>
            <p:nvPr/>
          </p:nvSpPr>
          <p:spPr>
            <a:xfrm rot="8100000">
              <a:off x="2005914" y="1637612"/>
              <a:ext cx="418280" cy="418280"/>
            </a:xfrm>
            <a:prstGeom prst="teardrop">
              <a:avLst>
                <a:gd name="adj" fmla="val 131619"/>
              </a:avLst>
            </a:prstGeom>
            <a:blipFill dpi="0" rotWithShape="1">
              <a:blip r:embed="rId2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6A5C8"/>
                </a:solidFill>
              </a:endParaRPr>
            </a:p>
          </p:txBody>
        </p:sp>
        <p:sp>
          <p:nvSpPr>
            <p:cNvPr id="10" name="Freeform 63"/>
            <p:cNvSpPr>
              <a:spLocks noEditPoints="1"/>
            </p:cNvSpPr>
            <p:nvPr/>
          </p:nvSpPr>
          <p:spPr bwMode="auto">
            <a:xfrm>
              <a:off x="2115407" y="1762183"/>
              <a:ext cx="199914" cy="171356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0" y="4"/>
                </a:cxn>
                <a:cxn ang="0">
                  <a:pos x="0" y="62"/>
                </a:cxn>
                <a:cxn ang="0">
                  <a:pos x="9" y="71"/>
                </a:cxn>
                <a:cxn ang="0">
                  <a:pos x="53" y="45"/>
                </a:cxn>
                <a:cxn ang="0">
                  <a:pos x="58" y="31"/>
                </a:cxn>
                <a:cxn ang="0">
                  <a:pos x="307" y="11"/>
                </a:cxn>
                <a:cxn ang="0">
                  <a:pos x="95" y="11"/>
                </a:cxn>
                <a:cxn ang="0">
                  <a:pos x="85" y="27"/>
                </a:cxn>
                <a:cxn ang="0">
                  <a:pos x="85" y="51"/>
                </a:cxn>
                <a:cxn ang="0">
                  <a:pos x="102" y="62"/>
                </a:cxn>
                <a:cxn ang="0">
                  <a:pos x="314" y="60"/>
                </a:cxn>
                <a:cxn ang="0">
                  <a:pos x="323" y="43"/>
                </a:cxn>
                <a:cxn ang="0">
                  <a:pos x="323" y="20"/>
                </a:cxn>
                <a:cxn ang="0">
                  <a:pos x="307" y="11"/>
                </a:cxn>
                <a:cxn ang="0">
                  <a:pos x="53" y="147"/>
                </a:cxn>
                <a:cxn ang="0">
                  <a:pos x="60" y="138"/>
                </a:cxn>
                <a:cxn ang="0">
                  <a:pos x="15" y="112"/>
                </a:cxn>
                <a:cxn ang="0">
                  <a:pos x="4" y="111"/>
                </a:cxn>
                <a:cxn ang="0">
                  <a:pos x="0" y="163"/>
                </a:cxn>
                <a:cxn ang="0">
                  <a:pos x="4" y="172"/>
                </a:cxn>
                <a:cxn ang="0">
                  <a:pos x="15" y="172"/>
                </a:cxn>
                <a:cxn ang="0">
                  <a:pos x="102" y="112"/>
                </a:cxn>
                <a:cxn ang="0">
                  <a:pos x="85" y="123"/>
                </a:cxn>
                <a:cxn ang="0">
                  <a:pos x="85" y="147"/>
                </a:cxn>
                <a:cxn ang="0">
                  <a:pos x="95" y="163"/>
                </a:cxn>
                <a:cxn ang="0">
                  <a:pos x="307" y="163"/>
                </a:cxn>
                <a:cxn ang="0">
                  <a:pos x="323" y="154"/>
                </a:cxn>
                <a:cxn ang="0">
                  <a:pos x="323" y="129"/>
                </a:cxn>
                <a:cxn ang="0">
                  <a:pos x="314" y="114"/>
                </a:cxn>
                <a:cxn ang="0">
                  <a:pos x="53" y="232"/>
                </a:cxn>
                <a:cxn ang="0">
                  <a:pos x="9" y="205"/>
                </a:cxn>
                <a:cxn ang="0">
                  <a:pos x="0" y="214"/>
                </a:cxn>
                <a:cxn ang="0">
                  <a:pos x="0" y="272"/>
                </a:cxn>
                <a:cxn ang="0">
                  <a:pos x="15" y="274"/>
                </a:cxn>
                <a:cxn ang="0">
                  <a:pos x="58" y="245"/>
                </a:cxn>
                <a:cxn ang="0">
                  <a:pos x="53" y="232"/>
                </a:cxn>
                <a:cxn ang="0">
                  <a:pos x="102" y="214"/>
                </a:cxn>
                <a:cxn ang="0">
                  <a:pos x="91" y="219"/>
                </a:cxn>
                <a:cxn ang="0">
                  <a:pos x="85" y="248"/>
                </a:cxn>
                <a:cxn ang="0">
                  <a:pos x="91" y="261"/>
                </a:cxn>
                <a:cxn ang="0">
                  <a:pos x="307" y="266"/>
                </a:cxn>
                <a:cxn ang="0">
                  <a:pos x="319" y="261"/>
                </a:cxn>
                <a:cxn ang="0">
                  <a:pos x="323" y="232"/>
                </a:cxn>
                <a:cxn ang="0">
                  <a:pos x="319" y="219"/>
                </a:cxn>
                <a:cxn ang="0">
                  <a:pos x="307" y="214"/>
                </a:cxn>
              </a:cxnLst>
              <a:rect l="0" t="0" r="r" b="b"/>
              <a:pathLst>
                <a:path w="323" h="275">
                  <a:moveTo>
                    <a:pt x="53" y="27"/>
                  </a:moveTo>
                  <a:lnTo>
                    <a:pt x="15" y="2"/>
                  </a:lnTo>
                  <a:lnTo>
                    <a:pt x="15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4" y="71"/>
                  </a:lnTo>
                  <a:lnTo>
                    <a:pt x="9" y="71"/>
                  </a:lnTo>
                  <a:lnTo>
                    <a:pt x="15" y="69"/>
                  </a:lnTo>
                  <a:lnTo>
                    <a:pt x="53" y="45"/>
                  </a:lnTo>
                  <a:lnTo>
                    <a:pt x="53" y="45"/>
                  </a:lnTo>
                  <a:lnTo>
                    <a:pt x="58" y="40"/>
                  </a:lnTo>
                  <a:lnTo>
                    <a:pt x="60" y="36"/>
                  </a:lnTo>
                  <a:lnTo>
                    <a:pt x="58" y="31"/>
                  </a:lnTo>
                  <a:lnTo>
                    <a:pt x="53" y="27"/>
                  </a:lnTo>
                  <a:lnTo>
                    <a:pt x="53" y="27"/>
                  </a:lnTo>
                  <a:close/>
                  <a:moveTo>
                    <a:pt x="307" y="11"/>
                  </a:moveTo>
                  <a:lnTo>
                    <a:pt x="102" y="11"/>
                  </a:lnTo>
                  <a:lnTo>
                    <a:pt x="102" y="11"/>
                  </a:lnTo>
                  <a:lnTo>
                    <a:pt x="95" y="11"/>
                  </a:lnTo>
                  <a:lnTo>
                    <a:pt x="91" y="14"/>
                  </a:lnTo>
                  <a:lnTo>
                    <a:pt x="85" y="20"/>
                  </a:lnTo>
                  <a:lnTo>
                    <a:pt x="85" y="27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1"/>
                  </a:lnTo>
                  <a:lnTo>
                    <a:pt x="91" y="56"/>
                  </a:lnTo>
                  <a:lnTo>
                    <a:pt x="95" y="60"/>
                  </a:lnTo>
                  <a:lnTo>
                    <a:pt x="102" y="62"/>
                  </a:lnTo>
                  <a:lnTo>
                    <a:pt x="307" y="62"/>
                  </a:lnTo>
                  <a:lnTo>
                    <a:pt x="307" y="62"/>
                  </a:lnTo>
                  <a:lnTo>
                    <a:pt x="314" y="60"/>
                  </a:lnTo>
                  <a:lnTo>
                    <a:pt x="319" y="56"/>
                  </a:lnTo>
                  <a:lnTo>
                    <a:pt x="323" y="51"/>
                  </a:lnTo>
                  <a:lnTo>
                    <a:pt x="323" y="43"/>
                  </a:lnTo>
                  <a:lnTo>
                    <a:pt x="323" y="27"/>
                  </a:lnTo>
                  <a:lnTo>
                    <a:pt x="323" y="27"/>
                  </a:lnTo>
                  <a:lnTo>
                    <a:pt x="323" y="20"/>
                  </a:lnTo>
                  <a:lnTo>
                    <a:pt x="319" y="14"/>
                  </a:lnTo>
                  <a:lnTo>
                    <a:pt x="314" y="11"/>
                  </a:lnTo>
                  <a:lnTo>
                    <a:pt x="307" y="11"/>
                  </a:lnTo>
                  <a:lnTo>
                    <a:pt x="307" y="11"/>
                  </a:lnTo>
                  <a:close/>
                  <a:moveTo>
                    <a:pt x="15" y="172"/>
                  </a:moveTo>
                  <a:lnTo>
                    <a:pt x="53" y="147"/>
                  </a:lnTo>
                  <a:lnTo>
                    <a:pt x="53" y="147"/>
                  </a:lnTo>
                  <a:lnTo>
                    <a:pt x="58" y="143"/>
                  </a:lnTo>
                  <a:lnTo>
                    <a:pt x="60" y="138"/>
                  </a:lnTo>
                  <a:lnTo>
                    <a:pt x="58" y="134"/>
                  </a:lnTo>
                  <a:lnTo>
                    <a:pt x="53" y="130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9" y="111"/>
                  </a:lnTo>
                  <a:lnTo>
                    <a:pt x="4" y="111"/>
                  </a:lnTo>
                  <a:lnTo>
                    <a:pt x="0" y="114"/>
                  </a:lnTo>
                  <a:lnTo>
                    <a:pt x="0" y="121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70"/>
                  </a:lnTo>
                  <a:lnTo>
                    <a:pt x="4" y="172"/>
                  </a:lnTo>
                  <a:lnTo>
                    <a:pt x="9" y="174"/>
                  </a:lnTo>
                  <a:lnTo>
                    <a:pt x="15" y="172"/>
                  </a:lnTo>
                  <a:lnTo>
                    <a:pt x="15" y="172"/>
                  </a:lnTo>
                  <a:close/>
                  <a:moveTo>
                    <a:pt x="307" y="112"/>
                  </a:moveTo>
                  <a:lnTo>
                    <a:pt x="102" y="112"/>
                  </a:lnTo>
                  <a:lnTo>
                    <a:pt x="102" y="112"/>
                  </a:lnTo>
                  <a:lnTo>
                    <a:pt x="95" y="114"/>
                  </a:lnTo>
                  <a:lnTo>
                    <a:pt x="91" y="118"/>
                  </a:lnTo>
                  <a:lnTo>
                    <a:pt x="85" y="123"/>
                  </a:lnTo>
                  <a:lnTo>
                    <a:pt x="85" y="129"/>
                  </a:lnTo>
                  <a:lnTo>
                    <a:pt x="85" y="147"/>
                  </a:lnTo>
                  <a:lnTo>
                    <a:pt x="85" y="147"/>
                  </a:lnTo>
                  <a:lnTo>
                    <a:pt x="85" y="154"/>
                  </a:lnTo>
                  <a:lnTo>
                    <a:pt x="91" y="159"/>
                  </a:lnTo>
                  <a:lnTo>
                    <a:pt x="95" y="163"/>
                  </a:lnTo>
                  <a:lnTo>
                    <a:pt x="102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14" y="163"/>
                  </a:lnTo>
                  <a:lnTo>
                    <a:pt x="319" y="159"/>
                  </a:lnTo>
                  <a:lnTo>
                    <a:pt x="323" y="154"/>
                  </a:lnTo>
                  <a:lnTo>
                    <a:pt x="323" y="147"/>
                  </a:lnTo>
                  <a:lnTo>
                    <a:pt x="323" y="129"/>
                  </a:lnTo>
                  <a:lnTo>
                    <a:pt x="323" y="129"/>
                  </a:lnTo>
                  <a:lnTo>
                    <a:pt x="323" y="123"/>
                  </a:lnTo>
                  <a:lnTo>
                    <a:pt x="319" y="118"/>
                  </a:lnTo>
                  <a:lnTo>
                    <a:pt x="314" y="114"/>
                  </a:lnTo>
                  <a:lnTo>
                    <a:pt x="307" y="112"/>
                  </a:lnTo>
                  <a:lnTo>
                    <a:pt x="307" y="112"/>
                  </a:lnTo>
                  <a:close/>
                  <a:moveTo>
                    <a:pt x="53" y="232"/>
                  </a:moveTo>
                  <a:lnTo>
                    <a:pt x="15" y="207"/>
                  </a:lnTo>
                  <a:lnTo>
                    <a:pt x="15" y="207"/>
                  </a:lnTo>
                  <a:lnTo>
                    <a:pt x="9" y="205"/>
                  </a:lnTo>
                  <a:lnTo>
                    <a:pt x="4" y="205"/>
                  </a:lnTo>
                  <a:lnTo>
                    <a:pt x="0" y="208"/>
                  </a:lnTo>
                  <a:lnTo>
                    <a:pt x="0" y="214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0" y="272"/>
                  </a:lnTo>
                  <a:lnTo>
                    <a:pt x="4" y="275"/>
                  </a:lnTo>
                  <a:lnTo>
                    <a:pt x="9" y="275"/>
                  </a:lnTo>
                  <a:lnTo>
                    <a:pt x="15" y="274"/>
                  </a:lnTo>
                  <a:lnTo>
                    <a:pt x="53" y="250"/>
                  </a:lnTo>
                  <a:lnTo>
                    <a:pt x="53" y="250"/>
                  </a:lnTo>
                  <a:lnTo>
                    <a:pt x="58" y="245"/>
                  </a:lnTo>
                  <a:lnTo>
                    <a:pt x="60" y="241"/>
                  </a:lnTo>
                  <a:lnTo>
                    <a:pt x="58" y="236"/>
                  </a:lnTo>
                  <a:lnTo>
                    <a:pt x="53" y="232"/>
                  </a:lnTo>
                  <a:lnTo>
                    <a:pt x="53" y="232"/>
                  </a:lnTo>
                  <a:close/>
                  <a:moveTo>
                    <a:pt x="307" y="214"/>
                  </a:moveTo>
                  <a:lnTo>
                    <a:pt x="102" y="214"/>
                  </a:lnTo>
                  <a:lnTo>
                    <a:pt x="102" y="214"/>
                  </a:lnTo>
                  <a:lnTo>
                    <a:pt x="95" y="216"/>
                  </a:lnTo>
                  <a:lnTo>
                    <a:pt x="91" y="219"/>
                  </a:lnTo>
                  <a:lnTo>
                    <a:pt x="85" y="225"/>
                  </a:lnTo>
                  <a:lnTo>
                    <a:pt x="85" y="232"/>
                  </a:lnTo>
                  <a:lnTo>
                    <a:pt x="85" y="248"/>
                  </a:lnTo>
                  <a:lnTo>
                    <a:pt x="85" y="248"/>
                  </a:lnTo>
                  <a:lnTo>
                    <a:pt x="85" y="256"/>
                  </a:lnTo>
                  <a:lnTo>
                    <a:pt x="91" y="261"/>
                  </a:lnTo>
                  <a:lnTo>
                    <a:pt x="95" y="265"/>
                  </a:lnTo>
                  <a:lnTo>
                    <a:pt x="102" y="266"/>
                  </a:lnTo>
                  <a:lnTo>
                    <a:pt x="307" y="266"/>
                  </a:lnTo>
                  <a:lnTo>
                    <a:pt x="307" y="266"/>
                  </a:lnTo>
                  <a:lnTo>
                    <a:pt x="314" y="265"/>
                  </a:lnTo>
                  <a:lnTo>
                    <a:pt x="319" y="261"/>
                  </a:lnTo>
                  <a:lnTo>
                    <a:pt x="323" y="256"/>
                  </a:lnTo>
                  <a:lnTo>
                    <a:pt x="323" y="248"/>
                  </a:lnTo>
                  <a:lnTo>
                    <a:pt x="323" y="232"/>
                  </a:lnTo>
                  <a:lnTo>
                    <a:pt x="323" y="232"/>
                  </a:lnTo>
                  <a:lnTo>
                    <a:pt x="323" y="225"/>
                  </a:lnTo>
                  <a:lnTo>
                    <a:pt x="319" y="219"/>
                  </a:lnTo>
                  <a:lnTo>
                    <a:pt x="314" y="216"/>
                  </a:lnTo>
                  <a:lnTo>
                    <a:pt x="307" y="214"/>
                  </a:lnTo>
                  <a:lnTo>
                    <a:pt x="307" y="2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>
                <a:solidFill>
                  <a:srgbClr val="76A5C8"/>
                </a:solidFill>
              </a:endParaRPr>
            </a:p>
          </p:txBody>
        </p:sp>
      </p:grpSp>
      <p:sp>
        <p:nvSpPr>
          <p:cNvPr id="11" name="Oval 16"/>
          <p:cNvSpPr/>
          <p:nvPr/>
        </p:nvSpPr>
        <p:spPr>
          <a:xfrm>
            <a:off x="7098743" y="4479007"/>
            <a:ext cx="238080" cy="238080"/>
          </a:xfrm>
          <a:prstGeom prst="ellipse">
            <a:avLst/>
          </a:prstGeom>
          <a:solidFill>
            <a:srgbClr val="76A5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76A5C8"/>
              </a:solidFill>
            </a:endParaRPr>
          </a:p>
        </p:txBody>
      </p:sp>
      <p:cxnSp>
        <p:nvCxnSpPr>
          <p:cNvPr id="12" name="Straight Connector 38"/>
          <p:cNvCxnSpPr/>
          <p:nvPr/>
        </p:nvCxnSpPr>
        <p:spPr>
          <a:xfrm rot="16200000" flipH="1">
            <a:off x="6213672" y="3465388"/>
            <a:ext cx="2016369" cy="10073"/>
          </a:xfrm>
          <a:prstGeom prst="line">
            <a:avLst/>
          </a:prstGeom>
          <a:ln>
            <a:solidFill>
              <a:srgbClr val="76A5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67"/>
          <p:cNvGrpSpPr/>
          <p:nvPr/>
        </p:nvGrpSpPr>
        <p:grpSpPr>
          <a:xfrm>
            <a:off x="7284953" y="2064441"/>
            <a:ext cx="2503476" cy="1145550"/>
            <a:chOff x="5421628" y="2018003"/>
            <a:chExt cx="2189341" cy="1001807"/>
          </a:xfrm>
        </p:grpSpPr>
        <p:sp>
          <p:nvSpPr>
            <p:cNvPr id="14" name="Rectangle 49"/>
            <p:cNvSpPr/>
            <p:nvPr/>
          </p:nvSpPr>
          <p:spPr>
            <a:xfrm>
              <a:off x="5421628" y="2293086"/>
              <a:ext cx="2189341" cy="726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rgbClr val="76A5C8"/>
                  </a:solidFill>
                  <a:latin typeface="微软雅黑" pitchFamily="34" charset="-122"/>
                </a:rPr>
                <a:t>Enter what you want here, and the language should be concise.</a:t>
              </a:r>
              <a:endParaRPr lang="zh-CN" altLang="en-US" sz="1600" dirty="0">
                <a:solidFill>
                  <a:srgbClr val="76A5C8"/>
                </a:solidFill>
                <a:latin typeface="华文细黑" pitchFamily="2" charset="-122"/>
              </a:endParaRPr>
            </a:p>
          </p:txBody>
        </p:sp>
        <p:sp>
          <p:nvSpPr>
            <p:cNvPr id="15" name="Rectangle 50"/>
            <p:cNvSpPr/>
            <p:nvPr/>
          </p:nvSpPr>
          <p:spPr>
            <a:xfrm>
              <a:off x="5438868" y="2018003"/>
              <a:ext cx="968965" cy="3229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76A5C8"/>
                  </a:solidFill>
                </a:rPr>
                <a:t>Add a title</a:t>
              </a:r>
              <a:endParaRPr lang="en-US" altLang="zh-CN" dirty="0">
                <a:solidFill>
                  <a:srgbClr val="76A5C8"/>
                </a:solidFill>
              </a:endParaRPr>
            </a:p>
          </p:txBody>
        </p:sp>
      </p:grpSp>
      <p:grpSp>
        <p:nvGrpSpPr>
          <p:cNvPr id="16" name="Group 63"/>
          <p:cNvGrpSpPr/>
          <p:nvPr/>
        </p:nvGrpSpPr>
        <p:grpSpPr>
          <a:xfrm>
            <a:off x="6978252" y="1720822"/>
            <a:ext cx="478297" cy="478297"/>
            <a:chOff x="5077748" y="1637612"/>
            <a:chExt cx="418280" cy="418280"/>
          </a:xfrm>
        </p:grpSpPr>
        <p:sp>
          <p:nvSpPr>
            <p:cNvPr id="17" name="Teardrop 37"/>
            <p:cNvSpPr/>
            <p:nvPr/>
          </p:nvSpPr>
          <p:spPr>
            <a:xfrm rot="8100000">
              <a:off x="5077748" y="1637612"/>
              <a:ext cx="418280" cy="418280"/>
            </a:xfrm>
            <a:prstGeom prst="teardrop">
              <a:avLst>
                <a:gd name="adj" fmla="val 131619"/>
              </a:avLst>
            </a:prstGeom>
            <a:blipFill dpi="0" rotWithShape="1">
              <a:blip r:embed="rId3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6A5C8"/>
                </a:solidFill>
              </a:endParaRPr>
            </a:p>
          </p:txBody>
        </p:sp>
        <p:sp>
          <p:nvSpPr>
            <p:cNvPr id="18" name="Freeform 100"/>
            <p:cNvSpPr/>
            <p:nvPr/>
          </p:nvSpPr>
          <p:spPr bwMode="auto">
            <a:xfrm>
              <a:off x="5169641" y="1770740"/>
              <a:ext cx="176324" cy="198674"/>
            </a:xfrm>
            <a:custGeom>
              <a:avLst/>
              <a:gdLst/>
              <a:ahLst/>
              <a:cxnLst>
                <a:cxn ang="0">
                  <a:pos x="230" y="212"/>
                </a:cxn>
                <a:cxn ang="0">
                  <a:pos x="212" y="216"/>
                </a:cxn>
                <a:cxn ang="0">
                  <a:pos x="197" y="223"/>
                </a:cxn>
                <a:cxn ang="0">
                  <a:pos x="105" y="169"/>
                </a:cxn>
                <a:cxn ang="0">
                  <a:pos x="105" y="160"/>
                </a:cxn>
                <a:cxn ang="0">
                  <a:pos x="197" y="96"/>
                </a:cxn>
                <a:cxn ang="0">
                  <a:pos x="204" y="100"/>
                </a:cxn>
                <a:cxn ang="0">
                  <a:pos x="221" y="105"/>
                </a:cxn>
                <a:cxn ang="0">
                  <a:pos x="230" y="107"/>
                </a:cxn>
                <a:cxn ang="0">
                  <a:pos x="250" y="102"/>
                </a:cxn>
                <a:cxn ang="0">
                  <a:pos x="266" y="91"/>
                </a:cxn>
                <a:cxn ang="0">
                  <a:pos x="277" y="75"/>
                </a:cxn>
                <a:cxn ang="0">
                  <a:pos x="282" y="53"/>
                </a:cxn>
                <a:cxn ang="0">
                  <a:pos x="281" y="44"/>
                </a:cxn>
                <a:cxn ang="0">
                  <a:pos x="273" y="24"/>
                </a:cxn>
                <a:cxn ang="0">
                  <a:pos x="259" y="9"/>
                </a:cxn>
                <a:cxn ang="0">
                  <a:pos x="239" y="2"/>
                </a:cxn>
                <a:cxn ang="0">
                  <a:pos x="230" y="0"/>
                </a:cxn>
                <a:cxn ang="0">
                  <a:pos x="208" y="4"/>
                </a:cxn>
                <a:cxn ang="0">
                  <a:pos x="192" y="17"/>
                </a:cxn>
                <a:cxn ang="0">
                  <a:pos x="181" y="33"/>
                </a:cxn>
                <a:cxn ang="0">
                  <a:pos x="175" y="53"/>
                </a:cxn>
                <a:cxn ang="0">
                  <a:pos x="177" y="62"/>
                </a:cxn>
                <a:cxn ang="0">
                  <a:pos x="85" y="118"/>
                </a:cxn>
                <a:cxn ang="0">
                  <a:pos x="68" y="109"/>
                </a:cxn>
                <a:cxn ang="0">
                  <a:pos x="52" y="107"/>
                </a:cxn>
                <a:cxn ang="0">
                  <a:pos x="41" y="107"/>
                </a:cxn>
                <a:cxn ang="0">
                  <a:pos x="23" y="116"/>
                </a:cxn>
                <a:cxn ang="0">
                  <a:pos x="9" y="131"/>
                </a:cxn>
                <a:cxn ang="0">
                  <a:pos x="0" y="149"/>
                </a:cxn>
                <a:cxn ang="0">
                  <a:pos x="0" y="160"/>
                </a:cxn>
                <a:cxn ang="0">
                  <a:pos x="3" y="180"/>
                </a:cxn>
                <a:cxn ang="0">
                  <a:pos x="14" y="198"/>
                </a:cxn>
                <a:cxn ang="0">
                  <a:pos x="30" y="209"/>
                </a:cxn>
                <a:cxn ang="0">
                  <a:pos x="52" y="212"/>
                </a:cxn>
                <a:cxn ang="0">
                  <a:pos x="61" y="212"/>
                </a:cxn>
                <a:cxn ang="0">
                  <a:pos x="78" y="207"/>
                </a:cxn>
                <a:cxn ang="0">
                  <a:pos x="177" y="258"/>
                </a:cxn>
                <a:cxn ang="0">
                  <a:pos x="175" y="267"/>
                </a:cxn>
                <a:cxn ang="0">
                  <a:pos x="177" y="278"/>
                </a:cxn>
                <a:cxn ang="0">
                  <a:pos x="184" y="296"/>
                </a:cxn>
                <a:cxn ang="0">
                  <a:pos x="199" y="310"/>
                </a:cxn>
                <a:cxn ang="0">
                  <a:pos x="219" y="318"/>
                </a:cxn>
                <a:cxn ang="0">
                  <a:pos x="230" y="319"/>
                </a:cxn>
                <a:cxn ang="0">
                  <a:pos x="250" y="316"/>
                </a:cxn>
                <a:cxn ang="0">
                  <a:pos x="266" y="303"/>
                </a:cxn>
                <a:cxn ang="0">
                  <a:pos x="277" y="287"/>
                </a:cxn>
                <a:cxn ang="0">
                  <a:pos x="282" y="267"/>
                </a:cxn>
                <a:cxn ang="0">
                  <a:pos x="281" y="256"/>
                </a:cxn>
                <a:cxn ang="0">
                  <a:pos x="273" y="236"/>
                </a:cxn>
                <a:cxn ang="0">
                  <a:pos x="259" y="221"/>
                </a:cxn>
                <a:cxn ang="0">
                  <a:pos x="239" y="214"/>
                </a:cxn>
                <a:cxn ang="0">
                  <a:pos x="230" y="212"/>
                </a:cxn>
              </a:cxnLst>
              <a:rect l="0" t="0" r="r" b="b"/>
              <a:pathLst>
                <a:path w="282" h="319">
                  <a:moveTo>
                    <a:pt x="230" y="212"/>
                  </a:moveTo>
                  <a:lnTo>
                    <a:pt x="230" y="212"/>
                  </a:lnTo>
                  <a:lnTo>
                    <a:pt x="221" y="214"/>
                  </a:lnTo>
                  <a:lnTo>
                    <a:pt x="212" y="216"/>
                  </a:lnTo>
                  <a:lnTo>
                    <a:pt x="204" y="220"/>
                  </a:lnTo>
                  <a:lnTo>
                    <a:pt x="197" y="223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51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204" y="100"/>
                  </a:lnTo>
                  <a:lnTo>
                    <a:pt x="212" y="104"/>
                  </a:lnTo>
                  <a:lnTo>
                    <a:pt x="221" y="105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9" y="105"/>
                  </a:lnTo>
                  <a:lnTo>
                    <a:pt x="250" y="102"/>
                  </a:lnTo>
                  <a:lnTo>
                    <a:pt x="259" y="98"/>
                  </a:lnTo>
                  <a:lnTo>
                    <a:pt x="266" y="91"/>
                  </a:lnTo>
                  <a:lnTo>
                    <a:pt x="273" y="84"/>
                  </a:lnTo>
                  <a:lnTo>
                    <a:pt x="277" y="75"/>
                  </a:lnTo>
                  <a:lnTo>
                    <a:pt x="281" y="64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1" y="44"/>
                  </a:lnTo>
                  <a:lnTo>
                    <a:pt x="277" y="33"/>
                  </a:lnTo>
                  <a:lnTo>
                    <a:pt x="273" y="24"/>
                  </a:lnTo>
                  <a:lnTo>
                    <a:pt x="266" y="17"/>
                  </a:lnTo>
                  <a:lnTo>
                    <a:pt x="259" y="9"/>
                  </a:lnTo>
                  <a:lnTo>
                    <a:pt x="250" y="4"/>
                  </a:lnTo>
                  <a:lnTo>
                    <a:pt x="239" y="2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19" y="2"/>
                  </a:lnTo>
                  <a:lnTo>
                    <a:pt x="208" y="4"/>
                  </a:lnTo>
                  <a:lnTo>
                    <a:pt x="199" y="9"/>
                  </a:lnTo>
                  <a:lnTo>
                    <a:pt x="192" y="17"/>
                  </a:lnTo>
                  <a:lnTo>
                    <a:pt x="184" y="24"/>
                  </a:lnTo>
                  <a:lnTo>
                    <a:pt x="181" y="33"/>
                  </a:lnTo>
                  <a:lnTo>
                    <a:pt x="177" y="44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7" y="62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78" y="113"/>
                  </a:lnTo>
                  <a:lnTo>
                    <a:pt x="68" y="109"/>
                  </a:lnTo>
                  <a:lnTo>
                    <a:pt x="61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1" y="107"/>
                  </a:lnTo>
                  <a:lnTo>
                    <a:pt x="30" y="111"/>
                  </a:lnTo>
                  <a:lnTo>
                    <a:pt x="23" y="116"/>
                  </a:lnTo>
                  <a:lnTo>
                    <a:pt x="14" y="122"/>
                  </a:lnTo>
                  <a:lnTo>
                    <a:pt x="9" y="131"/>
                  </a:lnTo>
                  <a:lnTo>
                    <a:pt x="3" y="140"/>
                  </a:lnTo>
                  <a:lnTo>
                    <a:pt x="0" y="149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3" y="180"/>
                  </a:lnTo>
                  <a:lnTo>
                    <a:pt x="9" y="189"/>
                  </a:lnTo>
                  <a:lnTo>
                    <a:pt x="14" y="198"/>
                  </a:lnTo>
                  <a:lnTo>
                    <a:pt x="23" y="203"/>
                  </a:lnTo>
                  <a:lnTo>
                    <a:pt x="30" y="209"/>
                  </a:lnTo>
                  <a:lnTo>
                    <a:pt x="41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61" y="212"/>
                  </a:lnTo>
                  <a:lnTo>
                    <a:pt x="68" y="211"/>
                  </a:lnTo>
                  <a:lnTo>
                    <a:pt x="78" y="207"/>
                  </a:lnTo>
                  <a:lnTo>
                    <a:pt x="85" y="202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5" y="267"/>
                  </a:lnTo>
                  <a:lnTo>
                    <a:pt x="175" y="267"/>
                  </a:lnTo>
                  <a:lnTo>
                    <a:pt x="177" y="278"/>
                  </a:lnTo>
                  <a:lnTo>
                    <a:pt x="181" y="287"/>
                  </a:lnTo>
                  <a:lnTo>
                    <a:pt x="184" y="296"/>
                  </a:lnTo>
                  <a:lnTo>
                    <a:pt x="192" y="303"/>
                  </a:lnTo>
                  <a:lnTo>
                    <a:pt x="199" y="310"/>
                  </a:lnTo>
                  <a:lnTo>
                    <a:pt x="208" y="316"/>
                  </a:lnTo>
                  <a:lnTo>
                    <a:pt x="219" y="318"/>
                  </a:lnTo>
                  <a:lnTo>
                    <a:pt x="230" y="319"/>
                  </a:lnTo>
                  <a:lnTo>
                    <a:pt x="230" y="319"/>
                  </a:lnTo>
                  <a:lnTo>
                    <a:pt x="239" y="318"/>
                  </a:lnTo>
                  <a:lnTo>
                    <a:pt x="250" y="316"/>
                  </a:lnTo>
                  <a:lnTo>
                    <a:pt x="259" y="310"/>
                  </a:lnTo>
                  <a:lnTo>
                    <a:pt x="266" y="303"/>
                  </a:lnTo>
                  <a:lnTo>
                    <a:pt x="273" y="296"/>
                  </a:lnTo>
                  <a:lnTo>
                    <a:pt x="277" y="287"/>
                  </a:lnTo>
                  <a:lnTo>
                    <a:pt x="281" y="278"/>
                  </a:lnTo>
                  <a:lnTo>
                    <a:pt x="282" y="267"/>
                  </a:lnTo>
                  <a:lnTo>
                    <a:pt x="282" y="267"/>
                  </a:lnTo>
                  <a:lnTo>
                    <a:pt x="281" y="256"/>
                  </a:lnTo>
                  <a:lnTo>
                    <a:pt x="277" y="245"/>
                  </a:lnTo>
                  <a:lnTo>
                    <a:pt x="273" y="236"/>
                  </a:lnTo>
                  <a:lnTo>
                    <a:pt x="266" y="229"/>
                  </a:lnTo>
                  <a:lnTo>
                    <a:pt x="259" y="221"/>
                  </a:lnTo>
                  <a:lnTo>
                    <a:pt x="250" y="218"/>
                  </a:lnTo>
                  <a:lnTo>
                    <a:pt x="239" y="214"/>
                  </a:lnTo>
                  <a:lnTo>
                    <a:pt x="230" y="212"/>
                  </a:lnTo>
                  <a:lnTo>
                    <a:pt x="230" y="2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>
                <a:solidFill>
                  <a:srgbClr val="76A5C8"/>
                </a:solidFill>
              </a:endParaRPr>
            </a:p>
          </p:txBody>
        </p:sp>
      </p:grpSp>
      <p:sp>
        <p:nvSpPr>
          <p:cNvPr id="19" name="Oval 14"/>
          <p:cNvSpPr/>
          <p:nvPr/>
        </p:nvSpPr>
        <p:spPr>
          <a:xfrm>
            <a:off x="5025519" y="4479007"/>
            <a:ext cx="238080" cy="238080"/>
          </a:xfrm>
          <a:prstGeom prst="ellipse">
            <a:avLst/>
          </a:prstGeom>
          <a:solidFill>
            <a:srgbClr val="76A5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76A5C8"/>
              </a:solidFill>
            </a:endParaRPr>
          </a:p>
        </p:txBody>
      </p:sp>
      <p:cxnSp>
        <p:nvCxnSpPr>
          <p:cNvPr id="20" name="Straight Connector 34"/>
          <p:cNvCxnSpPr/>
          <p:nvPr/>
        </p:nvCxnSpPr>
        <p:spPr>
          <a:xfrm rot="5400000">
            <a:off x="4613530" y="3946728"/>
            <a:ext cx="1061947" cy="1816"/>
          </a:xfrm>
          <a:prstGeom prst="line">
            <a:avLst/>
          </a:prstGeom>
          <a:ln>
            <a:solidFill>
              <a:srgbClr val="76A5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65"/>
          <p:cNvGrpSpPr/>
          <p:nvPr/>
        </p:nvGrpSpPr>
        <p:grpSpPr>
          <a:xfrm>
            <a:off x="5171396" y="3054615"/>
            <a:ext cx="2113557" cy="1546786"/>
            <a:chOff x="3739057" y="2804045"/>
            <a:chExt cx="1848347" cy="1352697"/>
          </a:xfrm>
        </p:grpSpPr>
        <p:sp>
          <p:nvSpPr>
            <p:cNvPr id="22" name="Rectangle 47"/>
            <p:cNvSpPr/>
            <p:nvPr/>
          </p:nvSpPr>
          <p:spPr>
            <a:xfrm>
              <a:off x="3786181" y="3214692"/>
              <a:ext cx="1801223" cy="942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rgbClr val="76A5C8"/>
                  </a:solidFill>
                  <a:latin typeface="微软雅黑" pitchFamily="34" charset="-122"/>
                </a:rPr>
                <a:t>Enter what you want here, and the language should be concise.</a:t>
              </a:r>
              <a:endParaRPr lang="zh-CN" altLang="en-US" sz="1600" dirty="0">
                <a:solidFill>
                  <a:srgbClr val="76A5C8"/>
                </a:solidFill>
                <a:latin typeface="华文细黑" pitchFamily="2" charset="-122"/>
              </a:endParaRPr>
            </a:p>
          </p:txBody>
        </p:sp>
        <p:sp>
          <p:nvSpPr>
            <p:cNvPr id="23" name="Rectangle 48"/>
            <p:cNvSpPr/>
            <p:nvPr/>
          </p:nvSpPr>
          <p:spPr>
            <a:xfrm>
              <a:off x="3739057" y="2804045"/>
              <a:ext cx="968964" cy="3229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76A5C8"/>
                  </a:solidFill>
                </a:rPr>
                <a:t>Add a title</a:t>
              </a:r>
              <a:endParaRPr lang="en-US" altLang="zh-CN" dirty="0">
                <a:solidFill>
                  <a:srgbClr val="76A5C8"/>
                </a:solidFill>
              </a:endParaRPr>
            </a:p>
          </p:txBody>
        </p:sp>
      </p:grpSp>
      <p:grpSp>
        <p:nvGrpSpPr>
          <p:cNvPr id="24" name="Group 62"/>
          <p:cNvGrpSpPr/>
          <p:nvPr/>
        </p:nvGrpSpPr>
        <p:grpSpPr>
          <a:xfrm>
            <a:off x="4905827" y="2642988"/>
            <a:ext cx="478297" cy="478297"/>
            <a:chOff x="3506811" y="2444065"/>
            <a:chExt cx="418280" cy="418280"/>
          </a:xfrm>
        </p:grpSpPr>
        <p:sp>
          <p:nvSpPr>
            <p:cNvPr id="25" name="Teardrop 33"/>
            <p:cNvSpPr/>
            <p:nvPr/>
          </p:nvSpPr>
          <p:spPr>
            <a:xfrm rot="8100000">
              <a:off x="3506811" y="2444065"/>
              <a:ext cx="418280" cy="418280"/>
            </a:xfrm>
            <a:prstGeom prst="teardrop">
              <a:avLst>
                <a:gd name="adj" fmla="val 131619"/>
              </a:avLst>
            </a:prstGeom>
            <a:blipFill dpi="0" rotWithShape="1">
              <a:blip r:embed="rId4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6A5C8"/>
                </a:solidFill>
              </a:endParaRPr>
            </a:p>
          </p:txBody>
        </p:sp>
        <p:sp>
          <p:nvSpPr>
            <p:cNvPr id="26" name="Freeform 103"/>
            <p:cNvSpPr/>
            <p:nvPr/>
          </p:nvSpPr>
          <p:spPr bwMode="auto">
            <a:xfrm>
              <a:off x="3628143" y="2604458"/>
              <a:ext cx="187500" cy="166390"/>
            </a:xfrm>
            <a:custGeom>
              <a:avLst/>
              <a:gdLst/>
              <a:ahLst/>
              <a:cxnLst>
                <a:cxn ang="0">
                  <a:pos x="300" y="79"/>
                </a:cxn>
                <a:cxn ang="0">
                  <a:pos x="220" y="1"/>
                </a:cxn>
                <a:cxn ang="0">
                  <a:pos x="220" y="1"/>
                </a:cxn>
                <a:cxn ang="0">
                  <a:pos x="218" y="0"/>
                </a:cxn>
                <a:cxn ang="0">
                  <a:pos x="218" y="0"/>
                </a:cxn>
                <a:cxn ang="0">
                  <a:pos x="216" y="3"/>
                </a:cxn>
                <a:cxn ang="0">
                  <a:pos x="216" y="47"/>
                </a:cxn>
                <a:cxn ang="0">
                  <a:pos x="216" y="47"/>
                </a:cxn>
                <a:cxn ang="0">
                  <a:pos x="200" y="49"/>
                </a:cxn>
                <a:cxn ang="0">
                  <a:pos x="185" y="50"/>
                </a:cxn>
                <a:cxn ang="0">
                  <a:pos x="155" y="56"/>
                </a:cxn>
                <a:cxn ang="0">
                  <a:pos x="127" y="67"/>
                </a:cxn>
                <a:cxn ang="0">
                  <a:pos x="102" y="81"/>
                </a:cxn>
                <a:cxn ang="0">
                  <a:pos x="102" y="81"/>
                </a:cxn>
                <a:cxn ang="0">
                  <a:pos x="87" y="90"/>
                </a:cxn>
                <a:cxn ang="0">
                  <a:pos x="75" y="101"/>
                </a:cxn>
                <a:cxn ang="0">
                  <a:pos x="62" y="114"/>
                </a:cxn>
                <a:cxn ang="0">
                  <a:pos x="49" y="127"/>
                </a:cxn>
                <a:cxn ang="0">
                  <a:pos x="49" y="127"/>
                </a:cxn>
                <a:cxn ang="0">
                  <a:pos x="39" y="141"/>
                </a:cxn>
                <a:cxn ang="0">
                  <a:pos x="29" y="157"/>
                </a:cxn>
                <a:cxn ang="0">
                  <a:pos x="20" y="172"/>
                </a:cxn>
                <a:cxn ang="0">
                  <a:pos x="15" y="190"/>
                </a:cxn>
                <a:cxn ang="0">
                  <a:pos x="10" y="206"/>
                </a:cxn>
                <a:cxn ang="0">
                  <a:pos x="4" y="224"/>
                </a:cxn>
                <a:cxn ang="0">
                  <a:pos x="2" y="244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2" y="266"/>
                </a:cxn>
                <a:cxn ang="0">
                  <a:pos x="4" y="266"/>
                </a:cxn>
                <a:cxn ang="0">
                  <a:pos x="64" y="266"/>
                </a:cxn>
                <a:cxn ang="0">
                  <a:pos x="64" y="266"/>
                </a:cxn>
                <a:cxn ang="0">
                  <a:pos x="66" y="266"/>
                </a:cxn>
                <a:cxn ang="0">
                  <a:pos x="66" y="266"/>
                </a:cxn>
                <a:cxn ang="0">
                  <a:pos x="66" y="263"/>
                </a:cxn>
                <a:cxn ang="0">
                  <a:pos x="66" y="263"/>
                </a:cxn>
                <a:cxn ang="0">
                  <a:pos x="68" y="250"/>
                </a:cxn>
                <a:cxn ang="0">
                  <a:pos x="69" y="237"/>
                </a:cxn>
                <a:cxn ang="0">
                  <a:pos x="71" y="223"/>
                </a:cxn>
                <a:cxn ang="0">
                  <a:pos x="77" y="212"/>
                </a:cxn>
                <a:cxn ang="0">
                  <a:pos x="80" y="199"/>
                </a:cxn>
                <a:cxn ang="0">
                  <a:pos x="87" y="188"/>
                </a:cxn>
                <a:cxn ang="0">
                  <a:pos x="102" y="166"/>
                </a:cxn>
                <a:cxn ang="0">
                  <a:pos x="102" y="166"/>
                </a:cxn>
                <a:cxn ang="0">
                  <a:pos x="113" y="154"/>
                </a:cxn>
                <a:cxn ang="0">
                  <a:pos x="126" y="145"/>
                </a:cxn>
                <a:cxn ang="0">
                  <a:pos x="138" y="134"/>
                </a:cxn>
                <a:cxn ang="0">
                  <a:pos x="153" y="127"/>
                </a:cxn>
                <a:cxn ang="0">
                  <a:pos x="153" y="127"/>
                </a:cxn>
                <a:cxn ang="0">
                  <a:pos x="167" y="121"/>
                </a:cxn>
                <a:cxn ang="0">
                  <a:pos x="184" y="116"/>
                </a:cxn>
                <a:cxn ang="0">
                  <a:pos x="198" y="114"/>
                </a:cxn>
                <a:cxn ang="0">
                  <a:pos x="216" y="112"/>
                </a:cxn>
                <a:cxn ang="0">
                  <a:pos x="216" y="161"/>
                </a:cxn>
                <a:cxn ang="0">
                  <a:pos x="216" y="161"/>
                </a:cxn>
                <a:cxn ang="0">
                  <a:pos x="218" y="165"/>
                </a:cxn>
                <a:cxn ang="0">
                  <a:pos x="218" y="165"/>
                </a:cxn>
                <a:cxn ang="0">
                  <a:pos x="220" y="165"/>
                </a:cxn>
                <a:cxn ang="0">
                  <a:pos x="300" y="85"/>
                </a:cxn>
                <a:cxn ang="0">
                  <a:pos x="300" y="85"/>
                </a:cxn>
                <a:cxn ang="0">
                  <a:pos x="301" y="83"/>
                </a:cxn>
                <a:cxn ang="0">
                  <a:pos x="300" y="79"/>
                </a:cxn>
                <a:cxn ang="0">
                  <a:pos x="300" y="79"/>
                </a:cxn>
              </a:cxnLst>
              <a:rect l="0" t="0" r="r" b="b"/>
              <a:pathLst>
                <a:path w="301" h="266">
                  <a:moveTo>
                    <a:pt x="300" y="79"/>
                  </a:moveTo>
                  <a:lnTo>
                    <a:pt x="220" y="1"/>
                  </a:lnTo>
                  <a:lnTo>
                    <a:pt x="220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6" y="3"/>
                  </a:lnTo>
                  <a:lnTo>
                    <a:pt x="216" y="47"/>
                  </a:lnTo>
                  <a:lnTo>
                    <a:pt x="216" y="47"/>
                  </a:lnTo>
                  <a:lnTo>
                    <a:pt x="200" y="49"/>
                  </a:lnTo>
                  <a:lnTo>
                    <a:pt x="185" y="50"/>
                  </a:lnTo>
                  <a:lnTo>
                    <a:pt x="155" y="56"/>
                  </a:lnTo>
                  <a:lnTo>
                    <a:pt x="127" y="67"/>
                  </a:lnTo>
                  <a:lnTo>
                    <a:pt x="102" y="81"/>
                  </a:lnTo>
                  <a:lnTo>
                    <a:pt x="102" y="81"/>
                  </a:lnTo>
                  <a:lnTo>
                    <a:pt x="87" y="90"/>
                  </a:lnTo>
                  <a:lnTo>
                    <a:pt x="75" y="101"/>
                  </a:lnTo>
                  <a:lnTo>
                    <a:pt x="62" y="114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39" y="141"/>
                  </a:lnTo>
                  <a:lnTo>
                    <a:pt x="29" y="157"/>
                  </a:lnTo>
                  <a:lnTo>
                    <a:pt x="20" y="172"/>
                  </a:lnTo>
                  <a:lnTo>
                    <a:pt x="15" y="190"/>
                  </a:lnTo>
                  <a:lnTo>
                    <a:pt x="10" y="206"/>
                  </a:lnTo>
                  <a:lnTo>
                    <a:pt x="4" y="224"/>
                  </a:lnTo>
                  <a:lnTo>
                    <a:pt x="2" y="244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2" y="266"/>
                  </a:lnTo>
                  <a:lnTo>
                    <a:pt x="4" y="266"/>
                  </a:lnTo>
                  <a:lnTo>
                    <a:pt x="64" y="266"/>
                  </a:lnTo>
                  <a:lnTo>
                    <a:pt x="64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8" y="250"/>
                  </a:lnTo>
                  <a:lnTo>
                    <a:pt x="69" y="237"/>
                  </a:lnTo>
                  <a:lnTo>
                    <a:pt x="71" y="223"/>
                  </a:lnTo>
                  <a:lnTo>
                    <a:pt x="77" y="212"/>
                  </a:lnTo>
                  <a:lnTo>
                    <a:pt x="80" y="199"/>
                  </a:lnTo>
                  <a:lnTo>
                    <a:pt x="87" y="188"/>
                  </a:lnTo>
                  <a:lnTo>
                    <a:pt x="102" y="166"/>
                  </a:lnTo>
                  <a:lnTo>
                    <a:pt x="102" y="166"/>
                  </a:lnTo>
                  <a:lnTo>
                    <a:pt x="113" y="154"/>
                  </a:lnTo>
                  <a:lnTo>
                    <a:pt x="126" y="145"/>
                  </a:lnTo>
                  <a:lnTo>
                    <a:pt x="138" y="134"/>
                  </a:lnTo>
                  <a:lnTo>
                    <a:pt x="153" y="127"/>
                  </a:lnTo>
                  <a:lnTo>
                    <a:pt x="153" y="127"/>
                  </a:lnTo>
                  <a:lnTo>
                    <a:pt x="167" y="121"/>
                  </a:lnTo>
                  <a:lnTo>
                    <a:pt x="184" y="116"/>
                  </a:lnTo>
                  <a:lnTo>
                    <a:pt x="198" y="114"/>
                  </a:lnTo>
                  <a:lnTo>
                    <a:pt x="216" y="112"/>
                  </a:lnTo>
                  <a:lnTo>
                    <a:pt x="216" y="161"/>
                  </a:lnTo>
                  <a:lnTo>
                    <a:pt x="216" y="161"/>
                  </a:lnTo>
                  <a:lnTo>
                    <a:pt x="218" y="165"/>
                  </a:lnTo>
                  <a:lnTo>
                    <a:pt x="218" y="165"/>
                  </a:lnTo>
                  <a:lnTo>
                    <a:pt x="220" y="165"/>
                  </a:lnTo>
                  <a:lnTo>
                    <a:pt x="300" y="85"/>
                  </a:lnTo>
                  <a:lnTo>
                    <a:pt x="300" y="85"/>
                  </a:lnTo>
                  <a:lnTo>
                    <a:pt x="301" y="83"/>
                  </a:lnTo>
                  <a:lnTo>
                    <a:pt x="300" y="79"/>
                  </a:lnTo>
                  <a:lnTo>
                    <a:pt x="300" y="7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>
                <a:solidFill>
                  <a:srgbClr val="76A5C8"/>
                </a:solidFill>
              </a:endParaRPr>
            </a:p>
          </p:txBody>
        </p:sp>
      </p:grpSp>
      <p:sp>
        <p:nvSpPr>
          <p:cNvPr id="27" name="Oval 18"/>
          <p:cNvSpPr/>
          <p:nvPr/>
        </p:nvSpPr>
        <p:spPr>
          <a:xfrm>
            <a:off x="9252856" y="4479007"/>
            <a:ext cx="238080" cy="238080"/>
          </a:xfrm>
          <a:prstGeom prst="ellipse">
            <a:avLst/>
          </a:prstGeom>
          <a:solidFill>
            <a:srgbClr val="76A5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76A5C8"/>
              </a:solidFill>
            </a:endParaRPr>
          </a:p>
        </p:txBody>
      </p:sp>
      <p:cxnSp>
        <p:nvCxnSpPr>
          <p:cNvPr id="28" name="Straight Connector 24"/>
          <p:cNvCxnSpPr/>
          <p:nvPr/>
        </p:nvCxnSpPr>
        <p:spPr>
          <a:xfrm rot="5400000">
            <a:off x="8840867" y="3946728"/>
            <a:ext cx="1061947" cy="1816"/>
          </a:xfrm>
          <a:prstGeom prst="line">
            <a:avLst/>
          </a:prstGeom>
          <a:ln>
            <a:solidFill>
              <a:srgbClr val="76A5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68"/>
          <p:cNvGrpSpPr/>
          <p:nvPr/>
        </p:nvGrpSpPr>
        <p:grpSpPr>
          <a:xfrm>
            <a:off x="7427788" y="3285760"/>
            <a:ext cx="2758186" cy="1314488"/>
            <a:chOff x="6499607" y="2791869"/>
            <a:chExt cx="2412088" cy="1149547"/>
          </a:xfrm>
        </p:grpSpPr>
        <p:sp>
          <p:nvSpPr>
            <p:cNvPr id="30" name="Rectangle 51"/>
            <p:cNvSpPr/>
            <p:nvPr/>
          </p:nvSpPr>
          <p:spPr>
            <a:xfrm>
              <a:off x="6499607" y="3214692"/>
              <a:ext cx="2412088" cy="726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rgbClr val="76A5C8"/>
                  </a:solidFill>
                  <a:latin typeface="微软雅黑" pitchFamily="34" charset="-122"/>
                </a:rPr>
                <a:t>Enter what you want here, and the language should be concise.</a:t>
              </a:r>
              <a:endParaRPr lang="zh-CN" altLang="en-US" sz="1600" dirty="0">
                <a:solidFill>
                  <a:srgbClr val="76A5C8"/>
                </a:solidFill>
                <a:latin typeface="华文细黑" pitchFamily="2" charset="-122"/>
              </a:endParaRPr>
            </a:p>
          </p:txBody>
        </p:sp>
        <p:sp>
          <p:nvSpPr>
            <p:cNvPr id="31" name="Rectangle 52"/>
            <p:cNvSpPr/>
            <p:nvPr/>
          </p:nvSpPr>
          <p:spPr>
            <a:xfrm>
              <a:off x="7191140" y="2791869"/>
              <a:ext cx="968964" cy="3229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76A5C8"/>
                  </a:solidFill>
                </a:rPr>
                <a:t>Add a title</a:t>
              </a:r>
              <a:endParaRPr lang="en-US" altLang="zh-CN" dirty="0">
                <a:solidFill>
                  <a:srgbClr val="76A5C8"/>
                </a:solidFill>
              </a:endParaRPr>
            </a:p>
          </p:txBody>
        </p:sp>
      </p:grpSp>
      <p:grpSp>
        <p:nvGrpSpPr>
          <p:cNvPr id="32" name="Group 64"/>
          <p:cNvGrpSpPr/>
          <p:nvPr/>
        </p:nvGrpSpPr>
        <p:grpSpPr>
          <a:xfrm>
            <a:off x="9133164" y="2642988"/>
            <a:ext cx="478297" cy="478297"/>
            <a:chOff x="6650083" y="2444065"/>
            <a:chExt cx="418280" cy="418280"/>
          </a:xfrm>
        </p:grpSpPr>
        <p:sp>
          <p:nvSpPr>
            <p:cNvPr id="33" name="Teardrop 21"/>
            <p:cNvSpPr/>
            <p:nvPr/>
          </p:nvSpPr>
          <p:spPr>
            <a:xfrm rot="8100000">
              <a:off x="6650083" y="2444065"/>
              <a:ext cx="418280" cy="418280"/>
            </a:xfrm>
            <a:prstGeom prst="teardrop">
              <a:avLst>
                <a:gd name="adj" fmla="val 131619"/>
              </a:avLst>
            </a:prstGeom>
            <a:blipFill dpi="0" rotWithShape="1">
              <a:blip r:embed="rId5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6A5C8"/>
                </a:solidFill>
              </a:endParaRPr>
            </a:p>
          </p:txBody>
        </p:sp>
        <p:grpSp>
          <p:nvGrpSpPr>
            <p:cNvPr id="34" name="Group 58"/>
            <p:cNvGrpSpPr/>
            <p:nvPr/>
          </p:nvGrpSpPr>
          <p:grpSpPr>
            <a:xfrm>
              <a:off x="6760454" y="2563811"/>
              <a:ext cx="188740" cy="250826"/>
              <a:chOff x="8429652" y="3143254"/>
              <a:chExt cx="241300" cy="320675"/>
            </a:xfrm>
            <a:solidFill>
              <a:schemeClr val="bg1"/>
            </a:solidFill>
          </p:grpSpPr>
          <p:sp>
            <p:nvSpPr>
              <p:cNvPr id="35" name="Freeform 108"/>
              <p:cNvSpPr>
                <a:spLocks noEditPoints="1"/>
              </p:cNvSpPr>
              <p:nvPr/>
            </p:nvSpPr>
            <p:spPr bwMode="auto">
              <a:xfrm>
                <a:off x="8429652" y="3143254"/>
                <a:ext cx="241300" cy="320675"/>
              </a:xfrm>
              <a:custGeom>
                <a:avLst/>
                <a:gdLst/>
                <a:ahLst/>
                <a:cxnLst>
                  <a:cxn ang="0">
                    <a:pos x="136" y="2"/>
                  </a:cxn>
                  <a:cxn ang="0">
                    <a:pos x="92" y="13"/>
                  </a:cxn>
                  <a:cxn ang="0">
                    <a:pos x="56" y="35"/>
                  </a:cxn>
                  <a:cxn ang="0">
                    <a:pos x="25" y="67"/>
                  </a:cxn>
                  <a:cxn ang="0">
                    <a:pos x="7" y="107"/>
                  </a:cxn>
                  <a:cxn ang="0">
                    <a:pos x="0" y="153"/>
                  </a:cxn>
                  <a:cxn ang="0">
                    <a:pos x="5" y="187"/>
                  </a:cxn>
                  <a:cxn ang="0">
                    <a:pos x="25" y="236"/>
                  </a:cxn>
                  <a:cxn ang="0">
                    <a:pos x="63" y="274"/>
                  </a:cxn>
                  <a:cxn ang="0">
                    <a:pos x="69" y="278"/>
                  </a:cxn>
                  <a:cxn ang="0">
                    <a:pos x="76" y="301"/>
                  </a:cxn>
                  <a:cxn ang="0">
                    <a:pos x="76" y="354"/>
                  </a:cxn>
                  <a:cxn ang="0">
                    <a:pos x="83" y="372"/>
                  </a:cxn>
                  <a:cxn ang="0">
                    <a:pos x="140" y="401"/>
                  </a:cxn>
                  <a:cxn ang="0">
                    <a:pos x="150" y="405"/>
                  </a:cxn>
                  <a:cxn ang="0">
                    <a:pos x="214" y="376"/>
                  </a:cxn>
                  <a:cxn ang="0">
                    <a:pos x="225" y="367"/>
                  </a:cxn>
                  <a:cxn ang="0">
                    <a:pos x="228" y="303"/>
                  </a:cxn>
                  <a:cxn ang="0">
                    <a:pos x="230" y="289"/>
                  </a:cxn>
                  <a:cxn ang="0">
                    <a:pos x="243" y="270"/>
                  </a:cxn>
                  <a:cxn ang="0">
                    <a:pos x="261" y="256"/>
                  </a:cxn>
                  <a:cxn ang="0">
                    <a:pos x="288" y="216"/>
                  </a:cxn>
                  <a:cxn ang="0">
                    <a:pos x="301" y="169"/>
                  </a:cxn>
                  <a:cxn ang="0">
                    <a:pos x="301" y="136"/>
                  </a:cxn>
                  <a:cxn ang="0">
                    <a:pos x="290" y="93"/>
                  </a:cxn>
                  <a:cxn ang="0">
                    <a:pos x="268" y="57"/>
                  </a:cxn>
                  <a:cxn ang="0">
                    <a:pos x="236" y="28"/>
                  </a:cxn>
                  <a:cxn ang="0">
                    <a:pos x="196" y="8"/>
                  </a:cxn>
                  <a:cxn ang="0">
                    <a:pos x="150" y="0"/>
                  </a:cxn>
                  <a:cxn ang="0">
                    <a:pos x="100" y="354"/>
                  </a:cxn>
                  <a:cxn ang="0">
                    <a:pos x="203" y="303"/>
                  </a:cxn>
                  <a:cxn ang="0">
                    <a:pos x="100" y="303"/>
                  </a:cxn>
                  <a:cxn ang="0">
                    <a:pos x="203" y="303"/>
                  </a:cxn>
                  <a:cxn ang="0">
                    <a:pos x="230" y="249"/>
                  </a:cxn>
                  <a:cxn ang="0">
                    <a:pos x="210" y="270"/>
                  </a:cxn>
                  <a:cxn ang="0">
                    <a:pos x="96" y="278"/>
                  </a:cxn>
                  <a:cxn ang="0">
                    <a:pos x="85" y="260"/>
                  </a:cxn>
                  <a:cxn ang="0">
                    <a:pos x="67" y="245"/>
                  </a:cxn>
                  <a:cxn ang="0">
                    <a:pos x="40" y="211"/>
                  </a:cxn>
                  <a:cxn ang="0">
                    <a:pos x="27" y="167"/>
                  </a:cxn>
                  <a:cxn ang="0">
                    <a:pos x="25" y="140"/>
                  </a:cxn>
                  <a:cxn ang="0">
                    <a:pos x="36" y="104"/>
                  </a:cxn>
                  <a:cxn ang="0">
                    <a:pos x="54" y="71"/>
                  </a:cxn>
                  <a:cxn ang="0">
                    <a:pos x="82" y="47"/>
                  </a:cxn>
                  <a:cxn ang="0">
                    <a:pos x="114" y="31"/>
                  </a:cxn>
                  <a:cxn ang="0">
                    <a:pos x="150" y="26"/>
                  </a:cxn>
                  <a:cxn ang="0">
                    <a:pos x="176" y="29"/>
                  </a:cxn>
                  <a:cxn ang="0">
                    <a:pos x="212" y="42"/>
                  </a:cxn>
                  <a:cxn ang="0">
                    <a:pos x="239" y="64"/>
                  </a:cxn>
                  <a:cxn ang="0">
                    <a:pos x="261" y="93"/>
                  </a:cxn>
                  <a:cxn ang="0">
                    <a:pos x="274" y="127"/>
                  </a:cxn>
                  <a:cxn ang="0">
                    <a:pos x="277" y="153"/>
                  </a:cxn>
                  <a:cxn ang="0">
                    <a:pos x="270" y="192"/>
                  </a:cxn>
                  <a:cxn ang="0">
                    <a:pos x="250" y="229"/>
                  </a:cxn>
                  <a:cxn ang="0">
                    <a:pos x="232" y="249"/>
                  </a:cxn>
                </a:cxnLst>
                <a:rect l="0" t="0" r="r" b="b"/>
                <a:pathLst>
                  <a:path w="303" h="405">
                    <a:moveTo>
                      <a:pt x="150" y="0"/>
                    </a:moveTo>
                    <a:lnTo>
                      <a:pt x="150" y="0"/>
                    </a:lnTo>
                    <a:lnTo>
                      <a:pt x="136" y="2"/>
                    </a:lnTo>
                    <a:lnTo>
                      <a:pt x="121" y="4"/>
                    </a:lnTo>
                    <a:lnTo>
                      <a:pt x="107" y="8"/>
                    </a:lnTo>
                    <a:lnTo>
                      <a:pt x="92" y="13"/>
                    </a:lnTo>
                    <a:lnTo>
                      <a:pt x="80" y="18"/>
                    </a:lnTo>
                    <a:lnTo>
                      <a:pt x="67" y="28"/>
                    </a:lnTo>
                    <a:lnTo>
                      <a:pt x="56" y="35"/>
                    </a:lnTo>
                    <a:lnTo>
                      <a:pt x="45" y="46"/>
                    </a:lnTo>
                    <a:lnTo>
                      <a:pt x="34" y="57"/>
                    </a:lnTo>
                    <a:lnTo>
                      <a:pt x="25" y="67"/>
                    </a:lnTo>
                    <a:lnTo>
                      <a:pt x="18" y="80"/>
                    </a:lnTo>
                    <a:lnTo>
                      <a:pt x="13" y="93"/>
                    </a:lnTo>
                    <a:lnTo>
                      <a:pt x="7" y="107"/>
                    </a:lnTo>
                    <a:lnTo>
                      <a:pt x="4" y="122"/>
                    </a:lnTo>
                    <a:lnTo>
                      <a:pt x="2" y="136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171"/>
                    </a:lnTo>
                    <a:lnTo>
                      <a:pt x="5" y="187"/>
                    </a:lnTo>
                    <a:lnTo>
                      <a:pt x="9" y="205"/>
                    </a:lnTo>
                    <a:lnTo>
                      <a:pt x="16" y="221"/>
                    </a:lnTo>
                    <a:lnTo>
                      <a:pt x="25" y="236"/>
                    </a:lnTo>
                    <a:lnTo>
                      <a:pt x="36" y="251"/>
                    </a:lnTo>
                    <a:lnTo>
                      <a:pt x="49" y="263"/>
                    </a:lnTo>
                    <a:lnTo>
                      <a:pt x="63" y="274"/>
                    </a:lnTo>
                    <a:lnTo>
                      <a:pt x="65" y="276"/>
                    </a:lnTo>
                    <a:lnTo>
                      <a:pt x="65" y="276"/>
                    </a:lnTo>
                    <a:lnTo>
                      <a:pt x="69" y="278"/>
                    </a:lnTo>
                    <a:lnTo>
                      <a:pt x="71" y="281"/>
                    </a:lnTo>
                    <a:lnTo>
                      <a:pt x="74" y="290"/>
                    </a:lnTo>
                    <a:lnTo>
                      <a:pt x="76" y="301"/>
                    </a:lnTo>
                    <a:lnTo>
                      <a:pt x="76" y="303"/>
                    </a:lnTo>
                    <a:lnTo>
                      <a:pt x="76" y="354"/>
                    </a:lnTo>
                    <a:lnTo>
                      <a:pt x="76" y="354"/>
                    </a:lnTo>
                    <a:lnTo>
                      <a:pt x="76" y="359"/>
                    </a:lnTo>
                    <a:lnTo>
                      <a:pt x="80" y="367"/>
                    </a:lnTo>
                    <a:lnTo>
                      <a:pt x="83" y="372"/>
                    </a:lnTo>
                    <a:lnTo>
                      <a:pt x="89" y="376"/>
                    </a:lnTo>
                    <a:lnTo>
                      <a:pt x="140" y="401"/>
                    </a:lnTo>
                    <a:lnTo>
                      <a:pt x="140" y="401"/>
                    </a:lnTo>
                    <a:lnTo>
                      <a:pt x="145" y="403"/>
                    </a:lnTo>
                    <a:lnTo>
                      <a:pt x="150" y="405"/>
                    </a:lnTo>
                    <a:lnTo>
                      <a:pt x="150" y="405"/>
                    </a:lnTo>
                    <a:lnTo>
                      <a:pt x="158" y="403"/>
                    </a:lnTo>
                    <a:lnTo>
                      <a:pt x="163" y="401"/>
                    </a:lnTo>
                    <a:lnTo>
                      <a:pt x="214" y="376"/>
                    </a:lnTo>
                    <a:lnTo>
                      <a:pt x="214" y="376"/>
                    </a:lnTo>
                    <a:lnTo>
                      <a:pt x="219" y="372"/>
                    </a:lnTo>
                    <a:lnTo>
                      <a:pt x="225" y="367"/>
                    </a:lnTo>
                    <a:lnTo>
                      <a:pt x="227" y="359"/>
                    </a:lnTo>
                    <a:lnTo>
                      <a:pt x="228" y="354"/>
                    </a:lnTo>
                    <a:lnTo>
                      <a:pt x="228" y="303"/>
                    </a:lnTo>
                    <a:lnTo>
                      <a:pt x="228" y="303"/>
                    </a:lnTo>
                    <a:lnTo>
                      <a:pt x="228" y="296"/>
                    </a:lnTo>
                    <a:lnTo>
                      <a:pt x="230" y="289"/>
                    </a:lnTo>
                    <a:lnTo>
                      <a:pt x="236" y="278"/>
                    </a:lnTo>
                    <a:lnTo>
                      <a:pt x="241" y="272"/>
                    </a:lnTo>
                    <a:lnTo>
                      <a:pt x="243" y="270"/>
                    </a:lnTo>
                    <a:lnTo>
                      <a:pt x="248" y="267"/>
                    </a:lnTo>
                    <a:lnTo>
                      <a:pt x="248" y="267"/>
                    </a:lnTo>
                    <a:lnTo>
                      <a:pt x="261" y="256"/>
                    </a:lnTo>
                    <a:lnTo>
                      <a:pt x="272" y="243"/>
                    </a:lnTo>
                    <a:lnTo>
                      <a:pt x="281" y="231"/>
                    </a:lnTo>
                    <a:lnTo>
                      <a:pt x="288" y="216"/>
                    </a:lnTo>
                    <a:lnTo>
                      <a:pt x="294" y="200"/>
                    </a:lnTo>
                    <a:lnTo>
                      <a:pt x="299" y="185"/>
                    </a:lnTo>
                    <a:lnTo>
                      <a:pt x="301" y="169"/>
                    </a:lnTo>
                    <a:lnTo>
                      <a:pt x="303" y="153"/>
                    </a:lnTo>
                    <a:lnTo>
                      <a:pt x="303" y="153"/>
                    </a:lnTo>
                    <a:lnTo>
                      <a:pt x="301" y="136"/>
                    </a:lnTo>
                    <a:lnTo>
                      <a:pt x="299" y="122"/>
                    </a:lnTo>
                    <a:lnTo>
                      <a:pt x="295" y="107"/>
                    </a:lnTo>
                    <a:lnTo>
                      <a:pt x="290" y="93"/>
                    </a:lnTo>
                    <a:lnTo>
                      <a:pt x="285" y="80"/>
                    </a:lnTo>
                    <a:lnTo>
                      <a:pt x="275" y="67"/>
                    </a:lnTo>
                    <a:lnTo>
                      <a:pt x="268" y="57"/>
                    </a:lnTo>
                    <a:lnTo>
                      <a:pt x="257" y="46"/>
                    </a:lnTo>
                    <a:lnTo>
                      <a:pt x="246" y="35"/>
                    </a:lnTo>
                    <a:lnTo>
                      <a:pt x="236" y="28"/>
                    </a:lnTo>
                    <a:lnTo>
                      <a:pt x="223" y="18"/>
                    </a:lnTo>
                    <a:lnTo>
                      <a:pt x="210" y="13"/>
                    </a:lnTo>
                    <a:lnTo>
                      <a:pt x="196" y="8"/>
                    </a:lnTo>
                    <a:lnTo>
                      <a:pt x="181" y="4"/>
                    </a:lnTo>
                    <a:lnTo>
                      <a:pt x="167" y="2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379"/>
                    </a:moveTo>
                    <a:lnTo>
                      <a:pt x="100" y="354"/>
                    </a:lnTo>
                    <a:lnTo>
                      <a:pt x="203" y="354"/>
                    </a:lnTo>
                    <a:lnTo>
                      <a:pt x="150" y="379"/>
                    </a:lnTo>
                    <a:close/>
                    <a:moveTo>
                      <a:pt x="203" y="303"/>
                    </a:moveTo>
                    <a:lnTo>
                      <a:pt x="203" y="328"/>
                    </a:lnTo>
                    <a:lnTo>
                      <a:pt x="100" y="328"/>
                    </a:lnTo>
                    <a:lnTo>
                      <a:pt x="100" y="303"/>
                    </a:lnTo>
                    <a:lnTo>
                      <a:pt x="100" y="303"/>
                    </a:lnTo>
                    <a:lnTo>
                      <a:pt x="203" y="303"/>
                    </a:lnTo>
                    <a:lnTo>
                      <a:pt x="203" y="303"/>
                    </a:lnTo>
                    <a:close/>
                    <a:moveTo>
                      <a:pt x="232" y="249"/>
                    </a:moveTo>
                    <a:lnTo>
                      <a:pt x="232" y="249"/>
                    </a:lnTo>
                    <a:lnTo>
                      <a:pt x="230" y="249"/>
                    </a:lnTo>
                    <a:lnTo>
                      <a:pt x="223" y="254"/>
                    </a:lnTo>
                    <a:lnTo>
                      <a:pt x="214" y="263"/>
                    </a:lnTo>
                    <a:lnTo>
                      <a:pt x="210" y="270"/>
                    </a:lnTo>
                    <a:lnTo>
                      <a:pt x="207" y="278"/>
                    </a:lnTo>
                    <a:lnTo>
                      <a:pt x="96" y="278"/>
                    </a:lnTo>
                    <a:lnTo>
                      <a:pt x="96" y="278"/>
                    </a:lnTo>
                    <a:lnTo>
                      <a:pt x="94" y="270"/>
                    </a:lnTo>
                    <a:lnTo>
                      <a:pt x="91" y="265"/>
                    </a:lnTo>
                    <a:lnTo>
                      <a:pt x="85" y="260"/>
                    </a:lnTo>
                    <a:lnTo>
                      <a:pt x="78" y="254"/>
                    </a:lnTo>
                    <a:lnTo>
                      <a:pt x="78" y="254"/>
                    </a:lnTo>
                    <a:lnTo>
                      <a:pt x="67" y="245"/>
                    </a:lnTo>
                    <a:lnTo>
                      <a:pt x="56" y="234"/>
                    </a:lnTo>
                    <a:lnTo>
                      <a:pt x="47" y="223"/>
                    </a:lnTo>
                    <a:lnTo>
                      <a:pt x="40" y="211"/>
                    </a:lnTo>
                    <a:lnTo>
                      <a:pt x="34" y="196"/>
                    </a:lnTo>
                    <a:lnTo>
                      <a:pt x="29" y="182"/>
                    </a:lnTo>
                    <a:lnTo>
                      <a:pt x="27" y="167"/>
                    </a:lnTo>
                    <a:lnTo>
                      <a:pt x="25" y="153"/>
                    </a:lnTo>
                    <a:lnTo>
                      <a:pt x="25" y="153"/>
                    </a:lnTo>
                    <a:lnTo>
                      <a:pt x="25" y="140"/>
                    </a:lnTo>
                    <a:lnTo>
                      <a:pt x="27" y="127"/>
                    </a:lnTo>
                    <a:lnTo>
                      <a:pt x="31" y="115"/>
                    </a:lnTo>
                    <a:lnTo>
                      <a:pt x="36" y="104"/>
                    </a:lnTo>
                    <a:lnTo>
                      <a:pt x="40" y="93"/>
                    </a:lnTo>
                    <a:lnTo>
                      <a:pt x="47" y="82"/>
                    </a:lnTo>
                    <a:lnTo>
                      <a:pt x="54" y="71"/>
                    </a:lnTo>
                    <a:lnTo>
                      <a:pt x="62" y="64"/>
                    </a:lnTo>
                    <a:lnTo>
                      <a:pt x="71" y="55"/>
                    </a:lnTo>
                    <a:lnTo>
                      <a:pt x="82" y="47"/>
                    </a:lnTo>
                    <a:lnTo>
                      <a:pt x="91" y="42"/>
                    </a:lnTo>
                    <a:lnTo>
                      <a:pt x="101" y="37"/>
                    </a:lnTo>
                    <a:lnTo>
                      <a:pt x="114" y="31"/>
                    </a:lnTo>
                    <a:lnTo>
                      <a:pt x="125" y="29"/>
                    </a:lnTo>
                    <a:lnTo>
                      <a:pt x="138" y="28"/>
                    </a:lnTo>
                    <a:lnTo>
                      <a:pt x="150" y="26"/>
                    </a:lnTo>
                    <a:lnTo>
                      <a:pt x="150" y="26"/>
                    </a:lnTo>
                    <a:lnTo>
                      <a:pt x="165" y="28"/>
                    </a:lnTo>
                    <a:lnTo>
                      <a:pt x="176" y="29"/>
                    </a:lnTo>
                    <a:lnTo>
                      <a:pt x="188" y="31"/>
                    </a:lnTo>
                    <a:lnTo>
                      <a:pt x="199" y="37"/>
                    </a:lnTo>
                    <a:lnTo>
                      <a:pt x="212" y="42"/>
                    </a:lnTo>
                    <a:lnTo>
                      <a:pt x="221" y="47"/>
                    </a:lnTo>
                    <a:lnTo>
                      <a:pt x="232" y="55"/>
                    </a:lnTo>
                    <a:lnTo>
                      <a:pt x="239" y="64"/>
                    </a:lnTo>
                    <a:lnTo>
                      <a:pt x="248" y="71"/>
                    </a:lnTo>
                    <a:lnTo>
                      <a:pt x="256" y="82"/>
                    </a:lnTo>
                    <a:lnTo>
                      <a:pt x="261" y="93"/>
                    </a:lnTo>
                    <a:lnTo>
                      <a:pt x="266" y="104"/>
                    </a:lnTo>
                    <a:lnTo>
                      <a:pt x="272" y="115"/>
                    </a:lnTo>
                    <a:lnTo>
                      <a:pt x="274" y="127"/>
                    </a:lnTo>
                    <a:lnTo>
                      <a:pt x="275" y="140"/>
                    </a:lnTo>
                    <a:lnTo>
                      <a:pt x="277" y="153"/>
                    </a:lnTo>
                    <a:lnTo>
                      <a:pt x="277" y="153"/>
                    </a:lnTo>
                    <a:lnTo>
                      <a:pt x="275" y="165"/>
                    </a:lnTo>
                    <a:lnTo>
                      <a:pt x="274" y="180"/>
                    </a:lnTo>
                    <a:lnTo>
                      <a:pt x="270" y="192"/>
                    </a:lnTo>
                    <a:lnTo>
                      <a:pt x="265" y="205"/>
                    </a:lnTo>
                    <a:lnTo>
                      <a:pt x="259" y="218"/>
                    </a:lnTo>
                    <a:lnTo>
                      <a:pt x="250" y="229"/>
                    </a:lnTo>
                    <a:lnTo>
                      <a:pt x="243" y="240"/>
                    </a:lnTo>
                    <a:lnTo>
                      <a:pt x="232" y="249"/>
                    </a:lnTo>
                    <a:lnTo>
                      <a:pt x="232" y="24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solidFill>
                    <a:srgbClr val="76A5C8"/>
                  </a:solidFill>
                </a:endParaRPr>
              </a:p>
            </p:txBody>
          </p:sp>
          <p:sp>
            <p:nvSpPr>
              <p:cNvPr id="36" name="Freeform 109"/>
              <p:cNvSpPr/>
              <p:nvPr/>
            </p:nvSpPr>
            <p:spPr bwMode="auto">
              <a:xfrm>
                <a:off x="8550302" y="3184529"/>
                <a:ext cx="79375" cy="7937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9" y="2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4" y="22"/>
                  </a:cxn>
                  <a:cxn ang="0">
                    <a:pos x="9" y="24"/>
                  </a:cxn>
                  <a:cxn ang="0">
                    <a:pos x="13" y="25"/>
                  </a:cxn>
                  <a:cxn ang="0">
                    <a:pos x="13" y="25"/>
                  </a:cxn>
                  <a:cxn ang="0">
                    <a:pos x="24" y="27"/>
                  </a:cxn>
                  <a:cxn ang="0">
                    <a:pos x="35" y="31"/>
                  </a:cxn>
                  <a:cxn ang="0">
                    <a:pos x="46" y="36"/>
                  </a:cxn>
                  <a:cxn ang="0">
                    <a:pos x="57" y="44"/>
                  </a:cxn>
                  <a:cxn ang="0">
                    <a:pos x="64" y="53"/>
                  </a:cxn>
                  <a:cxn ang="0">
                    <a:pos x="71" y="64"/>
                  </a:cxn>
                  <a:cxn ang="0">
                    <a:pos x="75" y="76"/>
                  </a:cxn>
                  <a:cxn ang="0">
                    <a:pos x="77" y="89"/>
                  </a:cxn>
                  <a:cxn ang="0">
                    <a:pos x="77" y="89"/>
                  </a:cxn>
                  <a:cxn ang="0">
                    <a:pos x="78" y="94"/>
                  </a:cxn>
                  <a:cxn ang="0">
                    <a:pos x="80" y="98"/>
                  </a:cxn>
                  <a:cxn ang="0">
                    <a:pos x="84" y="102"/>
                  </a:cxn>
                  <a:cxn ang="0">
                    <a:pos x="89" y="102"/>
                  </a:cxn>
                  <a:cxn ang="0">
                    <a:pos x="89" y="102"/>
                  </a:cxn>
                  <a:cxn ang="0">
                    <a:pos x="95" y="102"/>
                  </a:cxn>
                  <a:cxn ang="0">
                    <a:pos x="98" y="98"/>
                  </a:cxn>
                  <a:cxn ang="0">
                    <a:pos x="100" y="94"/>
                  </a:cxn>
                  <a:cxn ang="0">
                    <a:pos x="102" y="89"/>
                  </a:cxn>
                  <a:cxn ang="0">
                    <a:pos x="102" y="89"/>
                  </a:cxn>
                  <a:cxn ang="0">
                    <a:pos x="100" y="69"/>
                  </a:cxn>
                  <a:cxn ang="0">
                    <a:pos x="95" y="51"/>
                  </a:cxn>
                  <a:cxn ang="0">
                    <a:pos x="86" y="36"/>
                  </a:cxn>
                  <a:cxn ang="0">
                    <a:pos x="75" y="24"/>
                  </a:cxn>
                  <a:cxn ang="0">
                    <a:pos x="60" y="13"/>
                  </a:cxn>
                  <a:cxn ang="0">
                    <a:pos x="46" y="6"/>
                  </a:cxn>
                  <a:cxn ang="0">
                    <a:pos x="29" y="2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102" h="102">
                    <a:moveTo>
                      <a:pt x="13" y="0"/>
                    </a:moveTo>
                    <a:lnTo>
                      <a:pt x="13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2"/>
                    </a:lnTo>
                    <a:lnTo>
                      <a:pt x="9" y="24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24" y="27"/>
                    </a:lnTo>
                    <a:lnTo>
                      <a:pt x="35" y="31"/>
                    </a:lnTo>
                    <a:lnTo>
                      <a:pt x="46" y="36"/>
                    </a:lnTo>
                    <a:lnTo>
                      <a:pt x="57" y="44"/>
                    </a:lnTo>
                    <a:lnTo>
                      <a:pt x="64" y="53"/>
                    </a:lnTo>
                    <a:lnTo>
                      <a:pt x="71" y="64"/>
                    </a:lnTo>
                    <a:lnTo>
                      <a:pt x="75" y="76"/>
                    </a:lnTo>
                    <a:lnTo>
                      <a:pt x="77" y="89"/>
                    </a:lnTo>
                    <a:lnTo>
                      <a:pt x="77" y="89"/>
                    </a:lnTo>
                    <a:lnTo>
                      <a:pt x="78" y="94"/>
                    </a:lnTo>
                    <a:lnTo>
                      <a:pt x="80" y="98"/>
                    </a:lnTo>
                    <a:lnTo>
                      <a:pt x="84" y="102"/>
                    </a:lnTo>
                    <a:lnTo>
                      <a:pt x="89" y="102"/>
                    </a:lnTo>
                    <a:lnTo>
                      <a:pt x="89" y="102"/>
                    </a:lnTo>
                    <a:lnTo>
                      <a:pt x="95" y="102"/>
                    </a:lnTo>
                    <a:lnTo>
                      <a:pt x="98" y="98"/>
                    </a:lnTo>
                    <a:lnTo>
                      <a:pt x="100" y="94"/>
                    </a:lnTo>
                    <a:lnTo>
                      <a:pt x="102" y="89"/>
                    </a:lnTo>
                    <a:lnTo>
                      <a:pt x="102" y="89"/>
                    </a:lnTo>
                    <a:lnTo>
                      <a:pt x="100" y="69"/>
                    </a:lnTo>
                    <a:lnTo>
                      <a:pt x="95" y="51"/>
                    </a:lnTo>
                    <a:lnTo>
                      <a:pt x="86" y="36"/>
                    </a:lnTo>
                    <a:lnTo>
                      <a:pt x="75" y="24"/>
                    </a:lnTo>
                    <a:lnTo>
                      <a:pt x="60" y="13"/>
                    </a:lnTo>
                    <a:lnTo>
                      <a:pt x="46" y="6"/>
                    </a:lnTo>
                    <a:lnTo>
                      <a:pt x="29" y="2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solidFill>
                    <a:srgbClr val="76A5C8"/>
                  </a:solidFill>
                </a:endParaRPr>
              </a:p>
            </p:txBody>
          </p:sp>
        </p:grpSp>
      </p:grpSp>
      <p:sp>
        <p:nvSpPr>
          <p:cNvPr id="37" name="文本框 36"/>
          <p:cNvSpPr txBox="1"/>
          <p:nvPr/>
        </p:nvSpPr>
        <p:spPr>
          <a:xfrm>
            <a:off x="2676799" y="4844408"/>
            <a:ext cx="788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76A5C8"/>
                </a:solidFill>
              </a:rPr>
              <a:t>2017</a:t>
            </a:r>
            <a:endParaRPr lang="zh-CN" altLang="en-US" sz="1400" dirty="0">
              <a:solidFill>
                <a:srgbClr val="76A5C8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749224" y="4844408"/>
            <a:ext cx="788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76A5C8"/>
                </a:solidFill>
              </a:rPr>
              <a:t>2018</a:t>
            </a:r>
            <a:endParaRPr lang="zh-CN" altLang="en-US" sz="1400" dirty="0">
              <a:solidFill>
                <a:srgbClr val="76A5C8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822449" y="4844408"/>
            <a:ext cx="788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76A5C8"/>
                </a:solidFill>
              </a:rPr>
              <a:t>2019</a:t>
            </a:r>
            <a:endParaRPr lang="zh-CN" altLang="en-US" sz="1400" dirty="0">
              <a:solidFill>
                <a:srgbClr val="76A5C8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008409" y="4844408"/>
            <a:ext cx="788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76A5C8"/>
                </a:solidFill>
              </a:rPr>
              <a:t>2020</a:t>
            </a:r>
            <a:endParaRPr lang="zh-CN" altLang="en-US" sz="1400" dirty="0">
              <a:solidFill>
                <a:srgbClr val="76A5C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9" grpId="0" animBg="1"/>
      <p:bldP spid="27" grpId="0" animBg="1"/>
      <p:bldP spid="37" grpId="0"/>
      <p:bldP spid="38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422540" y="2522335"/>
            <a:ext cx="1319482" cy="1319177"/>
          </a:xfrm>
          <a:prstGeom prst="ellipse">
            <a:avLst/>
          </a:prstGeom>
          <a:blipFill dpi="0" rotWithShape="1"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 dirty="0">
              <a:solidFill>
                <a:srgbClr val="76A5C8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4622096" y="2522335"/>
            <a:ext cx="1319482" cy="1319177"/>
          </a:xfrm>
          <a:prstGeom prst="ellipse">
            <a:avLst/>
          </a:prstGeom>
          <a:blipFill dpi="0"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>
              <a:solidFill>
                <a:srgbClr val="76A5C8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5821652" y="2522335"/>
            <a:ext cx="1319482" cy="1319177"/>
          </a:xfrm>
          <a:prstGeom prst="ellipse">
            <a:avLst/>
          </a:prstGeom>
          <a:blipFill dpi="0" rotWithShape="1"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>
              <a:solidFill>
                <a:srgbClr val="76A5C8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7021209" y="2522335"/>
            <a:ext cx="1319482" cy="1319177"/>
          </a:xfrm>
          <a:prstGeom prst="ellipse">
            <a:avLst/>
          </a:prstGeom>
          <a:blipFill dpi="0"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>
              <a:solidFill>
                <a:srgbClr val="76A5C8"/>
              </a:solidFill>
            </a:endParaRPr>
          </a:p>
        </p:txBody>
      </p:sp>
      <p:sp>
        <p:nvSpPr>
          <p:cNvPr id="6" name="TextBox 28"/>
          <p:cNvSpPr txBox="1"/>
          <p:nvPr/>
        </p:nvSpPr>
        <p:spPr>
          <a:xfrm>
            <a:off x="3686237" y="2773634"/>
            <a:ext cx="792088" cy="707870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Topic</a:t>
            </a:r>
            <a:endParaRPr lang="en-US" altLang="zh-CN" sz="2000" dirty="0">
              <a:solidFill>
                <a:schemeClr val="bg1"/>
              </a:solidFill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A</a:t>
            </a:r>
            <a:endParaRPr lang="zh-CN" altLang="en-US" sz="2000" dirty="0">
              <a:solidFill>
                <a:schemeClr val="bg1"/>
              </a:solidFill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</p:txBody>
      </p:sp>
      <p:sp>
        <p:nvSpPr>
          <p:cNvPr id="7" name="TextBox 29"/>
          <p:cNvSpPr txBox="1"/>
          <p:nvPr/>
        </p:nvSpPr>
        <p:spPr>
          <a:xfrm>
            <a:off x="4885793" y="2773634"/>
            <a:ext cx="792088" cy="707870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Topic</a:t>
            </a:r>
            <a:endParaRPr lang="en-US" altLang="zh-CN" sz="2000" dirty="0">
              <a:solidFill>
                <a:schemeClr val="bg1"/>
              </a:solidFill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B</a:t>
            </a:r>
            <a:endParaRPr lang="zh-CN" altLang="en-US" sz="2000" dirty="0">
              <a:solidFill>
                <a:schemeClr val="bg1"/>
              </a:solidFill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</p:txBody>
      </p:sp>
      <p:sp>
        <p:nvSpPr>
          <p:cNvPr id="8" name="TextBox 30"/>
          <p:cNvSpPr txBox="1"/>
          <p:nvPr/>
        </p:nvSpPr>
        <p:spPr>
          <a:xfrm>
            <a:off x="6085349" y="2773634"/>
            <a:ext cx="792088" cy="707870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Topic</a:t>
            </a:r>
            <a:endParaRPr lang="en-US" altLang="zh-CN" sz="2000" dirty="0">
              <a:solidFill>
                <a:schemeClr val="bg1"/>
              </a:solidFill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C</a:t>
            </a:r>
            <a:endParaRPr lang="zh-CN" altLang="en-US" sz="2000" dirty="0">
              <a:solidFill>
                <a:schemeClr val="bg1"/>
              </a:solidFill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</p:txBody>
      </p:sp>
      <p:sp>
        <p:nvSpPr>
          <p:cNvPr id="9" name="TextBox 31"/>
          <p:cNvSpPr txBox="1"/>
          <p:nvPr/>
        </p:nvSpPr>
        <p:spPr>
          <a:xfrm>
            <a:off x="7284906" y="2773634"/>
            <a:ext cx="792088" cy="707870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Topic</a:t>
            </a:r>
            <a:endParaRPr lang="en-US" altLang="zh-CN" sz="2000" dirty="0">
              <a:solidFill>
                <a:schemeClr val="bg1"/>
              </a:solidFill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D</a:t>
            </a:r>
            <a:endParaRPr lang="zh-CN" altLang="en-US" sz="2000" dirty="0">
              <a:solidFill>
                <a:schemeClr val="bg1"/>
              </a:solidFill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2359954" y="1958389"/>
            <a:ext cx="172232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sz="1400" dirty="0">
              <a:solidFill>
                <a:srgbClr val="76A5C8"/>
              </a:solidFill>
              <a:latin typeface="华文细黑" pitchFamily="2" charset="-122"/>
            </a:endParaRPr>
          </a:p>
        </p:txBody>
      </p:sp>
      <p:sp>
        <p:nvSpPr>
          <p:cNvPr id="11" name="TextBox 33"/>
          <p:cNvSpPr txBox="1"/>
          <p:nvPr/>
        </p:nvSpPr>
        <p:spPr>
          <a:xfrm>
            <a:off x="2359954" y="1425047"/>
            <a:ext cx="187801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rgbClr val="76A5C8"/>
                </a:solidFill>
                <a:latin typeface="+mj-ea"/>
                <a:ea typeface="+mj-ea"/>
              </a:rPr>
              <a:t>Title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4232162" y="1823909"/>
            <a:ext cx="0" cy="7023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359955" y="1823908"/>
            <a:ext cx="1872207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5281839" y="1823909"/>
            <a:ext cx="232773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7"/>
          <p:cNvSpPr txBox="1"/>
          <p:nvPr/>
        </p:nvSpPr>
        <p:spPr>
          <a:xfrm>
            <a:off x="5653153" y="1958389"/>
            <a:ext cx="215224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sz="1400" dirty="0">
              <a:solidFill>
                <a:srgbClr val="76A5C8"/>
              </a:solidFill>
              <a:latin typeface="华文细黑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281837" y="1823909"/>
            <a:ext cx="0" cy="7023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9"/>
          <p:cNvSpPr txBox="1"/>
          <p:nvPr/>
        </p:nvSpPr>
        <p:spPr>
          <a:xfrm>
            <a:off x="5677881" y="1425047"/>
            <a:ext cx="187801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>
                <a:solidFill>
                  <a:srgbClr val="76A5C8"/>
                </a:solidFill>
                <a:latin typeface="+mj-ea"/>
                <a:ea typeface="+mj-ea"/>
              </a:rPr>
              <a:t>Title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6471545" y="3841512"/>
            <a:ext cx="0" cy="7023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472522" y="3841512"/>
            <a:ext cx="0" cy="7023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867598" y="4543889"/>
            <a:ext cx="3603948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7472523" y="4543889"/>
            <a:ext cx="2098366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44"/>
          <p:cNvSpPr txBox="1"/>
          <p:nvPr/>
        </p:nvSpPr>
        <p:spPr>
          <a:xfrm>
            <a:off x="2864010" y="4141552"/>
            <a:ext cx="323263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sz="1400" dirty="0">
              <a:solidFill>
                <a:srgbClr val="76A5C8"/>
              </a:solidFill>
              <a:latin typeface="华文细黑" pitchFamily="2" charset="-122"/>
            </a:endParaRPr>
          </a:p>
        </p:txBody>
      </p:sp>
      <p:sp>
        <p:nvSpPr>
          <p:cNvPr id="23" name="TextBox 45"/>
          <p:cNvSpPr txBox="1"/>
          <p:nvPr/>
        </p:nvSpPr>
        <p:spPr>
          <a:xfrm>
            <a:off x="2864009" y="4615645"/>
            <a:ext cx="187801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>
                <a:solidFill>
                  <a:srgbClr val="76A5C8"/>
                </a:solidFill>
                <a:latin typeface="+mj-ea"/>
                <a:ea typeface="+mj-ea"/>
              </a:rPr>
              <a:t>Title</a:t>
            </a:r>
          </a:p>
        </p:txBody>
      </p:sp>
      <p:sp>
        <p:nvSpPr>
          <p:cNvPr id="24" name="TextBox 46"/>
          <p:cNvSpPr txBox="1"/>
          <p:nvPr/>
        </p:nvSpPr>
        <p:spPr>
          <a:xfrm>
            <a:off x="7491338" y="4041483"/>
            <a:ext cx="278645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sz="1400" dirty="0">
              <a:solidFill>
                <a:srgbClr val="76A5C8"/>
              </a:solidFill>
              <a:latin typeface="华文细黑" pitchFamily="2" charset="-122"/>
            </a:endParaRPr>
          </a:p>
        </p:txBody>
      </p:sp>
      <p:sp>
        <p:nvSpPr>
          <p:cNvPr id="25" name="TextBox 47"/>
          <p:cNvSpPr txBox="1"/>
          <p:nvPr/>
        </p:nvSpPr>
        <p:spPr>
          <a:xfrm>
            <a:off x="7609571" y="4615409"/>
            <a:ext cx="187801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>
                <a:solidFill>
                  <a:srgbClr val="76A5C8"/>
                </a:solidFill>
                <a:latin typeface="+mj-ea"/>
                <a:ea typeface="+mj-ea"/>
              </a:rPr>
              <a:t>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5" grpId="0"/>
      <p:bldP spid="17" grpId="0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/>
          <p:cNvSpPr/>
          <p:nvPr/>
        </p:nvSpPr>
        <p:spPr>
          <a:xfrm rot="2700000">
            <a:off x="3700868" y="2984997"/>
            <a:ext cx="3960440" cy="573977"/>
          </a:xfrm>
          <a:custGeom>
            <a:avLst/>
            <a:gdLst/>
            <a:ahLst/>
            <a:cxnLst/>
            <a:rect l="l" t="t" r="r" b="b"/>
            <a:pathLst>
              <a:path w="4968552" h="720080">
                <a:moveTo>
                  <a:pt x="3539923" y="0"/>
                </a:moveTo>
                <a:lnTo>
                  <a:pt x="4608512" y="0"/>
                </a:lnTo>
                <a:cubicBezTo>
                  <a:pt x="4807357" y="0"/>
                  <a:pt x="4968552" y="161195"/>
                  <a:pt x="4968552" y="360040"/>
                </a:cubicBezTo>
                <a:cubicBezTo>
                  <a:pt x="4968552" y="558885"/>
                  <a:pt x="4807357" y="720080"/>
                  <a:pt x="4608512" y="720080"/>
                </a:cubicBezTo>
                <a:lnTo>
                  <a:pt x="3539923" y="720080"/>
                </a:lnTo>
                <a:cubicBezTo>
                  <a:pt x="3579486" y="607368"/>
                  <a:pt x="3600400" y="486147"/>
                  <a:pt x="3600400" y="360040"/>
                </a:cubicBezTo>
                <a:cubicBezTo>
                  <a:pt x="3600400" y="233934"/>
                  <a:pt x="3579486" y="112712"/>
                  <a:pt x="3539923" y="0"/>
                </a:cubicBezTo>
                <a:close/>
                <a:moveTo>
                  <a:pt x="360040" y="0"/>
                </a:moveTo>
                <a:lnTo>
                  <a:pt x="1428630" y="0"/>
                </a:lnTo>
                <a:cubicBezTo>
                  <a:pt x="1389066" y="112712"/>
                  <a:pt x="1368152" y="233934"/>
                  <a:pt x="1368152" y="360040"/>
                </a:cubicBezTo>
                <a:cubicBezTo>
                  <a:pt x="1368152" y="486147"/>
                  <a:pt x="1389066" y="607368"/>
                  <a:pt x="1428630" y="720080"/>
                </a:cubicBezTo>
                <a:lnTo>
                  <a:pt x="360040" y="720080"/>
                </a:ln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3" name="圆角矩形 4"/>
          <p:cNvSpPr/>
          <p:nvPr/>
        </p:nvSpPr>
        <p:spPr>
          <a:xfrm rot="8100000">
            <a:off x="3700869" y="2984997"/>
            <a:ext cx="3960440" cy="573977"/>
          </a:xfrm>
          <a:custGeom>
            <a:avLst/>
            <a:gdLst/>
            <a:ahLst/>
            <a:cxnLst/>
            <a:rect l="l" t="t" r="r" b="b"/>
            <a:pathLst>
              <a:path w="4968552" h="720080">
                <a:moveTo>
                  <a:pt x="3539923" y="0"/>
                </a:moveTo>
                <a:lnTo>
                  <a:pt x="4608512" y="0"/>
                </a:lnTo>
                <a:cubicBezTo>
                  <a:pt x="4807357" y="0"/>
                  <a:pt x="4968552" y="161195"/>
                  <a:pt x="4968552" y="360040"/>
                </a:cubicBezTo>
                <a:cubicBezTo>
                  <a:pt x="4968552" y="558885"/>
                  <a:pt x="4807357" y="720080"/>
                  <a:pt x="4608512" y="720080"/>
                </a:cubicBezTo>
                <a:lnTo>
                  <a:pt x="3539923" y="720080"/>
                </a:lnTo>
                <a:cubicBezTo>
                  <a:pt x="3579486" y="607368"/>
                  <a:pt x="3600400" y="486147"/>
                  <a:pt x="3600400" y="360040"/>
                </a:cubicBezTo>
                <a:cubicBezTo>
                  <a:pt x="3600400" y="233934"/>
                  <a:pt x="3579486" y="112712"/>
                  <a:pt x="3539923" y="0"/>
                </a:cubicBezTo>
                <a:close/>
                <a:moveTo>
                  <a:pt x="360040" y="0"/>
                </a:moveTo>
                <a:lnTo>
                  <a:pt x="1428630" y="0"/>
                </a:lnTo>
                <a:cubicBezTo>
                  <a:pt x="1389066" y="112712"/>
                  <a:pt x="1368152" y="233934"/>
                  <a:pt x="1368152" y="360040"/>
                </a:cubicBezTo>
                <a:cubicBezTo>
                  <a:pt x="1368152" y="486147"/>
                  <a:pt x="1389066" y="607368"/>
                  <a:pt x="1428630" y="720080"/>
                </a:cubicBezTo>
                <a:lnTo>
                  <a:pt x="360040" y="720080"/>
                </a:ln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blipFill dpi="0"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75328" y="2466224"/>
            <a:ext cx="1611520" cy="1611520"/>
            <a:chOff x="3686373" y="2075063"/>
            <a:chExt cx="1611520" cy="1611520"/>
          </a:xfrm>
        </p:grpSpPr>
        <p:sp>
          <p:nvSpPr>
            <p:cNvPr id="5" name="椭圆 4"/>
            <p:cNvSpPr/>
            <p:nvPr/>
          </p:nvSpPr>
          <p:spPr>
            <a:xfrm rot="2700000">
              <a:off x="3686373" y="2075063"/>
              <a:ext cx="1611520" cy="1611520"/>
            </a:xfrm>
            <a:prstGeom prst="ellipse">
              <a:avLst/>
            </a:prstGeom>
            <a:blipFill dpi="0" rotWithShape="1">
              <a:blip r:embed="rId5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4259311" y="2435302"/>
              <a:ext cx="465644" cy="464505"/>
            </a:xfrm>
            <a:custGeom>
              <a:avLst/>
              <a:gdLst>
                <a:gd name="T0" fmla="*/ 60 w 99"/>
                <a:gd name="T1" fmla="*/ 9 h 99"/>
                <a:gd name="T2" fmla="*/ 81 w 99"/>
                <a:gd name="T3" fmla="*/ 10 h 99"/>
                <a:gd name="T4" fmla="*/ 79 w 99"/>
                <a:gd name="T5" fmla="*/ 20 h 99"/>
                <a:gd name="T6" fmla="*/ 96 w 99"/>
                <a:gd name="T7" fmla="*/ 31 h 99"/>
                <a:gd name="T8" fmla="*/ 90 w 99"/>
                <a:gd name="T9" fmla="*/ 38 h 99"/>
                <a:gd name="T10" fmla="*/ 99 w 99"/>
                <a:gd name="T11" fmla="*/ 57 h 99"/>
                <a:gd name="T12" fmla="*/ 90 w 99"/>
                <a:gd name="T13" fmla="*/ 60 h 99"/>
                <a:gd name="T14" fmla="*/ 89 w 99"/>
                <a:gd name="T15" fmla="*/ 81 h 99"/>
                <a:gd name="T16" fmla="*/ 80 w 99"/>
                <a:gd name="T17" fmla="*/ 79 h 99"/>
                <a:gd name="T18" fmla="*/ 68 w 99"/>
                <a:gd name="T19" fmla="*/ 97 h 99"/>
                <a:gd name="T20" fmla="*/ 61 w 99"/>
                <a:gd name="T21" fmla="*/ 90 h 99"/>
                <a:gd name="T22" fmla="*/ 42 w 99"/>
                <a:gd name="T23" fmla="*/ 99 h 99"/>
                <a:gd name="T24" fmla="*/ 39 w 99"/>
                <a:gd name="T25" fmla="*/ 91 h 99"/>
                <a:gd name="T26" fmla="*/ 18 w 99"/>
                <a:gd name="T27" fmla="*/ 89 h 99"/>
                <a:gd name="T28" fmla="*/ 20 w 99"/>
                <a:gd name="T29" fmla="*/ 80 h 99"/>
                <a:gd name="T30" fmla="*/ 3 w 99"/>
                <a:gd name="T31" fmla="*/ 68 h 99"/>
                <a:gd name="T32" fmla="*/ 9 w 99"/>
                <a:gd name="T33" fmla="*/ 61 h 99"/>
                <a:gd name="T34" fmla="*/ 0 w 99"/>
                <a:gd name="T35" fmla="*/ 42 h 99"/>
                <a:gd name="T36" fmla="*/ 9 w 99"/>
                <a:gd name="T37" fmla="*/ 39 h 99"/>
                <a:gd name="T38" fmla="*/ 10 w 99"/>
                <a:gd name="T39" fmla="*/ 18 h 99"/>
                <a:gd name="T40" fmla="*/ 19 w 99"/>
                <a:gd name="T41" fmla="*/ 20 h 99"/>
                <a:gd name="T42" fmla="*/ 31 w 99"/>
                <a:gd name="T43" fmla="*/ 3 h 99"/>
                <a:gd name="T44" fmla="*/ 38 w 99"/>
                <a:gd name="T45" fmla="*/ 9 h 99"/>
                <a:gd name="T46" fmla="*/ 57 w 99"/>
                <a:gd name="T47" fmla="*/ 0 h 99"/>
                <a:gd name="T48" fmla="*/ 36 w 99"/>
                <a:gd name="T49" fmla="*/ 58 h 99"/>
                <a:gd name="T50" fmla="*/ 45 w 99"/>
                <a:gd name="T51" fmla="*/ 47 h 99"/>
                <a:gd name="T52" fmla="*/ 58 w 99"/>
                <a:gd name="T53" fmla="*/ 55 h 99"/>
                <a:gd name="T54" fmla="*/ 64 w 99"/>
                <a:gd name="T55" fmla="*/ 56 h 99"/>
                <a:gd name="T56" fmla="*/ 54 w 99"/>
                <a:gd name="T57" fmla="*/ 54 h 99"/>
                <a:gd name="T58" fmla="*/ 58 w 99"/>
                <a:gd name="T59" fmla="*/ 69 h 99"/>
                <a:gd name="T60" fmla="*/ 71 w 99"/>
                <a:gd name="T61" fmla="*/ 71 h 99"/>
                <a:gd name="T62" fmla="*/ 71 w 99"/>
                <a:gd name="T63" fmla="*/ 28 h 99"/>
                <a:gd name="T64" fmla="*/ 28 w 99"/>
                <a:gd name="T65" fmla="*/ 28 h 99"/>
                <a:gd name="T66" fmla="*/ 28 w 99"/>
                <a:gd name="T67" fmla="*/ 71 h 99"/>
                <a:gd name="T68" fmla="*/ 55 w 99"/>
                <a:gd name="T69" fmla="*/ 79 h 99"/>
                <a:gd name="T70" fmla="*/ 48 w 99"/>
                <a:gd name="T71" fmla="*/ 66 h 99"/>
                <a:gd name="T72" fmla="*/ 35 w 99"/>
                <a:gd name="T73" fmla="*/ 75 h 99"/>
                <a:gd name="T74" fmla="*/ 42 w 99"/>
                <a:gd name="T75" fmla="*/ 71 h 99"/>
                <a:gd name="T76" fmla="*/ 45 w 99"/>
                <a:gd name="T77" fmla="*/ 52 h 99"/>
                <a:gd name="T78" fmla="*/ 38 w 99"/>
                <a:gd name="T79" fmla="*/ 59 h 99"/>
                <a:gd name="T80" fmla="*/ 51 w 99"/>
                <a:gd name="T81" fmla="*/ 37 h 99"/>
                <a:gd name="T82" fmla="*/ 51 w 99"/>
                <a:gd name="T83" fmla="*/ 46 h 99"/>
                <a:gd name="T84" fmla="*/ 51 w 99"/>
                <a:gd name="T85" fmla="*/ 3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" h="99">
                  <a:moveTo>
                    <a:pt x="59" y="8"/>
                  </a:moveTo>
                  <a:cubicBezTo>
                    <a:pt x="59" y="9"/>
                    <a:pt x="60" y="9"/>
                    <a:pt x="60" y="9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9"/>
                    <a:pt x="79" y="19"/>
                    <a:pt x="79" y="2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1" y="59"/>
                    <a:pt x="90" y="60"/>
                    <a:pt x="90" y="60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0" y="78"/>
                    <a:pt x="80" y="78"/>
                    <a:pt x="80" y="78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1" y="90"/>
                    <a:pt x="61" y="9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0" y="91"/>
                    <a:pt x="39" y="91"/>
                    <a:pt x="39" y="91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1"/>
                    <a:pt x="9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39"/>
                    <a:pt x="9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0"/>
                    <a:pt x="19" y="2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8" y="9"/>
                    <a:pt x="38" y="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36" y="58"/>
                  </a:moveTo>
                  <a:cubicBezTo>
                    <a:pt x="37" y="52"/>
                    <a:pt x="37" y="52"/>
                    <a:pt x="37" y="52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63" y="77"/>
                    <a:pt x="67" y="74"/>
                    <a:pt x="71" y="71"/>
                  </a:cubicBezTo>
                  <a:cubicBezTo>
                    <a:pt x="76" y="66"/>
                    <a:pt x="80" y="58"/>
                    <a:pt x="80" y="50"/>
                  </a:cubicBezTo>
                  <a:cubicBezTo>
                    <a:pt x="80" y="41"/>
                    <a:pt x="76" y="34"/>
                    <a:pt x="71" y="28"/>
                  </a:cubicBezTo>
                  <a:cubicBezTo>
                    <a:pt x="65" y="23"/>
                    <a:pt x="58" y="19"/>
                    <a:pt x="49" y="19"/>
                  </a:cubicBezTo>
                  <a:cubicBezTo>
                    <a:pt x="41" y="19"/>
                    <a:pt x="34" y="23"/>
                    <a:pt x="28" y="28"/>
                  </a:cubicBezTo>
                  <a:cubicBezTo>
                    <a:pt x="23" y="34"/>
                    <a:pt x="19" y="41"/>
                    <a:pt x="19" y="50"/>
                  </a:cubicBezTo>
                  <a:cubicBezTo>
                    <a:pt x="19" y="58"/>
                    <a:pt x="23" y="66"/>
                    <a:pt x="28" y="71"/>
                  </a:cubicBezTo>
                  <a:cubicBezTo>
                    <a:pt x="34" y="76"/>
                    <a:pt x="41" y="80"/>
                    <a:pt x="49" y="80"/>
                  </a:cubicBezTo>
                  <a:cubicBezTo>
                    <a:pt x="52" y="80"/>
                    <a:pt x="54" y="80"/>
                    <a:pt x="55" y="79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7" y="69"/>
                    <a:pt x="45" y="73"/>
                    <a:pt x="45" y="73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6" y="58"/>
                    <a:pt x="36" y="58"/>
                    <a:pt x="36" y="58"/>
                  </a:cubicBezTo>
                  <a:close/>
                  <a:moveTo>
                    <a:pt x="51" y="37"/>
                  </a:moveTo>
                  <a:cubicBezTo>
                    <a:pt x="48" y="37"/>
                    <a:pt x="46" y="39"/>
                    <a:pt x="46" y="41"/>
                  </a:cubicBezTo>
                  <a:cubicBezTo>
                    <a:pt x="46" y="44"/>
                    <a:pt x="48" y="46"/>
                    <a:pt x="51" y="46"/>
                  </a:cubicBezTo>
                  <a:cubicBezTo>
                    <a:pt x="53" y="46"/>
                    <a:pt x="55" y="44"/>
                    <a:pt x="55" y="41"/>
                  </a:cubicBezTo>
                  <a:cubicBezTo>
                    <a:pt x="55" y="39"/>
                    <a:pt x="53" y="37"/>
                    <a:pt x="51" y="3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7" name="TextBox 8"/>
            <p:cNvSpPr txBox="1"/>
            <p:nvPr/>
          </p:nvSpPr>
          <p:spPr>
            <a:xfrm>
              <a:off x="3931723" y="3003798"/>
              <a:ext cx="1120820" cy="369332"/>
            </a:xfrm>
            <a:prstGeom prst="rect">
              <a:avLst/>
            </a:prstGeom>
            <a:noFill/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mpact" pitchFamily="34" charset="0"/>
                  <a:ea typeface="宋体"/>
                </a:rPr>
                <a:t>KEY WORD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宋体"/>
              </a:endParaRPr>
            </a:p>
          </p:txBody>
        </p:sp>
      </p:grpSp>
      <p:sp>
        <p:nvSpPr>
          <p:cNvPr id="8" name="TextBox 9"/>
          <p:cNvSpPr txBox="1"/>
          <p:nvPr/>
        </p:nvSpPr>
        <p:spPr>
          <a:xfrm>
            <a:off x="4308846" y="1935133"/>
            <a:ext cx="396262" cy="36933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800" dirty="0">
                <a:solidFill>
                  <a:schemeClr val="bg1"/>
                </a:solidFill>
                <a:latin typeface="Impact" pitchFamily="34" charset="0"/>
                <a:ea typeface="宋体"/>
              </a:rPr>
              <a:t>01</a:t>
            </a:r>
            <a:endParaRPr lang="zh-CN" altLang="en-US" sz="1800" dirty="0">
              <a:solidFill>
                <a:schemeClr val="bg1"/>
              </a:solidFill>
              <a:latin typeface="Impact" pitchFamily="34" charset="0"/>
              <a:ea typeface="宋体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28090" y="1138275"/>
            <a:ext cx="2016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sz="1600" dirty="0">
              <a:solidFill>
                <a:srgbClr val="76A5C8"/>
              </a:solidFill>
              <a:latin typeface="华文细黑" pitchFamily="2" charset="-122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6622474" y="1935133"/>
            <a:ext cx="423514" cy="36933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800" dirty="0">
                <a:solidFill>
                  <a:schemeClr val="bg1"/>
                </a:solidFill>
                <a:latin typeface="Impact" pitchFamily="34" charset="0"/>
                <a:ea typeface="宋体"/>
              </a:rPr>
              <a:t>02</a:t>
            </a:r>
            <a:endParaRPr lang="zh-CN" altLang="en-US" sz="1800" dirty="0">
              <a:solidFill>
                <a:schemeClr val="bg1"/>
              </a:solidFill>
              <a:latin typeface="Impact" pitchFamily="34" charset="0"/>
              <a:ea typeface="宋体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35568" y="2434048"/>
            <a:ext cx="2016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sz="1600" dirty="0">
              <a:solidFill>
                <a:srgbClr val="76A5C8"/>
              </a:solidFill>
              <a:latin typeface="华文细黑" pitchFamily="2" charset="-122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6622474" y="4226835"/>
            <a:ext cx="429926" cy="36933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800" dirty="0">
                <a:solidFill>
                  <a:schemeClr val="bg1"/>
                </a:solidFill>
                <a:latin typeface="Impact" pitchFamily="34" charset="0"/>
                <a:ea typeface="宋体"/>
              </a:rPr>
              <a:t>03</a:t>
            </a:r>
            <a:endParaRPr lang="zh-CN" altLang="en-US" sz="1800" dirty="0">
              <a:solidFill>
                <a:schemeClr val="bg1"/>
              </a:solidFill>
              <a:latin typeface="Impact" pitchFamily="34" charset="0"/>
              <a:ea typeface="宋体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84247" y="4134502"/>
            <a:ext cx="2016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sz="1600" dirty="0">
              <a:solidFill>
                <a:srgbClr val="76A5C8"/>
              </a:solidFill>
              <a:latin typeface="华文细黑" pitchFamily="2" charset="-122"/>
            </a:endParaRPr>
          </a:p>
        </p:txBody>
      </p:sp>
      <p:sp>
        <p:nvSpPr>
          <p:cNvPr id="14" name="TextBox 15"/>
          <p:cNvSpPr txBox="1"/>
          <p:nvPr/>
        </p:nvSpPr>
        <p:spPr>
          <a:xfrm>
            <a:off x="4326608" y="4226835"/>
            <a:ext cx="423514" cy="36933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800" dirty="0">
                <a:solidFill>
                  <a:schemeClr val="bg1"/>
                </a:solidFill>
                <a:latin typeface="Impact" pitchFamily="34" charset="0"/>
                <a:ea typeface="宋体"/>
              </a:rPr>
              <a:t>04</a:t>
            </a:r>
            <a:endParaRPr lang="zh-CN" altLang="en-US" sz="1800" dirty="0">
              <a:solidFill>
                <a:schemeClr val="bg1"/>
              </a:solidFill>
              <a:latin typeface="Impact" pitchFamily="34" charset="0"/>
              <a:ea typeface="宋体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89090" y="3349672"/>
            <a:ext cx="2016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sz="1600" dirty="0">
              <a:solidFill>
                <a:srgbClr val="76A5C8"/>
              </a:solidFill>
              <a:latin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1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16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3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4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2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5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3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5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6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  <p:bldP spid="3" grpId="1" animBg="1"/>
          <p:bldP spid="8" grpId="0"/>
          <p:bldP spid="9" grpId="0"/>
          <p:bldP spid="10" grpId="0"/>
          <p:bldP spid="11" grpId="0"/>
          <p:bldP spid="12" grpId="0"/>
          <p:bldP spid="13" grpId="0"/>
          <p:bldP spid="14" grpId="0"/>
          <p:bldP spid="15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1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16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  <p:bldP spid="3" grpId="1" animBg="1"/>
          <p:bldP spid="8" grpId="0"/>
          <p:bldP spid="9" grpId="0"/>
          <p:bldP spid="10" grpId="0"/>
          <p:bldP spid="11" grpId="0"/>
          <p:bldP spid="12" grpId="0"/>
          <p:bldP spid="13" grpId="0"/>
          <p:bldP spid="14" grpId="0"/>
          <p:bldP spid="15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4892831" y="2641249"/>
            <a:ext cx="3091672" cy="416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zh-CN" altLang="en-US" sz="1600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sz="1600" dirty="0">
              <a:solidFill>
                <a:srgbClr val="76A5C8"/>
              </a:solidFill>
              <a:latin typeface="华文细黑" pitchFamily="2" charset="-122"/>
            </a:endParaRPr>
          </a:p>
        </p:txBody>
      </p:sp>
      <p:sp>
        <p:nvSpPr>
          <p:cNvPr id="3" name="Content Placeholder 2"/>
          <p:cNvSpPr txBox="1"/>
          <p:nvPr/>
        </p:nvSpPr>
        <p:spPr>
          <a:xfrm>
            <a:off x="4892831" y="3455813"/>
            <a:ext cx="3091672" cy="416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zh-CN" altLang="en-US" sz="1600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sz="1600" dirty="0">
              <a:solidFill>
                <a:srgbClr val="76A5C8"/>
              </a:solidFill>
              <a:latin typeface="华文细黑" pitchFamily="2" charset="-122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4892831" y="4305015"/>
            <a:ext cx="3091672" cy="416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zh-CN" altLang="en-US" sz="1600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sz="1600" dirty="0">
              <a:solidFill>
                <a:srgbClr val="76A5C8"/>
              </a:solidFill>
              <a:latin typeface="华文细黑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939614" y="3354326"/>
            <a:ext cx="1602178" cy="640871"/>
            <a:chOff x="818583" y="3264737"/>
            <a:chExt cx="1602178" cy="640871"/>
          </a:xfrm>
        </p:grpSpPr>
        <p:sp>
          <p:nvSpPr>
            <p:cNvPr id="6" name="任意多边形 15"/>
            <p:cNvSpPr/>
            <p:nvPr/>
          </p:nvSpPr>
          <p:spPr>
            <a:xfrm>
              <a:off x="818583" y="3264737"/>
              <a:ext cx="1602178" cy="640871"/>
            </a:xfrm>
            <a:custGeom>
              <a:avLst/>
              <a:gdLst>
                <a:gd name="connsiteX0" fmla="*/ 0 w 1602178"/>
                <a:gd name="connsiteY0" fmla="*/ 0 h 640871"/>
                <a:gd name="connsiteX1" fmla="*/ 1281743 w 1602178"/>
                <a:gd name="connsiteY1" fmla="*/ 0 h 640871"/>
                <a:gd name="connsiteX2" fmla="*/ 1602178 w 1602178"/>
                <a:gd name="connsiteY2" fmla="*/ 320436 h 640871"/>
                <a:gd name="connsiteX3" fmla="*/ 1281743 w 1602178"/>
                <a:gd name="connsiteY3" fmla="*/ 640871 h 640871"/>
                <a:gd name="connsiteX4" fmla="*/ 0 w 1602178"/>
                <a:gd name="connsiteY4" fmla="*/ 640871 h 640871"/>
                <a:gd name="connsiteX5" fmla="*/ 320436 w 1602178"/>
                <a:gd name="connsiteY5" fmla="*/ 320436 h 640871"/>
                <a:gd name="connsiteX6" fmla="*/ 0 w 1602178"/>
                <a:gd name="connsiteY6" fmla="*/ 0 h 64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2178" h="640871">
                  <a:moveTo>
                    <a:pt x="0" y="0"/>
                  </a:moveTo>
                  <a:lnTo>
                    <a:pt x="1281743" y="0"/>
                  </a:lnTo>
                  <a:lnTo>
                    <a:pt x="1602178" y="320436"/>
                  </a:lnTo>
                  <a:lnTo>
                    <a:pt x="1281743" y="640871"/>
                  </a:lnTo>
                  <a:lnTo>
                    <a:pt x="0" y="640871"/>
                  </a:lnTo>
                  <a:lnTo>
                    <a:pt x="320436" y="32043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0596" tIns="5080" rIns="320435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CN" sz="1600" dirty="0">
                <a:solidFill>
                  <a:schemeClr val="bg1"/>
                </a:solidFill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800" dirty="0">
                  <a:solidFill>
                    <a:schemeClr val="bg1"/>
                  </a:solidFill>
                </a:rPr>
                <a:t>Add text</a:t>
              </a:r>
              <a:endParaRPr lang="en-US" altLang="zh-CN" sz="800" dirty="0">
                <a:solidFill>
                  <a:schemeClr val="bg1"/>
                </a:solidFill>
              </a:endParaRPr>
            </a:p>
          </p:txBody>
        </p:sp>
        <p:sp>
          <p:nvSpPr>
            <p:cNvPr id="7" name="MH_Other_4"/>
            <p:cNvSpPr/>
            <p:nvPr/>
          </p:nvSpPr>
          <p:spPr bwMode="auto">
            <a:xfrm>
              <a:off x="1472360" y="3383005"/>
              <a:ext cx="294624" cy="210447"/>
            </a:xfrm>
            <a:custGeom>
              <a:avLst/>
              <a:gdLst>
                <a:gd name="T0" fmla="*/ 1091648 w 2509838"/>
                <a:gd name="T1" fmla="*/ 1608111 h 1787526"/>
                <a:gd name="T2" fmla="*/ 1364673 w 2509838"/>
                <a:gd name="T3" fmla="*/ 1644625 h 1787526"/>
                <a:gd name="T4" fmla="*/ 1419551 w 2509838"/>
                <a:gd name="T5" fmla="*/ 1603152 h 1787526"/>
                <a:gd name="T6" fmla="*/ 2438407 w 2509838"/>
                <a:gd name="T7" fmla="*/ 1567539 h 1787526"/>
                <a:gd name="T8" fmla="*/ 2487842 w 2509838"/>
                <a:gd name="T9" fmla="*/ 1592108 h 1787526"/>
                <a:gd name="T10" fmla="*/ 2509611 w 2509838"/>
                <a:gd name="T11" fmla="*/ 1640568 h 1787526"/>
                <a:gd name="T12" fmla="*/ 2495552 w 2509838"/>
                <a:gd name="T13" fmla="*/ 1753040 h 1787526"/>
                <a:gd name="T14" fmla="*/ 2450426 w 2509838"/>
                <a:gd name="T15" fmla="*/ 1783920 h 1787526"/>
                <a:gd name="T16" fmla="*/ 55558 w 2509838"/>
                <a:gd name="T17" fmla="*/ 1782793 h 1787526"/>
                <a:gd name="T18" fmla="*/ 12472 w 2509838"/>
                <a:gd name="T19" fmla="*/ 1750110 h 1787526"/>
                <a:gd name="T20" fmla="*/ 680 w 2509838"/>
                <a:gd name="T21" fmla="*/ 1636736 h 1787526"/>
                <a:gd name="T22" fmla="*/ 24717 w 2509838"/>
                <a:gd name="T23" fmla="*/ 1589628 h 1787526"/>
                <a:gd name="T24" fmla="*/ 75740 w 2509838"/>
                <a:gd name="T25" fmla="*/ 1567089 h 1787526"/>
                <a:gd name="T26" fmla="*/ 933501 w 2509838"/>
                <a:gd name="T27" fmla="*/ 749091 h 1787526"/>
                <a:gd name="T28" fmla="*/ 932155 w 2509838"/>
                <a:gd name="T29" fmla="*/ 1160902 h 1787526"/>
                <a:gd name="T30" fmla="*/ 829865 w 2509838"/>
                <a:gd name="T31" fmla="*/ 1167944 h 1787526"/>
                <a:gd name="T32" fmla="*/ 814387 w 2509838"/>
                <a:gd name="T33" fmla="*/ 760448 h 1787526"/>
                <a:gd name="T34" fmla="*/ 837043 w 2509838"/>
                <a:gd name="T35" fmla="*/ 738188 h 1787526"/>
                <a:gd name="T36" fmla="*/ 1416304 w 2509838"/>
                <a:gd name="T37" fmla="*/ 686474 h 1787526"/>
                <a:gd name="T38" fmla="*/ 1412034 w 2509838"/>
                <a:gd name="T39" fmla="*/ 1161601 h 1787526"/>
                <a:gd name="T40" fmla="*/ 1308659 w 2509838"/>
                <a:gd name="T41" fmla="*/ 1166588 h 1787526"/>
                <a:gd name="T42" fmla="*/ 1296074 w 2509838"/>
                <a:gd name="T43" fmla="*/ 694181 h 1787526"/>
                <a:gd name="T44" fmla="*/ 988416 w 2509838"/>
                <a:gd name="T45" fmla="*/ 671513 h 1787526"/>
                <a:gd name="T46" fmla="*/ 1088565 w 2509838"/>
                <a:gd name="T47" fmla="*/ 688968 h 1787526"/>
                <a:gd name="T48" fmla="*/ 1081281 w 2509838"/>
                <a:gd name="T49" fmla="*/ 1163414 h 1787526"/>
                <a:gd name="T50" fmla="*/ 976581 w 2509838"/>
                <a:gd name="T51" fmla="*/ 1165228 h 1787526"/>
                <a:gd name="T52" fmla="*/ 966338 w 2509838"/>
                <a:gd name="T53" fmla="*/ 691461 h 1787526"/>
                <a:gd name="T54" fmla="*/ 1546133 w 2509838"/>
                <a:gd name="T55" fmla="*/ 590550 h 1787526"/>
                <a:gd name="T56" fmla="*/ 1571170 w 2509838"/>
                <a:gd name="T57" fmla="*/ 617105 h 1787526"/>
                <a:gd name="T58" fmla="*/ 1558196 w 2509838"/>
                <a:gd name="T59" fmla="*/ 1165903 h 1787526"/>
                <a:gd name="T60" fmla="*/ 1453496 w 2509838"/>
                <a:gd name="T61" fmla="*/ 1160229 h 1787526"/>
                <a:gd name="T62" fmla="*/ 1449399 w 2509838"/>
                <a:gd name="T63" fmla="*/ 608026 h 1787526"/>
                <a:gd name="T64" fmla="*/ 1229322 w 2509838"/>
                <a:gd name="T65" fmla="*/ 590777 h 1787526"/>
                <a:gd name="T66" fmla="*/ 1252538 w 2509838"/>
                <a:gd name="T67" fmla="*/ 620282 h 1787526"/>
                <a:gd name="T68" fmla="*/ 1236833 w 2509838"/>
                <a:gd name="T69" fmla="*/ 1167492 h 1787526"/>
                <a:gd name="T70" fmla="*/ 1132815 w 2509838"/>
                <a:gd name="T71" fmla="*/ 1157959 h 1787526"/>
                <a:gd name="T72" fmla="*/ 1131450 w 2509838"/>
                <a:gd name="T73" fmla="*/ 605303 h 1787526"/>
                <a:gd name="T74" fmla="*/ 1713065 w 2509838"/>
                <a:gd name="T75" fmla="*/ 508680 h 1787526"/>
                <a:gd name="T76" fmla="*/ 1733550 w 2509838"/>
                <a:gd name="T77" fmla="*/ 545860 h 1787526"/>
                <a:gd name="T78" fmla="*/ 1715797 w 2509838"/>
                <a:gd name="T79" fmla="*/ 1168174 h 1787526"/>
                <a:gd name="T80" fmla="*/ 1612689 w 2509838"/>
                <a:gd name="T81" fmla="*/ 1153438 h 1787526"/>
                <a:gd name="T82" fmla="*/ 1614055 w 2509838"/>
                <a:gd name="T83" fmla="*/ 521829 h 1787526"/>
                <a:gd name="T84" fmla="*/ 1733550 w 2509838"/>
                <a:gd name="T85" fmla="*/ 464215 h 1787526"/>
                <a:gd name="T86" fmla="*/ 1501548 w 2509838"/>
                <a:gd name="T87" fmla="*/ 379141 h 1787526"/>
                <a:gd name="T88" fmla="*/ 188232 w 2509838"/>
                <a:gd name="T89" fmla="*/ 103187 h 1787526"/>
                <a:gd name="T90" fmla="*/ 158976 w 2509838"/>
                <a:gd name="T91" fmla="*/ 139700 h 1787526"/>
                <a:gd name="T92" fmla="*/ 160110 w 2509838"/>
                <a:gd name="T93" fmla="*/ 1353684 h 1787526"/>
                <a:gd name="T94" fmla="*/ 191407 w 2509838"/>
                <a:gd name="T95" fmla="*/ 1389063 h 1787526"/>
                <a:gd name="T96" fmla="*/ 2288041 w 2509838"/>
                <a:gd name="T97" fmla="*/ 1398588 h 1787526"/>
                <a:gd name="T98" fmla="*/ 2332945 w 2509838"/>
                <a:gd name="T99" fmla="*/ 1378857 h 1787526"/>
                <a:gd name="T100" fmla="*/ 2354036 w 2509838"/>
                <a:gd name="T101" fmla="*/ 1337129 h 1787526"/>
                <a:gd name="T102" fmla="*/ 2343830 w 2509838"/>
                <a:gd name="T103" fmla="*/ 124505 h 1787526"/>
                <a:gd name="T104" fmla="*/ 2305957 w 2509838"/>
                <a:gd name="T105" fmla="*/ 95704 h 1787526"/>
                <a:gd name="T106" fmla="*/ 2436813 w 2509838"/>
                <a:gd name="T107" fmla="*/ 680 h 1787526"/>
                <a:gd name="T108" fmla="*/ 2486479 w 2509838"/>
                <a:gd name="T109" fmla="*/ 25400 h 1787526"/>
                <a:gd name="T110" fmla="*/ 2508250 w 2509838"/>
                <a:gd name="T111" fmla="*/ 74159 h 1787526"/>
                <a:gd name="T112" fmla="*/ 2493963 w 2509838"/>
                <a:gd name="T113" fmla="*/ 1455965 h 1787526"/>
                <a:gd name="T114" fmla="*/ 2449286 w 2509838"/>
                <a:gd name="T115" fmla="*/ 1487034 h 1787526"/>
                <a:gd name="T116" fmla="*/ 57150 w 2509838"/>
                <a:gd name="T117" fmla="*/ 1485674 h 1787526"/>
                <a:gd name="T118" fmla="*/ 13833 w 2509838"/>
                <a:gd name="T119" fmla="*/ 1452790 h 1787526"/>
                <a:gd name="T120" fmla="*/ 2041 w 2509838"/>
                <a:gd name="T121" fmla="*/ 70304 h 1787526"/>
                <a:gd name="T122" fmla="*/ 26307 w 2509838"/>
                <a:gd name="T123" fmla="*/ 22905 h 1787526"/>
                <a:gd name="T124" fmla="*/ 77333 w 2509838"/>
                <a:gd name="T125" fmla="*/ 227 h 178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09838" h="1787526">
                  <a:moveTo>
                    <a:pt x="80048" y="1566863"/>
                  </a:moveTo>
                  <a:lnTo>
                    <a:pt x="84357" y="1566863"/>
                  </a:lnTo>
                  <a:lnTo>
                    <a:pt x="1096637" y="1566863"/>
                  </a:lnTo>
                  <a:lnTo>
                    <a:pt x="1094823" y="1569568"/>
                  </a:lnTo>
                  <a:lnTo>
                    <a:pt x="1093235" y="1572498"/>
                  </a:lnTo>
                  <a:lnTo>
                    <a:pt x="1092102" y="1575879"/>
                  </a:lnTo>
                  <a:lnTo>
                    <a:pt x="1090968" y="1579035"/>
                  </a:lnTo>
                  <a:lnTo>
                    <a:pt x="1090287" y="1582415"/>
                  </a:lnTo>
                  <a:lnTo>
                    <a:pt x="1089607" y="1585571"/>
                  </a:lnTo>
                  <a:lnTo>
                    <a:pt x="1089380" y="1589177"/>
                  </a:lnTo>
                  <a:lnTo>
                    <a:pt x="1089154" y="1592558"/>
                  </a:lnTo>
                  <a:lnTo>
                    <a:pt x="1089380" y="1597968"/>
                  </a:lnTo>
                  <a:lnTo>
                    <a:pt x="1090287" y="1603152"/>
                  </a:lnTo>
                  <a:lnTo>
                    <a:pt x="1091648" y="1608111"/>
                  </a:lnTo>
                  <a:lnTo>
                    <a:pt x="1093689" y="1612844"/>
                  </a:lnTo>
                  <a:lnTo>
                    <a:pt x="1095957" y="1617352"/>
                  </a:lnTo>
                  <a:lnTo>
                    <a:pt x="1098678" y="1621634"/>
                  </a:lnTo>
                  <a:lnTo>
                    <a:pt x="1101853" y="1625692"/>
                  </a:lnTo>
                  <a:lnTo>
                    <a:pt x="1105481" y="1629523"/>
                  </a:lnTo>
                  <a:lnTo>
                    <a:pt x="1109563" y="1632679"/>
                  </a:lnTo>
                  <a:lnTo>
                    <a:pt x="1113871" y="1635834"/>
                  </a:lnTo>
                  <a:lnTo>
                    <a:pt x="1118633" y="1638314"/>
                  </a:lnTo>
                  <a:lnTo>
                    <a:pt x="1123395" y="1640568"/>
                  </a:lnTo>
                  <a:lnTo>
                    <a:pt x="1128611" y="1642371"/>
                  </a:lnTo>
                  <a:lnTo>
                    <a:pt x="1134053" y="1643498"/>
                  </a:lnTo>
                  <a:lnTo>
                    <a:pt x="1139496" y="1644174"/>
                  </a:lnTo>
                  <a:lnTo>
                    <a:pt x="1145391" y="1644625"/>
                  </a:lnTo>
                  <a:lnTo>
                    <a:pt x="1364673" y="1644625"/>
                  </a:lnTo>
                  <a:lnTo>
                    <a:pt x="1370343" y="1644174"/>
                  </a:lnTo>
                  <a:lnTo>
                    <a:pt x="1376012" y="1643498"/>
                  </a:lnTo>
                  <a:lnTo>
                    <a:pt x="1381227" y="1642371"/>
                  </a:lnTo>
                  <a:lnTo>
                    <a:pt x="1386443" y="1640568"/>
                  </a:lnTo>
                  <a:lnTo>
                    <a:pt x="1391432" y="1638314"/>
                  </a:lnTo>
                  <a:lnTo>
                    <a:pt x="1396194" y="1635834"/>
                  </a:lnTo>
                  <a:lnTo>
                    <a:pt x="1400502" y="1632679"/>
                  </a:lnTo>
                  <a:lnTo>
                    <a:pt x="1404357" y="1629523"/>
                  </a:lnTo>
                  <a:lnTo>
                    <a:pt x="1407986" y="1625692"/>
                  </a:lnTo>
                  <a:lnTo>
                    <a:pt x="1411160" y="1621634"/>
                  </a:lnTo>
                  <a:lnTo>
                    <a:pt x="1414108" y="1617352"/>
                  </a:lnTo>
                  <a:lnTo>
                    <a:pt x="1416376" y="1612844"/>
                  </a:lnTo>
                  <a:lnTo>
                    <a:pt x="1418417" y="1608111"/>
                  </a:lnTo>
                  <a:lnTo>
                    <a:pt x="1419551" y="1603152"/>
                  </a:lnTo>
                  <a:lnTo>
                    <a:pt x="1420684" y="1597968"/>
                  </a:lnTo>
                  <a:lnTo>
                    <a:pt x="1420911" y="1592558"/>
                  </a:lnTo>
                  <a:lnTo>
                    <a:pt x="1420684" y="1589177"/>
                  </a:lnTo>
                  <a:lnTo>
                    <a:pt x="1420231" y="1585571"/>
                  </a:lnTo>
                  <a:lnTo>
                    <a:pt x="1419551" y="1582415"/>
                  </a:lnTo>
                  <a:lnTo>
                    <a:pt x="1418870" y="1579035"/>
                  </a:lnTo>
                  <a:lnTo>
                    <a:pt x="1417737" y="1575879"/>
                  </a:lnTo>
                  <a:lnTo>
                    <a:pt x="1416603" y="1572498"/>
                  </a:lnTo>
                  <a:lnTo>
                    <a:pt x="1415015" y="1569568"/>
                  </a:lnTo>
                  <a:lnTo>
                    <a:pt x="1413201" y="1566863"/>
                  </a:lnTo>
                  <a:lnTo>
                    <a:pt x="2425481" y="1566863"/>
                  </a:lnTo>
                  <a:lnTo>
                    <a:pt x="2429790" y="1566863"/>
                  </a:lnTo>
                  <a:lnTo>
                    <a:pt x="2434099" y="1567089"/>
                  </a:lnTo>
                  <a:lnTo>
                    <a:pt x="2438407" y="1567539"/>
                  </a:lnTo>
                  <a:lnTo>
                    <a:pt x="2442489" y="1568216"/>
                  </a:lnTo>
                  <a:lnTo>
                    <a:pt x="2446571" y="1569117"/>
                  </a:lnTo>
                  <a:lnTo>
                    <a:pt x="2450426" y="1570244"/>
                  </a:lnTo>
                  <a:lnTo>
                    <a:pt x="2454507" y="1571596"/>
                  </a:lnTo>
                  <a:lnTo>
                    <a:pt x="2458362" y="1572723"/>
                  </a:lnTo>
                  <a:lnTo>
                    <a:pt x="2462217" y="1574301"/>
                  </a:lnTo>
                  <a:lnTo>
                    <a:pt x="2465619" y="1576104"/>
                  </a:lnTo>
                  <a:lnTo>
                    <a:pt x="2469247" y="1578133"/>
                  </a:lnTo>
                  <a:lnTo>
                    <a:pt x="2472422" y="1580162"/>
                  </a:lnTo>
                  <a:lnTo>
                    <a:pt x="2476050" y="1581965"/>
                  </a:lnTo>
                  <a:lnTo>
                    <a:pt x="2478998" y="1584669"/>
                  </a:lnTo>
                  <a:lnTo>
                    <a:pt x="2482173" y="1586923"/>
                  </a:lnTo>
                  <a:lnTo>
                    <a:pt x="2485121" y="1589628"/>
                  </a:lnTo>
                  <a:lnTo>
                    <a:pt x="2487842" y="1592108"/>
                  </a:lnTo>
                  <a:lnTo>
                    <a:pt x="2490336" y="1595038"/>
                  </a:lnTo>
                  <a:lnTo>
                    <a:pt x="2492831" y="1597968"/>
                  </a:lnTo>
                  <a:lnTo>
                    <a:pt x="2495552" y="1601123"/>
                  </a:lnTo>
                  <a:lnTo>
                    <a:pt x="2497366" y="1604054"/>
                  </a:lnTo>
                  <a:lnTo>
                    <a:pt x="2499407" y="1607434"/>
                  </a:lnTo>
                  <a:lnTo>
                    <a:pt x="2501448" y="1610815"/>
                  </a:lnTo>
                  <a:lnTo>
                    <a:pt x="2503035" y="1614196"/>
                  </a:lnTo>
                  <a:lnTo>
                    <a:pt x="2504623" y="1618028"/>
                  </a:lnTo>
                  <a:lnTo>
                    <a:pt x="2505983" y="1621409"/>
                  </a:lnTo>
                  <a:lnTo>
                    <a:pt x="2507117" y="1625241"/>
                  </a:lnTo>
                  <a:lnTo>
                    <a:pt x="2508024" y="1629073"/>
                  </a:lnTo>
                  <a:lnTo>
                    <a:pt x="2508704" y="1632679"/>
                  </a:lnTo>
                  <a:lnTo>
                    <a:pt x="2509385" y="1636736"/>
                  </a:lnTo>
                  <a:lnTo>
                    <a:pt x="2509611" y="1640568"/>
                  </a:lnTo>
                  <a:lnTo>
                    <a:pt x="2509838" y="1644625"/>
                  </a:lnTo>
                  <a:lnTo>
                    <a:pt x="2509838" y="1709764"/>
                  </a:lnTo>
                  <a:lnTo>
                    <a:pt x="2509611" y="1713822"/>
                  </a:lnTo>
                  <a:lnTo>
                    <a:pt x="2509385" y="1717428"/>
                  </a:lnTo>
                  <a:lnTo>
                    <a:pt x="2508704" y="1721485"/>
                  </a:lnTo>
                  <a:lnTo>
                    <a:pt x="2508024" y="1725317"/>
                  </a:lnTo>
                  <a:lnTo>
                    <a:pt x="2507117" y="1729148"/>
                  </a:lnTo>
                  <a:lnTo>
                    <a:pt x="2505983" y="1732755"/>
                  </a:lnTo>
                  <a:lnTo>
                    <a:pt x="2504623" y="1736361"/>
                  </a:lnTo>
                  <a:lnTo>
                    <a:pt x="2503035" y="1740193"/>
                  </a:lnTo>
                  <a:lnTo>
                    <a:pt x="2501448" y="1743348"/>
                  </a:lnTo>
                  <a:lnTo>
                    <a:pt x="2499407" y="1746955"/>
                  </a:lnTo>
                  <a:lnTo>
                    <a:pt x="2497366" y="1750110"/>
                  </a:lnTo>
                  <a:lnTo>
                    <a:pt x="2495552" y="1753040"/>
                  </a:lnTo>
                  <a:lnTo>
                    <a:pt x="2492831" y="1756421"/>
                  </a:lnTo>
                  <a:lnTo>
                    <a:pt x="2490336" y="1759126"/>
                  </a:lnTo>
                  <a:lnTo>
                    <a:pt x="2487842" y="1762282"/>
                  </a:lnTo>
                  <a:lnTo>
                    <a:pt x="2485121" y="1764761"/>
                  </a:lnTo>
                  <a:lnTo>
                    <a:pt x="2482173" y="1767466"/>
                  </a:lnTo>
                  <a:lnTo>
                    <a:pt x="2478998" y="1769720"/>
                  </a:lnTo>
                  <a:lnTo>
                    <a:pt x="2476050" y="1772199"/>
                  </a:lnTo>
                  <a:lnTo>
                    <a:pt x="2472422" y="1774228"/>
                  </a:lnTo>
                  <a:lnTo>
                    <a:pt x="2469247" y="1776256"/>
                  </a:lnTo>
                  <a:lnTo>
                    <a:pt x="2465619" y="1778285"/>
                  </a:lnTo>
                  <a:lnTo>
                    <a:pt x="2462217" y="1780088"/>
                  </a:lnTo>
                  <a:lnTo>
                    <a:pt x="2458362" y="1781440"/>
                  </a:lnTo>
                  <a:lnTo>
                    <a:pt x="2454507" y="1782793"/>
                  </a:lnTo>
                  <a:lnTo>
                    <a:pt x="2450426" y="1783920"/>
                  </a:lnTo>
                  <a:lnTo>
                    <a:pt x="2446571" y="1785272"/>
                  </a:lnTo>
                  <a:lnTo>
                    <a:pt x="2442489" y="1785948"/>
                  </a:lnTo>
                  <a:lnTo>
                    <a:pt x="2438407" y="1786850"/>
                  </a:lnTo>
                  <a:lnTo>
                    <a:pt x="2434099" y="1787301"/>
                  </a:lnTo>
                  <a:lnTo>
                    <a:pt x="2429790" y="1787526"/>
                  </a:lnTo>
                  <a:lnTo>
                    <a:pt x="2425481" y="1787526"/>
                  </a:lnTo>
                  <a:lnTo>
                    <a:pt x="84357" y="1787526"/>
                  </a:lnTo>
                  <a:lnTo>
                    <a:pt x="80048" y="1787526"/>
                  </a:lnTo>
                  <a:lnTo>
                    <a:pt x="75740" y="1787301"/>
                  </a:lnTo>
                  <a:lnTo>
                    <a:pt x="71431" y="1786850"/>
                  </a:lnTo>
                  <a:lnTo>
                    <a:pt x="67349" y="1785948"/>
                  </a:lnTo>
                  <a:lnTo>
                    <a:pt x="63494" y="1785272"/>
                  </a:lnTo>
                  <a:lnTo>
                    <a:pt x="59413" y="1783920"/>
                  </a:lnTo>
                  <a:lnTo>
                    <a:pt x="55558" y="1782793"/>
                  </a:lnTo>
                  <a:lnTo>
                    <a:pt x="51476" y="1781440"/>
                  </a:lnTo>
                  <a:lnTo>
                    <a:pt x="48074" y="1780088"/>
                  </a:lnTo>
                  <a:lnTo>
                    <a:pt x="44219" y="1778285"/>
                  </a:lnTo>
                  <a:lnTo>
                    <a:pt x="40591" y="1776256"/>
                  </a:lnTo>
                  <a:lnTo>
                    <a:pt x="37416" y="1774228"/>
                  </a:lnTo>
                  <a:lnTo>
                    <a:pt x="33788" y="1772199"/>
                  </a:lnTo>
                  <a:lnTo>
                    <a:pt x="30840" y="1769720"/>
                  </a:lnTo>
                  <a:lnTo>
                    <a:pt x="27892" y="1767466"/>
                  </a:lnTo>
                  <a:lnTo>
                    <a:pt x="24717" y="1764761"/>
                  </a:lnTo>
                  <a:lnTo>
                    <a:pt x="21996" y="1762282"/>
                  </a:lnTo>
                  <a:lnTo>
                    <a:pt x="19502" y="1759126"/>
                  </a:lnTo>
                  <a:lnTo>
                    <a:pt x="17007" y="1756421"/>
                  </a:lnTo>
                  <a:lnTo>
                    <a:pt x="14513" y="1753040"/>
                  </a:lnTo>
                  <a:lnTo>
                    <a:pt x="12472" y="1750110"/>
                  </a:lnTo>
                  <a:lnTo>
                    <a:pt x="10431" y="1746955"/>
                  </a:lnTo>
                  <a:lnTo>
                    <a:pt x="8390" y="1743348"/>
                  </a:lnTo>
                  <a:lnTo>
                    <a:pt x="6803" y="1740193"/>
                  </a:lnTo>
                  <a:lnTo>
                    <a:pt x="5442" y="1736361"/>
                  </a:lnTo>
                  <a:lnTo>
                    <a:pt x="3855" y="1732755"/>
                  </a:lnTo>
                  <a:lnTo>
                    <a:pt x="2948" y="1729148"/>
                  </a:lnTo>
                  <a:lnTo>
                    <a:pt x="1814" y="1725317"/>
                  </a:lnTo>
                  <a:lnTo>
                    <a:pt x="1134" y="1721485"/>
                  </a:lnTo>
                  <a:lnTo>
                    <a:pt x="680" y="1717428"/>
                  </a:lnTo>
                  <a:lnTo>
                    <a:pt x="227" y="1713822"/>
                  </a:lnTo>
                  <a:lnTo>
                    <a:pt x="0" y="1709764"/>
                  </a:lnTo>
                  <a:lnTo>
                    <a:pt x="0" y="1644625"/>
                  </a:lnTo>
                  <a:lnTo>
                    <a:pt x="227" y="1640568"/>
                  </a:lnTo>
                  <a:lnTo>
                    <a:pt x="680" y="1636736"/>
                  </a:lnTo>
                  <a:lnTo>
                    <a:pt x="1134" y="1632679"/>
                  </a:lnTo>
                  <a:lnTo>
                    <a:pt x="1814" y="1629073"/>
                  </a:lnTo>
                  <a:lnTo>
                    <a:pt x="2948" y="1625241"/>
                  </a:lnTo>
                  <a:lnTo>
                    <a:pt x="3855" y="1621409"/>
                  </a:lnTo>
                  <a:lnTo>
                    <a:pt x="5442" y="1618028"/>
                  </a:lnTo>
                  <a:lnTo>
                    <a:pt x="6803" y="1614196"/>
                  </a:lnTo>
                  <a:lnTo>
                    <a:pt x="8390" y="1610815"/>
                  </a:lnTo>
                  <a:lnTo>
                    <a:pt x="10431" y="1607434"/>
                  </a:lnTo>
                  <a:lnTo>
                    <a:pt x="12472" y="1604054"/>
                  </a:lnTo>
                  <a:lnTo>
                    <a:pt x="14513" y="1601123"/>
                  </a:lnTo>
                  <a:lnTo>
                    <a:pt x="17007" y="1597968"/>
                  </a:lnTo>
                  <a:lnTo>
                    <a:pt x="19502" y="1595038"/>
                  </a:lnTo>
                  <a:lnTo>
                    <a:pt x="21996" y="1592108"/>
                  </a:lnTo>
                  <a:lnTo>
                    <a:pt x="24717" y="1589628"/>
                  </a:lnTo>
                  <a:lnTo>
                    <a:pt x="27892" y="1586923"/>
                  </a:lnTo>
                  <a:lnTo>
                    <a:pt x="30840" y="1584669"/>
                  </a:lnTo>
                  <a:lnTo>
                    <a:pt x="33788" y="1581965"/>
                  </a:lnTo>
                  <a:lnTo>
                    <a:pt x="37416" y="1580162"/>
                  </a:lnTo>
                  <a:lnTo>
                    <a:pt x="40591" y="1578133"/>
                  </a:lnTo>
                  <a:lnTo>
                    <a:pt x="44219" y="1576104"/>
                  </a:lnTo>
                  <a:lnTo>
                    <a:pt x="48074" y="1574301"/>
                  </a:lnTo>
                  <a:lnTo>
                    <a:pt x="51476" y="1572723"/>
                  </a:lnTo>
                  <a:lnTo>
                    <a:pt x="55558" y="1571596"/>
                  </a:lnTo>
                  <a:lnTo>
                    <a:pt x="59413" y="1570244"/>
                  </a:lnTo>
                  <a:lnTo>
                    <a:pt x="63494" y="1569117"/>
                  </a:lnTo>
                  <a:lnTo>
                    <a:pt x="67349" y="1568216"/>
                  </a:lnTo>
                  <a:lnTo>
                    <a:pt x="71431" y="1567539"/>
                  </a:lnTo>
                  <a:lnTo>
                    <a:pt x="75740" y="1567089"/>
                  </a:lnTo>
                  <a:lnTo>
                    <a:pt x="80048" y="1566863"/>
                  </a:lnTo>
                  <a:close/>
                  <a:moveTo>
                    <a:pt x="837043" y="738188"/>
                  </a:moveTo>
                  <a:lnTo>
                    <a:pt x="839735" y="738188"/>
                  </a:lnTo>
                  <a:lnTo>
                    <a:pt x="912639" y="738188"/>
                  </a:lnTo>
                  <a:lnTo>
                    <a:pt x="915107" y="738188"/>
                  </a:lnTo>
                  <a:lnTo>
                    <a:pt x="917575" y="738870"/>
                  </a:lnTo>
                  <a:lnTo>
                    <a:pt x="920042" y="739324"/>
                  </a:lnTo>
                  <a:lnTo>
                    <a:pt x="922285" y="740232"/>
                  </a:lnTo>
                  <a:lnTo>
                    <a:pt x="924529" y="741368"/>
                  </a:lnTo>
                  <a:lnTo>
                    <a:pt x="926772" y="742504"/>
                  </a:lnTo>
                  <a:lnTo>
                    <a:pt x="928791" y="743867"/>
                  </a:lnTo>
                  <a:lnTo>
                    <a:pt x="930585" y="745684"/>
                  </a:lnTo>
                  <a:lnTo>
                    <a:pt x="932155" y="747047"/>
                  </a:lnTo>
                  <a:lnTo>
                    <a:pt x="933501" y="749091"/>
                  </a:lnTo>
                  <a:lnTo>
                    <a:pt x="934847" y="751135"/>
                  </a:lnTo>
                  <a:lnTo>
                    <a:pt x="936193" y="753407"/>
                  </a:lnTo>
                  <a:lnTo>
                    <a:pt x="936866" y="755678"/>
                  </a:lnTo>
                  <a:lnTo>
                    <a:pt x="937315" y="757950"/>
                  </a:lnTo>
                  <a:lnTo>
                    <a:pt x="937763" y="760448"/>
                  </a:lnTo>
                  <a:lnTo>
                    <a:pt x="938212" y="762947"/>
                  </a:lnTo>
                  <a:lnTo>
                    <a:pt x="938212" y="1145229"/>
                  </a:lnTo>
                  <a:lnTo>
                    <a:pt x="937763" y="1147728"/>
                  </a:lnTo>
                  <a:lnTo>
                    <a:pt x="937315" y="1150227"/>
                  </a:lnTo>
                  <a:lnTo>
                    <a:pt x="936866" y="1152498"/>
                  </a:lnTo>
                  <a:lnTo>
                    <a:pt x="936193" y="1154770"/>
                  </a:lnTo>
                  <a:lnTo>
                    <a:pt x="934847" y="1157041"/>
                  </a:lnTo>
                  <a:lnTo>
                    <a:pt x="933501" y="1159085"/>
                  </a:lnTo>
                  <a:lnTo>
                    <a:pt x="932155" y="1160902"/>
                  </a:lnTo>
                  <a:lnTo>
                    <a:pt x="930585" y="1162720"/>
                  </a:lnTo>
                  <a:lnTo>
                    <a:pt x="928791" y="1164537"/>
                  </a:lnTo>
                  <a:lnTo>
                    <a:pt x="926772" y="1165672"/>
                  </a:lnTo>
                  <a:lnTo>
                    <a:pt x="924529" y="1167035"/>
                  </a:lnTo>
                  <a:lnTo>
                    <a:pt x="922285" y="1167944"/>
                  </a:lnTo>
                  <a:lnTo>
                    <a:pt x="920042" y="1168852"/>
                  </a:lnTo>
                  <a:lnTo>
                    <a:pt x="917575" y="1169534"/>
                  </a:lnTo>
                  <a:lnTo>
                    <a:pt x="915107" y="1169761"/>
                  </a:lnTo>
                  <a:lnTo>
                    <a:pt x="912639" y="1169988"/>
                  </a:lnTo>
                  <a:lnTo>
                    <a:pt x="839735" y="1169988"/>
                  </a:lnTo>
                  <a:lnTo>
                    <a:pt x="837043" y="1169761"/>
                  </a:lnTo>
                  <a:lnTo>
                    <a:pt x="834576" y="1169534"/>
                  </a:lnTo>
                  <a:lnTo>
                    <a:pt x="832108" y="1168852"/>
                  </a:lnTo>
                  <a:lnTo>
                    <a:pt x="829865" y="1167944"/>
                  </a:lnTo>
                  <a:lnTo>
                    <a:pt x="827622" y="1167035"/>
                  </a:lnTo>
                  <a:lnTo>
                    <a:pt x="825603" y="1165672"/>
                  </a:lnTo>
                  <a:lnTo>
                    <a:pt x="823584" y="1164537"/>
                  </a:lnTo>
                  <a:lnTo>
                    <a:pt x="821790" y="1162720"/>
                  </a:lnTo>
                  <a:lnTo>
                    <a:pt x="819995" y="1160902"/>
                  </a:lnTo>
                  <a:lnTo>
                    <a:pt x="818649" y="1159085"/>
                  </a:lnTo>
                  <a:lnTo>
                    <a:pt x="817303" y="1157041"/>
                  </a:lnTo>
                  <a:lnTo>
                    <a:pt x="816406" y="1154770"/>
                  </a:lnTo>
                  <a:lnTo>
                    <a:pt x="815284" y="1152498"/>
                  </a:lnTo>
                  <a:lnTo>
                    <a:pt x="814836" y="1150227"/>
                  </a:lnTo>
                  <a:lnTo>
                    <a:pt x="814387" y="1147728"/>
                  </a:lnTo>
                  <a:lnTo>
                    <a:pt x="814387" y="1145229"/>
                  </a:lnTo>
                  <a:lnTo>
                    <a:pt x="814387" y="762947"/>
                  </a:lnTo>
                  <a:lnTo>
                    <a:pt x="814387" y="760448"/>
                  </a:lnTo>
                  <a:lnTo>
                    <a:pt x="814836" y="757950"/>
                  </a:lnTo>
                  <a:lnTo>
                    <a:pt x="815284" y="755678"/>
                  </a:lnTo>
                  <a:lnTo>
                    <a:pt x="816406" y="753407"/>
                  </a:lnTo>
                  <a:lnTo>
                    <a:pt x="817303" y="751135"/>
                  </a:lnTo>
                  <a:lnTo>
                    <a:pt x="818649" y="749091"/>
                  </a:lnTo>
                  <a:lnTo>
                    <a:pt x="819995" y="747047"/>
                  </a:lnTo>
                  <a:lnTo>
                    <a:pt x="821790" y="745684"/>
                  </a:lnTo>
                  <a:lnTo>
                    <a:pt x="823584" y="743867"/>
                  </a:lnTo>
                  <a:lnTo>
                    <a:pt x="825603" y="742504"/>
                  </a:lnTo>
                  <a:lnTo>
                    <a:pt x="827622" y="741368"/>
                  </a:lnTo>
                  <a:lnTo>
                    <a:pt x="829865" y="740232"/>
                  </a:lnTo>
                  <a:lnTo>
                    <a:pt x="832108" y="739324"/>
                  </a:lnTo>
                  <a:lnTo>
                    <a:pt x="834576" y="738870"/>
                  </a:lnTo>
                  <a:lnTo>
                    <a:pt x="837043" y="738188"/>
                  </a:lnTo>
                  <a:close/>
                  <a:moveTo>
                    <a:pt x="1318322" y="671513"/>
                  </a:moveTo>
                  <a:lnTo>
                    <a:pt x="1320794" y="671513"/>
                  </a:lnTo>
                  <a:lnTo>
                    <a:pt x="1394056" y="671513"/>
                  </a:lnTo>
                  <a:lnTo>
                    <a:pt x="1396528" y="671513"/>
                  </a:lnTo>
                  <a:lnTo>
                    <a:pt x="1399000" y="671966"/>
                  </a:lnTo>
                  <a:lnTo>
                    <a:pt x="1401472" y="672873"/>
                  </a:lnTo>
                  <a:lnTo>
                    <a:pt x="1403719" y="673553"/>
                  </a:lnTo>
                  <a:lnTo>
                    <a:pt x="1405966" y="674913"/>
                  </a:lnTo>
                  <a:lnTo>
                    <a:pt x="1408213" y="676273"/>
                  </a:lnTo>
                  <a:lnTo>
                    <a:pt x="1410011" y="677860"/>
                  </a:lnTo>
                  <a:lnTo>
                    <a:pt x="1412034" y="679900"/>
                  </a:lnTo>
                  <a:lnTo>
                    <a:pt x="1413607" y="681941"/>
                  </a:lnTo>
                  <a:lnTo>
                    <a:pt x="1414955" y="683981"/>
                  </a:lnTo>
                  <a:lnTo>
                    <a:pt x="1416304" y="686474"/>
                  </a:lnTo>
                  <a:lnTo>
                    <a:pt x="1417203" y="688968"/>
                  </a:lnTo>
                  <a:lnTo>
                    <a:pt x="1418326" y="691461"/>
                  </a:lnTo>
                  <a:lnTo>
                    <a:pt x="1418776" y="694181"/>
                  </a:lnTo>
                  <a:lnTo>
                    <a:pt x="1419225" y="696902"/>
                  </a:lnTo>
                  <a:lnTo>
                    <a:pt x="1419225" y="699848"/>
                  </a:lnTo>
                  <a:lnTo>
                    <a:pt x="1419225" y="1141426"/>
                  </a:lnTo>
                  <a:lnTo>
                    <a:pt x="1419225" y="1144373"/>
                  </a:lnTo>
                  <a:lnTo>
                    <a:pt x="1418776" y="1147320"/>
                  </a:lnTo>
                  <a:lnTo>
                    <a:pt x="1418326" y="1149813"/>
                  </a:lnTo>
                  <a:lnTo>
                    <a:pt x="1417203" y="1152534"/>
                  </a:lnTo>
                  <a:lnTo>
                    <a:pt x="1416304" y="1155254"/>
                  </a:lnTo>
                  <a:lnTo>
                    <a:pt x="1414955" y="1157521"/>
                  </a:lnTo>
                  <a:lnTo>
                    <a:pt x="1413607" y="1159787"/>
                  </a:lnTo>
                  <a:lnTo>
                    <a:pt x="1412034" y="1161601"/>
                  </a:lnTo>
                  <a:lnTo>
                    <a:pt x="1410011" y="1163414"/>
                  </a:lnTo>
                  <a:lnTo>
                    <a:pt x="1408213" y="1165228"/>
                  </a:lnTo>
                  <a:lnTo>
                    <a:pt x="1405966" y="1166588"/>
                  </a:lnTo>
                  <a:lnTo>
                    <a:pt x="1403719" y="1167721"/>
                  </a:lnTo>
                  <a:lnTo>
                    <a:pt x="1401472" y="1168855"/>
                  </a:lnTo>
                  <a:lnTo>
                    <a:pt x="1399000" y="1169535"/>
                  </a:lnTo>
                  <a:lnTo>
                    <a:pt x="1396528" y="1169761"/>
                  </a:lnTo>
                  <a:lnTo>
                    <a:pt x="1394056" y="1169988"/>
                  </a:lnTo>
                  <a:lnTo>
                    <a:pt x="1320794" y="1169988"/>
                  </a:lnTo>
                  <a:lnTo>
                    <a:pt x="1318322" y="1169761"/>
                  </a:lnTo>
                  <a:lnTo>
                    <a:pt x="1315850" y="1169535"/>
                  </a:lnTo>
                  <a:lnTo>
                    <a:pt x="1313154" y="1168855"/>
                  </a:lnTo>
                  <a:lnTo>
                    <a:pt x="1310906" y="1167721"/>
                  </a:lnTo>
                  <a:lnTo>
                    <a:pt x="1308659" y="1166588"/>
                  </a:lnTo>
                  <a:lnTo>
                    <a:pt x="1306861" y="1165228"/>
                  </a:lnTo>
                  <a:lnTo>
                    <a:pt x="1304839" y="1163414"/>
                  </a:lnTo>
                  <a:lnTo>
                    <a:pt x="1303041" y="1161601"/>
                  </a:lnTo>
                  <a:lnTo>
                    <a:pt x="1301243" y="1159787"/>
                  </a:lnTo>
                  <a:lnTo>
                    <a:pt x="1299670" y="1157521"/>
                  </a:lnTo>
                  <a:lnTo>
                    <a:pt x="1298546" y="1155254"/>
                  </a:lnTo>
                  <a:lnTo>
                    <a:pt x="1297423" y="1152534"/>
                  </a:lnTo>
                  <a:lnTo>
                    <a:pt x="1296524" y="1149813"/>
                  </a:lnTo>
                  <a:lnTo>
                    <a:pt x="1296074" y="1147320"/>
                  </a:lnTo>
                  <a:lnTo>
                    <a:pt x="1295400" y="1144373"/>
                  </a:lnTo>
                  <a:lnTo>
                    <a:pt x="1295400" y="1141426"/>
                  </a:lnTo>
                  <a:lnTo>
                    <a:pt x="1295400" y="699848"/>
                  </a:lnTo>
                  <a:lnTo>
                    <a:pt x="1295400" y="696902"/>
                  </a:lnTo>
                  <a:lnTo>
                    <a:pt x="1296074" y="694181"/>
                  </a:lnTo>
                  <a:lnTo>
                    <a:pt x="1296524" y="691461"/>
                  </a:lnTo>
                  <a:lnTo>
                    <a:pt x="1297423" y="688968"/>
                  </a:lnTo>
                  <a:lnTo>
                    <a:pt x="1298546" y="686474"/>
                  </a:lnTo>
                  <a:lnTo>
                    <a:pt x="1299670" y="683981"/>
                  </a:lnTo>
                  <a:lnTo>
                    <a:pt x="1301243" y="681941"/>
                  </a:lnTo>
                  <a:lnTo>
                    <a:pt x="1303041" y="679900"/>
                  </a:lnTo>
                  <a:lnTo>
                    <a:pt x="1304839" y="677860"/>
                  </a:lnTo>
                  <a:lnTo>
                    <a:pt x="1306861" y="676273"/>
                  </a:lnTo>
                  <a:lnTo>
                    <a:pt x="1308659" y="674913"/>
                  </a:lnTo>
                  <a:lnTo>
                    <a:pt x="1310906" y="673553"/>
                  </a:lnTo>
                  <a:lnTo>
                    <a:pt x="1313154" y="672873"/>
                  </a:lnTo>
                  <a:lnTo>
                    <a:pt x="1315850" y="671966"/>
                  </a:lnTo>
                  <a:lnTo>
                    <a:pt x="1318322" y="671513"/>
                  </a:lnTo>
                  <a:close/>
                  <a:moveTo>
                    <a:pt x="988416" y="671513"/>
                  </a:moveTo>
                  <a:lnTo>
                    <a:pt x="990920" y="671513"/>
                  </a:lnTo>
                  <a:lnTo>
                    <a:pt x="1065121" y="671513"/>
                  </a:lnTo>
                  <a:lnTo>
                    <a:pt x="1067624" y="671513"/>
                  </a:lnTo>
                  <a:lnTo>
                    <a:pt x="1070128" y="671966"/>
                  </a:lnTo>
                  <a:lnTo>
                    <a:pt x="1072632" y="672873"/>
                  </a:lnTo>
                  <a:lnTo>
                    <a:pt x="1074908" y="673553"/>
                  </a:lnTo>
                  <a:lnTo>
                    <a:pt x="1077184" y="674913"/>
                  </a:lnTo>
                  <a:lnTo>
                    <a:pt x="1079460" y="676273"/>
                  </a:lnTo>
                  <a:lnTo>
                    <a:pt x="1081281" y="677860"/>
                  </a:lnTo>
                  <a:lnTo>
                    <a:pt x="1083330" y="679900"/>
                  </a:lnTo>
                  <a:lnTo>
                    <a:pt x="1084923" y="681941"/>
                  </a:lnTo>
                  <a:lnTo>
                    <a:pt x="1086288" y="683981"/>
                  </a:lnTo>
                  <a:lnTo>
                    <a:pt x="1087654" y="686474"/>
                  </a:lnTo>
                  <a:lnTo>
                    <a:pt x="1088565" y="688968"/>
                  </a:lnTo>
                  <a:lnTo>
                    <a:pt x="1089703" y="691461"/>
                  </a:lnTo>
                  <a:lnTo>
                    <a:pt x="1090158" y="694181"/>
                  </a:lnTo>
                  <a:lnTo>
                    <a:pt x="1090613" y="696902"/>
                  </a:lnTo>
                  <a:lnTo>
                    <a:pt x="1090613" y="699848"/>
                  </a:lnTo>
                  <a:lnTo>
                    <a:pt x="1090613" y="1141426"/>
                  </a:lnTo>
                  <a:lnTo>
                    <a:pt x="1090613" y="1144373"/>
                  </a:lnTo>
                  <a:lnTo>
                    <a:pt x="1090158" y="1147320"/>
                  </a:lnTo>
                  <a:lnTo>
                    <a:pt x="1089703" y="1149813"/>
                  </a:lnTo>
                  <a:lnTo>
                    <a:pt x="1088565" y="1152534"/>
                  </a:lnTo>
                  <a:lnTo>
                    <a:pt x="1087654" y="1155254"/>
                  </a:lnTo>
                  <a:lnTo>
                    <a:pt x="1086288" y="1157521"/>
                  </a:lnTo>
                  <a:lnTo>
                    <a:pt x="1084923" y="1159787"/>
                  </a:lnTo>
                  <a:lnTo>
                    <a:pt x="1083330" y="1161601"/>
                  </a:lnTo>
                  <a:lnTo>
                    <a:pt x="1081281" y="1163414"/>
                  </a:lnTo>
                  <a:lnTo>
                    <a:pt x="1079460" y="1165228"/>
                  </a:lnTo>
                  <a:lnTo>
                    <a:pt x="1077184" y="1166588"/>
                  </a:lnTo>
                  <a:lnTo>
                    <a:pt x="1074908" y="1167721"/>
                  </a:lnTo>
                  <a:lnTo>
                    <a:pt x="1072632" y="1168855"/>
                  </a:lnTo>
                  <a:lnTo>
                    <a:pt x="1070128" y="1169535"/>
                  </a:lnTo>
                  <a:lnTo>
                    <a:pt x="1067624" y="1169761"/>
                  </a:lnTo>
                  <a:lnTo>
                    <a:pt x="1065121" y="1169988"/>
                  </a:lnTo>
                  <a:lnTo>
                    <a:pt x="990920" y="1169988"/>
                  </a:lnTo>
                  <a:lnTo>
                    <a:pt x="988416" y="1169761"/>
                  </a:lnTo>
                  <a:lnTo>
                    <a:pt x="985685" y="1169535"/>
                  </a:lnTo>
                  <a:lnTo>
                    <a:pt x="983181" y="1168855"/>
                  </a:lnTo>
                  <a:lnTo>
                    <a:pt x="980905" y="1167721"/>
                  </a:lnTo>
                  <a:lnTo>
                    <a:pt x="978629" y="1166588"/>
                  </a:lnTo>
                  <a:lnTo>
                    <a:pt x="976581" y="1165228"/>
                  </a:lnTo>
                  <a:lnTo>
                    <a:pt x="974532" y="1163414"/>
                  </a:lnTo>
                  <a:lnTo>
                    <a:pt x="972939" y="1161601"/>
                  </a:lnTo>
                  <a:lnTo>
                    <a:pt x="971118" y="1159787"/>
                  </a:lnTo>
                  <a:lnTo>
                    <a:pt x="969525" y="1157521"/>
                  </a:lnTo>
                  <a:lnTo>
                    <a:pt x="968387" y="1155254"/>
                  </a:lnTo>
                  <a:lnTo>
                    <a:pt x="967249" y="1152534"/>
                  </a:lnTo>
                  <a:lnTo>
                    <a:pt x="966338" y="1149813"/>
                  </a:lnTo>
                  <a:lnTo>
                    <a:pt x="965883" y="1147320"/>
                  </a:lnTo>
                  <a:lnTo>
                    <a:pt x="965200" y="1144373"/>
                  </a:lnTo>
                  <a:lnTo>
                    <a:pt x="965200" y="1141426"/>
                  </a:lnTo>
                  <a:lnTo>
                    <a:pt x="965200" y="699848"/>
                  </a:lnTo>
                  <a:lnTo>
                    <a:pt x="965200" y="696902"/>
                  </a:lnTo>
                  <a:lnTo>
                    <a:pt x="965883" y="694181"/>
                  </a:lnTo>
                  <a:lnTo>
                    <a:pt x="966338" y="691461"/>
                  </a:lnTo>
                  <a:lnTo>
                    <a:pt x="967249" y="688968"/>
                  </a:lnTo>
                  <a:lnTo>
                    <a:pt x="968387" y="686474"/>
                  </a:lnTo>
                  <a:lnTo>
                    <a:pt x="969525" y="683981"/>
                  </a:lnTo>
                  <a:lnTo>
                    <a:pt x="971118" y="681941"/>
                  </a:lnTo>
                  <a:lnTo>
                    <a:pt x="972939" y="679900"/>
                  </a:lnTo>
                  <a:lnTo>
                    <a:pt x="974532" y="677860"/>
                  </a:lnTo>
                  <a:lnTo>
                    <a:pt x="976581" y="676273"/>
                  </a:lnTo>
                  <a:lnTo>
                    <a:pt x="978629" y="674913"/>
                  </a:lnTo>
                  <a:lnTo>
                    <a:pt x="980905" y="673553"/>
                  </a:lnTo>
                  <a:lnTo>
                    <a:pt x="983181" y="672873"/>
                  </a:lnTo>
                  <a:lnTo>
                    <a:pt x="985685" y="671966"/>
                  </a:lnTo>
                  <a:lnTo>
                    <a:pt x="988416" y="671513"/>
                  </a:lnTo>
                  <a:close/>
                  <a:moveTo>
                    <a:pt x="1471932" y="590550"/>
                  </a:moveTo>
                  <a:lnTo>
                    <a:pt x="1546133" y="590550"/>
                  </a:lnTo>
                  <a:lnTo>
                    <a:pt x="1548636" y="590777"/>
                  </a:lnTo>
                  <a:lnTo>
                    <a:pt x="1551140" y="591231"/>
                  </a:lnTo>
                  <a:lnTo>
                    <a:pt x="1553644" y="592139"/>
                  </a:lnTo>
                  <a:lnTo>
                    <a:pt x="1555920" y="593274"/>
                  </a:lnTo>
                  <a:lnTo>
                    <a:pt x="1558196" y="594635"/>
                  </a:lnTo>
                  <a:lnTo>
                    <a:pt x="1560472" y="596451"/>
                  </a:lnTo>
                  <a:lnTo>
                    <a:pt x="1562293" y="598267"/>
                  </a:lnTo>
                  <a:lnTo>
                    <a:pt x="1564342" y="600537"/>
                  </a:lnTo>
                  <a:lnTo>
                    <a:pt x="1565707" y="602806"/>
                  </a:lnTo>
                  <a:lnTo>
                    <a:pt x="1567300" y="605303"/>
                  </a:lnTo>
                  <a:lnTo>
                    <a:pt x="1568666" y="608026"/>
                  </a:lnTo>
                  <a:lnTo>
                    <a:pt x="1569577" y="610750"/>
                  </a:lnTo>
                  <a:lnTo>
                    <a:pt x="1570487" y="613927"/>
                  </a:lnTo>
                  <a:lnTo>
                    <a:pt x="1571170" y="617105"/>
                  </a:lnTo>
                  <a:lnTo>
                    <a:pt x="1571625" y="620282"/>
                  </a:lnTo>
                  <a:lnTo>
                    <a:pt x="1571625" y="623687"/>
                  </a:lnTo>
                  <a:lnTo>
                    <a:pt x="1571625" y="1136851"/>
                  </a:lnTo>
                  <a:lnTo>
                    <a:pt x="1571625" y="1140256"/>
                  </a:lnTo>
                  <a:lnTo>
                    <a:pt x="1571170" y="1143433"/>
                  </a:lnTo>
                  <a:lnTo>
                    <a:pt x="1570487" y="1146838"/>
                  </a:lnTo>
                  <a:lnTo>
                    <a:pt x="1569577" y="1149788"/>
                  </a:lnTo>
                  <a:lnTo>
                    <a:pt x="1568666" y="1152512"/>
                  </a:lnTo>
                  <a:lnTo>
                    <a:pt x="1567300" y="1155462"/>
                  </a:lnTo>
                  <a:lnTo>
                    <a:pt x="1565707" y="1157959"/>
                  </a:lnTo>
                  <a:lnTo>
                    <a:pt x="1564342" y="1160229"/>
                  </a:lnTo>
                  <a:lnTo>
                    <a:pt x="1562293" y="1162498"/>
                  </a:lnTo>
                  <a:lnTo>
                    <a:pt x="1560472" y="1164314"/>
                  </a:lnTo>
                  <a:lnTo>
                    <a:pt x="1558196" y="1165903"/>
                  </a:lnTo>
                  <a:lnTo>
                    <a:pt x="1555920" y="1167492"/>
                  </a:lnTo>
                  <a:lnTo>
                    <a:pt x="1553644" y="1168399"/>
                  </a:lnTo>
                  <a:lnTo>
                    <a:pt x="1551140" y="1169307"/>
                  </a:lnTo>
                  <a:lnTo>
                    <a:pt x="1548636" y="1169761"/>
                  </a:lnTo>
                  <a:lnTo>
                    <a:pt x="1546133" y="1169988"/>
                  </a:lnTo>
                  <a:lnTo>
                    <a:pt x="1471932" y="1169988"/>
                  </a:lnTo>
                  <a:lnTo>
                    <a:pt x="1469201" y="1169761"/>
                  </a:lnTo>
                  <a:lnTo>
                    <a:pt x="1466697" y="1169307"/>
                  </a:lnTo>
                  <a:lnTo>
                    <a:pt x="1464193" y="1168399"/>
                  </a:lnTo>
                  <a:lnTo>
                    <a:pt x="1461917" y="1167492"/>
                  </a:lnTo>
                  <a:lnTo>
                    <a:pt x="1459641" y="1165903"/>
                  </a:lnTo>
                  <a:lnTo>
                    <a:pt x="1457593" y="1164314"/>
                  </a:lnTo>
                  <a:lnTo>
                    <a:pt x="1455544" y="1162498"/>
                  </a:lnTo>
                  <a:lnTo>
                    <a:pt x="1453496" y="1160229"/>
                  </a:lnTo>
                  <a:lnTo>
                    <a:pt x="1452130" y="1157959"/>
                  </a:lnTo>
                  <a:lnTo>
                    <a:pt x="1450537" y="1155462"/>
                  </a:lnTo>
                  <a:lnTo>
                    <a:pt x="1449399" y="1152512"/>
                  </a:lnTo>
                  <a:lnTo>
                    <a:pt x="1448261" y="1149788"/>
                  </a:lnTo>
                  <a:lnTo>
                    <a:pt x="1447350" y="1146838"/>
                  </a:lnTo>
                  <a:lnTo>
                    <a:pt x="1446667" y="1143433"/>
                  </a:lnTo>
                  <a:lnTo>
                    <a:pt x="1446212" y="1140256"/>
                  </a:lnTo>
                  <a:lnTo>
                    <a:pt x="1446212" y="1136851"/>
                  </a:lnTo>
                  <a:lnTo>
                    <a:pt x="1446212" y="623687"/>
                  </a:lnTo>
                  <a:lnTo>
                    <a:pt x="1446212" y="620282"/>
                  </a:lnTo>
                  <a:lnTo>
                    <a:pt x="1446667" y="617105"/>
                  </a:lnTo>
                  <a:lnTo>
                    <a:pt x="1447350" y="613927"/>
                  </a:lnTo>
                  <a:lnTo>
                    <a:pt x="1448261" y="610750"/>
                  </a:lnTo>
                  <a:lnTo>
                    <a:pt x="1449399" y="608026"/>
                  </a:lnTo>
                  <a:lnTo>
                    <a:pt x="1450537" y="605303"/>
                  </a:lnTo>
                  <a:lnTo>
                    <a:pt x="1452130" y="602806"/>
                  </a:lnTo>
                  <a:lnTo>
                    <a:pt x="1453496" y="600537"/>
                  </a:lnTo>
                  <a:lnTo>
                    <a:pt x="1455544" y="598267"/>
                  </a:lnTo>
                  <a:lnTo>
                    <a:pt x="1457593" y="596451"/>
                  </a:lnTo>
                  <a:lnTo>
                    <a:pt x="1459641" y="594635"/>
                  </a:lnTo>
                  <a:lnTo>
                    <a:pt x="1461917" y="593274"/>
                  </a:lnTo>
                  <a:lnTo>
                    <a:pt x="1464193" y="592139"/>
                  </a:lnTo>
                  <a:lnTo>
                    <a:pt x="1466697" y="591231"/>
                  </a:lnTo>
                  <a:lnTo>
                    <a:pt x="1469201" y="590777"/>
                  </a:lnTo>
                  <a:lnTo>
                    <a:pt x="1471932" y="590550"/>
                  </a:lnTo>
                  <a:close/>
                  <a:moveTo>
                    <a:pt x="1152617" y="590550"/>
                  </a:moveTo>
                  <a:lnTo>
                    <a:pt x="1226818" y="590550"/>
                  </a:lnTo>
                  <a:lnTo>
                    <a:pt x="1229322" y="590777"/>
                  </a:lnTo>
                  <a:lnTo>
                    <a:pt x="1232053" y="591231"/>
                  </a:lnTo>
                  <a:lnTo>
                    <a:pt x="1234557" y="592139"/>
                  </a:lnTo>
                  <a:lnTo>
                    <a:pt x="1236833" y="593274"/>
                  </a:lnTo>
                  <a:lnTo>
                    <a:pt x="1239109" y="594635"/>
                  </a:lnTo>
                  <a:lnTo>
                    <a:pt x="1241158" y="596451"/>
                  </a:lnTo>
                  <a:lnTo>
                    <a:pt x="1242978" y="598267"/>
                  </a:lnTo>
                  <a:lnTo>
                    <a:pt x="1244799" y="600537"/>
                  </a:lnTo>
                  <a:lnTo>
                    <a:pt x="1246620" y="602806"/>
                  </a:lnTo>
                  <a:lnTo>
                    <a:pt x="1248213" y="605303"/>
                  </a:lnTo>
                  <a:lnTo>
                    <a:pt x="1249352" y="608026"/>
                  </a:lnTo>
                  <a:lnTo>
                    <a:pt x="1250490" y="610750"/>
                  </a:lnTo>
                  <a:lnTo>
                    <a:pt x="1251400" y="613927"/>
                  </a:lnTo>
                  <a:lnTo>
                    <a:pt x="1251855" y="617105"/>
                  </a:lnTo>
                  <a:lnTo>
                    <a:pt x="1252538" y="620282"/>
                  </a:lnTo>
                  <a:lnTo>
                    <a:pt x="1252538" y="623687"/>
                  </a:lnTo>
                  <a:lnTo>
                    <a:pt x="1252538" y="1136851"/>
                  </a:lnTo>
                  <a:lnTo>
                    <a:pt x="1252538" y="1140256"/>
                  </a:lnTo>
                  <a:lnTo>
                    <a:pt x="1251855" y="1143433"/>
                  </a:lnTo>
                  <a:lnTo>
                    <a:pt x="1251400" y="1146838"/>
                  </a:lnTo>
                  <a:lnTo>
                    <a:pt x="1250490" y="1149788"/>
                  </a:lnTo>
                  <a:lnTo>
                    <a:pt x="1249352" y="1152512"/>
                  </a:lnTo>
                  <a:lnTo>
                    <a:pt x="1248213" y="1155462"/>
                  </a:lnTo>
                  <a:lnTo>
                    <a:pt x="1246620" y="1157959"/>
                  </a:lnTo>
                  <a:lnTo>
                    <a:pt x="1244799" y="1160229"/>
                  </a:lnTo>
                  <a:lnTo>
                    <a:pt x="1242978" y="1162498"/>
                  </a:lnTo>
                  <a:lnTo>
                    <a:pt x="1241158" y="1164314"/>
                  </a:lnTo>
                  <a:lnTo>
                    <a:pt x="1239109" y="1165903"/>
                  </a:lnTo>
                  <a:lnTo>
                    <a:pt x="1236833" y="1167492"/>
                  </a:lnTo>
                  <a:lnTo>
                    <a:pt x="1234557" y="1168399"/>
                  </a:lnTo>
                  <a:lnTo>
                    <a:pt x="1232053" y="1169307"/>
                  </a:lnTo>
                  <a:lnTo>
                    <a:pt x="1229322" y="1169761"/>
                  </a:lnTo>
                  <a:lnTo>
                    <a:pt x="1226818" y="1169988"/>
                  </a:lnTo>
                  <a:lnTo>
                    <a:pt x="1152617" y="1169988"/>
                  </a:lnTo>
                  <a:lnTo>
                    <a:pt x="1150114" y="1169761"/>
                  </a:lnTo>
                  <a:lnTo>
                    <a:pt x="1147610" y="1169307"/>
                  </a:lnTo>
                  <a:lnTo>
                    <a:pt x="1145106" y="1168399"/>
                  </a:lnTo>
                  <a:lnTo>
                    <a:pt x="1142830" y="1167492"/>
                  </a:lnTo>
                  <a:lnTo>
                    <a:pt x="1140554" y="1165903"/>
                  </a:lnTo>
                  <a:lnTo>
                    <a:pt x="1138278" y="1164314"/>
                  </a:lnTo>
                  <a:lnTo>
                    <a:pt x="1136457" y="1162498"/>
                  </a:lnTo>
                  <a:lnTo>
                    <a:pt x="1134409" y="1160229"/>
                  </a:lnTo>
                  <a:lnTo>
                    <a:pt x="1132815" y="1157959"/>
                  </a:lnTo>
                  <a:lnTo>
                    <a:pt x="1131450" y="1155462"/>
                  </a:lnTo>
                  <a:lnTo>
                    <a:pt x="1130084" y="1152512"/>
                  </a:lnTo>
                  <a:lnTo>
                    <a:pt x="1129174" y="1149788"/>
                  </a:lnTo>
                  <a:lnTo>
                    <a:pt x="1128036" y="1146838"/>
                  </a:lnTo>
                  <a:lnTo>
                    <a:pt x="1127580" y="1143433"/>
                  </a:lnTo>
                  <a:lnTo>
                    <a:pt x="1127125" y="1140256"/>
                  </a:lnTo>
                  <a:lnTo>
                    <a:pt x="1127125" y="1136851"/>
                  </a:lnTo>
                  <a:lnTo>
                    <a:pt x="1127125" y="623687"/>
                  </a:lnTo>
                  <a:lnTo>
                    <a:pt x="1127125" y="620282"/>
                  </a:lnTo>
                  <a:lnTo>
                    <a:pt x="1127580" y="617105"/>
                  </a:lnTo>
                  <a:lnTo>
                    <a:pt x="1128036" y="613927"/>
                  </a:lnTo>
                  <a:lnTo>
                    <a:pt x="1129174" y="610750"/>
                  </a:lnTo>
                  <a:lnTo>
                    <a:pt x="1130084" y="608026"/>
                  </a:lnTo>
                  <a:lnTo>
                    <a:pt x="1131450" y="605303"/>
                  </a:lnTo>
                  <a:lnTo>
                    <a:pt x="1132815" y="602806"/>
                  </a:lnTo>
                  <a:lnTo>
                    <a:pt x="1134409" y="600537"/>
                  </a:lnTo>
                  <a:lnTo>
                    <a:pt x="1136457" y="598267"/>
                  </a:lnTo>
                  <a:lnTo>
                    <a:pt x="1138278" y="596451"/>
                  </a:lnTo>
                  <a:lnTo>
                    <a:pt x="1140554" y="594635"/>
                  </a:lnTo>
                  <a:lnTo>
                    <a:pt x="1142830" y="593274"/>
                  </a:lnTo>
                  <a:lnTo>
                    <a:pt x="1145106" y="592139"/>
                  </a:lnTo>
                  <a:lnTo>
                    <a:pt x="1147610" y="591231"/>
                  </a:lnTo>
                  <a:lnTo>
                    <a:pt x="1150114" y="590777"/>
                  </a:lnTo>
                  <a:lnTo>
                    <a:pt x="1152617" y="590550"/>
                  </a:lnTo>
                  <a:close/>
                  <a:moveTo>
                    <a:pt x="1633857" y="508000"/>
                  </a:moveTo>
                  <a:lnTo>
                    <a:pt x="1707830" y="508000"/>
                  </a:lnTo>
                  <a:lnTo>
                    <a:pt x="1710561" y="508227"/>
                  </a:lnTo>
                  <a:lnTo>
                    <a:pt x="1713065" y="508680"/>
                  </a:lnTo>
                  <a:lnTo>
                    <a:pt x="1715797" y="509814"/>
                  </a:lnTo>
                  <a:lnTo>
                    <a:pt x="1718073" y="510947"/>
                  </a:lnTo>
                  <a:lnTo>
                    <a:pt x="1720349" y="512534"/>
                  </a:lnTo>
                  <a:lnTo>
                    <a:pt x="1722170" y="514575"/>
                  </a:lnTo>
                  <a:lnTo>
                    <a:pt x="1724218" y="516842"/>
                  </a:lnTo>
                  <a:lnTo>
                    <a:pt x="1726039" y="519109"/>
                  </a:lnTo>
                  <a:lnTo>
                    <a:pt x="1727860" y="521829"/>
                  </a:lnTo>
                  <a:lnTo>
                    <a:pt x="1729453" y="524550"/>
                  </a:lnTo>
                  <a:lnTo>
                    <a:pt x="1730591" y="527950"/>
                  </a:lnTo>
                  <a:lnTo>
                    <a:pt x="1731729" y="531124"/>
                  </a:lnTo>
                  <a:lnTo>
                    <a:pt x="1732640" y="534752"/>
                  </a:lnTo>
                  <a:lnTo>
                    <a:pt x="1733095" y="538152"/>
                  </a:lnTo>
                  <a:lnTo>
                    <a:pt x="1733550" y="542006"/>
                  </a:lnTo>
                  <a:lnTo>
                    <a:pt x="1733550" y="545860"/>
                  </a:lnTo>
                  <a:lnTo>
                    <a:pt x="1733550" y="1132128"/>
                  </a:lnTo>
                  <a:lnTo>
                    <a:pt x="1733550" y="1135982"/>
                  </a:lnTo>
                  <a:lnTo>
                    <a:pt x="1733095" y="1139836"/>
                  </a:lnTo>
                  <a:lnTo>
                    <a:pt x="1732640" y="1143463"/>
                  </a:lnTo>
                  <a:lnTo>
                    <a:pt x="1731729" y="1146864"/>
                  </a:lnTo>
                  <a:lnTo>
                    <a:pt x="1730591" y="1150038"/>
                  </a:lnTo>
                  <a:lnTo>
                    <a:pt x="1729453" y="1153438"/>
                  </a:lnTo>
                  <a:lnTo>
                    <a:pt x="1727860" y="1156159"/>
                  </a:lnTo>
                  <a:lnTo>
                    <a:pt x="1726039" y="1158879"/>
                  </a:lnTo>
                  <a:lnTo>
                    <a:pt x="1724218" y="1161373"/>
                  </a:lnTo>
                  <a:lnTo>
                    <a:pt x="1722170" y="1163414"/>
                  </a:lnTo>
                  <a:lnTo>
                    <a:pt x="1720349" y="1165454"/>
                  </a:lnTo>
                  <a:lnTo>
                    <a:pt x="1718073" y="1167041"/>
                  </a:lnTo>
                  <a:lnTo>
                    <a:pt x="1715797" y="1168174"/>
                  </a:lnTo>
                  <a:lnTo>
                    <a:pt x="1713065" y="1169308"/>
                  </a:lnTo>
                  <a:lnTo>
                    <a:pt x="1710561" y="1169761"/>
                  </a:lnTo>
                  <a:lnTo>
                    <a:pt x="1707830" y="1169988"/>
                  </a:lnTo>
                  <a:lnTo>
                    <a:pt x="1633857" y="1169988"/>
                  </a:lnTo>
                  <a:lnTo>
                    <a:pt x="1631353" y="1169761"/>
                  </a:lnTo>
                  <a:lnTo>
                    <a:pt x="1628850" y="1169308"/>
                  </a:lnTo>
                  <a:lnTo>
                    <a:pt x="1626346" y="1168174"/>
                  </a:lnTo>
                  <a:lnTo>
                    <a:pt x="1624070" y="1167041"/>
                  </a:lnTo>
                  <a:lnTo>
                    <a:pt x="1621794" y="1165454"/>
                  </a:lnTo>
                  <a:lnTo>
                    <a:pt x="1619518" y="1163414"/>
                  </a:lnTo>
                  <a:lnTo>
                    <a:pt x="1617469" y="1161373"/>
                  </a:lnTo>
                  <a:lnTo>
                    <a:pt x="1615648" y="1158879"/>
                  </a:lnTo>
                  <a:lnTo>
                    <a:pt x="1614055" y="1156159"/>
                  </a:lnTo>
                  <a:lnTo>
                    <a:pt x="1612689" y="1153438"/>
                  </a:lnTo>
                  <a:lnTo>
                    <a:pt x="1611324" y="1150038"/>
                  </a:lnTo>
                  <a:lnTo>
                    <a:pt x="1610186" y="1146864"/>
                  </a:lnTo>
                  <a:lnTo>
                    <a:pt x="1609275" y="1143463"/>
                  </a:lnTo>
                  <a:lnTo>
                    <a:pt x="1608820" y="1139836"/>
                  </a:lnTo>
                  <a:lnTo>
                    <a:pt x="1608365" y="1135982"/>
                  </a:lnTo>
                  <a:lnTo>
                    <a:pt x="1608137" y="1132128"/>
                  </a:lnTo>
                  <a:lnTo>
                    <a:pt x="1608137" y="545860"/>
                  </a:lnTo>
                  <a:lnTo>
                    <a:pt x="1608365" y="542006"/>
                  </a:lnTo>
                  <a:lnTo>
                    <a:pt x="1608820" y="538152"/>
                  </a:lnTo>
                  <a:lnTo>
                    <a:pt x="1609275" y="534752"/>
                  </a:lnTo>
                  <a:lnTo>
                    <a:pt x="1610186" y="531124"/>
                  </a:lnTo>
                  <a:lnTo>
                    <a:pt x="1611324" y="527950"/>
                  </a:lnTo>
                  <a:lnTo>
                    <a:pt x="1612689" y="524550"/>
                  </a:lnTo>
                  <a:lnTo>
                    <a:pt x="1614055" y="521829"/>
                  </a:lnTo>
                  <a:lnTo>
                    <a:pt x="1615648" y="519109"/>
                  </a:lnTo>
                  <a:lnTo>
                    <a:pt x="1617469" y="516842"/>
                  </a:lnTo>
                  <a:lnTo>
                    <a:pt x="1619518" y="514575"/>
                  </a:lnTo>
                  <a:lnTo>
                    <a:pt x="1621794" y="512534"/>
                  </a:lnTo>
                  <a:lnTo>
                    <a:pt x="1624070" y="510947"/>
                  </a:lnTo>
                  <a:lnTo>
                    <a:pt x="1626346" y="509814"/>
                  </a:lnTo>
                  <a:lnTo>
                    <a:pt x="1628850" y="508680"/>
                  </a:lnTo>
                  <a:lnTo>
                    <a:pt x="1631353" y="508227"/>
                  </a:lnTo>
                  <a:lnTo>
                    <a:pt x="1633857" y="508000"/>
                  </a:lnTo>
                  <a:close/>
                  <a:moveTo>
                    <a:pt x="1501548" y="319088"/>
                  </a:moveTo>
                  <a:lnTo>
                    <a:pt x="1733323" y="319088"/>
                  </a:lnTo>
                  <a:lnTo>
                    <a:pt x="1733323" y="319316"/>
                  </a:lnTo>
                  <a:lnTo>
                    <a:pt x="1733550" y="319316"/>
                  </a:lnTo>
                  <a:lnTo>
                    <a:pt x="1733550" y="464215"/>
                  </a:lnTo>
                  <a:lnTo>
                    <a:pt x="1637620" y="464215"/>
                  </a:lnTo>
                  <a:lnTo>
                    <a:pt x="1637620" y="418038"/>
                  </a:lnTo>
                  <a:lnTo>
                    <a:pt x="1318759" y="617303"/>
                  </a:lnTo>
                  <a:lnTo>
                    <a:pt x="1250723" y="574766"/>
                  </a:lnTo>
                  <a:lnTo>
                    <a:pt x="1253444" y="573174"/>
                  </a:lnTo>
                  <a:lnTo>
                    <a:pt x="1146628" y="506525"/>
                  </a:lnTo>
                  <a:lnTo>
                    <a:pt x="844096" y="695326"/>
                  </a:lnTo>
                  <a:lnTo>
                    <a:pt x="776287" y="653016"/>
                  </a:lnTo>
                  <a:lnTo>
                    <a:pt x="1147082" y="421450"/>
                  </a:lnTo>
                  <a:lnTo>
                    <a:pt x="1215118" y="463533"/>
                  </a:lnTo>
                  <a:lnTo>
                    <a:pt x="1214437" y="464215"/>
                  </a:lnTo>
                  <a:lnTo>
                    <a:pt x="1321253" y="530637"/>
                  </a:lnTo>
                  <a:lnTo>
                    <a:pt x="1564368" y="379141"/>
                  </a:lnTo>
                  <a:lnTo>
                    <a:pt x="1501548" y="379141"/>
                  </a:lnTo>
                  <a:lnTo>
                    <a:pt x="1501548" y="319088"/>
                  </a:lnTo>
                  <a:close/>
                  <a:moveTo>
                    <a:pt x="229507" y="91395"/>
                  </a:moveTo>
                  <a:lnTo>
                    <a:pt x="225651" y="91621"/>
                  </a:lnTo>
                  <a:lnTo>
                    <a:pt x="221796" y="91848"/>
                  </a:lnTo>
                  <a:lnTo>
                    <a:pt x="218394" y="92075"/>
                  </a:lnTo>
                  <a:lnTo>
                    <a:pt x="214539" y="92755"/>
                  </a:lnTo>
                  <a:lnTo>
                    <a:pt x="210910" y="93662"/>
                  </a:lnTo>
                  <a:lnTo>
                    <a:pt x="207509" y="94570"/>
                  </a:lnTo>
                  <a:lnTo>
                    <a:pt x="204107" y="95704"/>
                  </a:lnTo>
                  <a:lnTo>
                    <a:pt x="200705" y="96837"/>
                  </a:lnTo>
                  <a:lnTo>
                    <a:pt x="197303" y="98198"/>
                  </a:lnTo>
                  <a:lnTo>
                    <a:pt x="194355" y="99559"/>
                  </a:lnTo>
                  <a:lnTo>
                    <a:pt x="191407" y="101373"/>
                  </a:lnTo>
                  <a:lnTo>
                    <a:pt x="188232" y="103187"/>
                  </a:lnTo>
                  <a:lnTo>
                    <a:pt x="185284" y="105002"/>
                  </a:lnTo>
                  <a:lnTo>
                    <a:pt x="182562" y="107270"/>
                  </a:lnTo>
                  <a:lnTo>
                    <a:pt x="179614" y="109311"/>
                  </a:lnTo>
                  <a:lnTo>
                    <a:pt x="177119" y="111579"/>
                  </a:lnTo>
                  <a:lnTo>
                    <a:pt x="174851" y="114073"/>
                  </a:lnTo>
                  <a:lnTo>
                    <a:pt x="172357" y="116568"/>
                  </a:lnTo>
                  <a:lnTo>
                    <a:pt x="170316" y="119062"/>
                  </a:lnTo>
                  <a:lnTo>
                    <a:pt x="168275" y="121784"/>
                  </a:lnTo>
                  <a:lnTo>
                    <a:pt x="166460" y="124505"/>
                  </a:lnTo>
                  <a:lnTo>
                    <a:pt x="164646" y="127454"/>
                  </a:lnTo>
                  <a:lnTo>
                    <a:pt x="162832" y="130402"/>
                  </a:lnTo>
                  <a:lnTo>
                    <a:pt x="161471" y="133350"/>
                  </a:lnTo>
                  <a:lnTo>
                    <a:pt x="160110" y="136525"/>
                  </a:lnTo>
                  <a:lnTo>
                    <a:pt x="158976" y="139700"/>
                  </a:lnTo>
                  <a:lnTo>
                    <a:pt x="158069" y="143102"/>
                  </a:lnTo>
                  <a:lnTo>
                    <a:pt x="156935" y="146277"/>
                  </a:lnTo>
                  <a:lnTo>
                    <a:pt x="156482" y="149679"/>
                  </a:lnTo>
                  <a:lnTo>
                    <a:pt x="156028" y="153080"/>
                  </a:lnTo>
                  <a:lnTo>
                    <a:pt x="155801" y="156709"/>
                  </a:lnTo>
                  <a:lnTo>
                    <a:pt x="155801" y="160111"/>
                  </a:lnTo>
                  <a:lnTo>
                    <a:pt x="155801" y="1330098"/>
                  </a:lnTo>
                  <a:lnTo>
                    <a:pt x="155801" y="1333500"/>
                  </a:lnTo>
                  <a:lnTo>
                    <a:pt x="156028" y="1337129"/>
                  </a:lnTo>
                  <a:lnTo>
                    <a:pt x="156482" y="1340531"/>
                  </a:lnTo>
                  <a:lnTo>
                    <a:pt x="156935" y="1343932"/>
                  </a:lnTo>
                  <a:lnTo>
                    <a:pt x="158069" y="1347561"/>
                  </a:lnTo>
                  <a:lnTo>
                    <a:pt x="158976" y="1350509"/>
                  </a:lnTo>
                  <a:lnTo>
                    <a:pt x="160110" y="1353684"/>
                  </a:lnTo>
                  <a:lnTo>
                    <a:pt x="161471" y="1357086"/>
                  </a:lnTo>
                  <a:lnTo>
                    <a:pt x="162832" y="1360034"/>
                  </a:lnTo>
                  <a:lnTo>
                    <a:pt x="164646" y="1362756"/>
                  </a:lnTo>
                  <a:lnTo>
                    <a:pt x="166460" y="1365931"/>
                  </a:lnTo>
                  <a:lnTo>
                    <a:pt x="168275" y="1368652"/>
                  </a:lnTo>
                  <a:lnTo>
                    <a:pt x="170316" y="1371373"/>
                  </a:lnTo>
                  <a:lnTo>
                    <a:pt x="172357" y="1373868"/>
                  </a:lnTo>
                  <a:lnTo>
                    <a:pt x="174851" y="1376590"/>
                  </a:lnTo>
                  <a:lnTo>
                    <a:pt x="177119" y="1378857"/>
                  </a:lnTo>
                  <a:lnTo>
                    <a:pt x="179614" y="1381125"/>
                  </a:lnTo>
                  <a:lnTo>
                    <a:pt x="182562" y="1383393"/>
                  </a:lnTo>
                  <a:lnTo>
                    <a:pt x="185284" y="1385207"/>
                  </a:lnTo>
                  <a:lnTo>
                    <a:pt x="188232" y="1387248"/>
                  </a:lnTo>
                  <a:lnTo>
                    <a:pt x="191407" y="1389063"/>
                  </a:lnTo>
                  <a:lnTo>
                    <a:pt x="194355" y="1390650"/>
                  </a:lnTo>
                  <a:lnTo>
                    <a:pt x="197303" y="1392238"/>
                  </a:lnTo>
                  <a:lnTo>
                    <a:pt x="200705" y="1393598"/>
                  </a:lnTo>
                  <a:lnTo>
                    <a:pt x="204107" y="1394959"/>
                  </a:lnTo>
                  <a:lnTo>
                    <a:pt x="207509" y="1395866"/>
                  </a:lnTo>
                  <a:lnTo>
                    <a:pt x="210910" y="1397000"/>
                  </a:lnTo>
                  <a:lnTo>
                    <a:pt x="214539" y="1397681"/>
                  </a:lnTo>
                  <a:lnTo>
                    <a:pt x="218394" y="1398134"/>
                  </a:lnTo>
                  <a:lnTo>
                    <a:pt x="221796" y="1398588"/>
                  </a:lnTo>
                  <a:lnTo>
                    <a:pt x="225651" y="1399041"/>
                  </a:lnTo>
                  <a:lnTo>
                    <a:pt x="229507" y="1399041"/>
                  </a:lnTo>
                  <a:lnTo>
                    <a:pt x="2280330" y="1399041"/>
                  </a:lnTo>
                  <a:lnTo>
                    <a:pt x="2284186" y="1399041"/>
                  </a:lnTo>
                  <a:lnTo>
                    <a:pt x="2288041" y="1398588"/>
                  </a:lnTo>
                  <a:lnTo>
                    <a:pt x="2291670" y="1398134"/>
                  </a:lnTo>
                  <a:lnTo>
                    <a:pt x="2295298" y="1397681"/>
                  </a:lnTo>
                  <a:lnTo>
                    <a:pt x="2299154" y="1397000"/>
                  </a:lnTo>
                  <a:lnTo>
                    <a:pt x="2302555" y="1395866"/>
                  </a:lnTo>
                  <a:lnTo>
                    <a:pt x="2305957" y="1394959"/>
                  </a:lnTo>
                  <a:lnTo>
                    <a:pt x="2309359" y="1393598"/>
                  </a:lnTo>
                  <a:lnTo>
                    <a:pt x="2312534" y="1392238"/>
                  </a:lnTo>
                  <a:lnTo>
                    <a:pt x="2315709" y="1390650"/>
                  </a:lnTo>
                  <a:lnTo>
                    <a:pt x="2318884" y="1389063"/>
                  </a:lnTo>
                  <a:lnTo>
                    <a:pt x="2321832" y="1387248"/>
                  </a:lnTo>
                  <a:lnTo>
                    <a:pt x="2324780" y="1385207"/>
                  </a:lnTo>
                  <a:lnTo>
                    <a:pt x="2327502" y="1383393"/>
                  </a:lnTo>
                  <a:lnTo>
                    <a:pt x="2330223" y="1381125"/>
                  </a:lnTo>
                  <a:lnTo>
                    <a:pt x="2332945" y="1378857"/>
                  </a:lnTo>
                  <a:lnTo>
                    <a:pt x="2335213" y="1376590"/>
                  </a:lnTo>
                  <a:lnTo>
                    <a:pt x="2337707" y="1373868"/>
                  </a:lnTo>
                  <a:lnTo>
                    <a:pt x="2339748" y="1371373"/>
                  </a:lnTo>
                  <a:lnTo>
                    <a:pt x="2341789" y="1368652"/>
                  </a:lnTo>
                  <a:lnTo>
                    <a:pt x="2343830" y="1365931"/>
                  </a:lnTo>
                  <a:lnTo>
                    <a:pt x="2345418" y="1362756"/>
                  </a:lnTo>
                  <a:lnTo>
                    <a:pt x="2347232" y="1360034"/>
                  </a:lnTo>
                  <a:lnTo>
                    <a:pt x="2348593" y="1357086"/>
                  </a:lnTo>
                  <a:lnTo>
                    <a:pt x="2350180" y="1353684"/>
                  </a:lnTo>
                  <a:lnTo>
                    <a:pt x="2351088" y="1350509"/>
                  </a:lnTo>
                  <a:lnTo>
                    <a:pt x="2351995" y="1347561"/>
                  </a:lnTo>
                  <a:lnTo>
                    <a:pt x="2352902" y="1343932"/>
                  </a:lnTo>
                  <a:lnTo>
                    <a:pt x="2353582" y="1340531"/>
                  </a:lnTo>
                  <a:lnTo>
                    <a:pt x="2354036" y="1337129"/>
                  </a:lnTo>
                  <a:lnTo>
                    <a:pt x="2354263" y="1333500"/>
                  </a:lnTo>
                  <a:lnTo>
                    <a:pt x="2354263" y="1330098"/>
                  </a:lnTo>
                  <a:lnTo>
                    <a:pt x="2354263" y="160111"/>
                  </a:lnTo>
                  <a:lnTo>
                    <a:pt x="2354263" y="156709"/>
                  </a:lnTo>
                  <a:lnTo>
                    <a:pt x="2354036" y="153080"/>
                  </a:lnTo>
                  <a:lnTo>
                    <a:pt x="2353582" y="149679"/>
                  </a:lnTo>
                  <a:lnTo>
                    <a:pt x="2352902" y="146277"/>
                  </a:lnTo>
                  <a:lnTo>
                    <a:pt x="2351995" y="143102"/>
                  </a:lnTo>
                  <a:lnTo>
                    <a:pt x="2351088" y="139700"/>
                  </a:lnTo>
                  <a:lnTo>
                    <a:pt x="2350180" y="136525"/>
                  </a:lnTo>
                  <a:lnTo>
                    <a:pt x="2348593" y="133350"/>
                  </a:lnTo>
                  <a:lnTo>
                    <a:pt x="2347232" y="130402"/>
                  </a:lnTo>
                  <a:lnTo>
                    <a:pt x="2345418" y="127454"/>
                  </a:lnTo>
                  <a:lnTo>
                    <a:pt x="2343830" y="124505"/>
                  </a:lnTo>
                  <a:lnTo>
                    <a:pt x="2341789" y="121784"/>
                  </a:lnTo>
                  <a:lnTo>
                    <a:pt x="2339748" y="119062"/>
                  </a:lnTo>
                  <a:lnTo>
                    <a:pt x="2337707" y="116568"/>
                  </a:lnTo>
                  <a:lnTo>
                    <a:pt x="2335213" y="114073"/>
                  </a:lnTo>
                  <a:lnTo>
                    <a:pt x="2332945" y="111579"/>
                  </a:lnTo>
                  <a:lnTo>
                    <a:pt x="2330223" y="109311"/>
                  </a:lnTo>
                  <a:lnTo>
                    <a:pt x="2327502" y="107270"/>
                  </a:lnTo>
                  <a:lnTo>
                    <a:pt x="2324780" y="105002"/>
                  </a:lnTo>
                  <a:lnTo>
                    <a:pt x="2321832" y="103187"/>
                  </a:lnTo>
                  <a:lnTo>
                    <a:pt x="2318884" y="101373"/>
                  </a:lnTo>
                  <a:lnTo>
                    <a:pt x="2315709" y="99559"/>
                  </a:lnTo>
                  <a:lnTo>
                    <a:pt x="2312534" y="98198"/>
                  </a:lnTo>
                  <a:lnTo>
                    <a:pt x="2309359" y="96837"/>
                  </a:lnTo>
                  <a:lnTo>
                    <a:pt x="2305957" y="95704"/>
                  </a:lnTo>
                  <a:lnTo>
                    <a:pt x="2302555" y="94570"/>
                  </a:lnTo>
                  <a:lnTo>
                    <a:pt x="2299154" y="93662"/>
                  </a:lnTo>
                  <a:lnTo>
                    <a:pt x="2295298" y="92755"/>
                  </a:lnTo>
                  <a:lnTo>
                    <a:pt x="2291670" y="92075"/>
                  </a:lnTo>
                  <a:lnTo>
                    <a:pt x="2288041" y="91848"/>
                  </a:lnTo>
                  <a:lnTo>
                    <a:pt x="2284186" y="91621"/>
                  </a:lnTo>
                  <a:lnTo>
                    <a:pt x="2280330" y="91395"/>
                  </a:lnTo>
                  <a:lnTo>
                    <a:pt x="229507" y="91395"/>
                  </a:lnTo>
                  <a:close/>
                  <a:moveTo>
                    <a:pt x="81642" y="0"/>
                  </a:moveTo>
                  <a:lnTo>
                    <a:pt x="86178" y="0"/>
                  </a:lnTo>
                  <a:lnTo>
                    <a:pt x="2424113" y="0"/>
                  </a:lnTo>
                  <a:lnTo>
                    <a:pt x="2428648" y="0"/>
                  </a:lnTo>
                  <a:lnTo>
                    <a:pt x="2432730" y="227"/>
                  </a:lnTo>
                  <a:lnTo>
                    <a:pt x="2436813" y="680"/>
                  </a:lnTo>
                  <a:lnTo>
                    <a:pt x="2441122" y="1361"/>
                  </a:lnTo>
                  <a:lnTo>
                    <a:pt x="2445204" y="2268"/>
                  </a:lnTo>
                  <a:lnTo>
                    <a:pt x="2449286" y="3402"/>
                  </a:lnTo>
                  <a:lnTo>
                    <a:pt x="2452914" y="4536"/>
                  </a:lnTo>
                  <a:lnTo>
                    <a:pt x="2456770" y="5896"/>
                  </a:lnTo>
                  <a:lnTo>
                    <a:pt x="2460625" y="7484"/>
                  </a:lnTo>
                  <a:lnTo>
                    <a:pt x="2464480" y="9298"/>
                  </a:lnTo>
                  <a:lnTo>
                    <a:pt x="2467882" y="11339"/>
                  </a:lnTo>
                  <a:lnTo>
                    <a:pt x="2471284" y="13380"/>
                  </a:lnTo>
                  <a:lnTo>
                    <a:pt x="2474459" y="15421"/>
                  </a:lnTo>
                  <a:lnTo>
                    <a:pt x="2477861" y="17916"/>
                  </a:lnTo>
                  <a:lnTo>
                    <a:pt x="2480809" y="20184"/>
                  </a:lnTo>
                  <a:lnTo>
                    <a:pt x="2483757" y="22905"/>
                  </a:lnTo>
                  <a:lnTo>
                    <a:pt x="2486479" y="25400"/>
                  </a:lnTo>
                  <a:lnTo>
                    <a:pt x="2489200" y="28348"/>
                  </a:lnTo>
                  <a:lnTo>
                    <a:pt x="2491695" y="31296"/>
                  </a:lnTo>
                  <a:lnTo>
                    <a:pt x="2493963" y="34471"/>
                  </a:lnTo>
                  <a:lnTo>
                    <a:pt x="2496230" y="37646"/>
                  </a:lnTo>
                  <a:lnTo>
                    <a:pt x="2498272" y="40821"/>
                  </a:lnTo>
                  <a:lnTo>
                    <a:pt x="2499859" y="44450"/>
                  </a:lnTo>
                  <a:lnTo>
                    <a:pt x="2501673" y="47625"/>
                  </a:lnTo>
                  <a:lnTo>
                    <a:pt x="2503261" y="51480"/>
                  </a:lnTo>
                  <a:lnTo>
                    <a:pt x="2504395" y="54882"/>
                  </a:lnTo>
                  <a:lnTo>
                    <a:pt x="2505755" y="58737"/>
                  </a:lnTo>
                  <a:lnTo>
                    <a:pt x="2506663" y="62593"/>
                  </a:lnTo>
                  <a:lnTo>
                    <a:pt x="2507343" y="66221"/>
                  </a:lnTo>
                  <a:lnTo>
                    <a:pt x="2508023" y="70304"/>
                  </a:lnTo>
                  <a:lnTo>
                    <a:pt x="2508250" y="74159"/>
                  </a:lnTo>
                  <a:lnTo>
                    <a:pt x="2508250" y="78241"/>
                  </a:lnTo>
                  <a:lnTo>
                    <a:pt x="2508250" y="1411968"/>
                  </a:lnTo>
                  <a:lnTo>
                    <a:pt x="2508250" y="1416050"/>
                  </a:lnTo>
                  <a:lnTo>
                    <a:pt x="2508023" y="1420132"/>
                  </a:lnTo>
                  <a:lnTo>
                    <a:pt x="2507343" y="1423988"/>
                  </a:lnTo>
                  <a:lnTo>
                    <a:pt x="2506663" y="1427616"/>
                  </a:lnTo>
                  <a:lnTo>
                    <a:pt x="2505755" y="1431472"/>
                  </a:lnTo>
                  <a:lnTo>
                    <a:pt x="2504395" y="1435327"/>
                  </a:lnTo>
                  <a:lnTo>
                    <a:pt x="2503261" y="1439182"/>
                  </a:lnTo>
                  <a:lnTo>
                    <a:pt x="2501673" y="1442584"/>
                  </a:lnTo>
                  <a:lnTo>
                    <a:pt x="2499859" y="1446213"/>
                  </a:lnTo>
                  <a:lnTo>
                    <a:pt x="2498272" y="1449388"/>
                  </a:lnTo>
                  <a:lnTo>
                    <a:pt x="2496230" y="1452790"/>
                  </a:lnTo>
                  <a:lnTo>
                    <a:pt x="2493963" y="1455965"/>
                  </a:lnTo>
                  <a:lnTo>
                    <a:pt x="2491695" y="1458913"/>
                  </a:lnTo>
                  <a:lnTo>
                    <a:pt x="2489200" y="1462088"/>
                  </a:lnTo>
                  <a:lnTo>
                    <a:pt x="2486479" y="1464809"/>
                  </a:lnTo>
                  <a:lnTo>
                    <a:pt x="2483757" y="1467531"/>
                  </a:lnTo>
                  <a:lnTo>
                    <a:pt x="2480809" y="1470025"/>
                  </a:lnTo>
                  <a:lnTo>
                    <a:pt x="2477861" y="1472747"/>
                  </a:lnTo>
                  <a:lnTo>
                    <a:pt x="2474459" y="1475015"/>
                  </a:lnTo>
                  <a:lnTo>
                    <a:pt x="2471284" y="1477282"/>
                  </a:lnTo>
                  <a:lnTo>
                    <a:pt x="2467882" y="1479097"/>
                  </a:lnTo>
                  <a:lnTo>
                    <a:pt x="2464480" y="1480911"/>
                  </a:lnTo>
                  <a:lnTo>
                    <a:pt x="2460625" y="1482725"/>
                  </a:lnTo>
                  <a:lnTo>
                    <a:pt x="2456770" y="1484313"/>
                  </a:lnTo>
                  <a:lnTo>
                    <a:pt x="2452914" y="1485674"/>
                  </a:lnTo>
                  <a:lnTo>
                    <a:pt x="2449286" y="1487034"/>
                  </a:lnTo>
                  <a:lnTo>
                    <a:pt x="2445204" y="1487941"/>
                  </a:lnTo>
                  <a:lnTo>
                    <a:pt x="2441122" y="1488849"/>
                  </a:lnTo>
                  <a:lnTo>
                    <a:pt x="2436813" y="1489529"/>
                  </a:lnTo>
                  <a:lnTo>
                    <a:pt x="2432730" y="1489982"/>
                  </a:lnTo>
                  <a:lnTo>
                    <a:pt x="2428648" y="1490209"/>
                  </a:lnTo>
                  <a:lnTo>
                    <a:pt x="2424113" y="1490663"/>
                  </a:lnTo>
                  <a:lnTo>
                    <a:pt x="86178" y="1490663"/>
                  </a:lnTo>
                  <a:lnTo>
                    <a:pt x="81642" y="1490209"/>
                  </a:lnTo>
                  <a:lnTo>
                    <a:pt x="77333" y="1489982"/>
                  </a:lnTo>
                  <a:lnTo>
                    <a:pt x="73251" y="1489529"/>
                  </a:lnTo>
                  <a:lnTo>
                    <a:pt x="68942" y="1488849"/>
                  </a:lnTo>
                  <a:lnTo>
                    <a:pt x="64860" y="1487941"/>
                  </a:lnTo>
                  <a:lnTo>
                    <a:pt x="60778" y="1487034"/>
                  </a:lnTo>
                  <a:lnTo>
                    <a:pt x="57150" y="1485674"/>
                  </a:lnTo>
                  <a:lnTo>
                    <a:pt x="53294" y="1484313"/>
                  </a:lnTo>
                  <a:lnTo>
                    <a:pt x="49439" y="1482725"/>
                  </a:lnTo>
                  <a:lnTo>
                    <a:pt x="45810" y="1480911"/>
                  </a:lnTo>
                  <a:lnTo>
                    <a:pt x="42182" y="1479097"/>
                  </a:lnTo>
                  <a:lnTo>
                    <a:pt x="39007" y="1477282"/>
                  </a:lnTo>
                  <a:lnTo>
                    <a:pt x="35605" y="1475015"/>
                  </a:lnTo>
                  <a:lnTo>
                    <a:pt x="32430" y="1472747"/>
                  </a:lnTo>
                  <a:lnTo>
                    <a:pt x="29255" y="1470025"/>
                  </a:lnTo>
                  <a:lnTo>
                    <a:pt x="26307" y="1467531"/>
                  </a:lnTo>
                  <a:lnTo>
                    <a:pt x="23585" y="1464809"/>
                  </a:lnTo>
                  <a:lnTo>
                    <a:pt x="21091" y="1462088"/>
                  </a:lnTo>
                  <a:lnTo>
                    <a:pt x="18596" y="1458913"/>
                  </a:lnTo>
                  <a:lnTo>
                    <a:pt x="16101" y="1455965"/>
                  </a:lnTo>
                  <a:lnTo>
                    <a:pt x="13833" y="1452790"/>
                  </a:lnTo>
                  <a:lnTo>
                    <a:pt x="12019" y="1449388"/>
                  </a:lnTo>
                  <a:lnTo>
                    <a:pt x="9978" y="1446213"/>
                  </a:lnTo>
                  <a:lnTo>
                    <a:pt x="8391" y="1442584"/>
                  </a:lnTo>
                  <a:lnTo>
                    <a:pt x="6803" y="1439182"/>
                  </a:lnTo>
                  <a:lnTo>
                    <a:pt x="5442" y="1435327"/>
                  </a:lnTo>
                  <a:lnTo>
                    <a:pt x="4308" y="1431472"/>
                  </a:lnTo>
                  <a:lnTo>
                    <a:pt x="3401" y="1427616"/>
                  </a:lnTo>
                  <a:lnTo>
                    <a:pt x="2494" y="1423988"/>
                  </a:lnTo>
                  <a:lnTo>
                    <a:pt x="2041" y="1420132"/>
                  </a:lnTo>
                  <a:lnTo>
                    <a:pt x="1814" y="1416050"/>
                  </a:lnTo>
                  <a:lnTo>
                    <a:pt x="1587" y="1411968"/>
                  </a:lnTo>
                  <a:lnTo>
                    <a:pt x="1587" y="78241"/>
                  </a:lnTo>
                  <a:lnTo>
                    <a:pt x="1814" y="74159"/>
                  </a:lnTo>
                  <a:lnTo>
                    <a:pt x="2041" y="70304"/>
                  </a:lnTo>
                  <a:lnTo>
                    <a:pt x="2494" y="66221"/>
                  </a:lnTo>
                  <a:lnTo>
                    <a:pt x="3401" y="62593"/>
                  </a:lnTo>
                  <a:lnTo>
                    <a:pt x="4308" y="58737"/>
                  </a:lnTo>
                  <a:lnTo>
                    <a:pt x="5442" y="54882"/>
                  </a:lnTo>
                  <a:lnTo>
                    <a:pt x="6803" y="51480"/>
                  </a:lnTo>
                  <a:lnTo>
                    <a:pt x="8391" y="47625"/>
                  </a:lnTo>
                  <a:lnTo>
                    <a:pt x="9978" y="44450"/>
                  </a:lnTo>
                  <a:lnTo>
                    <a:pt x="12019" y="40821"/>
                  </a:lnTo>
                  <a:lnTo>
                    <a:pt x="13833" y="37646"/>
                  </a:lnTo>
                  <a:lnTo>
                    <a:pt x="16101" y="34471"/>
                  </a:lnTo>
                  <a:lnTo>
                    <a:pt x="18596" y="31296"/>
                  </a:lnTo>
                  <a:lnTo>
                    <a:pt x="21091" y="28348"/>
                  </a:lnTo>
                  <a:lnTo>
                    <a:pt x="23585" y="25400"/>
                  </a:lnTo>
                  <a:lnTo>
                    <a:pt x="26307" y="22905"/>
                  </a:lnTo>
                  <a:lnTo>
                    <a:pt x="29255" y="20184"/>
                  </a:lnTo>
                  <a:lnTo>
                    <a:pt x="32430" y="17916"/>
                  </a:lnTo>
                  <a:lnTo>
                    <a:pt x="35605" y="15421"/>
                  </a:lnTo>
                  <a:lnTo>
                    <a:pt x="39007" y="13380"/>
                  </a:lnTo>
                  <a:lnTo>
                    <a:pt x="42182" y="11339"/>
                  </a:lnTo>
                  <a:lnTo>
                    <a:pt x="45810" y="9298"/>
                  </a:lnTo>
                  <a:lnTo>
                    <a:pt x="49439" y="7484"/>
                  </a:lnTo>
                  <a:lnTo>
                    <a:pt x="53294" y="5896"/>
                  </a:lnTo>
                  <a:lnTo>
                    <a:pt x="57150" y="4536"/>
                  </a:lnTo>
                  <a:lnTo>
                    <a:pt x="60778" y="3402"/>
                  </a:lnTo>
                  <a:lnTo>
                    <a:pt x="64860" y="2268"/>
                  </a:lnTo>
                  <a:lnTo>
                    <a:pt x="68942" y="1361"/>
                  </a:lnTo>
                  <a:lnTo>
                    <a:pt x="73251" y="680"/>
                  </a:lnTo>
                  <a:lnTo>
                    <a:pt x="77333" y="227"/>
                  </a:lnTo>
                  <a:lnTo>
                    <a:pt x="816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normAutofit fontScale="85000" lnSpcReduction="2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5">
                <a:solidFill>
                  <a:schemeClr val="bg1"/>
                </a:solidFill>
                <a:latin typeface="Arial" pitchFamily="34" charset="0"/>
                <a:ea typeface="微软雅黑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939614" y="4209613"/>
            <a:ext cx="1602178" cy="640871"/>
            <a:chOff x="818583" y="4120024"/>
            <a:chExt cx="1602178" cy="640871"/>
          </a:xfrm>
        </p:grpSpPr>
        <p:sp>
          <p:nvSpPr>
            <p:cNvPr id="9" name="任意多边形 16"/>
            <p:cNvSpPr/>
            <p:nvPr/>
          </p:nvSpPr>
          <p:spPr>
            <a:xfrm>
              <a:off x="818583" y="4120024"/>
              <a:ext cx="1602178" cy="640871"/>
            </a:xfrm>
            <a:custGeom>
              <a:avLst/>
              <a:gdLst>
                <a:gd name="connsiteX0" fmla="*/ 0 w 1602178"/>
                <a:gd name="connsiteY0" fmla="*/ 0 h 640871"/>
                <a:gd name="connsiteX1" fmla="*/ 1281743 w 1602178"/>
                <a:gd name="connsiteY1" fmla="*/ 0 h 640871"/>
                <a:gd name="connsiteX2" fmla="*/ 1602178 w 1602178"/>
                <a:gd name="connsiteY2" fmla="*/ 320436 h 640871"/>
                <a:gd name="connsiteX3" fmla="*/ 1281743 w 1602178"/>
                <a:gd name="connsiteY3" fmla="*/ 640871 h 640871"/>
                <a:gd name="connsiteX4" fmla="*/ 0 w 1602178"/>
                <a:gd name="connsiteY4" fmla="*/ 640871 h 640871"/>
                <a:gd name="connsiteX5" fmla="*/ 320436 w 1602178"/>
                <a:gd name="connsiteY5" fmla="*/ 320436 h 640871"/>
                <a:gd name="connsiteX6" fmla="*/ 0 w 1602178"/>
                <a:gd name="connsiteY6" fmla="*/ 0 h 64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2178" h="640871">
                  <a:moveTo>
                    <a:pt x="0" y="0"/>
                  </a:moveTo>
                  <a:lnTo>
                    <a:pt x="1281743" y="0"/>
                  </a:lnTo>
                  <a:lnTo>
                    <a:pt x="1602178" y="320436"/>
                  </a:lnTo>
                  <a:lnTo>
                    <a:pt x="1281743" y="640871"/>
                  </a:lnTo>
                  <a:lnTo>
                    <a:pt x="0" y="640871"/>
                  </a:lnTo>
                  <a:lnTo>
                    <a:pt x="320436" y="32043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0596" tIns="5080" rIns="320435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>
                <a:solidFill>
                  <a:schemeClr val="bg1"/>
                </a:solidFill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900" dirty="0">
                  <a:solidFill>
                    <a:schemeClr val="bg1"/>
                  </a:solidFill>
                </a:rPr>
                <a:t>Add text</a:t>
              </a:r>
              <a:endParaRPr lang="en-US" altLang="zh-CN" sz="900" dirty="0">
                <a:solidFill>
                  <a:schemeClr val="bg1"/>
                </a:solidFill>
              </a:endParaRPr>
            </a:p>
          </p:txBody>
        </p:sp>
        <p:sp>
          <p:nvSpPr>
            <p:cNvPr id="10" name="MH_Other_7"/>
            <p:cNvSpPr/>
            <p:nvPr/>
          </p:nvSpPr>
          <p:spPr bwMode="auto">
            <a:xfrm>
              <a:off x="1484578" y="4215426"/>
              <a:ext cx="282406" cy="237601"/>
            </a:xfrm>
            <a:custGeom>
              <a:avLst/>
              <a:gdLst>
                <a:gd name="T0" fmla="*/ 332222 w 2301876"/>
                <a:gd name="T1" fmla="*/ 1410232 h 1941513"/>
                <a:gd name="T2" fmla="*/ 321717 w 2301876"/>
                <a:gd name="T3" fmla="*/ 1470415 h 1941513"/>
                <a:gd name="T4" fmla="*/ 382384 w 2301876"/>
                <a:gd name="T5" fmla="*/ 1525343 h 1941513"/>
                <a:gd name="T6" fmla="*/ 696485 w 2301876"/>
                <a:gd name="T7" fmla="*/ 1509573 h 1941513"/>
                <a:gd name="T8" fmla="*/ 723010 w 2301876"/>
                <a:gd name="T9" fmla="*/ 1444398 h 1941513"/>
                <a:gd name="T10" fmla="*/ 671273 w 2301876"/>
                <a:gd name="T11" fmla="*/ 1380797 h 1941513"/>
                <a:gd name="T12" fmla="*/ 1348867 w 2301876"/>
                <a:gd name="T13" fmla="*/ 1247408 h 1941513"/>
                <a:gd name="T14" fmla="*/ 1327043 w 2301876"/>
                <a:gd name="T15" fmla="*/ 1320445 h 1941513"/>
                <a:gd name="T16" fmla="*/ 1593934 w 2301876"/>
                <a:gd name="T17" fmla="*/ 1356438 h 1941513"/>
                <a:gd name="T18" fmla="*/ 1647838 w 2301876"/>
                <a:gd name="T19" fmla="*/ 1303105 h 1941513"/>
                <a:gd name="T20" fmla="*/ 1606030 w 2301876"/>
                <a:gd name="T21" fmla="*/ 1239789 h 1941513"/>
                <a:gd name="T22" fmla="*/ 1529191 w 2301876"/>
                <a:gd name="T23" fmla="*/ 516517 h 1941513"/>
                <a:gd name="T24" fmla="*/ 1584982 w 2301876"/>
                <a:gd name="T25" fmla="*/ 576970 h 1941513"/>
                <a:gd name="T26" fmla="*/ 1601035 w 2301876"/>
                <a:gd name="T27" fmla="*/ 667649 h 1941513"/>
                <a:gd name="T28" fmla="*/ 1640510 w 2301876"/>
                <a:gd name="T29" fmla="*/ 716799 h 1941513"/>
                <a:gd name="T30" fmla="*/ 1583140 w 2301876"/>
                <a:gd name="T31" fmla="*/ 840071 h 1941513"/>
                <a:gd name="T32" fmla="*/ 1691827 w 2301876"/>
                <a:gd name="T33" fmla="*/ 916820 h 1941513"/>
                <a:gd name="T34" fmla="*/ 1229710 w 2301876"/>
                <a:gd name="T35" fmla="*/ 1106063 h 1941513"/>
                <a:gd name="T36" fmla="*/ 1284448 w 2301876"/>
                <a:gd name="T37" fmla="*/ 909460 h 1941513"/>
                <a:gd name="T38" fmla="*/ 1396556 w 2301876"/>
                <a:gd name="T39" fmla="*/ 836654 h 1941513"/>
                <a:gd name="T40" fmla="*/ 1335239 w 2301876"/>
                <a:gd name="T41" fmla="*/ 712857 h 1941513"/>
                <a:gd name="T42" fmla="*/ 1370240 w 2301876"/>
                <a:gd name="T43" fmla="*/ 660815 h 1941513"/>
                <a:gd name="T44" fmla="*/ 1388398 w 2301876"/>
                <a:gd name="T45" fmla="*/ 571451 h 1941513"/>
                <a:gd name="T46" fmla="*/ 1446031 w 2301876"/>
                <a:gd name="T47" fmla="*/ 514152 h 1941513"/>
                <a:gd name="T48" fmla="*/ 570227 w 2301876"/>
                <a:gd name="T49" fmla="*/ 477627 h 1941513"/>
                <a:gd name="T50" fmla="*/ 641756 w 2301876"/>
                <a:gd name="T51" fmla="*/ 549062 h 1941513"/>
                <a:gd name="T52" fmla="*/ 661216 w 2301876"/>
                <a:gd name="T53" fmla="*/ 657005 h 1941513"/>
                <a:gd name="T54" fmla="*/ 633078 w 2301876"/>
                <a:gd name="T55" fmla="*/ 739471 h 1941513"/>
                <a:gd name="T56" fmla="*/ 574697 w 2301876"/>
                <a:gd name="T57" fmla="*/ 792786 h 1941513"/>
                <a:gd name="T58" fmla="*/ 708552 w 2301876"/>
                <a:gd name="T59" fmla="*/ 915697 h 1941513"/>
                <a:gd name="T60" fmla="*/ 815320 w 2301876"/>
                <a:gd name="T61" fmla="*/ 1036508 h 1941513"/>
                <a:gd name="T62" fmla="*/ 222836 w 2301876"/>
                <a:gd name="T63" fmla="*/ 1047276 h 1941513"/>
                <a:gd name="T64" fmla="*/ 324870 w 2301876"/>
                <a:gd name="T65" fmla="*/ 922526 h 1941513"/>
                <a:gd name="T66" fmla="*/ 473189 w 2301876"/>
                <a:gd name="T67" fmla="*/ 794886 h 1941513"/>
                <a:gd name="T68" fmla="*/ 413493 w 2301876"/>
                <a:gd name="T69" fmla="*/ 744461 h 1941513"/>
                <a:gd name="T70" fmla="*/ 382462 w 2301876"/>
                <a:gd name="T71" fmla="*/ 663570 h 1941513"/>
                <a:gd name="T72" fmla="*/ 397978 w 2301876"/>
                <a:gd name="T73" fmla="*/ 556154 h 1941513"/>
                <a:gd name="T74" fmla="*/ 466878 w 2301876"/>
                <a:gd name="T75" fmla="*/ 480778 h 1941513"/>
                <a:gd name="T76" fmla="*/ 140242 w 2301876"/>
                <a:gd name="T77" fmla="*/ 134558 h 1941513"/>
                <a:gd name="T78" fmla="*/ 133677 w 2301876"/>
                <a:gd name="T79" fmla="*/ 1210760 h 1941513"/>
                <a:gd name="T80" fmla="*/ 198545 w 2301876"/>
                <a:gd name="T81" fmla="*/ 1290654 h 1941513"/>
                <a:gd name="T82" fmla="*/ 905010 w 2301876"/>
                <a:gd name="T83" fmla="*/ 1223901 h 1941513"/>
                <a:gd name="T84" fmla="*/ 906061 w 2301876"/>
                <a:gd name="T85" fmla="*/ 137186 h 1941513"/>
                <a:gd name="T86" fmla="*/ 1795088 w 2301876"/>
                <a:gd name="T87" fmla="*/ 130835 h 1941513"/>
                <a:gd name="T88" fmla="*/ 1869239 w 2301876"/>
                <a:gd name="T89" fmla="*/ 166040 h 1941513"/>
                <a:gd name="T90" fmla="*/ 1904211 w 2301876"/>
                <a:gd name="T91" fmla="*/ 240391 h 1941513"/>
                <a:gd name="T92" fmla="*/ 1879757 w 2301876"/>
                <a:gd name="T93" fmla="*/ 1330166 h 1941513"/>
                <a:gd name="T94" fmla="*/ 1769057 w 2301876"/>
                <a:gd name="T95" fmla="*/ 1410033 h 1941513"/>
                <a:gd name="T96" fmla="*/ 1237904 w 2301876"/>
                <a:gd name="T97" fmla="*/ 1415550 h 1941513"/>
                <a:gd name="T98" fmla="*/ 1189785 w 2301876"/>
                <a:gd name="T99" fmla="*/ 1139429 h 1941513"/>
                <a:gd name="T100" fmla="*/ 1756435 w 2301876"/>
                <a:gd name="T101" fmla="*/ 1159921 h 1941513"/>
                <a:gd name="T102" fmla="*/ 1799821 w 2301876"/>
                <a:gd name="T103" fmla="*/ 1088198 h 1941513"/>
                <a:gd name="T104" fmla="*/ 898445 w 2301876"/>
                <a:gd name="T105" fmla="*/ 262 h 1941513"/>
                <a:gd name="T106" fmla="*/ 992990 w 2301876"/>
                <a:gd name="T107" fmla="*/ 39421 h 1941513"/>
                <a:gd name="T108" fmla="*/ 1041313 w 2301876"/>
                <a:gd name="T109" fmla="*/ 129302 h 1941513"/>
                <a:gd name="T110" fmla="*/ 1017414 w 2301876"/>
                <a:gd name="T111" fmla="*/ 1483030 h 1941513"/>
                <a:gd name="T112" fmla="*/ 887939 w 2301876"/>
                <a:gd name="T113" fmla="*/ 1588417 h 1941513"/>
                <a:gd name="T114" fmla="*/ 200909 w 2301876"/>
                <a:gd name="T115" fmla="*/ 1599454 h 1941513"/>
                <a:gd name="T116" fmla="*/ 45959 w 2301876"/>
                <a:gd name="T117" fmla="*/ 1513779 h 1941513"/>
                <a:gd name="T118" fmla="*/ 0 w 2301876"/>
                <a:gd name="T119" fmla="*/ 152429 h 1941513"/>
                <a:gd name="T120" fmla="*/ 34667 w 2301876"/>
                <a:gd name="T121" fmla="*/ 55452 h 1941513"/>
                <a:gd name="T122" fmla="*/ 121596 w 2301876"/>
                <a:gd name="T123" fmla="*/ 2891 h 19415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01876" h="1941513">
                  <a:moveTo>
                    <a:pt x="475693" y="1664563"/>
                  </a:moveTo>
                  <a:lnTo>
                    <a:pt x="471250" y="1664880"/>
                  </a:lnTo>
                  <a:lnTo>
                    <a:pt x="466490" y="1665198"/>
                  </a:lnTo>
                  <a:lnTo>
                    <a:pt x="462047" y="1665515"/>
                  </a:lnTo>
                  <a:lnTo>
                    <a:pt x="457605" y="1666468"/>
                  </a:lnTo>
                  <a:lnTo>
                    <a:pt x="453162" y="1667421"/>
                  </a:lnTo>
                  <a:lnTo>
                    <a:pt x="449354" y="1668691"/>
                  </a:lnTo>
                  <a:lnTo>
                    <a:pt x="440786" y="1671550"/>
                  </a:lnTo>
                  <a:lnTo>
                    <a:pt x="433170" y="1675679"/>
                  </a:lnTo>
                  <a:lnTo>
                    <a:pt x="425553" y="1680125"/>
                  </a:lnTo>
                  <a:lnTo>
                    <a:pt x="418572" y="1685207"/>
                  </a:lnTo>
                  <a:lnTo>
                    <a:pt x="412542" y="1691241"/>
                  </a:lnTo>
                  <a:lnTo>
                    <a:pt x="406513" y="1697276"/>
                  </a:lnTo>
                  <a:lnTo>
                    <a:pt x="401435" y="1704263"/>
                  </a:lnTo>
                  <a:lnTo>
                    <a:pt x="396993" y="1711886"/>
                  </a:lnTo>
                  <a:lnTo>
                    <a:pt x="392867" y="1719508"/>
                  </a:lnTo>
                  <a:lnTo>
                    <a:pt x="390011" y="1728083"/>
                  </a:lnTo>
                  <a:lnTo>
                    <a:pt x="388742" y="1732212"/>
                  </a:lnTo>
                  <a:lnTo>
                    <a:pt x="387790" y="1736341"/>
                  </a:lnTo>
                  <a:lnTo>
                    <a:pt x="386838" y="1740787"/>
                  </a:lnTo>
                  <a:lnTo>
                    <a:pt x="386203" y="1745552"/>
                  </a:lnTo>
                  <a:lnTo>
                    <a:pt x="385886" y="1749998"/>
                  </a:lnTo>
                  <a:lnTo>
                    <a:pt x="385886" y="1754444"/>
                  </a:lnTo>
                  <a:lnTo>
                    <a:pt x="385886" y="1759209"/>
                  </a:lnTo>
                  <a:lnTo>
                    <a:pt x="386203" y="1763655"/>
                  </a:lnTo>
                  <a:lnTo>
                    <a:pt x="386838" y="1768419"/>
                  </a:lnTo>
                  <a:lnTo>
                    <a:pt x="387790" y="1772865"/>
                  </a:lnTo>
                  <a:lnTo>
                    <a:pt x="388742" y="1776994"/>
                  </a:lnTo>
                  <a:lnTo>
                    <a:pt x="390011" y="1781441"/>
                  </a:lnTo>
                  <a:lnTo>
                    <a:pt x="392867" y="1789698"/>
                  </a:lnTo>
                  <a:lnTo>
                    <a:pt x="396993" y="1797639"/>
                  </a:lnTo>
                  <a:lnTo>
                    <a:pt x="401435" y="1804943"/>
                  </a:lnTo>
                  <a:lnTo>
                    <a:pt x="406513" y="1812248"/>
                  </a:lnTo>
                  <a:lnTo>
                    <a:pt x="412542" y="1818283"/>
                  </a:lnTo>
                  <a:lnTo>
                    <a:pt x="418572" y="1824317"/>
                  </a:lnTo>
                  <a:lnTo>
                    <a:pt x="425553" y="1829399"/>
                  </a:lnTo>
                  <a:lnTo>
                    <a:pt x="433170" y="1833845"/>
                  </a:lnTo>
                  <a:lnTo>
                    <a:pt x="440786" y="1837657"/>
                  </a:lnTo>
                  <a:lnTo>
                    <a:pt x="449354" y="1840515"/>
                  </a:lnTo>
                  <a:lnTo>
                    <a:pt x="453162" y="1842103"/>
                  </a:lnTo>
                  <a:lnTo>
                    <a:pt x="457605" y="1842738"/>
                  </a:lnTo>
                  <a:lnTo>
                    <a:pt x="462047" y="1843374"/>
                  </a:lnTo>
                  <a:lnTo>
                    <a:pt x="466490" y="1844326"/>
                  </a:lnTo>
                  <a:lnTo>
                    <a:pt x="471250" y="1844644"/>
                  </a:lnTo>
                  <a:lnTo>
                    <a:pt x="475693" y="1844644"/>
                  </a:lnTo>
                  <a:lnTo>
                    <a:pt x="784465" y="1844644"/>
                  </a:lnTo>
                  <a:lnTo>
                    <a:pt x="788908" y="1844644"/>
                  </a:lnTo>
                  <a:lnTo>
                    <a:pt x="793668" y="1844326"/>
                  </a:lnTo>
                  <a:lnTo>
                    <a:pt x="798111" y="1843374"/>
                  </a:lnTo>
                  <a:lnTo>
                    <a:pt x="802553" y="1842738"/>
                  </a:lnTo>
                  <a:lnTo>
                    <a:pt x="806996" y="1842103"/>
                  </a:lnTo>
                  <a:lnTo>
                    <a:pt x="811122" y="1840515"/>
                  </a:lnTo>
                  <a:lnTo>
                    <a:pt x="819690" y="1837657"/>
                  </a:lnTo>
                  <a:lnTo>
                    <a:pt x="827306" y="1833845"/>
                  </a:lnTo>
                  <a:lnTo>
                    <a:pt x="834605" y="1829399"/>
                  </a:lnTo>
                  <a:lnTo>
                    <a:pt x="841586" y="1824317"/>
                  </a:lnTo>
                  <a:lnTo>
                    <a:pt x="847933" y="1818283"/>
                  </a:lnTo>
                  <a:lnTo>
                    <a:pt x="853963" y="1812248"/>
                  </a:lnTo>
                  <a:lnTo>
                    <a:pt x="859040" y="1804943"/>
                  </a:lnTo>
                  <a:lnTo>
                    <a:pt x="863483" y="1797639"/>
                  </a:lnTo>
                  <a:lnTo>
                    <a:pt x="867608" y="1789698"/>
                  </a:lnTo>
                  <a:lnTo>
                    <a:pt x="870464" y="1781441"/>
                  </a:lnTo>
                  <a:lnTo>
                    <a:pt x="871734" y="1776994"/>
                  </a:lnTo>
                  <a:lnTo>
                    <a:pt x="872686" y="1772865"/>
                  </a:lnTo>
                  <a:lnTo>
                    <a:pt x="873320" y="1768419"/>
                  </a:lnTo>
                  <a:lnTo>
                    <a:pt x="873638" y="1763655"/>
                  </a:lnTo>
                  <a:lnTo>
                    <a:pt x="874272" y="1759209"/>
                  </a:lnTo>
                  <a:lnTo>
                    <a:pt x="874590" y="1754444"/>
                  </a:lnTo>
                  <a:lnTo>
                    <a:pt x="874272" y="1749998"/>
                  </a:lnTo>
                  <a:lnTo>
                    <a:pt x="873638" y="1745552"/>
                  </a:lnTo>
                  <a:lnTo>
                    <a:pt x="873320" y="1740787"/>
                  </a:lnTo>
                  <a:lnTo>
                    <a:pt x="872686" y="1736341"/>
                  </a:lnTo>
                  <a:lnTo>
                    <a:pt x="871734" y="1732212"/>
                  </a:lnTo>
                  <a:lnTo>
                    <a:pt x="870464" y="1728083"/>
                  </a:lnTo>
                  <a:lnTo>
                    <a:pt x="867608" y="1719508"/>
                  </a:lnTo>
                  <a:lnTo>
                    <a:pt x="863483" y="1711886"/>
                  </a:lnTo>
                  <a:lnTo>
                    <a:pt x="859040" y="1704263"/>
                  </a:lnTo>
                  <a:lnTo>
                    <a:pt x="853963" y="1697276"/>
                  </a:lnTo>
                  <a:lnTo>
                    <a:pt x="847933" y="1691241"/>
                  </a:lnTo>
                  <a:lnTo>
                    <a:pt x="841586" y="1685207"/>
                  </a:lnTo>
                  <a:lnTo>
                    <a:pt x="834605" y="1680125"/>
                  </a:lnTo>
                  <a:lnTo>
                    <a:pt x="827306" y="1675679"/>
                  </a:lnTo>
                  <a:lnTo>
                    <a:pt x="819690" y="1671550"/>
                  </a:lnTo>
                  <a:lnTo>
                    <a:pt x="811122" y="1668691"/>
                  </a:lnTo>
                  <a:lnTo>
                    <a:pt x="806996" y="1667421"/>
                  </a:lnTo>
                  <a:lnTo>
                    <a:pt x="802553" y="1666468"/>
                  </a:lnTo>
                  <a:lnTo>
                    <a:pt x="798111" y="1665515"/>
                  </a:lnTo>
                  <a:lnTo>
                    <a:pt x="793668" y="1665198"/>
                  </a:lnTo>
                  <a:lnTo>
                    <a:pt x="788908" y="1664880"/>
                  </a:lnTo>
                  <a:lnTo>
                    <a:pt x="784465" y="1664563"/>
                  </a:lnTo>
                  <a:lnTo>
                    <a:pt x="475693" y="1664563"/>
                  </a:lnTo>
                  <a:close/>
                  <a:moveTo>
                    <a:pt x="1670551" y="1495108"/>
                  </a:moveTo>
                  <a:lnTo>
                    <a:pt x="1662926" y="1495425"/>
                  </a:lnTo>
                  <a:lnTo>
                    <a:pt x="1655936" y="1496695"/>
                  </a:lnTo>
                  <a:lnTo>
                    <a:pt x="1648946" y="1498283"/>
                  </a:lnTo>
                  <a:lnTo>
                    <a:pt x="1642274" y="1500823"/>
                  </a:lnTo>
                  <a:lnTo>
                    <a:pt x="1636237" y="1503998"/>
                  </a:lnTo>
                  <a:lnTo>
                    <a:pt x="1629882" y="1507490"/>
                  </a:lnTo>
                  <a:lnTo>
                    <a:pt x="1624481" y="1511618"/>
                  </a:lnTo>
                  <a:lnTo>
                    <a:pt x="1619080" y="1516380"/>
                  </a:lnTo>
                  <a:lnTo>
                    <a:pt x="1614631" y="1521778"/>
                  </a:lnTo>
                  <a:lnTo>
                    <a:pt x="1610183" y="1527175"/>
                  </a:lnTo>
                  <a:lnTo>
                    <a:pt x="1606688" y="1533208"/>
                  </a:lnTo>
                  <a:lnTo>
                    <a:pt x="1603511" y="1539240"/>
                  </a:lnTo>
                  <a:lnTo>
                    <a:pt x="1601605" y="1545908"/>
                  </a:lnTo>
                  <a:lnTo>
                    <a:pt x="1599698" y="1552893"/>
                  </a:lnTo>
                  <a:lnTo>
                    <a:pt x="1598427" y="1559878"/>
                  </a:lnTo>
                  <a:lnTo>
                    <a:pt x="1598110" y="1567498"/>
                  </a:lnTo>
                  <a:lnTo>
                    <a:pt x="1598427" y="1574800"/>
                  </a:lnTo>
                  <a:lnTo>
                    <a:pt x="1599698" y="1582103"/>
                  </a:lnTo>
                  <a:lnTo>
                    <a:pt x="1601605" y="1589088"/>
                  </a:lnTo>
                  <a:lnTo>
                    <a:pt x="1603511" y="1595755"/>
                  </a:lnTo>
                  <a:lnTo>
                    <a:pt x="1606688" y="1602105"/>
                  </a:lnTo>
                  <a:lnTo>
                    <a:pt x="1610183" y="1607820"/>
                  </a:lnTo>
                  <a:lnTo>
                    <a:pt x="1614631" y="1613535"/>
                  </a:lnTo>
                  <a:lnTo>
                    <a:pt x="1619080" y="1618615"/>
                  </a:lnTo>
                  <a:lnTo>
                    <a:pt x="1624481" y="1623378"/>
                  </a:lnTo>
                  <a:lnTo>
                    <a:pt x="1629882" y="1627505"/>
                  </a:lnTo>
                  <a:lnTo>
                    <a:pt x="1636237" y="1630998"/>
                  </a:lnTo>
                  <a:lnTo>
                    <a:pt x="1642274" y="1634173"/>
                  </a:lnTo>
                  <a:lnTo>
                    <a:pt x="1648946" y="1636713"/>
                  </a:lnTo>
                  <a:lnTo>
                    <a:pt x="1655936" y="1638300"/>
                  </a:lnTo>
                  <a:lnTo>
                    <a:pt x="1662926" y="1639253"/>
                  </a:lnTo>
                  <a:lnTo>
                    <a:pt x="1670551" y="1639570"/>
                  </a:lnTo>
                  <a:lnTo>
                    <a:pt x="1918697" y="1639570"/>
                  </a:lnTo>
                  <a:lnTo>
                    <a:pt x="1926004" y="1639253"/>
                  </a:lnTo>
                  <a:lnTo>
                    <a:pt x="1933630" y="1638300"/>
                  </a:lnTo>
                  <a:lnTo>
                    <a:pt x="1940620" y="1636713"/>
                  </a:lnTo>
                  <a:lnTo>
                    <a:pt x="1947292" y="1634173"/>
                  </a:lnTo>
                  <a:lnTo>
                    <a:pt x="1953329" y="1630998"/>
                  </a:lnTo>
                  <a:lnTo>
                    <a:pt x="1959366" y="1627505"/>
                  </a:lnTo>
                  <a:lnTo>
                    <a:pt x="1964767" y="1623378"/>
                  </a:lnTo>
                  <a:lnTo>
                    <a:pt x="1970168" y="1618615"/>
                  </a:lnTo>
                  <a:lnTo>
                    <a:pt x="1974934" y="1613535"/>
                  </a:lnTo>
                  <a:lnTo>
                    <a:pt x="1979065" y="1607820"/>
                  </a:lnTo>
                  <a:lnTo>
                    <a:pt x="1982560" y="1602105"/>
                  </a:lnTo>
                  <a:lnTo>
                    <a:pt x="1985419" y="1595755"/>
                  </a:lnTo>
                  <a:lnTo>
                    <a:pt x="1988279" y="1589088"/>
                  </a:lnTo>
                  <a:lnTo>
                    <a:pt x="1989868" y="1582103"/>
                  </a:lnTo>
                  <a:lnTo>
                    <a:pt x="1991138" y="1574800"/>
                  </a:lnTo>
                  <a:lnTo>
                    <a:pt x="1991456" y="1567498"/>
                  </a:lnTo>
                  <a:lnTo>
                    <a:pt x="1991138" y="1559878"/>
                  </a:lnTo>
                  <a:lnTo>
                    <a:pt x="1989868" y="1552893"/>
                  </a:lnTo>
                  <a:lnTo>
                    <a:pt x="1988279" y="1545908"/>
                  </a:lnTo>
                  <a:lnTo>
                    <a:pt x="1985419" y="1539240"/>
                  </a:lnTo>
                  <a:lnTo>
                    <a:pt x="1982560" y="1533208"/>
                  </a:lnTo>
                  <a:lnTo>
                    <a:pt x="1979065" y="1527175"/>
                  </a:lnTo>
                  <a:lnTo>
                    <a:pt x="1974934" y="1521778"/>
                  </a:lnTo>
                  <a:lnTo>
                    <a:pt x="1970168" y="1516380"/>
                  </a:lnTo>
                  <a:lnTo>
                    <a:pt x="1964767" y="1511618"/>
                  </a:lnTo>
                  <a:lnTo>
                    <a:pt x="1959366" y="1507490"/>
                  </a:lnTo>
                  <a:lnTo>
                    <a:pt x="1953329" y="1503998"/>
                  </a:lnTo>
                  <a:lnTo>
                    <a:pt x="1947292" y="1500823"/>
                  </a:lnTo>
                  <a:lnTo>
                    <a:pt x="1940620" y="1498283"/>
                  </a:lnTo>
                  <a:lnTo>
                    <a:pt x="1933630" y="1496695"/>
                  </a:lnTo>
                  <a:lnTo>
                    <a:pt x="1926004" y="1495425"/>
                  </a:lnTo>
                  <a:lnTo>
                    <a:pt x="1918697" y="1495108"/>
                  </a:lnTo>
                  <a:lnTo>
                    <a:pt x="1670551" y="1495108"/>
                  </a:lnTo>
                  <a:close/>
                  <a:moveTo>
                    <a:pt x="1787673" y="611187"/>
                  </a:moveTo>
                  <a:lnTo>
                    <a:pt x="1794669" y="611187"/>
                  </a:lnTo>
                  <a:lnTo>
                    <a:pt x="1801665" y="611187"/>
                  </a:lnTo>
                  <a:lnTo>
                    <a:pt x="1808661" y="612140"/>
                  </a:lnTo>
                  <a:lnTo>
                    <a:pt x="1815338" y="613093"/>
                  </a:lnTo>
                  <a:lnTo>
                    <a:pt x="1822016" y="614681"/>
                  </a:lnTo>
                  <a:lnTo>
                    <a:pt x="1828694" y="616587"/>
                  </a:lnTo>
                  <a:lnTo>
                    <a:pt x="1835372" y="618810"/>
                  </a:lnTo>
                  <a:lnTo>
                    <a:pt x="1841732" y="621352"/>
                  </a:lnTo>
                  <a:lnTo>
                    <a:pt x="1847773" y="624210"/>
                  </a:lnTo>
                  <a:lnTo>
                    <a:pt x="1853815" y="627387"/>
                  </a:lnTo>
                  <a:lnTo>
                    <a:pt x="1859539" y="631198"/>
                  </a:lnTo>
                  <a:lnTo>
                    <a:pt x="1865581" y="635010"/>
                  </a:lnTo>
                  <a:lnTo>
                    <a:pt x="1870987" y="639457"/>
                  </a:lnTo>
                  <a:lnTo>
                    <a:pt x="1876393" y="643904"/>
                  </a:lnTo>
                  <a:lnTo>
                    <a:pt x="1881480" y="648986"/>
                  </a:lnTo>
                  <a:lnTo>
                    <a:pt x="1886568" y="654068"/>
                  </a:lnTo>
                  <a:lnTo>
                    <a:pt x="1891338" y="659151"/>
                  </a:lnTo>
                  <a:lnTo>
                    <a:pt x="1895790" y="665186"/>
                  </a:lnTo>
                  <a:lnTo>
                    <a:pt x="1900242" y="670903"/>
                  </a:lnTo>
                  <a:lnTo>
                    <a:pt x="1904376" y="677256"/>
                  </a:lnTo>
                  <a:lnTo>
                    <a:pt x="1908192" y="683609"/>
                  </a:lnTo>
                  <a:lnTo>
                    <a:pt x="1911690" y="690597"/>
                  </a:lnTo>
                  <a:lnTo>
                    <a:pt x="1915188" y="697267"/>
                  </a:lnTo>
                  <a:lnTo>
                    <a:pt x="1918049" y="704255"/>
                  </a:lnTo>
                  <a:lnTo>
                    <a:pt x="1920593" y="711561"/>
                  </a:lnTo>
                  <a:lnTo>
                    <a:pt x="1923137" y="718867"/>
                  </a:lnTo>
                  <a:lnTo>
                    <a:pt x="1925363" y="726808"/>
                  </a:lnTo>
                  <a:lnTo>
                    <a:pt x="1927271" y="734431"/>
                  </a:lnTo>
                  <a:lnTo>
                    <a:pt x="1928861" y="742690"/>
                  </a:lnTo>
                  <a:lnTo>
                    <a:pt x="1929815" y="750631"/>
                  </a:lnTo>
                  <a:lnTo>
                    <a:pt x="1930451" y="758889"/>
                  </a:lnTo>
                  <a:lnTo>
                    <a:pt x="1931405" y="767466"/>
                  </a:lnTo>
                  <a:lnTo>
                    <a:pt x="1931405" y="775724"/>
                  </a:lnTo>
                  <a:lnTo>
                    <a:pt x="1931723" y="784301"/>
                  </a:lnTo>
                  <a:lnTo>
                    <a:pt x="1932359" y="791924"/>
                  </a:lnTo>
                  <a:lnTo>
                    <a:pt x="1933313" y="799865"/>
                  </a:lnTo>
                  <a:lnTo>
                    <a:pt x="1934585" y="806853"/>
                  </a:lnTo>
                  <a:lnTo>
                    <a:pt x="1936175" y="813206"/>
                  </a:lnTo>
                  <a:lnTo>
                    <a:pt x="1938401" y="819241"/>
                  </a:lnTo>
                  <a:lnTo>
                    <a:pt x="1940627" y="824958"/>
                  </a:lnTo>
                  <a:lnTo>
                    <a:pt x="1943171" y="830041"/>
                  </a:lnTo>
                  <a:lnTo>
                    <a:pt x="1945715" y="834805"/>
                  </a:lnTo>
                  <a:lnTo>
                    <a:pt x="1948576" y="839252"/>
                  </a:lnTo>
                  <a:lnTo>
                    <a:pt x="1951756" y="843381"/>
                  </a:lnTo>
                  <a:lnTo>
                    <a:pt x="1954936" y="846875"/>
                  </a:lnTo>
                  <a:lnTo>
                    <a:pt x="1958116" y="850687"/>
                  </a:lnTo>
                  <a:lnTo>
                    <a:pt x="1961614" y="853546"/>
                  </a:lnTo>
                  <a:lnTo>
                    <a:pt x="1965430" y="856087"/>
                  </a:lnTo>
                  <a:lnTo>
                    <a:pt x="1968610" y="858946"/>
                  </a:lnTo>
                  <a:lnTo>
                    <a:pt x="1975606" y="862757"/>
                  </a:lnTo>
                  <a:lnTo>
                    <a:pt x="1982284" y="866251"/>
                  </a:lnTo>
                  <a:lnTo>
                    <a:pt x="1988643" y="868475"/>
                  </a:lnTo>
                  <a:lnTo>
                    <a:pt x="1994049" y="869745"/>
                  </a:lnTo>
                  <a:lnTo>
                    <a:pt x="1998819" y="871016"/>
                  </a:lnTo>
                  <a:lnTo>
                    <a:pt x="2002635" y="871334"/>
                  </a:lnTo>
                  <a:lnTo>
                    <a:pt x="2005815" y="871651"/>
                  </a:lnTo>
                  <a:lnTo>
                    <a:pt x="2005815" y="932320"/>
                  </a:lnTo>
                  <a:lnTo>
                    <a:pt x="1841096" y="932320"/>
                  </a:lnTo>
                  <a:lnTo>
                    <a:pt x="1841096" y="997119"/>
                  </a:lnTo>
                  <a:lnTo>
                    <a:pt x="1853815" y="999025"/>
                  </a:lnTo>
                  <a:lnTo>
                    <a:pt x="1865899" y="1001566"/>
                  </a:lnTo>
                  <a:lnTo>
                    <a:pt x="1877983" y="1004107"/>
                  </a:lnTo>
                  <a:lnTo>
                    <a:pt x="1890066" y="1007601"/>
                  </a:lnTo>
                  <a:lnTo>
                    <a:pt x="1901514" y="1011095"/>
                  </a:lnTo>
                  <a:lnTo>
                    <a:pt x="1912962" y="1015224"/>
                  </a:lnTo>
                  <a:lnTo>
                    <a:pt x="1923773" y="1019354"/>
                  </a:lnTo>
                  <a:lnTo>
                    <a:pt x="1934903" y="1024118"/>
                  </a:lnTo>
                  <a:lnTo>
                    <a:pt x="1945715" y="1029200"/>
                  </a:lnTo>
                  <a:lnTo>
                    <a:pt x="1956208" y="1034918"/>
                  </a:lnTo>
                  <a:lnTo>
                    <a:pt x="1966384" y="1040635"/>
                  </a:lnTo>
                  <a:lnTo>
                    <a:pt x="1976242" y="1046988"/>
                  </a:lnTo>
                  <a:lnTo>
                    <a:pt x="1986099" y="1053659"/>
                  </a:lnTo>
                  <a:lnTo>
                    <a:pt x="1995321" y="1060329"/>
                  </a:lnTo>
                  <a:lnTo>
                    <a:pt x="2003907" y="1067635"/>
                  </a:lnTo>
                  <a:lnTo>
                    <a:pt x="2012811" y="1074940"/>
                  </a:lnTo>
                  <a:lnTo>
                    <a:pt x="2021396" y="1082881"/>
                  </a:lnTo>
                  <a:lnTo>
                    <a:pt x="2029028" y="1090822"/>
                  </a:lnTo>
                  <a:lnTo>
                    <a:pt x="2036978" y="1099081"/>
                  </a:lnTo>
                  <a:lnTo>
                    <a:pt x="2044292" y="1107975"/>
                  </a:lnTo>
                  <a:lnTo>
                    <a:pt x="2051288" y="1116551"/>
                  </a:lnTo>
                  <a:lnTo>
                    <a:pt x="2057965" y="1125445"/>
                  </a:lnTo>
                  <a:lnTo>
                    <a:pt x="2064325" y="1135292"/>
                  </a:lnTo>
                  <a:lnTo>
                    <a:pt x="2069731" y="1144821"/>
                  </a:lnTo>
                  <a:lnTo>
                    <a:pt x="2075455" y="1154350"/>
                  </a:lnTo>
                  <a:lnTo>
                    <a:pt x="2080225" y="1164515"/>
                  </a:lnTo>
                  <a:lnTo>
                    <a:pt x="2084995" y="1174679"/>
                  </a:lnTo>
                  <a:lnTo>
                    <a:pt x="2089128" y="1185161"/>
                  </a:lnTo>
                  <a:lnTo>
                    <a:pt x="2092626" y="1195643"/>
                  </a:lnTo>
                  <a:lnTo>
                    <a:pt x="2095488" y="1206761"/>
                  </a:lnTo>
                  <a:lnTo>
                    <a:pt x="2098668" y="1217560"/>
                  </a:lnTo>
                  <a:lnTo>
                    <a:pt x="2100894" y="1228995"/>
                  </a:lnTo>
                  <a:lnTo>
                    <a:pt x="2103438" y="1336675"/>
                  </a:lnTo>
                  <a:lnTo>
                    <a:pt x="1485900" y="1336675"/>
                  </a:lnTo>
                  <a:lnTo>
                    <a:pt x="1488444" y="1228995"/>
                  </a:lnTo>
                  <a:lnTo>
                    <a:pt x="1490670" y="1217560"/>
                  </a:lnTo>
                  <a:lnTo>
                    <a:pt x="1493214" y="1206761"/>
                  </a:lnTo>
                  <a:lnTo>
                    <a:pt x="1496712" y="1195643"/>
                  </a:lnTo>
                  <a:lnTo>
                    <a:pt x="1500210" y="1185161"/>
                  </a:lnTo>
                  <a:lnTo>
                    <a:pt x="1504343" y="1174679"/>
                  </a:lnTo>
                  <a:lnTo>
                    <a:pt x="1508795" y="1164515"/>
                  </a:lnTo>
                  <a:lnTo>
                    <a:pt x="1513565" y="1154350"/>
                  </a:lnTo>
                  <a:lnTo>
                    <a:pt x="1519289" y="1144821"/>
                  </a:lnTo>
                  <a:lnTo>
                    <a:pt x="1525013" y="1135292"/>
                  </a:lnTo>
                  <a:lnTo>
                    <a:pt x="1531055" y="1125763"/>
                  </a:lnTo>
                  <a:lnTo>
                    <a:pt x="1537732" y="1116551"/>
                  </a:lnTo>
                  <a:lnTo>
                    <a:pt x="1544728" y="1107975"/>
                  </a:lnTo>
                  <a:lnTo>
                    <a:pt x="1552042" y="1099081"/>
                  </a:lnTo>
                  <a:lnTo>
                    <a:pt x="1559674" y="1090822"/>
                  </a:lnTo>
                  <a:lnTo>
                    <a:pt x="1567942" y="1082881"/>
                  </a:lnTo>
                  <a:lnTo>
                    <a:pt x="1576209" y="1074940"/>
                  </a:lnTo>
                  <a:lnTo>
                    <a:pt x="1584795" y="1067635"/>
                  </a:lnTo>
                  <a:lnTo>
                    <a:pt x="1593699" y="1060329"/>
                  </a:lnTo>
                  <a:lnTo>
                    <a:pt x="1603239" y="1053659"/>
                  </a:lnTo>
                  <a:lnTo>
                    <a:pt x="1613096" y="1046988"/>
                  </a:lnTo>
                  <a:lnTo>
                    <a:pt x="1622954" y="1040635"/>
                  </a:lnTo>
                  <a:lnTo>
                    <a:pt x="1632812" y="1034918"/>
                  </a:lnTo>
                  <a:lnTo>
                    <a:pt x="1643305" y="1029200"/>
                  </a:lnTo>
                  <a:lnTo>
                    <a:pt x="1654117" y="1024118"/>
                  </a:lnTo>
                  <a:lnTo>
                    <a:pt x="1664929" y="1019671"/>
                  </a:lnTo>
                  <a:lnTo>
                    <a:pt x="1676058" y="1015224"/>
                  </a:lnTo>
                  <a:lnTo>
                    <a:pt x="1687506" y="1011095"/>
                  </a:lnTo>
                  <a:lnTo>
                    <a:pt x="1699272" y="1007601"/>
                  </a:lnTo>
                  <a:lnTo>
                    <a:pt x="1711355" y="1004107"/>
                  </a:lnTo>
                  <a:lnTo>
                    <a:pt x="1723439" y="1001566"/>
                  </a:lnTo>
                  <a:lnTo>
                    <a:pt x="1735523" y="999025"/>
                  </a:lnTo>
                  <a:lnTo>
                    <a:pt x="1747924" y="997119"/>
                  </a:lnTo>
                  <a:lnTo>
                    <a:pt x="1747924" y="932320"/>
                  </a:lnTo>
                  <a:lnTo>
                    <a:pt x="1583205" y="932320"/>
                  </a:lnTo>
                  <a:lnTo>
                    <a:pt x="1583205" y="871651"/>
                  </a:lnTo>
                  <a:lnTo>
                    <a:pt x="1586385" y="871334"/>
                  </a:lnTo>
                  <a:lnTo>
                    <a:pt x="1590201" y="870698"/>
                  </a:lnTo>
                  <a:lnTo>
                    <a:pt x="1594971" y="869110"/>
                  </a:lnTo>
                  <a:lnTo>
                    <a:pt x="1600377" y="867204"/>
                  </a:lnTo>
                  <a:lnTo>
                    <a:pt x="1606736" y="864663"/>
                  </a:lnTo>
                  <a:lnTo>
                    <a:pt x="1613414" y="861487"/>
                  </a:lnTo>
                  <a:lnTo>
                    <a:pt x="1620410" y="857358"/>
                  </a:lnTo>
                  <a:lnTo>
                    <a:pt x="1624226" y="854816"/>
                  </a:lnTo>
                  <a:lnTo>
                    <a:pt x="1627406" y="851958"/>
                  </a:lnTo>
                  <a:lnTo>
                    <a:pt x="1630586" y="848464"/>
                  </a:lnTo>
                  <a:lnTo>
                    <a:pt x="1634084" y="845287"/>
                  </a:lnTo>
                  <a:lnTo>
                    <a:pt x="1637264" y="841476"/>
                  </a:lnTo>
                  <a:lnTo>
                    <a:pt x="1640444" y="837346"/>
                  </a:lnTo>
                  <a:lnTo>
                    <a:pt x="1643305" y="832899"/>
                  </a:lnTo>
                  <a:lnTo>
                    <a:pt x="1646167" y="828135"/>
                  </a:lnTo>
                  <a:lnTo>
                    <a:pt x="1648393" y="823052"/>
                  </a:lnTo>
                  <a:lnTo>
                    <a:pt x="1650619" y="817653"/>
                  </a:lnTo>
                  <a:lnTo>
                    <a:pt x="1652845" y="811617"/>
                  </a:lnTo>
                  <a:lnTo>
                    <a:pt x="1654435" y="805265"/>
                  </a:lnTo>
                  <a:lnTo>
                    <a:pt x="1655707" y="798594"/>
                  </a:lnTo>
                  <a:lnTo>
                    <a:pt x="1656979" y="791289"/>
                  </a:lnTo>
                  <a:lnTo>
                    <a:pt x="1657297" y="783983"/>
                  </a:lnTo>
                  <a:lnTo>
                    <a:pt x="1657615" y="775724"/>
                  </a:lnTo>
                  <a:lnTo>
                    <a:pt x="1657933" y="767466"/>
                  </a:lnTo>
                  <a:lnTo>
                    <a:pt x="1658569" y="758889"/>
                  </a:lnTo>
                  <a:lnTo>
                    <a:pt x="1659205" y="750631"/>
                  </a:lnTo>
                  <a:lnTo>
                    <a:pt x="1660477" y="742690"/>
                  </a:lnTo>
                  <a:lnTo>
                    <a:pt x="1662067" y="734431"/>
                  </a:lnTo>
                  <a:lnTo>
                    <a:pt x="1663975" y="726808"/>
                  </a:lnTo>
                  <a:lnTo>
                    <a:pt x="1666201" y="718867"/>
                  </a:lnTo>
                  <a:lnTo>
                    <a:pt x="1668427" y="711561"/>
                  </a:lnTo>
                  <a:lnTo>
                    <a:pt x="1671289" y="704255"/>
                  </a:lnTo>
                  <a:lnTo>
                    <a:pt x="1674151" y="697267"/>
                  </a:lnTo>
                  <a:lnTo>
                    <a:pt x="1677648" y="690597"/>
                  </a:lnTo>
                  <a:lnTo>
                    <a:pt x="1680828" y="683609"/>
                  </a:lnTo>
                  <a:lnTo>
                    <a:pt x="1684962" y="677256"/>
                  </a:lnTo>
                  <a:lnTo>
                    <a:pt x="1689096" y="670903"/>
                  </a:lnTo>
                  <a:lnTo>
                    <a:pt x="1693230" y="665186"/>
                  </a:lnTo>
                  <a:lnTo>
                    <a:pt x="1698000" y="659151"/>
                  </a:lnTo>
                  <a:lnTo>
                    <a:pt x="1702770" y="654068"/>
                  </a:lnTo>
                  <a:lnTo>
                    <a:pt x="1707540" y="648986"/>
                  </a:lnTo>
                  <a:lnTo>
                    <a:pt x="1712627" y="643904"/>
                  </a:lnTo>
                  <a:lnTo>
                    <a:pt x="1718351" y="639457"/>
                  </a:lnTo>
                  <a:lnTo>
                    <a:pt x="1723757" y="635010"/>
                  </a:lnTo>
                  <a:lnTo>
                    <a:pt x="1729163" y="631198"/>
                  </a:lnTo>
                  <a:lnTo>
                    <a:pt x="1735205" y="627387"/>
                  </a:lnTo>
                  <a:lnTo>
                    <a:pt x="1741565" y="624210"/>
                  </a:lnTo>
                  <a:lnTo>
                    <a:pt x="1747288" y="621352"/>
                  </a:lnTo>
                  <a:lnTo>
                    <a:pt x="1753966" y="618810"/>
                  </a:lnTo>
                  <a:lnTo>
                    <a:pt x="1760326" y="616587"/>
                  </a:lnTo>
                  <a:lnTo>
                    <a:pt x="1767004" y="614681"/>
                  </a:lnTo>
                  <a:lnTo>
                    <a:pt x="1773682" y="613093"/>
                  </a:lnTo>
                  <a:lnTo>
                    <a:pt x="1780677" y="612140"/>
                  </a:lnTo>
                  <a:lnTo>
                    <a:pt x="1787673" y="611187"/>
                  </a:lnTo>
                  <a:close/>
                  <a:moveTo>
                    <a:pt x="630238" y="565150"/>
                  </a:moveTo>
                  <a:lnTo>
                    <a:pt x="639136" y="565468"/>
                  </a:lnTo>
                  <a:lnTo>
                    <a:pt x="647397" y="566420"/>
                  </a:lnTo>
                  <a:lnTo>
                    <a:pt x="655977" y="567372"/>
                  </a:lnTo>
                  <a:lnTo>
                    <a:pt x="664557" y="569276"/>
                  </a:lnTo>
                  <a:lnTo>
                    <a:pt x="672501" y="571498"/>
                  </a:lnTo>
                  <a:lnTo>
                    <a:pt x="680762" y="574354"/>
                  </a:lnTo>
                  <a:lnTo>
                    <a:pt x="689024" y="577211"/>
                  </a:lnTo>
                  <a:lnTo>
                    <a:pt x="696333" y="581020"/>
                  </a:lnTo>
                  <a:lnTo>
                    <a:pt x="703959" y="585463"/>
                  </a:lnTo>
                  <a:lnTo>
                    <a:pt x="711268" y="589907"/>
                  </a:lnTo>
                  <a:lnTo>
                    <a:pt x="718258" y="594667"/>
                  </a:lnTo>
                  <a:lnTo>
                    <a:pt x="725249" y="600063"/>
                  </a:lnTo>
                  <a:lnTo>
                    <a:pt x="731922" y="605776"/>
                  </a:lnTo>
                  <a:lnTo>
                    <a:pt x="738278" y="611489"/>
                  </a:lnTo>
                  <a:lnTo>
                    <a:pt x="744633" y="618154"/>
                  </a:lnTo>
                  <a:lnTo>
                    <a:pt x="750353" y="624820"/>
                  </a:lnTo>
                  <a:lnTo>
                    <a:pt x="756072" y="632437"/>
                  </a:lnTo>
                  <a:lnTo>
                    <a:pt x="761474" y="639737"/>
                  </a:lnTo>
                  <a:lnTo>
                    <a:pt x="766241" y="647354"/>
                  </a:lnTo>
                  <a:lnTo>
                    <a:pt x="771007" y="655289"/>
                  </a:lnTo>
                  <a:lnTo>
                    <a:pt x="775456" y="663541"/>
                  </a:lnTo>
                  <a:lnTo>
                    <a:pt x="779587" y="672111"/>
                  </a:lnTo>
                  <a:lnTo>
                    <a:pt x="783400" y="680998"/>
                  </a:lnTo>
                  <a:lnTo>
                    <a:pt x="786895" y="690202"/>
                  </a:lnTo>
                  <a:lnTo>
                    <a:pt x="790073" y="699406"/>
                  </a:lnTo>
                  <a:lnTo>
                    <a:pt x="792615" y="708611"/>
                  </a:lnTo>
                  <a:lnTo>
                    <a:pt x="794839" y="718450"/>
                  </a:lnTo>
                  <a:lnTo>
                    <a:pt x="796746" y="728606"/>
                  </a:lnTo>
                  <a:lnTo>
                    <a:pt x="798017" y="738445"/>
                  </a:lnTo>
                  <a:lnTo>
                    <a:pt x="799288" y="748919"/>
                  </a:lnTo>
                  <a:lnTo>
                    <a:pt x="799923" y="759076"/>
                  </a:lnTo>
                  <a:lnTo>
                    <a:pt x="800241" y="769550"/>
                  </a:lnTo>
                  <a:lnTo>
                    <a:pt x="799923" y="777802"/>
                  </a:lnTo>
                  <a:lnTo>
                    <a:pt x="799606" y="786054"/>
                  </a:lnTo>
                  <a:lnTo>
                    <a:pt x="798970" y="793989"/>
                  </a:lnTo>
                  <a:lnTo>
                    <a:pt x="798017" y="801923"/>
                  </a:lnTo>
                  <a:lnTo>
                    <a:pt x="797064" y="809541"/>
                  </a:lnTo>
                  <a:lnTo>
                    <a:pt x="795475" y="817476"/>
                  </a:lnTo>
                  <a:lnTo>
                    <a:pt x="793568" y="825093"/>
                  </a:lnTo>
                  <a:lnTo>
                    <a:pt x="791979" y="832710"/>
                  </a:lnTo>
                  <a:lnTo>
                    <a:pt x="789755" y="840328"/>
                  </a:lnTo>
                  <a:lnTo>
                    <a:pt x="787531" y="847310"/>
                  </a:lnTo>
                  <a:lnTo>
                    <a:pt x="784671" y="854293"/>
                  </a:lnTo>
                  <a:lnTo>
                    <a:pt x="781811" y="861276"/>
                  </a:lnTo>
                  <a:lnTo>
                    <a:pt x="778951" y="868258"/>
                  </a:lnTo>
                  <a:lnTo>
                    <a:pt x="775456" y="874923"/>
                  </a:lnTo>
                  <a:lnTo>
                    <a:pt x="772278" y="880954"/>
                  </a:lnTo>
                  <a:lnTo>
                    <a:pt x="768465" y="887619"/>
                  </a:lnTo>
                  <a:lnTo>
                    <a:pt x="764970" y="893649"/>
                  </a:lnTo>
                  <a:lnTo>
                    <a:pt x="760839" y="899680"/>
                  </a:lnTo>
                  <a:lnTo>
                    <a:pt x="756708" y="905393"/>
                  </a:lnTo>
                  <a:lnTo>
                    <a:pt x="752259" y="911106"/>
                  </a:lnTo>
                  <a:lnTo>
                    <a:pt x="747810" y="916501"/>
                  </a:lnTo>
                  <a:lnTo>
                    <a:pt x="743044" y="921580"/>
                  </a:lnTo>
                  <a:lnTo>
                    <a:pt x="738278" y="926341"/>
                  </a:lnTo>
                  <a:lnTo>
                    <a:pt x="733193" y="931101"/>
                  </a:lnTo>
                  <a:lnTo>
                    <a:pt x="728109" y="936180"/>
                  </a:lnTo>
                  <a:lnTo>
                    <a:pt x="722707" y="939988"/>
                  </a:lnTo>
                  <a:lnTo>
                    <a:pt x="717305" y="944114"/>
                  </a:lnTo>
                  <a:lnTo>
                    <a:pt x="711903" y="948241"/>
                  </a:lnTo>
                  <a:lnTo>
                    <a:pt x="706183" y="951414"/>
                  </a:lnTo>
                  <a:lnTo>
                    <a:pt x="700464" y="954906"/>
                  </a:lnTo>
                  <a:lnTo>
                    <a:pt x="694426" y="958080"/>
                  </a:lnTo>
                  <a:lnTo>
                    <a:pt x="688071" y="960619"/>
                  </a:lnTo>
                  <a:lnTo>
                    <a:pt x="688071" y="1044727"/>
                  </a:lnTo>
                  <a:lnTo>
                    <a:pt x="703641" y="1047266"/>
                  </a:lnTo>
                  <a:lnTo>
                    <a:pt x="718894" y="1050440"/>
                  </a:lnTo>
                  <a:lnTo>
                    <a:pt x="733829" y="1053614"/>
                  </a:lnTo>
                  <a:lnTo>
                    <a:pt x="748764" y="1057740"/>
                  </a:lnTo>
                  <a:lnTo>
                    <a:pt x="763063" y="1062184"/>
                  </a:lnTo>
                  <a:lnTo>
                    <a:pt x="777045" y="1066945"/>
                  </a:lnTo>
                  <a:lnTo>
                    <a:pt x="791026" y="1072340"/>
                  </a:lnTo>
                  <a:lnTo>
                    <a:pt x="804690" y="1078371"/>
                  </a:lnTo>
                  <a:lnTo>
                    <a:pt x="818036" y="1085036"/>
                  </a:lnTo>
                  <a:lnTo>
                    <a:pt x="831064" y="1091701"/>
                  </a:lnTo>
                  <a:lnTo>
                    <a:pt x="843775" y="1099001"/>
                  </a:lnTo>
                  <a:lnTo>
                    <a:pt x="856167" y="1106618"/>
                  </a:lnTo>
                  <a:lnTo>
                    <a:pt x="867925" y="1114871"/>
                  </a:lnTo>
                  <a:lnTo>
                    <a:pt x="879682" y="1123440"/>
                  </a:lnTo>
                  <a:lnTo>
                    <a:pt x="890804" y="1132010"/>
                  </a:lnTo>
                  <a:lnTo>
                    <a:pt x="901925" y="1141214"/>
                  </a:lnTo>
                  <a:lnTo>
                    <a:pt x="912094" y="1151370"/>
                  </a:lnTo>
                  <a:lnTo>
                    <a:pt x="921944" y="1161210"/>
                  </a:lnTo>
                  <a:lnTo>
                    <a:pt x="931795" y="1171683"/>
                  </a:lnTo>
                  <a:lnTo>
                    <a:pt x="940692" y="1182157"/>
                  </a:lnTo>
                  <a:lnTo>
                    <a:pt x="949272" y="1193266"/>
                  </a:lnTo>
                  <a:lnTo>
                    <a:pt x="957534" y="1204692"/>
                  </a:lnTo>
                  <a:lnTo>
                    <a:pt x="965160" y="1216118"/>
                  </a:lnTo>
                  <a:lnTo>
                    <a:pt x="972151" y="1227862"/>
                  </a:lnTo>
                  <a:lnTo>
                    <a:pt x="979142" y="1240557"/>
                  </a:lnTo>
                  <a:lnTo>
                    <a:pt x="985179" y="1252618"/>
                  </a:lnTo>
                  <a:lnTo>
                    <a:pt x="991217" y="1265631"/>
                  </a:lnTo>
                  <a:lnTo>
                    <a:pt x="995983" y="1278327"/>
                  </a:lnTo>
                  <a:lnTo>
                    <a:pt x="1000749" y="1291657"/>
                  </a:lnTo>
                  <a:lnTo>
                    <a:pt x="1004880" y="1304988"/>
                  </a:lnTo>
                  <a:lnTo>
                    <a:pt x="1008058" y="1318635"/>
                  </a:lnTo>
                  <a:lnTo>
                    <a:pt x="1010600" y="1332600"/>
                  </a:lnTo>
                  <a:lnTo>
                    <a:pt x="1014413" y="1484313"/>
                  </a:lnTo>
                  <a:lnTo>
                    <a:pt x="246063" y="1484313"/>
                  </a:lnTo>
                  <a:lnTo>
                    <a:pt x="249876" y="1332600"/>
                  </a:lnTo>
                  <a:lnTo>
                    <a:pt x="252419" y="1318635"/>
                  </a:lnTo>
                  <a:lnTo>
                    <a:pt x="255596" y="1304988"/>
                  </a:lnTo>
                  <a:lnTo>
                    <a:pt x="259727" y="1291657"/>
                  </a:lnTo>
                  <a:lnTo>
                    <a:pt x="264176" y="1278327"/>
                  </a:lnTo>
                  <a:lnTo>
                    <a:pt x="269260" y="1265631"/>
                  </a:lnTo>
                  <a:lnTo>
                    <a:pt x="275297" y="1252618"/>
                  </a:lnTo>
                  <a:lnTo>
                    <a:pt x="281017" y="1240557"/>
                  </a:lnTo>
                  <a:lnTo>
                    <a:pt x="288008" y="1227862"/>
                  </a:lnTo>
                  <a:lnTo>
                    <a:pt x="294999" y="1216118"/>
                  </a:lnTo>
                  <a:lnTo>
                    <a:pt x="302943" y="1204692"/>
                  </a:lnTo>
                  <a:lnTo>
                    <a:pt x="310887" y="1193266"/>
                  </a:lnTo>
                  <a:lnTo>
                    <a:pt x="319784" y="1182157"/>
                  </a:lnTo>
                  <a:lnTo>
                    <a:pt x="328682" y="1171683"/>
                  </a:lnTo>
                  <a:lnTo>
                    <a:pt x="338214" y="1161210"/>
                  </a:lnTo>
                  <a:lnTo>
                    <a:pt x="348383" y="1151370"/>
                  </a:lnTo>
                  <a:lnTo>
                    <a:pt x="358869" y="1141214"/>
                  </a:lnTo>
                  <a:lnTo>
                    <a:pt x="369673" y="1132010"/>
                  </a:lnTo>
                  <a:lnTo>
                    <a:pt x="380795" y="1123440"/>
                  </a:lnTo>
                  <a:lnTo>
                    <a:pt x="392552" y="1114871"/>
                  </a:lnTo>
                  <a:lnTo>
                    <a:pt x="404309" y="1106618"/>
                  </a:lnTo>
                  <a:lnTo>
                    <a:pt x="417020" y="1099001"/>
                  </a:lnTo>
                  <a:lnTo>
                    <a:pt x="429412" y="1091701"/>
                  </a:lnTo>
                  <a:lnTo>
                    <a:pt x="442441" y="1085036"/>
                  </a:lnTo>
                  <a:lnTo>
                    <a:pt x="455787" y="1078371"/>
                  </a:lnTo>
                  <a:lnTo>
                    <a:pt x="469450" y="1072340"/>
                  </a:lnTo>
                  <a:lnTo>
                    <a:pt x="483432" y="1066945"/>
                  </a:lnTo>
                  <a:lnTo>
                    <a:pt x="497413" y="1062184"/>
                  </a:lnTo>
                  <a:lnTo>
                    <a:pt x="511713" y="1057740"/>
                  </a:lnTo>
                  <a:lnTo>
                    <a:pt x="526648" y="1053614"/>
                  </a:lnTo>
                  <a:lnTo>
                    <a:pt x="541582" y="1050440"/>
                  </a:lnTo>
                  <a:lnTo>
                    <a:pt x="556835" y="1047266"/>
                  </a:lnTo>
                  <a:lnTo>
                    <a:pt x="571770" y="1044727"/>
                  </a:lnTo>
                  <a:lnTo>
                    <a:pt x="571770" y="960619"/>
                  </a:lnTo>
                  <a:lnTo>
                    <a:pt x="566050" y="958080"/>
                  </a:lnTo>
                  <a:lnTo>
                    <a:pt x="560013" y="954906"/>
                  </a:lnTo>
                  <a:lnTo>
                    <a:pt x="554293" y="951414"/>
                  </a:lnTo>
                  <a:lnTo>
                    <a:pt x="548573" y="948241"/>
                  </a:lnTo>
                  <a:lnTo>
                    <a:pt x="543171" y="944114"/>
                  </a:lnTo>
                  <a:lnTo>
                    <a:pt x="537452" y="939988"/>
                  </a:lnTo>
                  <a:lnTo>
                    <a:pt x="532367" y="935545"/>
                  </a:lnTo>
                  <a:lnTo>
                    <a:pt x="527283" y="931101"/>
                  </a:lnTo>
                  <a:lnTo>
                    <a:pt x="522199" y="926341"/>
                  </a:lnTo>
                  <a:lnTo>
                    <a:pt x="517433" y="921580"/>
                  </a:lnTo>
                  <a:lnTo>
                    <a:pt x="512348" y="916501"/>
                  </a:lnTo>
                  <a:lnTo>
                    <a:pt x="507900" y="911106"/>
                  </a:lnTo>
                  <a:lnTo>
                    <a:pt x="503769" y="905393"/>
                  </a:lnTo>
                  <a:lnTo>
                    <a:pt x="499638" y="899680"/>
                  </a:lnTo>
                  <a:lnTo>
                    <a:pt x="495507" y="893649"/>
                  </a:lnTo>
                  <a:lnTo>
                    <a:pt x="491694" y="887302"/>
                  </a:lnTo>
                  <a:lnTo>
                    <a:pt x="488198" y="880954"/>
                  </a:lnTo>
                  <a:lnTo>
                    <a:pt x="484385" y="874923"/>
                  </a:lnTo>
                  <a:lnTo>
                    <a:pt x="481525" y="868258"/>
                  </a:lnTo>
                  <a:lnTo>
                    <a:pt x="478665" y="861276"/>
                  </a:lnTo>
                  <a:lnTo>
                    <a:pt x="475488" y="854293"/>
                  </a:lnTo>
                  <a:lnTo>
                    <a:pt x="472946" y="847310"/>
                  </a:lnTo>
                  <a:lnTo>
                    <a:pt x="470404" y="839693"/>
                  </a:lnTo>
                  <a:lnTo>
                    <a:pt x="468497" y="832393"/>
                  </a:lnTo>
                  <a:lnTo>
                    <a:pt x="466273" y="825093"/>
                  </a:lnTo>
                  <a:lnTo>
                    <a:pt x="465002" y="817476"/>
                  </a:lnTo>
                  <a:lnTo>
                    <a:pt x="463413" y="809541"/>
                  </a:lnTo>
                  <a:lnTo>
                    <a:pt x="462142" y="801923"/>
                  </a:lnTo>
                  <a:lnTo>
                    <a:pt x="461189" y="793989"/>
                  </a:lnTo>
                  <a:lnTo>
                    <a:pt x="460871" y="786054"/>
                  </a:lnTo>
                  <a:lnTo>
                    <a:pt x="460235" y="777802"/>
                  </a:lnTo>
                  <a:lnTo>
                    <a:pt x="460235" y="769550"/>
                  </a:lnTo>
                  <a:lnTo>
                    <a:pt x="460553" y="759076"/>
                  </a:lnTo>
                  <a:lnTo>
                    <a:pt x="460871" y="748919"/>
                  </a:lnTo>
                  <a:lnTo>
                    <a:pt x="461824" y="738445"/>
                  </a:lnTo>
                  <a:lnTo>
                    <a:pt x="463413" y="728606"/>
                  </a:lnTo>
                  <a:lnTo>
                    <a:pt x="465637" y="718450"/>
                  </a:lnTo>
                  <a:lnTo>
                    <a:pt x="467862" y="708611"/>
                  </a:lnTo>
                  <a:lnTo>
                    <a:pt x="470404" y="699406"/>
                  </a:lnTo>
                  <a:lnTo>
                    <a:pt x="473264" y="690202"/>
                  </a:lnTo>
                  <a:lnTo>
                    <a:pt x="477077" y="680998"/>
                  </a:lnTo>
                  <a:lnTo>
                    <a:pt x="480890" y="672111"/>
                  </a:lnTo>
                  <a:lnTo>
                    <a:pt x="484703" y="663541"/>
                  </a:lnTo>
                  <a:lnTo>
                    <a:pt x="489152" y="655289"/>
                  </a:lnTo>
                  <a:lnTo>
                    <a:pt x="493918" y="647354"/>
                  </a:lnTo>
                  <a:lnTo>
                    <a:pt x="498685" y="639737"/>
                  </a:lnTo>
                  <a:lnTo>
                    <a:pt x="504404" y="632437"/>
                  </a:lnTo>
                  <a:lnTo>
                    <a:pt x="509806" y="624820"/>
                  </a:lnTo>
                  <a:lnTo>
                    <a:pt x="515844" y="618154"/>
                  </a:lnTo>
                  <a:lnTo>
                    <a:pt x="522199" y="611489"/>
                  </a:lnTo>
                  <a:lnTo>
                    <a:pt x="528236" y="605776"/>
                  </a:lnTo>
                  <a:lnTo>
                    <a:pt x="534909" y="600063"/>
                  </a:lnTo>
                  <a:lnTo>
                    <a:pt x="541900" y="594667"/>
                  </a:lnTo>
                  <a:lnTo>
                    <a:pt x="548891" y="589907"/>
                  </a:lnTo>
                  <a:lnTo>
                    <a:pt x="556517" y="585463"/>
                  </a:lnTo>
                  <a:lnTo>
                    <a:pt x="564144" y="581020"/>
                  </a:lnTo>
                  <a:lnTo>
                    <a:pt x="571770" y="577211"/>
                  </a:lnTo>
                  <a:lnTo>
                    <a:pt x="579714" y="574354"/>
                  </a:lnTo>
                  <a:lnTo>
                    <a:pt x="587658" y="571498"/>
                  </a:lnTo>
                  <a:lnTo>
                    <a:pt x="595920" y="569276"/>
                  </a:lnTo>
                  <a:lnTo>
                    <a:pt x="604499" y="567372"/>
                  </a:lnTo>
                  <a:lnTo>
                    <a:pt x="612761" y="566420"/>
                  </a:lnTo>
                  <a:lnTo>
                    <a:pt x="621659" y="565468"/>
                  </a:lnTo>
                  <a:lnTo>
                    <a:pt x="630238" y="565150"/>
                  </a:lnTo>
                  <a:close/>
                  <a:moveTo>
                    <a:pt x="181836" y="158167"/>
                  </a:moveTo>
                  <a:lnTo>
                    <a:pt x="178980" y="158484"/>
                  </a:lnTo>
                  <a:lnTo>
                    <a:pt x="176441" y="159119"/>
                  </a:lnTo>
                  <a:lnTo>
                    <a:pt x="173902" y="160390"/>
                  </a:lnTo>
                  <a:lnTo>
                    <a:pt x="171681" y="161343"/>
                  </a:lnTo>
                  <a:lnTo>
                    <a:pt x="169459" y="162613"/>
                  </a:lnTo>
                  <a:lnTo>
                    <a:pt x="167238" y="163884"/>
                  </a:lnTo>
                  <a:lnTo>
                    <a:pt x="165651" y="165789"/>
                  </a:lnTo>
                  <a:lnTo>
                    <a:pt x="164065" y="167695"/>
                  </a:lnTo>
                  <a:lnTo>
                    <a:pt x="162478" y="169918"/>
                  </a:lnTo>
                  <a:lnTo>
                    <a:pt x="161209" y="171824"/>
                  </a:lnTo>
                  <a:lnTo>
                    <a:pt x="159939" y="174364"/>
                  </a:lnTo>
                  <a:lnTo>
                    <a:pt x="159305" y="176588"/>
                  </a:lnTo>
                  <a:lnTo>
                    <a:pt x="158352" y="179128"/>
                  </a:lnTo>
                  <a:lnTo>
                    <a:pt x="158035" y="181669"/>
                  </a:lnTo>
                  <a:lnTo>
                    <a:pt x="157718" y="184210"/>
                  </a:lnTo>
                  <a:lnTo>
                    <a:pt x="157718" y="1440334"/>
                  </a:lnTo>
                  <a:lnTo>
                    <a:pt x="158352" y="1447639"/>
                  </a:lnTo>
                  <a:lnTo>
                    <a:pt x="159622" y="1454944"/>
                  </a:lnTo>
                  <a:lnTo>
                    <a:pt x="161526" y="1463202"/>
                  </a:lnTo>
                  <a:lnTo>
                    <a:pt x="164065" y="1471142"/>
                  </a:lnTo>
                  <a:lnTo>
                    <a:pt x="167238" y="1479717"/>
                  </a:lnTo>
                  <a:lnTo>
                    <a:pt x="171363" y="1488610"/>
                  </a:lnTo>
                  <a:lnTo>
                    <a:pt x="175806" y="1497185"/>
                  </a:lnTo>
                  <a:lnTo>
                    <a:pt x="181201" y="1506078"/>
                  </a:lnTo>
                  <a:lnTo>
                    <a:pt x="187230" y="1514336"/>
                  </a:lnTo>
                  <a:lnTo>
                    <a:pt x="193577" y="1522594"/>
                  </a:lnTo>
                  <a:lnTo>
                    <a:pt x="200876" y="1530534"/>
                  </a:lnTo>
                  <a:lnTo>
                    <a:pt x="208492" y="1538156"/>
                  </a:lnTo>
                  <a:lnTo>
                    <a:pt x="216743" y="1545143"/>
                  </a:lnTo>
                  <a:lnTo>
                    <a:pt x="225629" y="1551178"/>
                  </a:lnTo>
                  <a:lnTo>
                    <a:pt x="230389" y="1554354"/>
                  </a:lnTo>
                  <a:lnTo>
                    <a:pt x="235149" y="1557212"/>
                  </a:lnTo>
                  <a:lnTo>
                    <a:pt x="239909" y="1559753"/>
                  </a:lnTo>
                  <a:lnTo>
                    <a:pt x="244669" y="1561976"/>
                  </a:lnTo>
                  <a:lnTo>
                    <a:pt x="1018979" y="1561976"/>
                  </a:lnTo>
                  <a:lnTo>
                    <a:pt x="1018979" y="1559436"/>
                  </a:lnTo>
                  <a:lnTo>
                    <a:pt x="1028182" y="1554354"/>
                  </a:lnTo>
                  <a:lnTo>
                    <a:pt x="1037068" y="1548637"/>
                  </a:lnTo>
                  <a:lnTo>
                    <a:pt x="1045636" y="1542603"/>
                  </a:lnTo>
                  <a:lnTo>
                    <a:pt x="1053252" y="1535298"/>
                  </a:lnTo>
                  <a:lnTo>
                    <a:pt x="1060551" y="1527993"/>
                  </a:lnTo>
                  <a:lnTo>
                    <a:pt x="1067532" y="1520370"/>
                  </a:lnTo>
                  <a:lnTo>
                    <a:pt x="1073879" y="1512113"/>
                  </a:lnTo>
                  <a:lnTo>
                    <a:pt x="1079908" y="1504173"/>
                  </a:lnTo>
                  <a:lnTo>
                    <a:pt x="1084986" y="1495597"/>
                  </a:lnTo>
                  <a:lnTo>
                    <a:pt x="1089429" y="1487022"/>
                  </a:lnTo>
                  <a:lnTo>
                    <a:pt x="1093554" y="1479082"/>
                  </a:lnTo>
                  <a:lnTo>
                    <a:pt x="1096728" y="1470507"/>
                  </a:lnTo>
                  <a:lnTo>
                    <a:pt x="1099266" y="1462884"/>
                  </a:lnTo>
                  <a:lnTo>
                    <a:pt x="1101170" y="1454626"/>
                  </a:lnTo>
                  <a:lnTo>
                    <a:pt x="1102122" y="1447321"/>
                  </a:lnTo>
                  <a:lnTo>
                    <a:pt x="1102757" y="1440334"/>
                  </a:lnTo>
                  <a:lnTo>
                    <a:pt x="1102757" y="184210"/>
                  </a:lnTo>
                  <a:lnTo>
                    <a:pt x="1102122" y="181669"/>
                  </a:lnTo>
                  <a:lnTo>
                    <a:pt x="1101805" y="179128"/>
                  </a:lnTo>
                  <a:lnTo>
                    <a:pt x="1101170" y="176588"/>
                  </a:lnTo>
                  <a:lnTo>
                    <a:pt x="1100536" y="174364"/>
                  </a:lnTo>
                  <a:lnTo>
                    <a:pt x="1099266" y="171824"/>
                  </a:lnTo>
                  <a:lnTo>
                    <a:pt x="1097997" y="169918"/>
                  </a:lnTo>
                  <a:lnTo>
                    <a:pt x="1096410" y="167695"/>
                  </a:lnTo>
                  <a:lnTo>
                    <a:pt x="1094824" y="165789"/>
                  </a:lnTo>
                  <a:lnTo>
                    <a:pt x="1092919" y="163884"/>
                  </a:lnTo>
                  <a:lnTo>
                    <a:pt x="1090698" y="162613"/>
                  </a:lnTo>
                  <a:lnTo>
                    <a:pt x="1088794" y="161343"/>
                  </a:lnTo>
                  <a:lnTo>
                    <a:pt x="1086573" y="160390"/>
                  </a:lnTo>
                  <a:lnTo>
                    <a:pt x="1083716" y="159119"/>
                  </a:lnTo>
                  <a:lnTo>
                    <a:pt x="1081178" y="158484"/>
                  </a:lnTo>
                  <a:lnTo>
                    <a:pt x="1078639" y="158167"/>
                  </a:lnTo>
                  <a:lnTo>
                    <a:pt x="1076100" y="158167"/>
                  </a:lnTo>
                  <a:lnTo>
                    <a:pt x="184374" y="158167"/>
                  </a:lnTo>
                  <a:lnTo>
                    <a:pt x="181836" y="158167"/>
                  </a:lnTo>
                  <a:close/>
                  <a:moveTo>
                    <a:pt x="1414463" y="157162"/>
                  </a:moveTo>
                  <a:lnTo>
                    <a:pt x="2153497" y="157162"/>
                  </a:lnTo>
                  <a:lnTo>
                    <a:pt x="2161123" y="157162"/>
                  </a:lnTo>
                  <a:lnTo>
                    <a:pt x="2169066" y="158114"/>
                  </a:lnTo>
                  <a:lnTo>
                    <a:pt x="2176374" y="158749"/>
                  </a:lnTo>
                  <a:lnTo>
                    <a:pt x="2183364" y="160337"/>
                  </a:lnTo>
                  <a:lnTo>
                    <a:pt x="2190671" y="161924"/>
                  </a:lnTo>
                  <a:lnTo>
                    <a:pt x="2197661" y="163829"/>
                  </a:lnTo>
                  <a:lnTo>
                    <a:pt x="2204651" y="166052"/>
                  </a:lnTo>
                  <a:lnTo>
                    <a:pt x="2211324" y="168909"/>
                  </a:lnTo>
                  <a:lnTo>
                    <a:pt x="2217996" y="172084"/>
                  </a:lnTo>
                  <a:lnTo>
                    <a:pt x="2224350" y="174942"/>
                  </a:lnTo>
                  <a:lnTo>
                    <a:pt x="2230387" y="178752"/>
                  </a:lnTo>
                  <a:lnTo>
                    <a:pt x="2236424" y="182562"/>
                  </a:lnTo>
                  <a:lnTo>
                    <a:pt x="2242461" y="186689"/>
                  </a:lnTo>
                  <a:lnTo>
                    <a:pt x="2247862" y="191134"/>
                  </a:lnTo>
                  <a:lnTo>
                    <a:pt x="2253264" y="195579"/>
                  </a:lnTo>
                  <a:lnTo>
                    <a:pt x="2258665" y="200659"/>
                  </a:lnTo>
                  <a:lnTo>
                    <a:pt x="2263431" y="206057"/>
                  </a:lnTo>
                  <a:lnTo>
                    <a:pt x="2268197" y="211137"/>
                  </a:lnTo>
                  <a:lnTo>
                    <a:pt x="2272645" y="216852"/>
                  </a:lnTo>
                  <a:lnTo>
                    <a:pt x="2276776" y="222567"/>
                  </a:lnTo>
                  <a:lnTo>
                    <a:pt x="2280270" y="228917"/>
                  </a:lnTo>
                  <a:lnTo>
                    <a:pt x="2284083" y="234949"/>
                  </a:lnTo>
                  <a:lnTo>
                    <a:pt x="2287261" y="241299"/>
                  </a:lnTo>
                  <a:lnTo>
                    <a:pt x="2290438" y="247967"/>
                  </a:lnTo>
                  <a:lnTo>
                    <a:pt x="2292980" y="254634"/>
                  </a:lnTo>
                  <a:lnTo>
                    <a:pt x="2295204" y="261619"/>
                  </a:lnTo>
                  <a:lnTo>
                    <a:pt x="2297428" y="268604"/>
                  </a:lnTo>
                  <a:lnTo>
                    <a:pt x="2298699" y="275589"/>
                  </a:lnTo>
                  <a:lnTo>
                    <a:pt x="2300287" y="282892"/>
                  </a:lnTo>
                  <a:lnTo>
                    <a:pt x="2300923" y="290512"/>
                  </a:lnTo>
                  <a:lnTo>
                    <a:pt x="2301876" y="297814"/>
                  </a:lnTo>
                  <a:lnTo>
                    <a:pt x="2301876" y="305434"/>
                  </a:lnTo>
                  <a:lnTo>
                    <a:pt x="2301876" y="1484630"/>
                  </a:lnTo>
                  <a:lnTo>
                    <a:pt x="2301876" y="1497013"/>
                  </a:lnTo>
                  <a:lnTo>
                    <a:pt x="2300923" y="1509078"/>
                  </a:lnTo>
                  <a:lnTo>
                    <a:pt x="2299652" y="1521143"/>
                  </a:lnTo>
                  <a:lnTo>
                    <a:pt x="2298063" y="1533208"/>
                  </a:lnTo>
                  <a:lnTo>
                    <a:pt x="2295839" y="1544638"/>
                  </a:lnTo>
                  <a:lnTo>
                    <a:pt x="2292980" y="1555433"/>
                  </a:lnTo>
                  <a:lnTo>
                    <a:pt x="2289802" y="1566545"/>
                  </a:lnTo>
                  <a:lnTo>
                    <a:pt x="2285990" y="1577340"/>
                  </a:lnTo>
                  <a:lnTo>
                    <a:pt x="2281859" y="1587500"/>
                  </a:lnTo>
                  <a:lnTo>
                    <a:pt x="2277093" y="1597660"/>
                  </a:lnTo>
                  <a:lnTo>
                    <a:pt x="2271374" y="1607503"/>
                  </a:lnTo>
                  <a:lnTo>
                    <a:pt x="2265655" y="1616710"/>
                  </a:lnTo>
                  <a:lnTo>
                    <a:pt x="2259300" y="1625918"/>
                  </a:lnTo>
                  <a:lnTo>
                    <a:pt x="2252310" y="1634808"/>
                  </a:lnTo>
                  <a:lnTo>
                    <a:pt x="2244685" y="1643063"/>
                  </a:lnTo>
                  <a:lnTo>
                    <a:pt x="2236424" y="1651000"/>
                  </a:lnTo>
                  <a:lnTo>
                    <a:pt x="2227846" y="1658938"/>
                  </a:lnTo>
                  <a:lnTo>
                    <a:pt x="2218631" y="1665923"/>
                  </a:lnTo>
                  <a:lnTo>
                    <a:pt x="2208782" y="1672908"/>
                  </a:lnTo>
                  <a:lnTo>
                    <a:pt x="2198297" y="1678940"/>
                  </a:lnTo>
                  <a:lnTo>
                    <a:pt x="2187494" y="1684973"/>
                  </a:lnTo>
                  <a:lnTo>
                    <a:pt x="2176056" y="1690370"/>
                  </a:lnTo>
                  <a:lnTo>
                    <a:pt x="2163664" y="1695450"/>
                  </a:lnTo>
                  <a:lnTo>
                    <a:pt x="2150955" y="1700213"/>
                  </a:lnTo>
                  <a:lnTo>
                    <a:pt x="2137611" y="1704023"/>
                  </a:lnTo>
                  <a:lnTo>
                    <a:pt x="2123631" y="1707515"/>
                  </a:lnTo>
                  <a:lnTo>
                    <a:pt x="2108698" y="1710373"/>
                  </a:lnTo>
                  <a:lnTo>
                    <a:pt x="2093764" y="1712913"/>
                  </a:lnTo>
                  <a:lnTo>
                    <a:pt x="2077878" y="1715135"/>
                  </a:lnTo>
                  <a:lnTo>
                    <a:pt x="2061038" y="1716405"/>
                  </a:lnTo>
                  <a:lnTo>
                    <a:pt x="2044199" y="1717358"/>
                  </a:lnTo>
                  <a:lnTo>
                    <a:pt x="2026406" y="1717675"/>
                  </a:lnTo>
                  <a:lnTo>
                    <a:pt x="1563159" y="1717675"/>
                  </a:lnTo>
                  <a:lnTo>
                    <a:pt x="1551721" y="1717358"/>
                  </a:lnTo>
                  <a:lnTo>
                    <a:pt x="1540601" y="1716723"/>
                  </a:lnTo>
                  <a:lnTo>
                    <a:pt x="1529163" y="1715453"/>
                  </a:lnTo>
                  <a:lnTo>
                    <a:pt x="1518042" y="1714500"/>
                  </a:lnTo>
                  <a:lnTo>
                    <a:pt x="1506922" y="1712913"/>
                  </a:lnTo>
                  <a:lnTo>
                    <a:pt x="1495801" y="1710690"/>
                  </a:lnTo>
                  <a:lnTo>
                    <a:pt x="1485634" y="1709103"/>
                  </a:lnTo>
                  <a:lnTo>
                    <a:pt x="1475149" y="1706880"/>
                  </a:lnTo>
                  <a:lnTo>
                    <a:pt x="1456085" y="1701800"/>
                  </a:lnTo>
                  <a:lnTo>
                    <a:pt x="1439246" y="1697038"/>
                  </a:lnTo>
                  <a:lnTo>
                    <a:pt x="1424948" y="1692593"/>
                  </a:lnTo>
                  <a:lnTo>
                    <a:pt x="1414463" y="1688783"/>
                  </a:lnTo>
                  <a:lnTo>
                    <a:pt x="1414463" y="1342708"/>
                  </a:lnTo>
                  <a:lnTo>
                    <a:pt x="1416687" y="1347470"/>
                  </a:lnTo>
                  <a:lnTo>
                    <a:pt x="1419229" y="1352233"/>
                  </a:lnTo>
                  <a:lnTo>
                    <a:pt x="1422088" y="1357630"/>
                  </a:lnTo>
                  <a:lnTo>
                    <a:pt x="1425583" y="1362393"/>
                  </a:lnTo>
                  <a:lnTo>
                    <a:pt x="1429078" y="1367473"/>
                  </a:lnTo>
                  <a:lnTo>
                    <a:pt x="1433209" y="1372235"/>
                  </a:lnTo>
                  <a:lnTo>
                    <a:pt x="1437657" y="1376998"/>
                  </a:lnTo>
                  <a:lnTo>
                    <a:pt x="1442105" y="1381760"/>
                  </a:lnTo>
                  <a:lnTo>
                    <a:pt x="1446871" y="1386523"/>
                  </a:lnTo>
                  <a:lnTo>
                    <a:pt x="1451637" y="1390968"/>
                  </a:lnTo>
                  <a:lnTo>
                    <a:pt x="1456721" y="1395413"/>
                  </a:lnTo>
                  <a:lnTo>
                    <a:pt x="1462440" y="1399540"/>
                  </a:lnTo>
                  <a:lnTo>
                    <a:pt x="1467523" y="1403350"/>
                  </a:lnTo>
                  <a:lnTo>
                    <a:pt x="1472925" y="1406525"/>
                  </a:lnTo>
                  <a:lnTo>
                    <a:pt x="1478644" y="1410018"/>
                  </a:lnTo>
                  <a:lnTo>
                    <a:pt x="1484045" y="1412558"/>
                  </a:lnTo>
                  <a:lnTo>
                    <a:pt x="1484045" y="1413510"/>
                  </a:lnTo>
                  <a:lnTo>
                    <a:pt x="2108062" y="1413510"/>
                  </a:lnTo>
                  <a:lnTo>
                    <a:pt x="2108062" y="1410335"/>
                  </a:lnTo>
                  <a:lnTo>
                    <a:pt x="2115370" y="1406208"/>
                  </a:lnTo>
                  <a:lnTo>
                    <a:pt x="2122360" y="1401763"/>
                  </a:lnTo>
                  <a:lnTo>
                    <a:pt x="2129032" y="1396683"/>
                  </a:lnTo>
                  <a:lnTo>
                    <a:pt x="2135387" y="1390968"/>
                  </a:lnTo>
                  <a:lnTo>
                    <a:pt x="2141106" y="1385253"/>
                  </a:lnTo>
                  <a:lnTo>
                    <a:pt x="2146825" y="1378903"/>
                  </a:lnTo>
                  <a:lnTo>
                    <a:pt x="2151909" y="1372235"/>
                  </a:lnTo>
                  <a:lnTo>
                    <a:pt x="2156357" y="1365568"/>
                  </a:lnTo>
                  <a:lnTo>
                    <a:pt x="2160805" y="1358900"/>
                  </a:lnTo>
                  <a:lnTo>
                    <a:pt x="2163982" y="1352233"/>
                  </a:lnTo>
                  <a:lnTo>
                    <a:pt x="2167477" y="1345883"/>
                  </a:lnTo>
                  <a:lnTo>
                    <a:pt x="2170019" y="1339215"/>
                  </a:lnTo>
                  <a:lnTo>
                    <a:pt x="2172243" y="1332865"/>
                  </a:lnTo>
                  <a:lnTo>
                    <a:pt x="2173832" y="1326515"/>
                  </a:lnTo>
                  <a:lnTo>
                    <a:pt x="2174467" y="1320800"/>
                  </a:lnTo>
                  <a:lnTo>
                    <a:pt x="2174785" y="1315085"/>
                  </a:lnTo>
                  <a:lnTo>
                    <a:pt x="2174785" y="305434"/>
                  </a:lnTo>
                  <a:lnTo>
                    <a:pt x="2174467" y="301307"/>
                  </a:lnTo>
                  <a:lnTo>
                    <a:pt x="2172879" y="297497"/>
                  </a:lnTo>
                  <a:lnTo>
                    <a:pt x="2171290" y="293687"/>
                  </a:lnTo>
                  <a:lnTo>
                    <a:pt x="2168430" y="290829"/>
                  </a:lnTo>
                  <a:lnTo>
                    <a:pt x="2165571" y="288289"/>
                  </a:lnTo>
                  <a:lnTo>
                    <a:pt x="2162076" y="286067"/>
                  </a:lnTo>
                  <a:lnTo>
                    <a:pt x="2157945" y="284797"/>
                  </a:lnTo>
                  <a:lnTo>
                    <a:pt x="2153497" y="284479"/>
                  </a:lnTo>
                  <a:lnTo>
                    <a:pt x="1414463" y="284479"/>
                  </a:lnTo>
                  <a:lnTo>
                    <a:pt x="1414463" y="157162"/>
                  </a:lnTo>
                  <a:close/>
                  <a:moveTo>
                    <a:pt x="184374" y="0"/>
                  </a:moveTo>
                  <a:lnTo>
                    <a:pt x="1076100" y="0"/>
                  </a:lnTo>
                  <a:lnTo>
                    <a:pt x="1085621" y="317"/>
                  </a:lnTo>
                  <a:lnTo>
                    <a:pt x="1094824" y="953"/>
                  </a:lnTo>
                  <a:lnTo>
                    <a:pt x="1104026" y="1905"/>
                  </a:lnTo>
                  <a:lnTo>
                    <a:pt x="1113229" y="3494"/>
                  </a:lnTo>
                  <a:lnTo>
                    <a:pt x="1122115" y="5717"/>
                  </a:lnTo>
                  <a:lnTo>
                    <a:pt x="1131000" y="8258"/>
                  </a:lnTo>
                  <a:lnTo>
                    <a:pt x="1139568" y="11434"/>
                  </a:lnTo>
                  <a:lnTo>
                    <a:pt x="1147502" y="14610"/>
                  </a:lnTo>
                  <a:lnTo>
                    <a:pt x="1156070" y="18421"/>
                  </a:lnTo>
                  <a:lnTo>
                    <a:pt x="1163686" y="22232"/>
                  </a:lnTo>
                  <a:lnTo>
                    <a:pt x="1171620" y="26679"/>
                  </a:lnTo>
                  <a:lnTo>
                    <a:pt x="1178919" y="31443"/>
                  </a:lnTo>
                  <a:lnTo>
                    <a:pt x="1186217" y="36842"/>
                  </a:lnTo>
                  <a:lnTo>
                    <a:pt x="1193199" y="42241"/>
                  </a:lnTo>
                  <a:lnTo>
                    <a:pt x="1199863" y="47640"/>
                  </a:lnTo>
                  <a:lnTo>
                    <a:pt x="1206210" y="53993"/>
                  </a:lnTo>
                  <a:lnTo>
                    <a:pt x="1212557" y="60345"/>
                  </a:lnTo>
                  <a:lnTo>
                    <a:pt x="1218269" y="67014"/>
                  </a:lnTo>
                  <a:lnTo>
                    <a:pt x="1223981" y="74002"/>
                  </a:lnTo>
                  <a:lnTo>
                    <a:pt x="1229058" y="81306"/>
                  </a:lnTo>
                  <a:lnTo>
                    <a:pt x="1233818" y="88611"/>
                  </a:lnTo>
                  <a:lnTo>
                    <a:pt x="1238261" y="96551"/>
                  </a:lnTo>
                  <a:lnTo>
                    <a:pt x="1242387" y="104492"/>
                  </a:lnTo>
                  <a:lnTo>
                    <a:pt x="1245877" y="112749"/>
                  </a:lnTo>
                  <a:lnTo>
                    <a:pt x="1249368" y="121325"/>
                  </a:lnTo>
                  <a:lnTo>
                    <a:pt x="1252224" y="129582"/>
                  </a:lnTo>
                  <a:lnTo>
                    <a:pt x="1254446" y="138475"/>
                  </a:lnTo>
                  <a:lnTo>
                    <a:pt x="1256667" y="147368"/>
                  </a:lnTo>
                  <a:lnTo>
                    <a:pt x="1258254" y="156261"/>
                  </a:lnTo>
                  <a:lnTo>
                    <a:pt x="1259523" y="165472"/>
                  </a:lnTo>
                  <a:lnTo>
                    <a:pt x="1259840" y="175000"/>
                  </a:lnTo>
                  <a:lnTo>
                    <a:pt x="1260475" y="184210"/>
                  </a:lnTo>
                  <a:lnTo>
                    <a:pt x="1260475" y="1651541"/>
                  </a:lnTo>
                  <a:lnTo>
                    <a:pt x="1259840" y="1667103"/>
                  </a:lnTo>
                  <a:lnTo>
                    <a:pt x="1259206" y="1682348"/>
                  </a:lnTo>
                  <a:lnTo>
                    <a:pt x="1257936" y="1696958"/>
                  </a:lnTo>
                  <a:lnTo>
                    <a:pt x="1255715" y="1711886"/>
                  </a:lnTo>
                  <a:lnTo>
                    <a:pt x="1252542" y="1725860"/>
                  </a:lnTo>
                  <a:lnTo>
                    <a:pt x="1249368" y="1739835"/>
                  </a:lnTo>
                  <a:lnTo>
                    <a:pt x="1245243" y="1753492"/>
                  </a:lnTo>
                  <a:lnTo>
                    <a:pt x="1240483" y="1766831"/>
                  </a:lnTo>
                  <a:lnTo>
                    <a:pt x="1235405" y="1779535"/>
                  </a:lnTo>
                  <a:lnTo>
                    <a:pt x="1229376" y="1792239"/>
                  </a:lnTo>
                  <a:lnTo>
                    <a:pt x="1222712" y="1804308"/>
                  </a:lnTo>
                  <a:lnTo>
                    <a:pt x="1215413" y="1816060"/>
                  </a:lnTo>
                  <a:lnTo>
                    <a:pt x="1207162" y="1827493"/>
                  </a:lnTo>
                  <a:lnTo>
                    <a:pt x="1198594" y="1838292"/>
                  </a:lnTo>
                  <a:lnTo>
                    <a:pt x="1189391" y="1848773"/>
                  </a:lnTo>
                  <a:lnTo>
                    <a:pt x="1179236" y="1858619"/>
                  </a:lnTo>
                  <a:lnTo>
                    <a:pt x="1168129" y="1868147"/>
                  </a:lnTo>
                  <a:lnTo>
                    <a:pt x="1156705" y="1877040"/>
                  </a:lnTo>
                  <a:lnTo>
                    <a:pt x="1144646" y="1885615"/>
                  </a:lnTo>
                  <a:lnTo>
                    <a:pt x="1131635" y="1893555"/>
                  </a:lnTo>
                  <a:lnTo>
                    <a:pt x="1117989" y="1900860"/>
                  </a:lnTo>
                  <a:lnTo>
                    <a:pt x="1103709" y="1907530"/>
                  </a:lnTo>
                  <a:lnTo>
                    <a:pt x="1088794" y="1913882"/>
                  </a:lnTo>
                  <a:lnTo>
                    <a:pt x="1072927" y="1919599"/>
                  </a:lnTo>
                  <a:lnTo>
                    <a:pt x="1056108" y="1924680"/>
                  </a:lnTo>
                  <a:lnTo>
                    <a:pt x="1038654" y="1929127"/>
                  </a:lnTo>
                  <a:lnTo>
                    <a:pt x="1020566" y="1932620"/>
                  </a:lnTo>
                  <a:lnTo>
                    <a:pt x="1001526" y="1936114"/>
                  </a:lnTo>
                  <a:lnTo>
                    <a:pt x="981851" y="1938337"/>
                  </a:lnTo>
                  <a:lnTo>
                    <a:pt x="961541" y="1940243"/>
                  </a:lnTo>
                  <a:lnTo>
                    <a:pt x="940279" y="1941196"/>
                  </a:lnTo>
                  <a:lnTo>
                    <a:pt x="918065" y="1941513"/>
                  </a:lnTo>
                  <a:lnTo>
                    <a:pt x="342410" y="1941513"/>
                  </a:lnTo>
                  <a:lnTo>
                    <a:pt x="321148" y="1941196"/>
                  </a:lnTo>
                  <a:lnTo>
                    <a:pt x="300839" y="1940243"/>
                  </a:lnTo>
                  <a:lnTo>
                    <a:pt x="280846" y="1938337"/>
                  </a:lnTo>
                  <a:lnTo>
                    <a:pt x="261806" y="1936114"/>
                  </a:lnTo>
                  <a:lnTo>
                    <a:pt x="242765" y="1932938"/>
                  </a:lnTo>
                  <a:lnTo>
                    <a:pt x="225311" y="1929444"/>
                  </a:lnTo>
                  <a:lnTo>
                    <a:pt x="208175" y="1924998"/>
                  </a:lnTo>
                  <a:lnTo>
                    <a:pt x="191673" y="1920234"/>
                  </a:lnTo>
                  <a:lnTo>
                    <a:pt x="175806" y="1914517"/>
                  </a:lnTo>
                  <a:lnTo>
                    <a:pt x="160574" y="1908800"/>
                  </a:lnTo>
                  <a:lnTo>
                    <a:pt x="146294" y="1902130"/>
                  </a:lnTo>
                  <a:lnTo>
                    <a:pt x="132648" y="1894825"/>
                  </a:lnTo>
                  <a:lnTo>
                    <a:pt x="119954" y="1886885"/>
                  </a:lnTo>
                  <a:lnTo>
                    <a:pt x="107261" y="1878628"/>
                  </a:lnTo>
                  <a:lnTo>
                    <a:pt x="95836" y="1869735"/>
                  </a:lnTo>
                  <a:lnTo>
                    <a:pt x="84730" y="1860524"/>
                  </a:lnTo>
                  <a:lnTo>
                    <a:pt x="74575" y="1850361"/>
                  </a:lnTo>
                  <a:lnTo>
                    <a:pt x="64737" y="1840198"/>
                  </a:lnTo>
                  <a:lnTo>
                    <a:pt x="55534" y="1829399"/>
                  </a:lnTo>
                  <a:lnTo>
                    <a:pt x="47601" y="1817965"/>
                  </a:lnTo>
                  <a:lnTo>
                    <a:pt x="39985" y="1806532"/>
                  </a:lnTo>
                  <a:lnTo>
                    <a:pt x="32686" y="1794463"/>
                  </a:lnTo>
                  <a:lnTo>
                    <a:pt x="26656" y="1781758"/>
                  </a:lnTo>
                  <a:lnTo>
                    <a:pt x="20944" y="1768419"/>
                  </a:lnTo>
                  <a:lnTo>
                    <a:pt x="16184" y="1755397"/>
                  </a:lnTo>
                  <a:lnTo>
                    <a:pt x="11741" y="1741740"/>
                  </a:lnTo>
                  <a:lnTo>
                    <a:pt x="8251" y="1727131"/>
                  </a:lnTo>
                  <a:lnTo>
                    <a:pt x="5077" y="1712838"/>
                  </a:lnTo>
                  <a:lnTo>
                    <a:pt x="2856" y="1698229"/>
                  </a:lnTo>
                  <a:lnTo>
                    <a:pt x="1269" y="1682984"/>
                  </a:lnTo>
                  <a:lnTo>
                    <a:pt x="317" y="1667421"/>
                  </a:lnTo>
                  <a:lnTo>
                    <a:pt x="0" y="1651541"/>
                  </a:lnTo>
                  <a:lnTo>
                    <a:pt x="0" y="184210"/>
                  </a:lnTo>
                  <a:lnTo>
                    <a:pt x="0" y="175000"/>
                  </a:lnTo>
                  <a:lnTo>
                    <a:pt x="634" y="165472"/>
                  </a:lnTo>
                  <a:lnTo>
                    <a:pt x="1904" y="156261"/>
                  </a:lnTo>
                  <a:lnTo>
                    <a:pt x="3808" y="147368"/>
                  </a:lnTo>
                  <a:lnTo>
                    <a:pt x="6029" y="138475"/>
                  </a:lnTo>
                  <a:lnTo>
                    <a:pt x="8251" y="129582"/>
                  </a:lnTo>
                  <a:lnTo>
                    <a:pt x="11107" y="121325"/>
                  </a:lnTo>
                  <a:lnTo>
                    <a:pt x="14280" y="112749"/>
                  </a:lnTo>
                  <a:lnTo>
                    <a:pt x="18088" y="104492"/>
                  </a:lnTo>
                  <a:lnTo>
                    <a:pt x="22214" y="96551"/>
                  </a:lnTo>
                  <a:lnTo>
                    <a:pt x="26656" y="88611"/>
                  </a:lnTo>
                  <a:lnTo>
                    <a:pt x="31416" y="81306"/>
                  </a:lnTo>
                  <a:lnTo>
                    <a:pt x="36494" y="74002"/>
                  </a:lnTo>
                  <a:lnTo>
                    <a:pt x="41889" y="67014"/>
                  </a:lnTo>
                  <a:lnTo>
                    <a:pt x="47918" y="60345"/>
                  </a:lnTo>
                  <a:lnTo>
                    <a:pt x="53948" y="53993"/>
                  </a:lnTo>
                  <a:lnTo>
                    <a:pt x="60612" y="47640"/>
                  </a:lnTo>
                  <a:lnTo>
                    <a:pt x="66959" y="42241"/>
                  </a:lnTo>
                  <a:lnTo>
                    <a:pt x="74257" y="36842"/>
                  </a:lnTo>
                  <a:lnTo>
                    <a:pt x="81556" y="31443"/>
                  </a:lnTo>
                  <a:lnTo>
                    <a:pt x="88855" y="26679"/>
                  </a:lnTo>
                  <a:lnTo>
                    <a:pt x="96471" y="22232"/>
                  </a:lnTo>
                  <a:lnTo>
                    <a:pt x="104405" y="18421"/>
                  </a:lnTo>
                  <a:lnTo>
                    <a:pt x="112338" y="14610"/>
                  </a:lnTo>
                  <a:lnTo>
                    <a:pt x="120906" y="11434"/>
                  </a:lnTo>
                  <a:lnTo>
                    <a:pt x="129475" y="8258"/>
                  </a:lnTo>
                  <a:lnTo>
                    <a:pt x="138360" y="5717"/>
                  </a:lnTo>
                  <a:lnTo>
                    <a:pt x="146928" y="3494"/>
                  </a:lnTo>
                  <a:lnTo>
                    <a:pt x="156131" y="1905"/>
                  </a:lnTo>
                  <a:lnTo>
                    <a:pt x="165651" y="953"/>
                  </a:lnTo>
                  <a:lnTo>
                    <a:pt x="174854" y="317"/>
                  </a:lnTo>
                  <a:lnTo>
                    <a:pt x="18437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normAutofit lnSpcReduction="1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5">
                <a:solidFill>
                  <a:schemeClr val="bg1"/>
                </a:solidFill>
                <a:latin typeface="Arial" pitchFamily="34" charset="0"/>
                <a:ea typeface="微软雅黑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939614" y="1733815"/>
            <a:ext cx="1602178" cy="640871"/>
            <a:chOff x="818583" y="1644226"/>
            <a:chExt cx="1602178" cy="640871"/>
          </a:xfrm>
        </p:grpSpPr>
        <p:sp>
          <p:nvSpPr>
            <p:cNvPr id="12" name="任意多边形 13"/>
            <p:cNvSpPr/>
            <p:nvPr/>
          </p:nvSpPr>
          <p:spPr>
            <a:xfrm>
              <a:off x="818583" y="1644226"/>
              <a:ext cx="1602178" cy="640871"/>
            </a:xfrm>
            <a:custGeom>
              <a:avLst/>
              <a:gdLst>
                <a:gd name="connsiteX0" fmla="*/ 0 w 1602178"/>
                <a:gd name="connsiteY0" fmla="*/ 0 h 640871"/>
                <a:gd name="connsiteX1" fmla="*/ 1281743 w 1602178"/>
                <a:gd name="connsiteY1" fmla="*/ 0 h 640871"/>
                <a:gd name="connsiteX2" fmla="*/ 1602178 w 1602178"/>
                <a:gd name="connsiteY2" fmla="*/ 320436 h 640871"/>
                <a:gd name="connsiteX3" fmla="*/ 1281743 w 1602178"/>
                <a:gd name="connsiteY3" fmla="*/ 640871 h 640871"/>
                <a:gd name="connsiteX4" fmla="*/ 0 w 1602178"/>
                <a:gd name="connsiteY4" fmla="*/ 640871 h 640871"/>
                <a:gd name="connsiteX5" fmla="*/ 320436 w 1602178"/>
                <a:gd name="connsiteY5" fmla="*/ 320436 h 640871"/>
                <a:gd name="connsiteX6" fmla="*/ 0 w 1602178"/>
                <a:gd name="connsiteY6" fmla="*/ 0 h 64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2178" h="640871">
                  <a:moveTo>
                    <a:pt x="0" y="0"/>
                  </a:moveTo>
                  <a:lnTo>
                    <a:pt x="1281743" y="0"/>
                  </a:lnTo>
                  <a:lnTo>
                    <a:pt x="1602178" y="320436"/>
                  </a:lnTo>
                  <a:lnTo>
                    <a:pt x="1281743" y="640871"/>
                  </a:lnTo>
                  <a:lnTo>
                    <a:pt x="0" y="640871"/>
                  </a:lnTo>
                  <a:lnTo>
                    <a:pt x="320436" y="32043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0596" tIns="5080" rIns="320435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b="1" kern="1200" dirty="0">
                <a:solidFill>
                  <a:schemeClr val="bg1"/>
                </a:solidFill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b="1" kern="1200" dirty="0">
                <a:solidFill>
                  <a:schemeClr val="bg1"/>
                </a:solidFill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900" kern="1200" dirty="0">
                  <a:solidFill>
                    <a:schemeClr val="bg1"/>
                  </a:solidFill>
                </a:rPr>
                <a:t>Add text</a:t>
              </a:r>
              <a:endParaRPr lang="en-US" sz="9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MH_Other_10"/>
            <p:cNvSpPr/>
            <p:nvPr/>
          </p:nvSpPr>
          <p:spPr>
            <a:xfrm>
              <a:off x="1528025" y="1710039"/>
              <a:ext cx="238959" cy="287837"/>
            </a:xfrm>
            <a:custGeom>
              <a:avLst/>
              <a:gdLst/>
              <a:ahLst/>
              <a:cxnLst/>
              <a:rect l="l" t="t" r="r" b="b"/>
              <a:pathLst>
                <a:path w="1674290" h="2018114">
                  <a:moveTo>
                    <a:pt x="307141" y="691642"/>
                  </a:moveTo>
                  <a:lnTo>
                    <a:pt x="1378912" y="691642"/>
                  </a:lnTo>
                  <a:lnTo>
                    <a:pt x="1369387" y="1458335"/>
                  </a:lnTo>
                  <a:cubicBezTo>
                    <a:pt x="1369387" y="1541769"/>
                    <a:pt x="1301750" y="1609406"/>
                    <a:pt x="1218316" y="1609406"/>
                  </a:cubicBezTo>
                  <a:lnTo>
                    <a:pt x="1158892" y="1609406"/>
                  </a:lnTo>
                  <a:lnTo>
                    <a:pt x="1158892" y="1898352"/>
                  </a:lnTo>
                  <a:cubicBezTo>
                    <a:pt x="1158892" y="1964495"/>
                    <a:pt x="1105273" y="2018114"/>
                    <a:pt x="1039130" y="2018114"/>
                  </a:cubicBezTo>
                  <a:cubicBezTo>
                    <a:pt x="972987" y="2018114"/>
                    <a:pt x="919368" y="1964495"/>
                    <a:pt x="919368" y="1898352"/>
                  </a:cubicBezTo>
                  <a:lnTo>
                    <a:pt x="919368" y="1609406"/>
                  </a:lnTo>
                  <a:lnTo>
                    <a:pt x="765901" y="1609406"/>
                  </a:lnTo>
                  <a:lnTo>
                    <a:pt x="765901" y="1898351"/>
                  </a:lnTo>
                  <a:cubicBezTo>
                    <a:pt x="765901" y="1964494"/>
                    <a:pt x="712282" y="2018113"/>
                    <a:pt x="646139" y="2018113"/>
                  </a:cubicBezTo>
                  <a:cubicBezTo>
                    <a:pt x="579996" y="2018113"/>
                    <a:pt x="526377" y="1964494"/>
                    <a:pt x="526377" y="1898351"/>
                  </a:cubicBezTo>
                  <a:lnTo>
                    <a:pt x="526377" y="1609406"/>
                  </a:lnTo>
                  <a:lnTo>
                    <a:pt x="458213" y="1609406"/>
                  </a:lnTo>
                  <a:cubicBezTo>
                    <a:pt x="374779" y="1609406"/>
                    <a:pt x="307141" y="1541769"/>
                    <a:pt x="307141" y="1458335"/>
                  </a:cubicBezTo>
                  <a:lnTo>
                    <a:pt x="307141" y="1156202"/>
                  </a:lnTo>
                  <a:lnTo>
                    <a:pt x="307141" y="854070"/>
                  </a:lnTo>
                  <a:close/>
                  <a:moveTo>
                    <a:pt x="1554528" y="683951"/>
                  </a:moveTo>
                  <a:cubicBezTo>
                    <a:pt x="1620671" y="683951"/>
                    <a:pt x="1674290" y="737570"/>
                    <a:pt x="1674290" y="803713"/>
                  </a:cubicBezTo>
                  <a:lnTo>
                    <a:pt x="1674290" y="1299148"/>
                  </a:lnTo>
                  <a:cubicBezTo>
                    <a:pt x="1674290" y="1365291"/>
                    <a:pt x="1620671" y="1418910"/>
                    <a:pt x="1554528" y="1418910"/>
                  </a:cubicBezTo>
                  <a:cubicBezTo>
                    <a:pt x="1488385" y="1418910"/>
                    <a:pt x="1434766" y="1365291"/>
                    <a:pt x="1434766" y="1299148"/>
                  </a:cubicBezTo>
                  <a:lnTo>
                    <a:pt x="1434766" y="803713"/>
                  </a:lnTo>
                  <a:cubicBezTo>
                    <a:pt x="1434766" y="737570"/>
                    <a:pt x="1488385" y="683951"/>
                    <a:pt x="1554528" y="683951"/>
                  </a:cubicBezTo>
                  <a:close/>
                  <a:moveTo>
                    <a:pt x="119762" y="683950"/>
                  </a:moveTo>
                  <a:cubicBezTo>
                    <a:pt x="185905" y="683950"/>
                    <a:pt x="239524" y="737569"/>
                    <a:pt x="239524" y="803712"/>
                  </a:cubicBezTo>
                  <a:lnTo>
                    <a:pt x="239524" y="1299147"/>
                  </a:lnTo>
                  <a:cubicBezTo>
                    <a:pt x="239524" y="1365290"/>
                    <a:pt x="185905" y="1418909"/>
                    <a:pt x="119762" y="1418909"/>
                  </a:cubicBezTo>
                  <a:cubicBezTo>
                    <a:pt x="53619" y="1418909"/>
                    <a:pt x="0" y="1365290"/>
                    <a:pt x="0" y="1299147"/>
                  </a:cubicBezTo>
                  <a:lnTo>
                    <a:pt x="0" y="803712"/>
                  </a:lnTo>
                  <a:cubicBezTo>
                    <a:pt x="0" y="737569"/>
                    <a:pt x="53619" y="683950"/>
                    <a:pt x="119762" y="683950"/>
                  </a:cubicBezTo>
                  <a:close/>
                  <a:moveTo>
                    <a:pt x="1058285" y="381191"/>
                  </a:moveTo>
                  <a:cubicBezTo>
                    <a:pt x="1028091" y="381191"/>
                    <a:pt x="1003614" y="405668"/>
                    <a:pt x="1003614" y="435862"/>
                  </a:cubicBezTo>
                  <a:cubicBezTo>
                    <a:pt x="1003614" y="466056"/>
                    <a:pt x="1028091" y="490533"/>
                    <a:pt x="1058285" y="490533"/>
                  </a:cubicBezTo>
                  <a:cubicBezTo>
                    <a:pt x="1088479" y="490533"/>
                    <a:pt x="1112956" y="466056"/>
                    <a:pt x="1112956" y="435862"/>
                  </a:cubicBezTo>
                  <a:cubicBezTo>
                    <a:pt x="1112956" y="405668"/>
                    <a:pt x="1088479" y="381191"/>
                    <a:pt x="1058285" y="381191"/>
                  </a:cubicBezTo>
                  <a:close/>
                  <a:moveTo>
                    <a:pt x="620445" y="381191"/>
                  </a:moveTo>
                  <a:cubicBezTo>
                    <a:pt x="590251" y="381191"/>
                    <a:pt x="565774" y="405668"/>
                    <a:pt x="565774" y="435862"/>
                  </a:cubicBezTo>
                  <a:cubicBezTo>
                    <a:pt x="565774" y="466056"/>
                    <a:pt x="590251" y="490533"/>
                    <a:pt x="620445" y="490533"/>
                  </a:cubicBezTo>
                  <a:cubicBezTo>
                    <a:pt x="650639" y="490533"/>
                    <a:pt x="675116" y="466056"/>
                    <a:pt x="675116" y="435862"/>
                  </a:cubicBezTo>
                  <a:cubicBezTo>
                    <a:pt x="675116" y="405668"/>
                    <a:pt x="650639" y="381191"/>
                    <a:pt x="620445" y="381191"/>
                  </a:cubicBezTo>
                  <a:close/>
                  <a:moveTo>
                    <a:pt x="508384" y="1373"/>
                  </a:moveTo>
                  <a:cubicBezTo>
                    <a:pt x="515956" y="3701"/>
                    <a:pt x="522639" y="8917"/>
                    <a:pt x="526639" y="16470"/>
                  </a:cubicBezTo>
                  <a:lnTo>
                    <a:pt x="615978" y="185144"/>
                  </a:lnTo>
                  <a:cubicBezTo>
                    <a:pt x="687009" y="148129"/>
                    <a:pt x="767930" y="128483"/>
                    <a:pt x="853439" y="128483"/>
                  </a:cubicBezTo>
                  <a:cubicBezTo>
                    <a:pt x="932860" y="128483"/>
                    <a:pt x="1008322" y="145431"/>
                    <a:pt x="1075718" y="177325"/>
                  </a:cubicBezTo>
                  <a:lnTo>
                    <a:pt x="1150798" y="40824"/>
                  </a:lnTo>
                  <a:cubicBezTo>
                    <a:pt x="1154917" y="33335"/>
                    <a:pt x="1161682" y="28224"/>
                    <a:pt x="1169289" y="26016"/>
                  </a:cubicBezTo>
                  <a:cubicBezTo>
                    <a:pt x="1176896" y="23808"/>
                    <a:pt x="1185346" y="24501"/>
                    <a:pt x="1192835" y="28621"/>
                  </a:cubicBezTo>
                  <a:cubicBezTo>
                    <a:pt x="1207813" y="36859"/>
                    <a:pt x="1213277" y="55680"/>
                    <a:pt x="1205038" y="70658"/>
                  </a:cubicBezTo>
                  <a:lnTo>
                    <a:pt x="1130773" y="205677"/>
                  </a:lnTo>
                  <a:cubicBezTo>
                    <a:pt x="1280708" y="293097"/>
                    <a:pt x="1383706" y="450928"/>
                    <a:pt x="1395615" y="633899"/>
                  </a:cubicBezTo>
                  <a:lnTo>
                    <a:pt x="311263" y="633899"/>
                  </a:lnTo>
                  <a:cubicBezTo>
                    <a:pt x="322782" y="456918"/>
                    <a:pt x="419524" y="303459"/>
                    <a:pt x="560939" y="213488"/>
                  </a:cubicBezTo>
                  <a:lnTo>
                    <a:pt x="471935" y="45445"/>
                  </a:lnTo>
                  <a:cubicBezTo>
                    <a:pt x="463934" y="30339"/>
                    <a:pt x="469694" y="11606"/>
                    <a:pt x="484800" y="3605"/>
                  </a:cubicBezTo>
                  <a:cubicBezTo>
                    <a:pt x="492353" y="-395"/>
                    <a:pt x="500812" y="-955"/>
                    <a:pt x="508384" y="137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5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939614" y="2533678"/>
            <a:ext cx="1602178" cy="640871"/>
            <a:chOff x="818583" y="2444089"/>
            <a:chExt cx="1602178" cy="640871"/>
          </a:xfrm>
        </p:grpSpPr>
        <p:sp>
          <p:nvSpPr>
            <p:cNvPr id="15" name="任意多边形 14"/>
            <p:cNvSpPr/>
            <p:nvPr/>
          </p:nvSpPr>
          <p:spPr>
            <a:xfrm>
              <a:off x="818583" y="2444089"/>
              <a:ext cx="1602178" cy="640871"/>
            </a:xfrm>
            <a:custGeom>
              <a:avLst/>
              <a:gdLst>
                <a:gd name="connsiteX0" fmla="*/ 0 w 1602178"/>
                <a:gd name="connsiteY0" fmla="*/ 0 h 640871"/>
                <a:gd name="connsiteX1" fmla="*/ 1281743 w 1602178"/>
                <a:gd name="connsiteY1" fmla="*/ 0 h 640871"/>
                <a:gd name="connsiteX2" fmla="*/ 1602178 w 1602178"/>
                <a:gd name="connsiteY2" fmla="*/ 320436 h 640871"/>
                <a:gd name="connsiteX3" fmla="*/ 1281743 w 1602178"/>
                <a:gd name="connsiteY3" fmla="*/ 640871 h 640871"/>
                <a:gd name="connsiteX4" fmla="*/ 0 w 1602178"/>
                <a:gd name="connsiteY4" fmla="*/ 640871 h 640871"/>
                <a:gd name="connsiteX5" fmla="*/ 320436 w 1602178"/>
                <a:gd name="connsiteY5" fmla="*/ 320436 h 640871"/>
                <a:gd name="connsiteX6" fmla="*/ 0 w 1602178"/>
                <a:gd name="connsiteY6" fmla="*/ 0 h 64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2178" h="640871">
                  <a:moveTo>
                    <a:pt x="0" y="0"/>
                  </a:moveTo>
                  <a:lnTo>
                    <a:pt x="1281743" y="0"/>
                  </a:lnTo>
                  <a:lnTo>
                    <a:pt x="1602178" y="320436"/>
                  </a:lnTo>
                  <a:lnTo>
                    <a:pt x="1281743" y="640871"/>
                  </a:lnTo>
                  <a:lnTo>
                    <a:pt x="0" y="640871"/>
                  </a:lnTo>
                  <a:lnTo>
                    <a:pt x="320436" y="32043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6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0596" tIns="5080" rIns="320435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>
                <a:solidFill>
                  <a:schemeClr val="bg1"/>
                </a:solidFill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900" kern="1200" dirty="0">
                  <a:solidFill>
                    <a:schemeClr val="bg1"/>
                  </a:solidFill>
                </a:rPr>
                <a:t>Add text</a:t>
              </a:r>
              <a:endParaRPr lang="en-US" sz="9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MH_Other_13"/>
            <p:cNvSpPr>
              <a:spLocks noChangeArrowheads="1"/>
            </p:cNvSpPr>
            <p:nvPr/>
          </p:nvSpPr>
          <p:spPr bwMode="auto">
            <a:xfrm>
              <a:off x="1510375" y="2551660"/>
              <a:ext cx="218593" cy="215878"/>
            </a:xfrm>
            <a:custGeom>
              <a:avLst/>
              <a:gdLst/>
              <a:ahLst/>
              <a:cxnLst/>
              <a:rect l="0" t="0" r="r" b="b"/>
              <a:pathLst>
                <a:path w="1622425" h="1601788">
                  <a:moveTo>
                    <a:pt x="1477962" y="927100"/>
                  </a:moveTo>
                  <a:lnTo>
                    <a:pt x="1622425" y="927100"/>
                  </a:lnTo>
                  <a:lnTo>
                    <a:pt x="1622425" y="1293813"/>
                  </a:lnTo>
                  <a:lnTo>
                    <a:pt x="1477962" y="1293813"/>
                  </a:lnTo>
                  <a:lnTo>
                    <a:pt x="1477962" y="927100"/>
                  </a:lnTo>
                  <a:close/>
                  <a:moveTo>
                    <a:pt x="1477962" y="463550"/>
                  </a:moveTo>
                  <a:lnTo>
                    <a:pt x="1622425" y="463550"/>
                  </a:lnTo>
                  <a:lnTo>
                    <a:pt x="1622425" y="830263"/>
                  </a:lnTo>
                  <a:lnTo>
                    <a:pt x="1477962" y="830263"/>
                  </a:lnTo>
                  <a:lnTo>
                    <a:pt x="1477962" y="463550"/>
                  </a:lnTo>
                  <a:close/>
                  <a:moveTo>
                    <a:pt x="871932" y="418865"/>
                  </a:moveTo>
                  <a:lnTo>
                    <a:pt x="866214" y="419183"/>
                  </a:lnTo>
                  <a:lnTo>
                    <a:pt x="859861" y="419183"/>
                  </a:lnTo>
                  <a:lnTo>
                    <a:pt x="848426" y="420453"/>
                  </a:lnTo>
                  <a:lnTo>
                    <a:pt x="837309" y="422359"/>
                  </a:lnTo>
                  <a:lnTo>
                    <a:pt x="826509" y="424582"/>
                  </a:lnTo>
                  <a:lnTo>
                    <a:pt x="815709" y="427440"/>
                  </a:lnTo>
                  <a:lnTo>
                    <a:pt x="805862" y="430298"/>
                  </a:lnTo>
                  <a:lnTo>
                    <a:pt x="796650" y="433473"/>
                  </a:lnTo>
                  <a:lnTo>
                    <a:pt x="787439" y="436649"/>
                  </a:lnTo>
                  <a:lnTo>
                    <a:pt x="771874" y="443000"/>
                  </a:lnTo>
                  <a:lnTo>
                    <a:pt x="766792" y="444906"/>
                  </a:lnTo>
                  <a:lnTo>
                    <a:pt x="762027" y="446811"/>
                  </a:lnTo>
                  <a:lnTo>
                    <a:pt x="757262" y="449034"/>
                  </a:lnTo>
                  <a:lnTo>
                    <a:pt x="752498" y="451257"/>
                  </a:lnTo>
                  <a:lnTo>
                    <a:pt x="748051" y="454115"/>
                  </a:lnTo>
                  <a:lnTo>
                    <a:pt x="743921" y="456655"/>
                  </a:lnTo>
                  <a:lnTo>
                    <a:pt x="739792" y="459831"/>
                  </a:lnTo>
                  <a:lnTo>
                    <a:pt x="735345" y="463324"/>
                  </a:lnTo>
                  <a:lnTo>
                    <a:pt x="731533" y="466817"/>
                  </a:lnTo>
                  <a:lnTo>
                    <a:pt x="728039" y="470628"/>
                  </a:lnTo>
                  <a:lnTo>
                    <a:pt x="724545" y="474757"/>
                  </a:lnTo>
                  <a:lnTo>
                    <a:pt x="721051" y="479202"/>
                  </a:lnTo>
                  <a:lnTo>
                    <a:pt x="718192" y="483966"/>
                  </a:lnTo>
                  <a:lnTo>
                    <a:pt x="715333" y="488729"/>
                  </a:lnTo>
                  <a:lnTo>
                    <a:pt x="712792" y="493810"/>
                  </a:lnTo>
                  <a:lnTo>
                    <a:pt x="710251" y="499526"/>
                  </a:lnTo>
                  <a:lnTo>
                    <a:pt x="708028" y="504925"/>
                  </a:lnTo>
                  <a:lnTo>
                    <a:pt x="706122" y="510959"/>
                  </a:lnTo>
                  <a:lnTo>
                    <a:pt x="704216" y="517310"/>
                  </a:lnTo>
                  <a:lnTo>
                    <a:pt x="702628" y="523979"/>
                  </a:lnTo>
                  <a:lnTo>
                    <a:pt x="701357" y="530648"/>
                  </a:lnTo>
                  <a:lnTo>
                    <a:pt x="700404" y="537952"/>
                  </a:lnTo>
                  <a:lnTo>
                    <a:pt x="699769" y="545256"/>
                  </a:lnTo>
                  <a:lnTo>
                    <a:pt x="699451" y="553512"/>
                  </a:lnTo>
                  <a:lnTo>
                    <a:pt x="699451" y="561451"/>
                  </a:lnTo>
                  <a:lnTo>
                    <a:pt x="699451" y="570025"/>
                  </a:lnTo>
                  <a:lnTo>
                    <a:pt x="700087" y="578600"/>
                  </a:lnTo>
                  <a:lnTo>
                    <a:pt x="700722" y="587809"/>
                  </a:lnTo>
                  <a:lnTo>
                    <a:pt x="701992" y="597018"/>
                  </a:lnTo>
                  <a:lnTo>
                    <a:pt x="703263" y="607180"/>
                  </a:lnTo>
                  <a:lnTo>
                    <a:pt x="705169" y="617025"/>
                  </a:lnTo>
                  <a:lnTo>
                    <a:pt x="707392" y="627504"/>
                  </a:lnTo>
                  <a:lnTo>
                    <a:pt x="708028" y="630998"/>
                  </a:lnTo>
                  <a:lnTo>
                    <a:pt x="708028" y="634173"/>
                  </a:lnTo>
                  <a:lnTo>
                    <a:pt x="707710" y="637666"/>
                  </a:lnTo>
                  <a:lnTo>
                    <a:pt x="707392" y="640524"/>
                  </a:lnTo>
                  <a:lnTo>
                    <a:pt x="706757" y="643065"/>
                  </a:lnTo>
                  <a:lnTo>
                    <a:pt x="705804" y="645605"/>
                  </a:lnTo>
                  <a:lnTo>
                    <a:pt x="703263" y="650051"/>
                  </a:lnTo>
                  <a:lnTo>
                    <a:pt x="701039" y="654815"/>
                  </a:lnTo>
                  <a:lnTo>
                    <a:pt x="699134" y="658626"/>
                  </a:lnTo>
                  <a:lnTo>
                    <a:pt x="698498" y="660531"/>
                  </a:lnTo>
                  <a:lnTo>
                    <a:pt x="697863" y="662436"/>
                  </a:lnTo>
                  <a:lnTo>
                    <a:pt x="697545" y="664342"/>
                  </a:lnTo>
                  <a:lnTo>
                    <a:pt x="697545" y="666247"/>
                  </a:lnTo>
                  <a:lnTo>
                    <a:pt x="699134" y="688794"/>
                  </a:lnTo>
                  <a:lnTo>
                    <a:pt x="700404" y="702132"/>
                  </a:lnTo>
                  <a:lnTo>
                    <a:pt x="701039" y="709436"/>
                  </a:lnTo>
                  <a:lnTo>
                    <a:pt x="702310" y="716104"/>
                  </a:lnTo>
                  <a:lnTo>
                    <a:pt x="703581" y="723408"/>
                  </a:lnTo>
                  <a:lnTo>
                    <a:pt x="705487" y="729760"/>
                  </a:lnTo>
                  <a:lnTo>
                    <a:pt x="707075" y="736111"/>
                  </a:lnTo>
                  <a:lnTo>
                    <a:pt x="709298" y="742145"/>
                  </a:lnTo>
                  <a:lnTo>
                    <a:pt x="711839" y="747226"/>
                  </a:lnTo>
                  <a:lnTo>
                    <a:pt x="714698" y="751989"/>
                  </a:lnTo>
                  <a:lnTo>
                    <a:pt x="716286" y="753894"/>
                  </a:lnTo>
                  <a:lnTo>
                    <a:pt x="718192" y="755800"/>
                  </a:lnTo>
                  <a:lnTo>
                    <a:pt x="719780" y="757705"/>
                  </a:lnTo>
                  <a:lnTo>
                    <a:pt x="722322" y="759293"/>
                  </a:lnTo>
                  <a:lnTo>
                    <a:pt x="725816" y="760563"/>
                  </a:lnTo>
                  <a:lnTo>
                    <a:pt x="731533" y="762151"/>
                  </a:lnTo>
                  <a:lnTo>
                    <a:pt x="736933" y="763104"/>
                  </a:lnTo>
                  <a:lnTo>
                    <a:pt x="738839" y="763421"/>
                  </a:lnTo>
                  <a:lnTo>
                    <a:pt x="739792" y="763104"/>
                  </a:lnTo>
                  <a:lnTo>
                    <a:pt x="745827" y="831062"/>
                  </a:lnTo>
                  <a:lnTo>
                    <a:pt x="747098" y="833603"/>
                  </a:lnTo>
                  <a:lnTo>
                    <a:pt x="748368" y="835826"/>
                  </a:lnTo>
                  <a:lnTo>
                    <a:pt x="749639" y="838049"/>
                  </a:lnTo>
                  <a:lnTo>
                    <a:pt x="751227" y="839954"/>
                  </a:lnTo>
                  <a:lnTo>
                    <a:pt x="754404" y="843765"/>
                  </a:lnTo>
                  <a:lnTo>
                    <a:pt x="757898" y="847576"/>
                  </a:lnTo>
                  <a:lnTo>
                    <a:pt x="761074" y="851386"/>
                  </a:lnTo>
                  <a:lnTo>
                    <a:pt x="762662" y="853609"/>
                  </a:lnTo>
                  <a:lnTo>
                    <a:pt x="763933" y="855832"/>
                  </a:lnTo>
                  <a:lnTo>
                    <a:pt x="765204" y="858373"/>
                  </a:lnTo>
                  <a:lnTo>
                    <a:pt x="766474" y="861548"/>
                  </a:lnTo>
                  <a:lnTo>
                    <a:pt x="767427" y="865042"/>
                  </a:lnTo>
                  <a:lnTo>
                    <a:pt x="768380" y="868852"/>
                  </a:lnTo>
                  <a:lnTo>
                    <a:pt x="751545" y="872663"/>
                  </a:lnTo>
                  <a:lnTo>
                    <a:pt x="744874" y="887271"/>
                  </a:lnTo>
                  <a:lnTo>
                    <a:pt x="740745" y="895528"/>
                  </a:lnTo>
                  <a:lnTo>
                    <a:pt x="736298" y="904102"/>
                  </a:lnTo>
                  <a:lnTo>
                    <a:pt x="731533" y="912358"/>
                  </a:lnTo>
                  <a:lnTo>
                    <a:pt x="726451" y="919980"/>
                  </a:lnTo>
                  <a:lnTo>
                    <a:pt x="723910" y="923156"/>
                  </a:lnTo>
                  <a:lnTo>
                    <a:pt x="721051" y="926014"/>
                  </a:lnTo>
                  <a:lnTo>
                    <a:pt x="718510" y="928555"/>
                  </a:lnTo>
                  <a:lnTo>
                    <a:pt x="715969" y="930778"/>
                  </a:lnTo>
                  <a:lnTo>
                    <a:pt x="680393" y="940622"/>
                  </a:lnTo>
                  <a:lnTo>
                    <a:pt x="648628" y="953960"/>
                  </a:lnTo>
                  <a:lnTo>
                    <a:pt x="615911" y="967932"/>
                  </a:lnTo>
                  <a:lnTo>
                    <a:pt x="551747" y="995243"/>
                  </a:lnTo>
                  <a:lnTo>
                    <a:pt x="544123" y="998101"/>
                  </a:lnTo>
                  <a:lnTo>
                    <a:pt x="537135" y="1000641"/>
                  </a:lnTo>
                  <a:lnTo>
                    <a:pt x="522524" y="1006040"/>
                  </a:lnTo>
                  <a:lnTo>
                    <a:pt x="507912" y="1011121"/>
                  </a:lnTo>
                  <a:lnTo>
                    <a:pt x="500924" y="1013979"/>
                  </a:lnTo>
                  <a:lnTo>
                    <a:pt x="493936" y="1016837"/>
                  </a:lnTo>
                  <a:lnTo>
                    <a:pt x="487583" y="1020648"/>
                  </a:lnTo>
                  <a:lnTo>
                    <a:pt x="481548" y="1024141"/>
                  </a:lnTo>
                  <a:lnTo>
                    <a:pt x="475512" y="1027952"/>
                  </a:lnTo>
                  <a:lnTo>
                    <a:pt x="470430" y="1032398"/>
                  </a:lnTo>
                  <a:lnTo>
                    <a:pt x="467889" y="1034938"/>
                  </a:lnTo>
                  <a:lnTo>
                    <a:pt x="465665" y="1037796"/>
                  </a:lnTo>
                  <a:lnTo>
                    <a:pt x="463442" y="1040337"/>
                  </a:lnTo>
                  <a:lnTo>
                    <a:pt x="461218" y="1043195"/>
                  </a:lnTo>
                  <a:lnTo>
                    <a:pt x="459313" y="1046370"/>
                  </a:lnTo>
                  <a:lnTo>
                    <a:pt x="457407" y="1049546"/>
                  </a:lnTo>
                  <a:lnTo>
                    <a:pt x="456136" y="1052722"/>
                  </a:lnTo>
                  <a:lnTo>
                    <a:pt x="454548" y="1056850"/>
                  </a:lnTo>
                  <a:lnTo>
                    <a:pt x="454230" y="1082573"/>
                  </a:lnTo>
                  <a:lnTo>
                    <a:pt x="453595" y="1116234"/>
                  </a:lnTo>
                  <a:lnTo>
                    <a:pt x="452960" y="1151484"/>
                  </a:lnTo>
                  <a:lnTo>
                    <a:pt x="452642" y="1167997"/>
                  </a:lnTo>
                  <a:lnTo>
                    <a:pt x="452960" y="1182605"/>
                  </a:lnTo>
                  <a:lnTo>
                    <a:pt x="1276928" y="1182605"/>
                  </a:lnTo>
                  <a:lnTo>
                    <a:pt x="1277245" y="1167997"/>
                  </a:lnTo>
                  <a:lnTo>
                    <a:pt x="1276928" y="1151484"/>
                  </a:lnTo>
                  <a:lnTo>
                    <a:pt x="1276292" y="1116234"/>
                  </a:lnTo>
                  <a:lnTo>
                    <a:pt x="1275339" y="1082573"/>
                  </a:lnTo>
                  <a:lnTo>
                    <a:pt x="1275022" y="1056850"/>
                  </a:lnTo>
                  <a:lnTo>
                    <a:pt x="1273751" y="1052722"/>
                  </a:lnTo>
                  <a:lnTo>
                    <a:pt x="1272163" y="1049546"/>
                  </a:lnTo>
                  <a:lnTo>
                    <a:pt x="1270257" y="1046370"/>
                  </a:lnTo>
                  <a:lnTo>
                    <a:pt x="1268669" y="1043195"/>
                  </a:lnTo>
                  <a:lnTo>
                    <a:pt x="1266445" y="1040337"/>
                  </a:lnTo>
                  <a:lnTo>
                    <a:pt x="1264222" y="1037796"/>
                  </a:lnTo>
                  <a:lnTo>
                    <a:pt x="1261998" y="1034938"/>
                  </a:lnTo>
                  <a:lnTo>
                    <a:pt x="1259775" y="1032398"/>
                  </a:lnTo>
                  <a:lnTo>
                    <a:pt x="1254057" y="1027952"/>
                  </a:lnTo>
                  <a:lnTo>
                    <a:pt x="1248340" y="1024141"/>
                  </a:lnTo>
                  <a:lnTo>
                    <a:pt x="1242304" y="1020648"/>
                  </a:lnTo>
                  <a:lnTo>
                    <a:pt x="1235634" y="1016837"/>
                  </a:lnTo>
                  <a:lnTo>
                    <a:pt x="1228963" y="1013979"/>
                  </a:lnTo>
                  <a:lnTo>
                    <a:pt x="1221658" y="1011121"/>
                  </a:lnTo>
                  <a:lnTo>
                    <a:pt x="1207681" y="1006040"/>
                  </a:lnTo>
                  <a:lnTo>
                    <a:pt x="1192752" y="1000641"/>
                  </a:lnTo>
                  <a:lnTo>
                    <a:pt x="1185446" y="998101"/>
                  </a:lnTo>
                  <a:lnTo>
                    <a:pt x="1178458" y="995243"/>
                  </a:lnTo>
                  <a:lnTo>
                    <a:pt x="1113659" y="967932"/>
                  </a:lnTo>
                  <a:lnTo>
                    <a:pt x="1080941" y="953960"/>
                  </a:lnTo>
                  <a:lnTo>
                    <a:pt x="1049177" y="940622"/>
                  </a:lnTo>
                  <a:lnTo>
                    <a:pt x="1013601" y="930778"/>
                  </a:lnTo>
                  <a:lnTo>
                    <a:pt x="1011060" y="928555"/>
                  </a:lnTo>
                  <a:lnTo>
                    <a:pt x="1008519" y="926014"/>
                  </a:lnTo>
                  <a:lnTo>
                    <a:pt x="1005977" y="923156"/>
                  </a:lnTo>
                  <a:lnTo>
                    <a:pt x="1003436" y="919980"/>
                  </a:lnTo>
                  <a:lnTo>
                    <a:pt x="998036" y="912358"/>
                  </a:lnTo>
                  <a:lnTo>
                    <a:pt x="993589" y="904102"/>
                  </a:lnTo>
                  <a:lnTo>
                    <a:pt x="989142" y="895528"/>
                  </a:lnTo>
                  <a:lnTo>
                    <a:pt x="985013" y="887271"/>
                  </a:lnTo>
                  <a:lnTo>
                    <a:pt x="978025" y="872663"/>
                  </a:lnTo>
                  <a:lnTo>
                    <a:pt x="955790" y="869487"/>
                  </a:lnTo>
                  <a:lnTo>
                    <a:pt x="956107" y="865359"/>
                  </a:lnTo>
                  <a:lnTo>
                    <a:pt x="956743" y="861231"/>
                  </a:lnTo>
                  <a:lnTo>
                    <a:pt x="957696" y="857738"/>
                  </a:lnTo>
                  <a:lnTo>
                    <a:pt x="958649" y="854562"/>
                  </a:lnTo>
                  <a:lnTo>
                    <a:pt x="960237" y="852021"/>
                  </a:lnTo>
                  <a:lnTo>
                    <a:pt x="961507" y="849481"/>
                  </a:lnTo>
                  <a:lnTo>
                    <a:pt x="965319" y="845035"/>
                  </a:lnTo>
                  <a:lnTo>
                    <a:pt x="968813" y="840272"/>
                  </a:lnTo>
                  <a:lnTo>
                    <a:pt x="972307" y="835826"/>
                  </a:lnTo>
                  <a:lnTo>
                    <a:pt x="973895" y="833603"/>
                  </a:lnTo>
                  <a:lnTo>
                    <a:pt x="975484" y="830745"/>
                  </a:lnTo>
                  <a:lnTo>
                    <a:pt x="977072" y="827887"/>
                  </a:lnTo>
                  <a:lnTo>
                    <a:pt x="978025" y="824393"/>
                  </a:lnTo>
                  <a:lnTo>
                    <a:pt x="978978" y="821218"/>
                  </a:lnTo>
                  <a:lnTo>
                    <a:pt x="979613" y="818042"/>
                  </a:lnTo>
                  <a:lnTo>
                    <a:pt x="980566" y="811373"/>
                  </a:lnTo>
                  <a:lnTo>
                    <a:pt x="981201" y="804069"/>
                  </a:lnTo>
                  <a:lnTo>
                    <a:pt x="981837" y="797083"/>
                  </a:lnTo>
                  <a:lnTo>
                    <a:pt x="982154" y="789779"/>
                  </a:lnTo>
                  <a:lnTo>
                    <a:pt x="983107" y="783110"/>
                  </a:lnTo>
                  <a:lnTo>
                    <a:pt x="983742" y="779935"/>
                  </a:lnTo>
                  <a:lnTo>
                    <a:pt x="984695" y="776759"/>
                  </a:lnTo>
                  <a:lnTo>
                    <a:pt x="985966" y="773266"/>
                  </a:lnTo>
                  <a:lnTo>
                    <a:pt x="987236" y="770408"/>
                  </a:lnTo>
                  <a:lnTo>
                    <a:pt x="988507" y="768502"/>
                  </a:lnTo>
                  <a:lnTo>
                    <a:pt x="989778" y="766915"/>
                  </a:lnTo>
                  <a:lnTo>
                    <a:pt x="991366" y="765327"/>
                  </a:lnTo>
                  <a:lnTo>
                    <a:pt x="992636" y="764056"/>
                  </a:lnTo>
                  <a:lnTo>
                    <a:pt x="996131" y="761834"/>
                  </a:lnTo>
                  <a:lnTo>
                    <a:pt x="999942" y="759928"/>
                  </a:lnTo>
                  <a:lnTo>
                    <a:pt x="1003436" y="758023"/>
                  </a:lnTo>
                  <a:lnTo>
                    <a:pt x="1006930" y="755800"/>
                  </a:lnTo>
                  <a:lnTo>
                    <a:pt x="1010107" y="753259"/>
                  </a:lnTo>
                  <a:lnTo>
                    <a:pt x="1011695" y="751989"/>
                  </a:lnTo>
                  <a:lnTo>
                    <a:pt x="1012966" y="750401"/>
                  </a:lnTo>
                  <a:lnTo>
                    <a:pt x="1014871" y="746908"/>
                  </a:lnTo>
                  <a:lnTo>
                    <a:pt x="1017095" y="743097"/>
                  </a:lnTo>
                  <a:lnTo>
                    <a:pt x="1019001" y="738651"/>
                  </a:lnTo>
                  <a:lnTo>
                    <a:pt x="1020589" y="734523"/>
                  </a:lnTo>
                  <a:lnTo>
                    <a:pt x="1023130" y="725631"/>
                  </a:lnTo>
                  <a:lnTo>
                    <a:pt x="1024718" y="717057"/>
                  </a:lnTo>
                  <a:lnTo>
                    <a:pt x="1025989" y="709753"/>
                  </a:lnTo>
                  <a:lnTo>
                    <a:pt x="1026942" y="701814"/>
                  </a:lnTo>
                  <a:lnTo>
                    <a:pt x="1027895" y="693875"/>
                  </a:lnTo>
                  <a:lnTo>
                    <a:pt x="1028213" y="685618"/>
                  </a:lnTo>
                  <a:lnTo>
                    <a:pt x="1027895" y="677362"/>
                  </a:lnTo>
                  <a:lnTo>
                    <a:pt x="1027577" y="673233"/>
                  </a:lnTo>
                  <a:lnTo>
                    <a:pt x="1026942" y="669105"/>
                  </a:lnTo>
                  <a:lnTo>
                    <a:pt x="1025989" y="665294"/>
                  </a:lnTo>
                  <a:lnTo>
                    <a:pt x="1025036" y="661484"/>
                  </a:lnTo>
                  <a:lnTo>
                    <a:pt x="1023766" y="657673"/>
                  </a:lnTo>
                  <a:lnTo>
                    <a:pt x="1022177" y="654180"/>
                  </a:lnTo>
                  <a:lnTo>
                    <a:pt x="1019001" y="647511"/>
                  </a:lnTo>
                  <a:lnTo>
                    <a:pt x="1015824" y="642747"/>
                  </a:lnTo>
                  <a:lnTo>
                    <a:pt x="1014871" y="640207"/>
                  </a:lnTo>
                  <a:lnTo>
                    <a:pt x="1013919" y="637349"/>
                  </a:lnTo>
                  <a:lnTo>
                    <a:pt x="1012966" y="633856"/>
                  </a:lnTo>
                  <a:lnTo>
                    <a:pt x="1012330" y="629410"/>
                  </a:lnTo>
                  <a:lnTo>
                    <a:pt x="1012013" y="626234"/>
                  </a:lnTo>
                  <a:lnTo>
                    <a:pt x="1012013" y="622106"/>
                  </a:lnTo>
                  <a:lnTo>
                    <a:pt x="1012330" y="612261"/>
                  </a:lnTo>
                  <a:lnTo>
                    <a:pt x="1012966" y="601147"/>
                  </a:lnTo>
                  <a:lnTo>
                    <a:pt x="1013919" y="588762"/>
                  </a:lnTo>
                  <a:lnTo>
                    <a:pt x="1016460" y="566215"/>
                  </a:lnTo>
                  <a:lnTo>
                    <a:pt x="1017095" y="557323"/>
                  </a:lnTo>
                  <a:lnTo>
                    <a:pt x="1017413" y="551607"/>
                  </a:lnTo>
                  <a:lnTo>
                    <a:pt x="1017730" y="534141"/>
                  </a:lnTo>
                  <a:lnTo>
                    <a:pt x="1017413" y="527472"/>
                  </a:lnTo>
                  <a:lnTo>
                    <a:pt x="1016777" y="521756"/>
                  </a:lnTo>
                  <a:lnTo>
                    <a:pt x="1015824" y="516040"/>
                  </a:lnTo>
                  <a:lnTo>
                    <a:pt x="1014236" y="509371"/>
                  </a:lnTo>
                  <a:lnTo>
                    <a:pt x="1010424" y="492222"/>
                  </a:lnTo>
                  <a:lnTo>
                    <a:pt x="1008836" y="488412"/>
                  </a:lnTo>
                  <a:lnTo>
                    <a:pt x="1006930" y="483966"/>
                  </a:lnTo>
                  <a:lnTo>
                    <a:pt x="1004707" y="478567"/>
                  </a:lnTo>
                  <a:lnTo>
                    <a:pt x="1001530" y="473169"/>
                  </a:lnTo>
                  <a:lnTo>
                    <a:pt x="997401" y="467770"/>
                  </a:lnTo>
                  <a:lnTo>
                    <a:pt x="995495" y="465547"/>
                  </a:lnTo>
                  <a:lnTo>
                    <a:pt x="993272" y="463324"/>
                  </a:lnTo>
                  <a:lnTo>
                    <a:pt x="991048" y="460784"/>
                  </a:lnTo>
                  <a:lnTo>
                    <a:pt x="988825" y="459196"/>
                  </a:lnTo>
                  <a:lnTo>
                    <a:pt x="962143" y="454750"/>
                  </a:lnTo>
                  <a:lnTo>
                    <a:pt x="945943" y="439825"/>
                  </a:lnTo>
                  <a:lnTo>
                    <a:pt x="939908" y="436331"/>
                  </a:lnTo>
                  <a:lnTo>
                    <a:pt x="933555" y="433156"/>
                  </a:lnTo>
                  <a:lnTo>
                    <a:pt x="927202" y="430298"/>
                  </a:lnTo>
                  <a:lnTo>
                    <a:pt x="921167" y="427757"/>
                  </a:lnTo>
                  <a:lnTo>
                    <a:pt x="915131" y="425534"/>
                  </a:lnTo>
                  <a:lnTo>
                    <a:pt x="908778" y="423629"/>
                  </a:lnTo>
                  <a:lnTo>
                    <a:pt x="902426" y="422041"/>
                  </a:lnTo>
                  <a:lnTo>
                    <a:pt x="896390" y="421088"/>
                  </a:lnTo>
                  <a:lnTo>
                    <a:pt x="890038" y="420136"/>
                  </a:lnTo>
                  <a:lnTo>
                    <a:pt x="884002" y="419501"/>
                  </a:lnTo>
                  <a:lnTo>
                    <a:pt x="878285" y="419183"/>
                  </a:lnTo>
                  <a:lnTo>
                    <a:pt x="871932" y="418865"/>
                  </a:lnTo>
                  <a:close/>
                  <a:moveTo>
                    <a:pt x="1477962" y="0"/>
                  </a:moveTo>
                  <a:lnTo>
                    <a:pt x="1622425" y="0"/>
                  </a:lnTo>
                  <a:lnTo>
                    <a:pt x="1622425" y="366713"/>
                  </a:lnTo>
                  <a:lnTo>
                    <a:pt x="1477962" y="366713"/>
                  </a:lnTo>
                  <a:lnTo>
                    <a:pt x="1477962" y="0"/>
                  </a:lnTo>
                  <a:close/>
                  <a:moveTo>
                    <a:pt x="326855" y="0"/>
                  </a:moveTo>
                  <a:lnTo>
                    <a:pt x="1403350" y="0"/>
                  </a:lnTo>
                  <a:lnTo>
                    <a:pt x="1403350" y="1601788"/>
                  </a:lnTo>
                  <a:lnTo>
                    <a:pt x="326855" y="1601788"/>
                  </a:lnTo>
                  <a:lnTo>
                    <a:pt x="326855" y="0"/>
                  </a:lnTo>
                  <a:close/>
                  <a:moveTo>
                    <a:pt x="90211" y="0"/>
                  </a:moveTo>
                  <a:lnTo>
                    <a:pt x="94975" y="0"/>
                  </a:lnTo>
                  <a:lnTo>
                    <a:pt x="212503" y="0"/>
                  </a:lnTo>
                  <a:lnTo>
                    <a:pt x="212503" y="1601788"/>
                  </a:lnTo>
                  <a:lnTo>
                    <a:pt x="94975" y="1601788"/>
                  </a:lnTo>
                  <a:lnTo>
                    <a:pt x="90211" y="1601788"/>
                  </a:lnTo>
                  <a:lnTo>
                    <a:pt x="85446" y="1601471"/>
                  </a:lnTo>
                  <a:lnTo>
                    <a:pt x="80681" y="1600835"/>
                  </a:lnTo>
                  <a:lnTo>
                    <a:pt x="75917" y="1599883"/>
                  </a:lnTo>
                  <a:lnTo>
                    <a:pt x="71470" y="1598930"/>
                  </a:lnTo>
                  <a:lnTo>
                    <a:pt x="67023" y="1597660"/>
                  </a:lnTo>
                  <a:lnTo>
                    <a:pt x="62258" y="1596072"/>
                  </a:lnTo>
                  <a:lnTo>
                    <a:pt x="58129" y="1594484"/>
                  </a:lnTo>
                  <a:lnTo>
                    <a:pt x="53999" y="1592261"/>
                  </a:lnTo>
                  <a:lnTo>
                    <a:pt x="49870" y="1590356"/>
                  </a:lnTo>
                  <a:lnTo>
                    <a:pt x="45740" y="1587815"/>
                  </a:lnTo>
                  <a:lnTo>
                    <a:pt x="41929" y="1585592"/>
                  </a:lnTo>
                  <a:lnTo>
                    <a:pt x="38117" y="1583052"/>
                  </a:lnTo>
                  <a:lnTo>
                    <a:pt x="34623" y="1580194"/>
                  </a:lnTo>
                  <a:lnTo>
                    <a:pt x="31446" y="1577336"/>
                  </a:lnTo>
                  <a:lnTo>
                    <a:pt x="27635" y="1573843"/>
                  </a:lnTo>
                  <a:lnTo>
                    <a:pt x="24776" y="1570667"/>
                  </a:lnTo>
                  <a:lnTo>
                    <a:pt x="21917" y="1567174"/>
                  </a:lnTo>
                  <a:lnTo>
                    <a:pt x="19058" y="1563681"/>
                  </a:lnTo>
                  <a:lnTo>
                    <a:pt x="16517" y="1559870"/>
                  </a:lnTo>
                  <a:lnTo>
                    <a:pt x="13976" y="1556059"/>
                  </a:lnTo>
                  <a:lnTo>
                    <a:pt x="11435" y="1551931"/>
                  </a:lnTo>
                  <a:lnTo>
                    <a:pt x="9211" y="1548120"/>
                  </a:lnTo>
                  <a:lnTo>
                    <a:pt x="7306" y="1543992"/>
                  </a:lnTo>
                  <a:lnTo>
                    <a:pt x="5717" y="1539228"/>
                  </a:lnTo>
                  <a:lnTo>
                    <a:pt x="4447" y="1535100"/>
                  </a:lnTo>
                  <a:lnTo>
                    <a:pt x="3176" y="1530654"/>
                  </a:lnTo>
                  <a:lnTo>
                    <a:pt x="1906" y="1525891"/>
                  </a:lnTo>
                  <a:lnTo>
                    <a:pt x="1270" y="1521127"/>
                  </a:lnTo>
                  <a:lnTo>
                    <a:pt x="635" y="1516364"/>
                  </a:lnTo>
                  <a:lnTo>
                    <a:pt x="317" y="1511600"/>
                  </a:lnTo>
                  <a:lnTo>
                    <a:pt x="0" y="1506837"/>
                  </a:lnTo>
                  <a:lnTo>
                    <a:pt x="0" y="94951"/>
                  </a:lnTo>
                  <a:lnTo>
                    <a:pt x="317" y="90188"/>
                  </a:lnTo>
                  <a:lnTo>
                    <a:pt x="635" y="85424"/>
                  </a:lnTo>
                  <a:lnTo>
                    <a:pt x="1270" y="80661"/>
                  </a:lnTo>
                  <a:lnTo>
                    <a:pt x="1906" y="75580"/>
                  </a:lnTo>
                  <a:lnTo>
                    <a:pt x="3176" y="71134"/>
                  </a:lnTo>
                  <a:lnTo>
                    <a:pt x="4447" y="66688"/>
                  </a:lnTo>
                  <a:lnTo>
                    <a:pt x="5717" y="62560"/>
                  </a:lnTo>
                  <a:lnTo>
                    <a:pt x="7306" y="57796"/>
                  </a:lnTo>
                  <a:lnTo>
                    <a:pt x="9211" y="53668"/>
                  </a:lnTo>
                  <a:lnTo>
                    <a:pt x="11435" y="49857"/>
                  </a:lnTo>
                  <a:lnTo>
                    <a:pt x="13976" y="45729"/>
                  </a:lnTo>
                  <a:lnTo>
                    <a:pt x="16517" y="41601"/>
                  </a:lnTo>
                  <a:lnTo>
                    <a:pt x="19058" y="38107"/>
                  </a:lnTo>
                  <a:lnTo>
                    <a:pt x="21917" y="34614"/>
                  </a:lnTo>
                  <a:lnTo>
                    <a:pt x="24776" y="31121"/>
                  </a:lnTo>
                  <a:lnTo>
                    <a:pt x="27635" y="27945"/>
                  </a:lnTo>
                  <a:lnTo>
                    <a:pt x="31446" y="24452"/>
                  </a:lnTo>
                  <a:lnTo>
                    <a:pt x="34623" y="21594"/>
                  </a:lnTo>
                  <a:lnTo>
                    <a:pt x="38117" y="18736"/>
                  </a:lnTo>
                  <a:lnTo>
                    <a:pt x="41929" y="16195"/>
                  </a:lnTo>
                  <a:lnTo>
                    <a:pt x="45740" y="13655"/>
                  </a:lnTo>
                  <a:lnTo>
                    <a:pt x="49870" y="11432"/>
                  </a:lnTo>
                  <a:lnTo>
                    <a:pt x="53999" y="9527"/>
                  </a:lnTo>
                  <a:lnTo>
                    <a:pt x="58129" y="7304"/>
                  </a:lnTo>
                  <a:lnTo>
                    <a:pt x="62258" y="5716"/>
                  </a:lnTo>
                  <a:lnTo>
                    <a:pt x="67023" y="4128"/>
                  </a:lnTo>
                  <a:lnTo>
                    <a:pt x="71470" y="2858"/>
                  </a:lnTo>
                  <a:lnTo>
                    <a:pt x="75917" y="1905"/>
                  </a:lnTo>
                  <a:lnTo>
                    <a:pt x="80681" y="952"/>
                  </a:lnTo>
                  <a:lnTo>
                    <a:pt x="85446" y="317"/>
                  </a:lnTo>
                  <a:lnTo>
                    <a:pt x="9021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normAutofit fontScale="92500" lnSpcReduction="1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5">
                <a:solidFill>
                  <a:schemeClr val="bg1"/>
                </a:solidFill>
                <a:latin typeface="Arial" pitchFamily="34" charset="0"/>
                <a:ea typeface="微软雅黑" pitchFamily="34" charset="-122"/>
              </a:endParaRPr>
            </a:p>
          </p:txBody>
        </p:sp>
      </p:grpSp>
      <p:sp>
        <p:nvSpPr>
          <p:cNvPr id="17" name="Content Placeholder 2"/>
          <p:cNvSpPr txBox="1"/>
          <p:nvPr/>
        </p:nvSpPr>
        <p:spPr>
          <a:xfrm>
            <a:off x="4892831" y="1799628"/>
            <a:ext cx="3091672" cy="416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sz="1600" dirty="0">
              <a:solidFill>
                <a:srgbClr val="76A5C8"/>
              </a:solidFill>
              <a:latin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62362" y="850360"/>
            <a:ext cx="6076838" cy="50787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6969" y="597115"/>
            <a:ext cx="1189673" cy="11436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144291">
            <a:off x="1082243" y="3548170"/>
            <a:ext cx="713371" cy="9367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833614">
            <a:off x="453739" y="2808518"/>
            <a:ext cx="817754" cy="6170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8236" y="5456963"/>
            <a:ext cx="1237022" cy="6681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558304">
            <a:off x="9298523" y="5069977"/>
            <a:ext cx="724353" cy="14229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31613" y="2395800"/>
            <a:ext cx="1424813" cy="8418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25957" y="597115"/>
            <a:ext cx="1453500" cy="125323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08190" y="3930529"/>
            <a:ext cx="1088897" cy="111730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6829" y="194003"/>
            <a:ext cx="698971" cy="8062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27666" y="5702820"/>
            <a:ext cx="761047" cy="753279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468836" y="2672601"/>
            <a:ext cx="2465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dirty="0">
              <a:solidFill>
                <a:srgbClr val="76A5C8"/>
              </a:solidFill>
              <a:latin typeface="华文细黑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09607" y="2403760"/>
            <a:ext cx="1131477" cy="17072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240945" y="1962918"/>
            <a:ext cx="2744261" cy="2744261"/>
          </a:xfrm>
          <a:prstGeom prst="ellipse">
            <a:avLst/>
          </a:prstGeom>
          <a:noFill/>
          <a:ln w="15875" cap="rnd">
            <a:solidFill>
              <a:srgbClr val="76A5C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370649" y="2092622"/>
            <a:ext cx="2484854" cy="2484854"/>
            <a:chOff x="3088604" y="1658989"/>
            <a:chExt cx="2484854" cy="2484854"/>
          </a:xfrm>
        </p:grpSpPr>
        <p:grpSp>
          <p:nvGrpSpPr>
            <p:cNvPr id="4" name="组合 3"/>
            <p:cNvGrpSpPr/>
            <p:nvPr/>
          </p:nvGrpSpPr>
          <p:grpSpPr>
            <a:xfrm>
              <a:off x="3448946" y="1658989"/>
              <a:ext cx="1764170" cy="537421"/>
              <a:chOff x="3448946" y="1658989"/>
              <a:chExt cx="1764170" cy="537421"/>
            </a:xfrm>
          </p:grpSpPr>
          <p:sp>
            <p:nvSpPr>
              <p:cNvPr id="14" name="任意多边形 13"/>
              <p:cNvSpPr/>
              <p:nvPr/>
            </p:nvSpPr>
            <p:spPr>
              <a:xfrm>
                <a:off x="3448946" y="1658989"/>
                <a:ext cx="1764170" cy="536235"/>
              </a:xfrm>
              <a:custGeom>
                <a:avLst/>
                <a:gdLst>
                  <a:gd name="connsiteX0" fmla="*/ 1304176 w 2608353"/>
                  <a:gd name="connsiteY0" fmla="*/ 0 h 792832"/>
                  <a:gd name="connsiteX1" fmla="*/ 2603094 w 2608353"/>
                  <a:gd name="connsiteY1" fmla="*/ 538030 h 792832"/>
                  <a:gd name="connsiteX2" fmla="*/ 2608353 w 2608353"/>
                  <a:gd name="connsiteY2" fmla="*/ 543815 h 792832"/>
                  <a:gd name="connsiteX3" fmla="*/ 2602175 w 2608353"/>
                  <a:gd name="connsiteY3" fmla="*/ 547882 h 792832"/>
                  <a:gd name="connsiteX4" fmla="*/ 1304176 w 2608353"/>
                  <a:gd name="connsiteY4" fmla="*/ 792832 h 792832"/>
                  <a:gd name="connsiteX5" fmla="*/ 6177 w 2608353"/>
                  <a:gd name="connsiteY5" fmla="*/ 547882 h 792832"/>
                  <a:gd name="connsiteX6" fmla="*/ 0 w 2608353"/>
                  <a:gd name="connsiteY6" fmla="*/ 543815 h 792832"/>
                  <a:gd name="connsiteX7" fmla="*/ 5258 w 2608353"/>
                  <a:gd name="connsiteY7" fmla="*/ 538030 h 792832"/>
                  <a:gd name="connsiteX8" fmla="*/ 1304176 w 2608353"/>
                  <a:gd name="connsiteY8" fmla="*/ 0 h 79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08353" h="792832">
                    <a:moveTo>
                      <a:pt x="1304176" y="0"/>
                    </a:moveTo>
                    <a:cubicBezTo>
                      <a:pt x="1811435" y="0"/>
                      <a:pt x="2270672" y="205608"/>
                      <a:pt x="2603094" y="538030"/>
                    </a:cubicBezTo>
                    <a:lnTo>
                      <a:pt x="2608353" y="543815"/>
                    </a:lnTo>
                    <a:lnTo>
                      <a:pt x="2602175" y="547882"/>
                    </a:lnTo>
                    <a:cubicBezTo>
                      <a:pt x="2352203" y="693785"/>
                      <a:pt x="1864670" y="792832"/>
                      <a:pt x="1304176" y="792832"/>
                    </a:cubicBezTo>
                    <a:cubicBezTo>
                      <a:pt x="743683" y="792832"/>
                      <a:pt x="256150" y="693785"/>
                      <a:pt x="6177" y="547882"/>
                    </a:cubicBezTo>
                    <a:lnTo>
                      <a:pt x="0" y="543815"/>
                    </a:lnTo>
                    <a:lnTo>
                      <a:pt x="5258" y="538030"/>
                    </a:lnTo>
                    <a:cubicBezTo>
                      <a:pt x="337680" y="205608"/>
                      <a:pt x="796917" y="0"/>
                      <a:pt x="1304176" y="0"/>
                    </a:cubicBezTo>
                    <a:close/>
                  </a:path>
                </a:pathLst>
              </a:custGeom>
              <a:blipFill dpi="0" rotWithShape="1">
                <a:blip r:embed="rId2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5" name="文本框 1153"/>
              <p:cNvSpPr txBox="1"/>
              <p:nvPr/>
            </p:nvSpPr>
            <p:spPr>
              <a:xfrm>
                <a:off x="3923928" y="1696273"/>
                <a:ext cx="839536" cy="50013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01</a:t>
                </a:r>
              </a:p>
              <a:p>
                <a:pPr algn="ctr"/>
                <a:r>
                  <a:rPr lang="en-US" altLang="zh-CN" sz="1000" dirty="0">
                    <a:solidFill>
                      <a:schemeClr val="bg1"/>
                    </a:solidFill>
                  </a:rPr>
                  <a:t>Application</a:t>
                </a:r>
                <a:endParaRPr lang="zh-CN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3121843" y="2026801"/>
              <a:ext cx="2418375" cy="874615"/>
              <a:chOff x="3121843" y="2026801"/>
              <a:chExt cx="2418375" cy="874615"/>
            </a:xfrm>
          </p:grpSpPr>
          <p:sp>
            <p:nvSpPr>
              <p:cNvPr id="12" name="任意多边形 11"/>
              <p:cNvSpPr/>
              <p:nvPr/>
            </p:nvSpPr>
            <p:spPr>
              <a:xfrm>
                <a:off x="3121843" y="2026801"/>
                <a:ext cx="2418375" cy="874615"/>
              </a:xfrm>
              <a:custGeom>
                <a:avLst/>
                <a:gdLst>
                  <a:gd name="connsiteX0" fmla="*/ 3091980 w 3575607"/>
                  <a:gd name="connsiteY0" fmla="*/ 0 h 1293132"/>
                  <a:gd name="connsiteX1" fmla="*/ 3205281 w 3575607"/>
                  <a:gd name="connsiteY1" fmla="*/ 124664 h 1293132"/>
                  <a:gd name="connsiteX2" fmla="*/ 3561124 w 3575607"/>
                  <a:gd name="connsiteY2" fmla="*/ 812095 h 1293132"/>
                  <a:gd name="connsiteX3" fmla="*/ 3575607 w 3575607"/>
                  <a:gd name="connsiteY3" fmla="*/ 876712 h 1293132"/>
                  <a:gd name="connsiteX4" fmla="*/ 3482532 w 3575607"/>
                  <a:gd name="connsiteY4" fmla="*/ 932824 h 1293132"/>
                  <a:gd name="connsiteX5" fmla="*/ 1787803 w 3575607"/>
                  <a:gd name="connsiteY5" fmla="*/ 1293132 h 1293132"/>
                  <a:gd name="connsiteX6" fmla="*/ 93075 w 3575607"/>
                  <a:gd name="connsiteY6" fmla="*/ 932824 h 1293132"/>
                  <a:gd name="connsiteX7" fmla="*/ 0 w 3575607"/>
                  <a:gd name="connsiteY7" fmla="*/ 876712 h 1293132"/>
                  <a:gd name="connsiteX8" fmla="*/ 14483 w 3575607"/>
                  <a:gd name="connsiteY8" fmla="*/ 812095 h 1293132"/>
                  <a:gd name="connsiteX9" fmla="*/ 370325 w 3575607"/>
                  <a:gd name="connsiteY9" fmla="*/ 124664 h 1293132"/>
                  <a:gd name="connsiteX10" fmla="*/ 483627 w 3575607"/>
                  <a:gd name="connsiteY10" fmla="*/ 1 h 1293132"/>
                  <a:gd name="connsiteX11" fmla="*/ 489804 w 3575607"/>
                  <a:gd name="connsiteY11" fmla="*/ 4067 h 1293132"/>
                  <a:gd name="connsiteX12" fmla="*/ 1787803 w 3575607"/>
                  <a:gd name="connsiteY12" fmla="*/ 249017 h 1293132"/>
                  <a:gd name="connsiteX13" fmla="*/ 3085802 w 3575607"/>
                  <a:gd name="connsiteY13" fmla="*/ 4067 h 1293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75607" h="1293132">
                    <a:moveTo>
                      <a:pt x="3091980" y="0"/>
                    </a:moveTo>
                    <a:lnTo>
                      <a:pt x="3205281" y="124664"/>
                    </a:lnTo>
                    <a:cubicBezTo>
                      <a:pt x="3369063" y="323122"/>
                      <a:pt x="3491973" y="556562"/>
                      <a:pt x="3561124" y="812095"/>
                    </a:cubicBezTo>
                    <a:lnTo>
                      <a:pt x="3575607" y="876712"/>
                    </a:lnTo>
                    <a:lnTo>
                      <a:pt x="3482532" y="932824"/>
                    </a:lnTo>
                    <a:cubicBezTo>
                      <a:pt x="3079708" y="1152873"/>
                      <a:pt x="2470089" y="1293132"/>
                      <a:pt x="1787803" y="1293132"/>
                    </a:cubicBezTo>
                    <a:cubicBezTo>
                      <a:pt x="1105518" y="1293132"/>
                      <a:pt x="495898" y="1152873"/>
                      <a:pt x="93075" y="932824"/>
                    </a:cubicBezTo>
                    <a:lnTo>
                      <a:pt x="0" y="876712"/>
                    </a:lnTo>
                    <a:lnTo>
                      <a:pt x="14483" y="812095"/>
                    </a:lnTo>
                    <a:cubicBezTo>
                      <a:pt x="83633" y="556562"/>
                      <a:pt x="206543" y="323122"/>
                      <a:pt x="370325" y="124664"/>
                    </a:cubicBezTo>
                    <a:lnTo>
                      <a:pt x="483627" y="1"/>
                    </a:lnTo>
                    <a:lnTo>
                      <a:pt x="489804" y="4067"/>
                    </a:lnTo>
                    <a:cubicBezTo>
                      <a:pt x="739777" y="149970"/>
                      <a:pt x="1227310" y="249017"/>
                      <a:pt x="1787803" y="249017"/>
                    </a:cubicBezTo>
                    <a:cubicBezTo>
                      <a:pt x="2348296" y="249017"/>
                      <a:pt x="2835829" y="149970"/>
                      <a:pt x="3085802" y="4067"/>
                    </a:cubicBezTo>
                    <a:close/>
                  </a:path>
                </a:pathLst>
              </a:custGeom>
              <a:blipFill dpi="0" rotWithShape="1">
                <a:blip r:embed="rId3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" name="文本框 39"/>
              <p:cNvSpPr txBox="1"/>
              <p:nvPr/>
            </p:nvSpPr>
            <p:spPr>
              <a:xfrm>
                <a:off x="3923928" y="2344669"/>
                <a:ext cx="839536" cy="50013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02</a:t>
                </a:r>
              </a:p>
              <a:p>
                <a:pPr algn="ctr"/>
                <a:r>
                  <a:rPr lang="en-US" altLang="zh-CN" sz="1000" dirty="0">
                    <a:solidFill>
                      <a:schemeClr val="bg1"/>
                    </a:solidFill>
                  </a:rPr>
                  <a:t>Application</a:t>
                </a:r>
                <a:endParaRPr lang="zh-CN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3088604" y="2619768"/>
              <a:ext cx="2484854" cy="955737"/>
              <a:chOff x="3088604" y="2619768"/>
              <a:chExt cx="2484854" cy="955737"/>
            </a:xfrm>
          </p:grpSpPr>
          <p:sp>
            <p:nvSpPr>
              <p:cNvPr id="10" name="任意多边形 9"/>
              <p:cNvSpPr/>
              <p:nvPr/>
            </p:nvSpPr>
            <p:spPr>
              <a:xfrm>
                <a:off x="3088604" y="2619768"/>
                <a:ext cx="2484854" cy="955737"/>
              </a:xfrm>
              <a:custGeom>
                <a:avLst/>
                <a:gdLst>
                  <a:gd name="connsiteX0" fmla="*/ 49144 w 3673896"/>
                  <a:gd name="connsiteY0" fmla="*/ 0 h 1413072"/>
                  <a:gd name="connsiteX1" fmla="*/ 142219 w 3673896"/>
                  <a:gd name="connsiteY1" fmla="*/ 56112 h 1413072"/>
                  <a:gd name="connsiteX2" fmla="*/ 1836948 w 3673896"/>
                  <a:gd name="connsiteY2" fmla="*/ 416420 h 1413072"/>
                  <a:gd name="connsiteX3" fmla="*/ 3531677 w 3673896"/>
                  <a:gd name="connsiteY3" fmla="*/ 56112 h 1413072"/>
                  <a:gd name="connsiteX4" fmla="*/ 3624752 w 3673896"/>
                  <a:gd name="connsiteY4" fmla="*/ 0 h 1413072"/>
                  <a:gd name="connsiteX5" fmla="*/ 3645205 w 3673896"/>
                  <a:gd name="connsiteY5" fmla="*/ 91251 h 1413072"/>
                  <a:gd name="connsiteX6" fmla="*/ 3673896 w 3673896"/>
                  <a:gd name="connsiteY6" fmla="*/ 416421 h 1413072"/>
                  <a:gd name="connsiteX7" fmla="*/ 3591310 w 3673896"/>
                  <a:gd name="connsiteY7" fmla="*/ 962673 h 1413072"/>
                  <a:gd name="connsiteX8" fmla="*/ 3538316 w 3673896"/>
                  <a:gd name="connsiteY8" fmla="*/ 1107464 h 1413072"/>
                  <a:gd name="connsiteX9" fmla="*/ 3366842 w 3673896"/>
                  <a:gd name="connsiteY9" fmla="*/ 1173264 h 1413072"/>
                  <a:gd name="connsiteX10" fmla="*/ 1836948 w 3673896"/>
                  <a:gd name="connsiteY10" fmla="*/ 1413072 h 1413072"/>
                  <a:gd name="connsiteX11" fmla="*/ 307055 w 3673896"/>
                  <a:gd name="connsiteY11" fmla="*/ 1173264 h 1413072"/>
                  <a:gd name="connsiteX12" fmla="*/ 135580 w 3673896"/>
                  <a:gd name="connsiteY12" fmla="*/ 1107464 h 1413072"/>
                  <a:gd name="connsiteX13" fmla="*/ 82586 w 3673896"/>
                  <a:gd name="connsiteY13" fmla="*/ 962673 h 1413072"/>
                  <a:gd name="connsiteX14" fmla="*/ 0 w 3673896"/>
                  <a:gd name="connsiteY14" fmla="*/ 416421 h 1413072"/>
                  <a:gd name="connsiteX15" fmla="*/ 28691 w 3673896"/>
                  <a:gd name="connsiteY15" fmla="*/ 91251 h 1413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73896" h="1413072">
                    <a:moveTo>
                      <a:pt x="49144" y="0"/>
                    </a:moveTo>
                    <a:lnTo>
                      <a:pt x="142219" y="56112"/>
                    </a:lnTo>
                    <a:cubicBezTo>
                      <a:pt x="545043" y="276161"/>
                      <a:pt x="1154663" y="416420"/>
                      <a:pt x="1836948" y="416420"/>
                    </a:cubicBezTo>
                    <a:cubicBezTo>
                      <a:pt x="2519233" y="416420"/>
                      <a:pt x="3128853" y="276161"/>
                      <a:pt x="3531677" y="56112"/>
                    </a:cubicBezTo>
                    <a:lnTo>
                      <a:pt x="3624752" y="0"/>
                    </a:lnTo>
                    <a:lnTo>
                      <a:pt x="3645205" y="91251"/>
                    </a:lnTo>
                    <a:cubicBezTo>
                      <a:pt x="3664057" y="196794"/>
                      <a:pt x="3673896" y="305458"/>
                      <a:pt x="3673896" y="416421"/>
                    </a:cubicBezTo>
                    <a:cubicBezTo>
                      <a:pt x="3673896" y="606643"/>
                      <a:pt x="3644982" y="790112"/>
                      <a:pt x="3591310" y="962673"/>
                    </a:cubicBezTo>
                    <a:lnTo>
                      <a:pt x="3538316" y="1107464"/>
                    </a:lnTo>
                    <a:lnTo>
                      <a:pt x="3366842" y="1173264"/>
                    </a:lnTo>
                    <a:cubicBezTo>
                      <a:pt x="2930125" y="1324667"/>
                      <a:pt x="2403655" y="1413072"/>
                      <a:pt x="1836948" y="1413072"/>
                    </a:cubicBezTo>
                    <a:cubicBezTo>
                      <a:pt x="1270241" y="1413072"/>
                      <a:pt x="743772" y="1324667"/>
                      <a:pt x="307055" y="1173264"/>
                    </a:cubicBezTo>
                    <a:lnTo>
                      <a:pt x="135580" y="1107464"/>
                    </a:lnTo>
                    <a:lnTo>
                      <a:pt x="82586" y="962673"/>
                    </a:lnTo>
                    <a:cubicBezTo>
                      <a:pt x="28914" y="790112"/>
                      <a:pt x="0" y="606643"/>
                      <a:pt x="0" y="416421"/>
                    </a:cubicBezTo>
                    <a:cubicBezTo>
                      <a:pt x="0" y="305458"/>
                      <a:pt x="9839" y="196794"/>
                      <a:pt x="28691" y="91251"/>
                    </a:cubicBezTo>
                    <a:close/>
                  </a:path>
                </a:pathLst>
              </a:custGeom>
              <a:blipFill dpi="0" rotWithShape="1">
                <a:blip r:embed="rId4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" name="文本框 40"/>
              <p:cNvSpPr txBox="1"/>
              <p:nvPr/>
            </p:nvSpPr>
            <p:spPr>
              <a:xfrm>
                <a:off x="3923928" y="2993065"/>
                <a:ext cx="839536" cy="50013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03</a:t>
                </a:r>
              </a:p>
              <a:p>
                <a:pPr algn="ctr"/>
                <a:r>
                  <a:rPr lang="en-US" altLang="zh-CN" sz="1000" dirty="0">
                    <a:solidFill>
                      <a:schemeClr val="bg1"/>
                    </a:solidFill>
                  </a:rPr>
                  <a:t>Application</a:t>
                </a:r>
                <a:endParaRPr lang="zh-CN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180304" y="3368806"/>
              <a:ext cx="2301454" cy="775037"/>
              <a:chOff x="3180304" y="3368806"/>
              <a:chExt cx="2301454" cy="775037"/>
            </a:xfrm>
          </p:grpSpPr>
          <p:sp>
            <p:nvSpPr>
              <p:cNvPr id="8" name="任意多边形 7"/>
              <p:cNvSpPr/>
              <p:nvPr/>
            </p:nvSpPr>
            <p:spPr>
              <a:xfrm>
                <a:off x="3180304" y="3368806"/>
                <a:ext cx="2301454" cy="775037"/>
              </a:xfrm>
              <a:custGeom>
                <a:avLst/>
                <a:gdLst>
                  <a:gd name="connsiteX0" fmla="*/ 3402736 w 3402736"/>
                  <a:gd name="connsiteY0" fmla="*/ 0 h 1145905"/>
                  <a:gd name="connsiteX1" fmla="*/ 3393959 w 3402736"/>
                  <a:gd name="connsiteY1" fmla="*/ 23980 h 1145905"/>
                  <a:gd name="connsiteX2" fmla="*/ 1701368 w 3402736"/>
                  <a:gd name="connsiteY2" fmla="*/ 1145905 h 1145905"/>
                  <a:gd name="connsiteX3" fmla="*/ 8777 w 3402736"/>
                  <a:gd name="connsiteY3" fmla="*/ 23980 h 1145905"/>
                  <a:gd name="connsiteX4" fmla="*/ 0 w 3402736"/>
                  <a:gd name="connsiteY4" fmla="*/ 0 h 1145905"/>
                  <a:gd name="connsiteX5" fmla="*/ 171474 w 3402736"/>
                  <a:gd name="connsiteY5" fmla="*/ 65800 h 1145905"/>
                  <a:gd name="connsiteX6" fmla="*/ 1701368 w 3402736"/>
                  <a:gd name="connsiteY6" fmla="*/ 305608 h 1145905"/>
                  <a:gd name="connsiteX7" fmla="*/ 3231262 w 3402736"/>
                  <a:gd name="connsiteY7" fmla="*/ 65800 h 1145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02736" h="1145905">
                    <a:moveTo>
                      <a:pt x="3402736" y="0"/>
                    </a:moveTo>
                    <a:lnTo>
                      <a:pt x="3393959" y="23980"/>
                    </a:lnTo>
                    <a:cubicBezTo>
                      <a:pt x="3115096" y="683288"/>
                      <a:pt x="2462256" y="1145905"/>
                      <a:pt x="1701368" y="1145905"/>
                    </a:cubicBezTo>
                    <a:cubicBezTo>
                      <a:pt x="940480" y="1145905"/>
                      <a:pt x="287641" y="683288"/>
                      <a:pt x="8777" y="23980"/>
                    </a:cubicBezTo>
                    <a:lnTo>
                      <a:pt x="0" y="0"/>
                    </a:lnTo>
                    <a:lnTo>
                      <a:pt x="171474" y="65800"/>
                    </a:lnTo>
                    <a:cubicBezTo>
                      <a:pt x="608191" y="217203"/>
                      <a:pt x="1134661" y="305608"/>
                      <a:pt x="1701368" y="305608"/>
                    </a:cubicBezTo>
                    <a:cubicBezTo>
                      <a:pt x="2268075" y="305608"/>
                      <a:pt x="2794545" y="217203"/>
                      <a:pt x="3231262" y="65800"/>
                    </a:cubicBezTo>
                    <a:close/>
                  </a:path>
                </a:pathLst>
              </a:custGeom>
              <a:blipFill dpi="0" rotWithShape="1">
                <a:blip r:embed="rId5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" name="文本框 41"/>
              <p:cNvSpPr txBox="1"/>
              <p:nvPr/>
            </p:nvSpPr>
            <p:spPr>
              <a:xfrm>
                <a:off x="3923928" y="3641461"/>
                <a:ext cx="839536" cy="48474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04</a:t>
                </a:r>
              </a:p>
              <a:p>
                <a:pPr algn="ctr"/>
                <a:r>
                  <a:rPr lang="en-US" altLang="zh-CN" sz="900" dirty="0">
                    <a:solidFill>
                      <a:schemeClr val="bg1"/>
                    </a:solidFill>
                  </a:rPr>
                  <a:t>Application</a:t>
                </a:r>
                <a:endParaRPr lang="zh-CN" altLang="en-US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sp>
        <p:nvSpPr>
          <p:cNvPr id="16" name="任意多边形 15"/>
          <p:cNvSpPr/>
          <p:nvPr/>
        </p:nvSpPr>
        <p:spPr>
          <a:xfrm>
            <a:off x="6339035" y="2015606"/>
            <a:ext cx="1109310" cy="100013"/>
          </a:xfrm>
          <a:custGeom>
            <a:avLst/>
            <a:gdLst>
              <a:gd name="connsiteX0" fmla="*/ 0 w 800100"/>
              <a:gd name="connsiteY0" fmla="*/ 152400 h 152400"/>
              <a:gd name="connsiteX1" fmla="*/ 152400 w 800100"/>
              <a:gd name="connsiteY1" fmla="*/ 0 h 152400"/>
              <a:gd name="connsiteX2" fmla="*/ 800100 w 800100"/>
              <a:gd name="connsiteY2" fmla="*/ 0 h 152400"/>
              <a:gd name="connsiteX0-1" fmla="*/ 0 w 776287"/>
              <a:gd name="connsiteY0-2" fmla="*/ 133350 h 133350"/>
              <a:gd name="connsiteX1-3" fmla="*/ 128587 w 776287"/>
              <a:gd name="connsiteY1-4" fmla="*/ 0 h 133350"/>
              <a:gd name="connsiteX2-5" fmla="*/ 776287 w 776287"/>
              <a:gd name="connsiteY2-6" fmla="*/ 0 h 1333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76287" h="133350">
                <a:moveTo>
                  <a:pt x="0" y="133350"/>
                </a:moveTo>
                <a:lnTo>
                  <a:pt x="128587" y="0"/>
                </a:lnTo>
                <a:lnTo>
                  <a:pt x="776287" y="0"/>
                </a:lnTo>
              </a:path>
            </a:pathLst>
          </a:custGeom>
          <a:noFill/>
          <a:ln w="15875" cap="rnd">
            <a:solidFill>
              <a:schemeClr val="accent5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7017185" y="3514496"/>
            <a:ext cx="1663592" cy="1219079"/>
          </a:xfrm>
          <a:custGeom>
            <a:avLst/>
            <a:gdLst>
              <a:gd name="connsiteX0" fmla="*/ 0 w 1435100"/>
              <a:gd name="connsiteY0" fmla="*/ 0 h 1409700"/>
              <a:gd name="connsiteX1" fmla="*/ 266700 w 1435100"/>
              <a:gd name="connsiteY1" fmla="*/ 279400 h 1409700"/>
              <a:gd name="connsiteX2" fmla="*/ 266700 w 1435100"/>
              <a:gd name="connsiteY2" fmla="*/ 1409700 h 1409700"/>
              <a:gd name="connsiteX3" fmla="*/ 1435100 w 1435100"/>
              <a:gd name="connsiteY3" fmla="*/ 1409700 h 1409700"/>
              <a:gd name="connsiteX0-1" fmla="*/ 0 w 1393825"/>
              <a:gd name="connsiteY0-2" fmla="*/ 0 h 1371600"/>
              <a:gd name="connsiteX1-3" fmla="*/ 225425 w 1393825"/>
              <a:gd name="connsiteY1-4" fmla="*/ 241300 h 1371600"/>
              <a:gd name="connsiteX2-5" fmla="*/ 225425 w 1393825"/>
              <a:gd name="connsiteY2-6" fmla="*/ 1371600 h 1371600"/>
              <a:gd name="connsiteX3-7" fmla="*/ 1393825 w 1393825"/>
              <a:gd name="connsiteY3-8" fmla="*/ 1371600 h 137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393825" h="1371600">
                <a:moveTo>
                  <a:pt x="0" y="0"/>
                </a:moveTo>
                <a:lnTo>
                  <a:pt x="225425" y="241300"/>
                </a:lnTo>
                <a:lnTo>
                  <a:pt x="225425" y="1371600"/>
                </a:lnTo>
                <a:lnTo>
                  <a:pt x="1393825" y="1371600"/>
                </a:lnTo>
              </a:path>
            </a:pathLst>
          </a:custGeom>
          <a:noFill/>
          <a:ln w="15875" cap="rnd">
            <a:solidFill>
              <a:srgbClr val="76A5C8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2829709" y="4275062"/>
            <a:ext cx="1656477" cy="432116"/>
          </a:xfrm>
          <a:custGeom>
            <a:avLst/>
            <a:gdLst>
              <a:gd name="connsiteX0" fmla="*/ 1752600 w 1752600"/>
              <a:gd name="connsiteY0" fmla="*/ 0 h 495300"/>
              <a:gd name="connsiteX1" fmla="*/ 1314450 w 1752600"/>
              <a:gd name="connsiteY1" fmla="*/ 438150 h 495300"/>
              <a:gd name="connsiteX2" fmla="*/ 0 w 1752600"/>
              <a:gd name="connsiteY2" fmla="*/ 438150 h 495300"/>
              <a:gd name="connsiteX3" fmla="*/ 0 w 1752600"/>
              <a:gd name="connsiteY3" fmla="*/ 495300 h 495300"/>
              <a:gd name="connsiteX0-1" fmla="*/ 1752600 w 1752600"/>
              <a:gd name="connsiteY0-2" fmla="*/ 0 h 438150"/>
              <a:gd name="connsiteX1-3" fmla="*/ 1314450 w 1752600"/>
              <a:gd name="connsiteY1-4" fmla="*/ 438150 h 438150"/>
              <a:gd name="connsiteX2-5" fmla="*/ 0 w 1752600"/>
              <a:gd name="connsiteY2-6" fmla="*/ 438150 h 438150"/>
              <a:gd name="connsiteX0-7" fmla="*/ 1981200 w 1981200"/>
              <a:gd name="connsiteY0-8" fmla="*/ 0 h 438150"/>
              <a:gd name="connsiteX1-9" fmla="*/ 1543050 w 1981200"/>
              <a:gd name="connsiteY1-10" fmla="*/ 438150 h 438150"/>
              <a:gd name="connsiteX2-11" fmla="*/ 0 w 1981200"/>
              <a:gd name="connsiteY2-12" fmla="*/ 438150 h 438150"/>
              <a:gd name="connsiteX0-13" fmla="*/ 1935480 w 1935480"/>
              <a:gd name="connsiteY0-14" fmla="*/ 0 h 392430"/>
              <a:gd name="connsiteX1-15" fmla="*/ 1543050 w 1935480"/>
              <a:gd name="connsiteY1-16" fmla="*/ 392430 h 392430"/>
              <a:gd name="connsiteX2-17" fmla="*/ 0 w 1935480"/>
              <a:gd name="connsiteY2-18" fmla="*/ 392430 h 392430"/>
            </a:gdLst>
            <a:ahLst/>
            <a:cxnLst>
              <a:cxn ang="0">
                <a:pos x="connsiteX0-13" y="connsiteY0-14"/>
              </a:cxn>
              <a:cxn ang="0">
                <a:pos x="connsiteX1-15" y="connsiteY1-16"/>
              </a:cxn>
              <a:cxn ang="0">
                <a:pos x="connsiteX2-17" y="connsiteY2-18"/>
              </a:cxn>
            </a:cxnLst>
            <a:rect l="l" t="t" r="r" b="b"/>
            <a:pathLst>
              <a:path w="1935480" h="392430">
                <a:moveTo>
                  <a:pt x="1935480" y="0"/>
                </a:moveTo>
                <a:lnTo>
                  <a:pt x="1543050" y="392430"/>
                </a:lnTo>
                <a:lnTo>
                  <a:pt x="0" y="392430"/>
                </a:lnTo>
              </a:path>
            </a:pathLst>
          </a:custGeom>
          <a:noFill/>
          <a:ln w="15875" cap="rnd">
            <a:solidFill>
              <a:schemeClr val="accent3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2829709" y="2897740"/>
            <a:ext cx="1383635" cy="190500"/>
          </a:xfrm>
          <a:custGeom>
            <a:avLst/>
            <a:gdLst>
              <a:gd name="connsiteX0" fmla="*/ 1625600 w 1625600"/>
              <a:gd name="connsiteY0" fmla="*/ 0 h 254000"/>
              <a:gd name="connsiteX1" fmla="*/ 1384300 w 1625600"/>
              <a:gd name="connsiteY1" fmla="*/ 254000 h 254000"/>
              <a:gd name="connsiteX2" fmla="*/ 0 w 1625600"/>
              <a:gd name="connsiteY2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254000">
                <a:moveTo>
                  <a:pt x="1625600" y="0"/>
                </a:moveTo>
                <a:lnTo>
                  <a:pt x="1384300" y="254000"/>
                </a:lnTo>
                <a:lnTo>
                  <a:pt x="0" y="254000"/>
                </a:lnTo>
              </a:path>
            </a:pathLst>
          </a:custGeom>
          <a:noFill/>
          <a:ln w="15875" cap="rnd">
            <a:solidFill>
              <a:schemeClr val="accent1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Freeform 24"/>
          <p:cNvSpPr>
            <a:spLocks noEditPoints="1"/>
          </p:cNvSpPr>
          <p:nvPr/>
        </p:nvSpPr>
        <p:spPr bwMode="auto">
          <a:xfrm flipH="1">
            <a:off x="3285819" y="3158897"/>
            <a:ext cx="462489" cy="492555"/>
          </a:xfrm>
          <a:custGeom>
            <a:avLst/>
            <a:gdLst>
              <a:gd name="T0" fmla="*/ 127 w 358"/>
              <a:gd name="T1" fmla="*/ 292 h 382"/>
              <a:gd name="T2" fmla="*/ 322 w 358"/>
              <a:gd name="T3" fmla="*/ 63 h 382"/>
              <a:gd name="T4" fmla="*/ 333 w 358"/>
              <a:gd name="T5" fmla="*/ 113 h 382"/>
              <a:gd name="T6" fmla="*/ 336 w 358"/>
              <a:gd name="T7" fmla="*/ 178 h 382"/>
              <a:gd name="T8" fmla="*/ 338 w 358"/>
              <a:gd name="T9" fmla="*/ 245 h 382"/>
              <a:gd name="T10" fmla="*/ 321 w 358"/>
              <a:gd name="T11" fmla="*/ 314 h 382"/>
              <a:gd name="T12" fmla="*/ 271 w 358"/>
              <a:gd name="T13" fmla="*/ 382 h 382"/>
              <a:gd name="T14" fmla="*/ 172 w 358"/>
              <a:gd name="T15" fmla="*/ 226 h 382"/>
              <a:gd name="T16" fmla="*/ 123 w 358"/>
              <a:gd name="T17" fmla="*/ 197 h 382"/>
              <a:gd name="T18" fmla="*/ 125 w 358"/>
              <a:gd name="T19" fmla="*/ 208 h 382"/>
              <a:gd name="T20" fmla="*/ 174 w 358"/>
              <a:gd name="T21" fmla="*/ 236 h 382"/>
              <a:gd name="T22" fmla="*/ 172 w 358"/>
              <a:gd name="T23" fmla="*/ 226 h 382"/>
              <a:gd name="T24" fmla="*/ 288 w 358"/>
              <a:gd name="T25" fmla="*/ 136 h 382"/>
              <a:gd name="T26" fmla="*/ 263 w 358"/>
              <a:gd name="T27" fmla="*/ 125 h 382"/>
              <a:gd name="T28" fmla="*/ 171 w 358"/>
              <a:gd name="T29" fmla="*/ 70 h 382"/>
              <a:gd name="T30" fmla="*/ 148 w 358"/>
              <a:gd name="T31" fmla="*/ 54 h 382"/>
              <a:gd name="T32" fmla="*/ 171 w 358"/>
              <a:gd name="T33" fmla="*/ 70 h 382"/>
              <a:gd name="T34" fmla="*/ 204 w 358"/>
              <a:gd name="T35" fmla="*/ 39 h 382"/>
              <a:gd name="T36" fmla="*/ 193 w 358"/>
              <a:gd name="T37" fmla="*/ 64 h 382"/>
              <a:gd name="T38" fmla="*/ 258 w 358"/>
              <a:gd name="T39" fmla="*/ 103 h 382"/>
              <a:gd name="T40" fmla="*/ 274 w 358"/>
              <a:gd name="T41" fmla="*/ 80 h 382"/>
              <a:gd name="T42" fmla="*/ 258 w 358"/>
              <a:gd name="T43" fmla="*/ 103 h 382"/>
              <a:gd name="T44" fmla="*/ 249 w 358"/>
              <a:gd name="T45" fmla="*/ 55 h 382"/>
              <a:gd name="T46" fmla="*/ 226 w 358"/>
              <a:gd name="T47" fmla="*/ 71 h 382"/>
              <a:gd name="T48" fmla="*/ 182 w 358"/>
              <a:gd name="T49" fmla="*/ 209 h 382"/>
              <a:gd name="T50" fmla="*/ 133 w 358"/>
              <a:gd name="T51" fmla="*/ 180 h 382"/>
              <a:gd name="T52" fmla="*/ 135 w 358"/>
              <a:gd name="T53" fmla="*/ 190 h 382"/>
              <a:gd name="T54" fmla="*/ 184 w 358"/>
              <a:gd name="T55" fmla="*/ 219 h 382"/>
              <a:gd name="T56" fmla="*/ 182 w 358"/>
              <a:gd name="T57" fmla="*/ 209 h 382"/>
              <a:gd name="T58" fmla="*/ 157 w 358"/>
              <a:gd name="T59" fmla="*/ 104 h 382"/>
              <a:gd name="T60" fmla="*/ 186 w 358"/>
              <a:gd name="T61" fmla="*/ 195 h 382"/>
              <a:gd name="T62" fmla="*/ 222 w 358"/>
              <a:gd name="T63" fmla="*/ 90 h 382"/>
              <a:gd name="T64" fmla="*/ 136 w 358"/>
              <a:gd name="T65" fmla="*/ 238 h 382"/>
              <a:gd name="T66" fmla="*/ 129 w 358"/>
              <a:gd name="T67" fmla="*/ 21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8" h="382">
                <a:moveTo>
                  <a:pt x="131" y="382"/>
                </a:moveTo>
                <a:cubicBezTo>
                  <a:pt x="135" y="352"/>
                  <a:pt x="135" y="320"/>
                  <a:pt x="127" y="292"/>
                </a:cubicBezTo>
                <a:cubicBezTo>
                  <a:pt x="0" y="220"/>
                  <a:pt x="34" y="56"/>
                  <a:pt x="140" y="23"/>
                </a:cubicBezTo>
                <a:cubicBezTo>
                  <a:pt x="196" y="0"/>
                  <a:pt x="272" y="14"/>
                  <a:pt x="322" y="63"/>
                </a:cubicBezTo>
                <a:cubicBezTo>
                  <a:pt x="358" y="99"/>
                  <a:pt x="340" y="109"/>
                  <a:pt x="340" y="109"/>
                </a:cubicBezTo>
                <a:cubicBezTo>
                  <a:pt x="333" y="113"/>
                  <a:pt x="333" y="113"/>
                  <a:pt x="333" y="113"/>
                </a:cubicBezTo>
                <a:cubicBezTo>
                  <a:pt x="337" y="130"/>
                  <a:pt x="345" y="162"/>
                  <a:pt x="344" y="166"/>
                </a:cubicBezTo>
                <a:cubicBezTo>
                  <a:pt x="342" y="172"/>
                  <a:pt x="336" y="178"/>
                  <a:pt x="336" y="178"/>
                </a:cubicBezTo>
                <a:cubicBezTo>
                  <a:pt x="354" y="239"/>
                  <a:pt x="354" y="239"/>
                  <a:pt x="354" y="239"/>
                </a:cubicBezTo>
                <a:cubicBezTo>
                  <a:pt x="338" y="245"/>
                  <a:pt x="338" y="245"/>
                  <a:pt x="338" y="245"/>
                </a:cubicBezTo>
                <a:cubicBezTo>
                  <a:pt x="341" y="265"/>
                  <a:pt x="343" y="281"/>
                  <a:pt x="341" y="300"/>
                </a:cubicBezTo>
                <a:cubicBezTo>
                  <a:pt x="341" y="304"/>
                  <a:pt x="330" y="313"/>
                  <a:pt x="321" y="314"/>
                </a:cubicBezTo>
                <a:cubicBezTo>
                  <a:pt x="267" y="317"/>
                  <a:pt x="267" y="317"/>
                  <a:pt x="267" y="317"/>
                </a:cubicBezTo>
                <a:cubicBezTo>
                  <a:pt x="271" y="382"/>
                  <a:pt x="271" y="382"/>
                  <a:pt x="271" y="382"/>
                </a:cubicBezTo>
                <a:cubicBezTo>
                  <a:pt x="131" y="382"/>
                  <a:pt x="131" y="382"/>
                  <a:pt x="131" y="382"/>
                </a:cubicBezTo>
                <a:close/>
                <a:moveTo>
                  <a:pt x="172" y="226"/>
                </a:moveTo>
                <a:cubicBezTo>
                  <a:pt x="132" y="196"/>
                  <a:pt x="132" y="196"/>
                  <a:pt x="132" y="196"/>
                </a:cubicBezTo>
                <a:cubicBezTo>
                  <a:pt x="129" y="193"/>
                  <a:pt x="125" y="194"/>
                  <a:pt x="123" y="197"/>
                </a:cubicBezTo>
                <a:cubicBezTo>
                  <a:pt x="123" y="197"/>
                  <a:pt x="123" y="197"/>
                  <a:pt x="123" y="197"/>
                </a:cubicBezTo>
                <a:cubicBezTo>
                  <a:pt x="121" y="201"/>
                  <a:pt x="122" y="205"/>
                  <a:pt x="125" y="208"/>
                </a:cubicBezTo>
                <a:cubicBezTo>
                  <a:pt x="165" y="238"/>
                  <a:pt x="165" y="238"/>
                  <a:pt x="165" y="238"/>
                </a:cubicBezTo>
                <a:cubicBezTo>
                  <a:pt x="168" y="240"/>
                  <a:pt x="172" y="239"/>
                  <a:pt x="174" y="236"/>
                </a:cubicBezTo>
                <a:cubicBezTo>
                  <a:pt x="174" y="236"/>
                  <a:pt x="174" y="236"/>
                  <a:pt x="174" y="236"/>
                </a:cubicBezTo>
                <a:cubicBezTo>
                  <a:pt x="176" y="233"/>
                  <a:pt x="175" y="228"/>
                  <a:pt x="172" y="226"/>
                </a:cubicBezTo>
                <a:close/>
                <a:moveTo>
                  <a:pt x="263" y="136"/>
                </a:moveTo>
                <a:cubicBezTo>
                  <a:pt x="288" y="136"/>
                  <a:pt x="288" y="136"/>
                  <a:pt x="288" y="136"/>
                </a:cubicBezTo>
                <a:cubicBezTo>
                  <a:pt x="288" y="125"/>
                  <a:pt x="288" y="125"/>
                  <a:pt x="288" y="125"/>
                </a:cubicBezTo>
                <a:cubicBezTo>
                  <a:pt x="263" y="125"/>
                  <a:pt x="263" y="125"/>
                  <a:pt x="263" y="125"/>
                </a:cubicBezTo>
                <a:cubicBezTo>
                  <a:pt x="263" y="136"/>
                  <a:pt x="263" y="136"/>
                  <a:pt x="263" y="136"/>
                </a:cubicBezTo>
                <a:close/>
                <a:moveTo>
                  <a:pt x="171" y="70"/>
                </a:moveTo>
                <a:cubicBezTo>
                  <a:pt x="158" y="48"/>
                  <a:pt x="158" y="48"/>
                  <a:pt x="158" y="48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71" y="70"/>
                  <a:pt x="171" y="70"/>
                  <a:pt x="171" y="70"/>
                </a:cubicBezTo>
                <a:close/>
                <a:moveTo>
                  <a:pt x="204" y="64"/>
                </a:moveTo>
                <a:cubicBezTo>
                  <a:pt x="204" y="39"/>
                  <a:pt x="204" y="39"/>
                  <a:pt x="204" y="39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3" y="64"/>
                  <a:pt x="193" y="64"/>
                  <a:pt x="193" y="64"/>
                </a:cubicBezTo>
                <a:cubicBezTo>
                  <a:pt x="204" y="64"/>
                  <a:pt x="204" y="64"/>
                  <a:pt x="204" y="64"/>
                </a:cubicBezTo>
                <a:close/>
                <a:moveTo>
                  <a:pt x="258" y="103"/>
                </a:moveTo>
                <a:cubicBezTo>
                  <a:pt x="279" y="90"/>
                  <a:pt x="279" y="90"/>
                  <a:pt x="279" y="90"/>
                </a:cubicBezTo>
                <a:cubicBezTo>
                  <a:pt x="274" y="80"/>
                  <a:pt x="274" y="80"/>
                  <a:pt x="274" y="80"/>
                </a:cubicBezTo>
                <a:cubicBezTo>
                  <a:pt x="252" y="93"/>
                  <a:pt x="252" y="93"/>
                  <a:pt x="252" y="93"/>
                </a:cubicBezTo>
                <a:cubicBezTo>
                  <a:pt x="258" y="103"/>
                  <a:pt x="258" y="103"/>
                  <a:pt x="258" y="103"/>
                </a:cubicBezTo>
                <a:close/>
                <a:moveTo>
                  <a:pt x="236" y="76"/>
                </a:moveTo>
                <a:cubicBezTo>
                  <a:pt x="249" y="55"/>
                  <a:pt x="249" y="55"/>
                  <a:pt x="249" y="55"/>
                </a:cubicBezTo>
                <a:cubicBezTo>
                  <a:pt x="239" y="49"/>
                  <a:pt x="239" y="49"/>
                  <a:pt x="239" y="49"/>
                </a:cubicBezTo>
                <a:cubicBezTo>
                  <a:pt x="226" y="71"/>
                  <a:pt x="226" y="71"/>
                  <a:pt x="226" y="71"/>
                </a:cubicBezTo>
                <a:cubicBezTo>
                  <a:pt x="236" y="76"/>
                  <a:pt x="236" y="76"/>
                  <a:pt x="236" y="76"/>
                </a:cubicBezTo>
                <a:close/>
                <a:moveTo>
                  <a:pt x="182" y="209"/>
                </a:moveTo>
                <a:cubicBezTo>
                  <a:pt x="142" y="178"/>
                  <a:pt x="142" y="178"/>
                  <a:pt x="142" y="178"/>
                </a:cubicBezTo>
                <a:cubicBezTo>
                  <a:pt x="139" y="176"/>
                  <a:pt x="135" y="177"/>
                  <a:pt x="133" y="180"/>
                </a:cubicBezTo>
                <a:cubicBezTo>
                  <a:pt x="133" y="180"/>
                  <a:pt x="133" y="180"/>
                  <a:pt x="133" y="180"/>
                </a:cubicBezTo>
                <a:cubicBezTo>
                  <a:pt x="131" y="183"/>
                  <a:pt x="132" y="188"/>
                  <a:pt x="135" y="190"/>
                </a:cubicBezTo>
                <a:cubicBezTo>
                  <a:pt x="175" y="221"/>
                  <a:pt x="175" y="221"/>
                  <a:pt x="175" y="221"/>
                </a:cubicBezTo>
                <a:cubicBezTo>
                  <a:pt x="178" y="223"/>
                  <a:pt x="182" y="222"/>
                  <a:pt x="184" y="219"/>
                </a:cubicBezTo>
                <a:cubicBezTo>
                  <a:pt x="184" y="219"/>
                  <a:pt x="184" y="219"/>
                  <a:pt x="184" y="219"/>
                </a:cubicBezTo>
                <a:cubicBezTo>
                  <a:pt x="186" y="216"/>
                  <a:pt x="185" y="211"/>
                  <a:pt x="182" y="209"/>
                </a:cubicBezTo>
                <a:close/>
                <a:moveTo>
                  <a:pt x="222" y="90"/>
                </a:moveTo>
                <a:cubicBezTo>
                  <a:pt x="198" y="76"/>
                  <a:pt x="169" y="83"/>
                  <a:pt x="157" y="104"/>
                </a:cubicBezTo>
                <a:cubicBezTo>
                  <a:pt x="144" y="126"/>
                  <a:pt x="160" y="151"/>
                  <a:pt x="149" y="174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200" y="174"/>
                  <a:pt x="229" y="176"/>
                  <a:pt x="242" y="154"/>
                </a:cubicBezTo>
                <a:cubicBezTo>
                  <a:pt x="255" y="132"/>
                  <a:pt x="245" y="104"/>
                  <a:pt x="222" y="90"/>
                </a:cubicBezTo>
                <a:close/>
                <a:moveTo>
                  <a:pt x="129" y="216"/>
                </a:moveTo>
                <a:cubicBezTo>
                  <a:pt x="125" y="224"/>
                  <a:pt x="128" y="233"/>
                  <a:pt x="136" y="238"/>
                </a:cubicBezTo>
                <a:cubicBezTo>
                  <a:pt x="142" y="241"/>
                  <a:pt x="150" y="240"/>
                  <a:pt x="155" y="236"/>
                </a:cubicBezTo>
                <a:lnTo>
                  <a:pt x="129" y="216"/>
                </a:lnTo>
                <a:close/>
              </a:path>
            </a:pathLst>
          </a:custGeom>
          <a:blipFill dpi="0" rotWithShape="1">
            <a:blip r:embed="rId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Freeform 25"/>
          <p:cNvSpPr>
            <a:spLocks noEditPoints="1"/>
          </p:cNvSpPr>
          <p:nvPr/>
        </p:nvSpPr>
        <p:spPr bwMode="auto">
          <a:xfrm flipH="1">
            <a:off x="3241459" y="1575266"/>
            <a:ext cx="551210" cy="520173"/>
          </a:xfrm>
          <a:custGeom>
            <a:avLst/>
            <a:gdLst>
              <a:gd name="T0" fmla="*/ 90 w 376"/>
              <a:gd name="T1" fmla="*/ 52 h 355"/>
              <a:gd name="T2" fmla="*/ 37 w 376"/>
              <a:gd name="T3" fmla="*/ 264 h 355"/>
              <a:gd name="T4" fmla="*/ 118 w 376"/>
              <a:gd name="T5" fmla="*/ 310 h 355"/>
              <a:gd name="T6" fmla="*/ 134 w 376"/>
              <a:gd name="T7" fmla="*/ 310 h 355"/>
              <a:gd name="T8" fmla="*/ 215 w 376"/>
              <a:gd name="T9" fmla="*/ 264 h 355"/>
              <a:gd name="T10" fmla="*/ 241 w 376"/>
              <a:gd name="T11" fmla="*/ 310 h 355"/>
              <a:gd name="T12" fmla="*/ 255 w 376"/>
              <a:gd name="T13" fmla="*/ 287 h 355"/>
              <a:gd name="T14" fmla="*/ 358 w 376"/>
              <a:gd name="T15" fmla="*/ 287 h 355"/>
              <a:gd name="T16" fmla="*/ 371 w 376"/>
              <a:gd name="T17" fmla="*/ 310 h 355"/>
              <a:gd name="T18" fmla="*/ 371 w 376"/>
              <a:gd name="T19" fmla="*/ 323 h 355"/>
              <a:gd name="T20" fmla="*/ 358 w 376"/>
              <a:gd name="T21" fmla="*/ 355 h 355"/>
              <a:gd name="T22" fmla="*/ 250 w 376"/>
              <a:gd name="T23" fmla="*/ 323 h 355"/>
              <a:gd name="T24" fmla="*/ 237 w 376"/>
              <a:gd name="T25" fmla="*/ 355 h 355"/>
              <a:gd name="T26" fmla="*/ 131 w 376"/>
              <a:gd name="T27" fmla="*/ 323 h 355"/>
              <a:gd name="T28" fmla="*/ 118 w 376"/>
              <a:gd name="T29" fmla="*/ 355 h 355"/>
              <a:gd name="T30" fmla="*/ 0 w 376"/>
              <a:gd name="T31" fmla="*/ 323 h 355"/>
              <a:gd name="T32" fmla="*/ 14 w 376"/>
              <a:gd name="T33" fmla="*/ 287 h 355"/>
              <a:gd name="T34" fmla="*/ 336 w 376"/>
              <a:gd name="T35" fmla="*/ 248 h 355"/>
              <a:gd name="T36" fmla="*/ 279 w 376"/>
              <a:gd name="T37" fmla="*/ 248 h 355"/>
              <a:gd name="T38" fmla="*/ 215 w 376"/>
              <a:gd name="T39" fmla="*/ 248 h 355"/>
              <a:gd name="T40" fmla="*/ 158 w 376"/>
              <a:gd name="T41" fmla="*/ 248 h 355"/>
              <a:gd name="T42" fmla="*/ 95 w 376"/>
              <a:gd name="T43" fmla="*/ 248 h 355"/>
              <a:gd name="T44" fmla="*/ 38 w 376"/>
              <a:gd name="T45" fmla="*/ 248 h 355"/>
              <a:gd name="T46" fmla="*/ 307 w 376"/>
              <a:gd name="T47" fmla="*/ 147 h 355"/>
              <a:gd name="T48" fmla="*/ 289 w 376"/>
              <a:gd name="T49" fmla="*/ 201 h 355"/>
              <a:gd name="T50" fmla="*/ 201 w 376"/>
              <a:gd name="T51" fmla="*/ 201 h 355"/>
              <a:gd name="T52" fmla="*/ 181 w 376"/>
              <a:gd name="T53" fmla="*/ 147 h 355"/>
              <a:gd name="T54" fmla="*/ 180 w 376"/>
              <a:gd name="T55" fmla="*/ 16 h 355"/>
              <a:gd name="T56" fmla="*/ 161 w 376"/>
              <a:gd name="T57" fmla="*/ 35 h 355"/>
              <a:gd name="T58" fmla="*/ 155 w 376"/>
              <a:gd name="T59" fmla="*/ 67 h 355"/>
              <a:gd name="T60" fmla="*/ 66 w 376"/>
              <a:gd name="T61" fmla="*/ 55 h 355"/>
              <a:gd name="T62" fmla="*/ 66 w 376"/>
              <a:gd name="T63" fmla="*/ 122 h 355"/>
              <a:gd name="T64" fmla="*/ 69 w 376"/>
              <a:gd name="T65" fmla="*/ 122 h 355"/>
              <a:gd name="T66" fmla="*/ 87 w 376"/>
              <a:gd name="T67" fmla="*/ 199 h 355"/>
              <a:gd name="T68" fmla="*/ 91 w 376"/>
              <a:gd name="T69" fmla="*/ 199 h 355"/>
              <a:gd name="T70" fmla="*/ 109 w 376"/>
              <a:gd name="T71" fmla="*/ 132 h 355"/>
              <a:gd name="T72" fmla="*/ 109 w 376"/>
              <a:gd name="T73" fmla="*/ 75 h 355"/>
              <a:gd name="T74" fmla="*/ 155 w 376"/>
              <a:gd name="T75" fmla="*/ 80 h 355"/>
              <a:gd name="T76" fmla="*/ 166 w 376"/>
              <a:gd name="T77" fmla="*/ 120 h 355"/>
              <a:gd name="T78" fmla="*/ 180 w 376"/>
              <a:gd name="T79" fmla="*/ 126 h 355"/>
              <a:gd name="T80" fmla="*/ 317 w 376"/>
              <a:gd name="T81" fmla="*/ 120 h 355"/>
              <a:gd name="T82" fmla="*/ 317 w 376"/>
              <a:gd name="T83" fmla="*/ 21 h 355"/>
              <a:gd name="T84" fmla="*/ 304 w 376"/>
              <a:gd name="T85" fmla="*/ 31 h 355"/>
              <a:gd name="T86" fmla="*/ 308 w 376"/>
              <a:gd name="T87" fmla="*/ 107 h 355"/>
              <a:gd name="T88" fmla="*/ 304 w 376"/>
              <a:gd name="T89" fmla="*/ 111 h 355"/>
              <a:gd name="T90" fmla="*/ 177 w 376"/>
              <a:gd name="T91" fmla="*/ 109 h 355"/>
              <a:gd name="T92" fmla="*/ 238 w 376"/>
              <a:gd name="T93" fmla="*/ 63 h 355"/>
              <a:gd name="T94" fmla="*/ 176 w 376"/>
              <a:gd name="T95" fmla="*/ 35 h 355"/>
              <a:gd name="T96" fmla="*/ 180 w 376"/>
              <a:gd name="T97" fmla="*/ 31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76" h="355">
                <a:moveTo>
                  <a:pt x="90" y="0"/>
                </a:moveTo>
                <a:cubicBezTo>
                  <a:pt x="104" y="0"/>
                  <a:pt x="115" y="12"/>
                  <a:pt x="115" y="26"/>
                </a:cubicBezTo>
                <a:cubicBezTo>
                  <a:pt x="115" y="40"/>
                  <a:pt x="104" y="52"/>
                  <a:pt x="90" y="52"/>
                </a:cubicBezTo>
                <a:cubicBezTo>
                  <a:pt x="75" y="52"/>
                  <a:pt x="64" y="40"/>
                  <a:pt x="64" y="26"/>
                </a:cubicBezTo>
                <a:cubicBezTo>
                  <a:pt x="64" y="12"/>
                  <a:pt x="75" y="0"/>
                  <a:pt x="90" y="0"/>
                </a:cubicBezTo>
                <a:close/>
                <a:moveTo>
                  <a:pt x="37" y="264"/>
                </a:moveTo>
                <a:cubicBezTo>
                  <a:pt x="95" y="264"/>
                  <a:pt x="95" y="264"/>
                  <a:pt x="95" y="264"/>
                </a:cubicBezTo>
                <a:cubicBezTo>
                  <a:pt x="108" y="264"/>
                  <a:pt x="118" y="274"/>
                  <a:pt x="118" y="287"/>
                </a:cubicBezTo>
                <a:cubicBezTo>
                  <a:pt x="118" y="310"/>
                  <a:pt x="118" y="310"/>
                  <a:pt x="118" y="310"/>
                </a:cubicBezTo>
                <a:cubicBezTo>
                  <a:pt x="120" y="310"/>
                  <a:pt x="120" y="310"/>
                  <a:pt x="120" y="310"/>
                </a:cubicBezTo>
                <a:cubicBezTo>
                  <a:pt x="131" y="310"/>
                  <a:pt x="131" y="310"/>
                  <a:pt x="131" y="310"/>
                </a:cubicBezTo>
                <a:cubicBezTo>
                  <a:pt x="134" y="310"/>
                  <a:pt x="134" y="310"/>
                  <a:pt x="134" y="310"/>
                </a:cubicBezTo>
                <a:cubicBezTo>
                  <a:pt x="134" y="287"/>
                  <a:pt x="134" y="287"/>
                  <a:pt x="134" y="287"/>
                </a:cubicBezTo>
                <a:cubicBezTo>
                  <a:pt x="134" y="274"/>
                  <a:pt x="144" y="264"/>
                  <a:pt x="156" y="264"/>
                </a:cubicBezTo>
                <a:cubicBezTo>
                  <a:pt x="215" y="264"/>
                  <a:pt x="215" y="264"/>
                  <a:pt x="215" y="264"/>
                </a:cubicBezTo>
                <a:cubicBezTo>
                  <a:pt x="227" y="264"/>
                  <a:pt x="237" y="274"/>
                  <a:pt x="237" y="287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41" y="310"/>
                  <a:pt x="241" y="310"/>
                  <a:pt x="241" y="310"/>
                </a:cubicBezTo>
                <a:cubicBezTo>
                  <a:pt x="250" y="310"/>
                  <a:pt x="250" y="310"/>
                  <a:pt x="250" y="310"/>
                </a:cubicBezTo>
                <a:cubicBezTo>
                  <a:pt x="255" y="310"/>
                  <a:pt x="255" y="310"/>
                  <a:pt x="255" y="310"/>
                </a:cubicBezTo>
                <a:cubicBezTo>
                  <a:pt x="255" y="287"/>
                  <a:pt x="255" y="287"/>
                  <a:pt x="255" y="287"/>
                </a:cubicBezTo>
                <a:cubicBezTo>
                  <a:pt x="255" y="274"/>
                  <a:pt x="265" y="264"/>
                  <a:pt x="278" y="264"/>
                </a:cubicBezTo>
                <a:cubicBezTo>
                  <a:pt x="336" y="264"/>
                  <a:pt x="336" y="264"/>
                  <a:pt x="336" y="264"/>
                </a:cubicBezTo>
                <a:cubicBezTo>
                  <a:pt x="348" y="264"/>
                  <a:pt x="358" y="274"/>
                  <a:pt x="358" y="287"/>
                </a:cubicBezTo>
                <a:cubicBezTo>
                  <a:pt x="358" y="310"/>
                  <a:pt x="358" y="310"/>
                  <a:pt x="358" y="310"/>
                </a:cubicBezTo>
                <a:cubicBezTo>
                  <a:pt x="362" y="310"/>
                  <a:pt x="362" y="310"/>
                  <a:pt x="362" y="310"/>
                </a:cubicBezTo>
                <a:cubicBezTo>
                  <a:pt x="371" y="310"/>
                  <a:pt x="371" y="310"/>
                  <a:pt x="371" y="310"/>
                </a:cubicBezTo>
                <a:cubicBezTo>
                  <a:pt x="376" y="310"/>
                  <a:pt x="376" y="310"/>
                  <a:pt x="376" y="310"/>
                </a:cubicBezTo>
                <a:cubicBezTo>
                  <a:pt x="376" y="323"/>
                  <a:pt x="376" y="323"/>
                  <a:pt x="376" y="323"/>
                </a:cubicBezTo>
                <a:cubicBezTo>
                  <a:pt x="371" y="323"/>
                  <a:pt x="371" y="323"/>
                  <a:pt x="371" y="323"/>
                </a:cubicBezTo>
                <a:cubicBezTo>
                  <a:pt x="362" y="323"/>
                  <a:pt x="362" y="323"/>
                  <a:pt x="362" y="323"/>
                </a:cubicBezTo>
                <a:cubicBezTo>
                  <a:pt x="358" y="323"/>
                  <a:pt x="358" y="323"/>
                  <a:pt x="358" y="323"/>
                </a:cubicBezTo>
                <a:cubicBezTo>
                  <a:pt x="358" y="355"/>
                  <a:pt x="358" y="355"/>
                  <a:pt x="358" y="355"/>
                </a:cubicBezTo>
                <a:cubicBezTo>
                  <a:pt x="255" y="355"/>
                  <a:pt x="255" y="355"/>
                  <a:pt x="255" y="355"/>
                </a:cubicBezTo>
                <a:cubicBezTo>
                  <a:pt x="255" y="323"/>
                  <a:pt x="255" y="323"/>
                  <a:pt x="255" y="323"/>
                </a:cubicBezTo>
                <a:cubicBezTo>
                  <a:pt x="250" y="323"/>
                  <a:pt x="250" y="323"/>
                  <a:pt x="250" y="323"/>
                </a:cubicBezTo>
                <a:cubicBezTo>
                  <a:pt x="241" y="323"/>
                  <a:pt x="241" y="323"/>
                  <a:pt x="241" y="323"/>
                </a:cubicBezTo>
                <a:cubicBezTo>
                  <a:pt x="237" y="323"/>
                  <a:pt x="237" y="323"/>
                  <a:pt x="237" y="323"/>
                </a:cubicBezTo>
                <a:cubicBezTo>
                  <a:pt x="237" y="355"/>
                  <a:pt x="237" y="355"/>
                  <a:pt x="237" y="355"/>
                </a:cubicBezTo>
                <a:cubicBezTo>
                  <a:pt x="134" y="355"/>
                  <a:pt x="134" y="355"/>
                  <a:pt x="134" y="355"/>
                </a:cubicBezTo>
                <a:cubicBezTo>
                  <a:pt x="134" y="323"/>
                  <a:pt x="134" y="323"/>
                  <a:pt x="134" y="323"/>
                </a:cubicBezTo>
                <a:cubicBezTo>
                  <a:pt x="131" y="323"/>
                  <a:pt x="131" y="323"/>
                  <a:pt x="131" y="323"/>
                </a:cubicBezTo>
                <a:cubicBezTo>
                  <a:pt x="120" y="323"/>
                  <a:pt x="120" y="323"/>
                  <a:pt x="120" y="323"/>
                </a:cubicBezTo>
                <a:cubicBezTo>
                  <a:pt x="118" y="323"/>
                  <a:pt x="118" y="323"/>
                  <a:pt x="118" y="323"/>
                </a:cubicBezTo>
                <a:cubicBezTo>
                  <a:pt x="118" y="355"/>
                  <a:pt x="118" y="355"/>
                  <a:pt x="118" y="355"/>
                </a:cubicBezTo>
                <a:cubicBezTo>
                  <a:pt x="14" y="355"/>
                  <a:pt x="14" y="355"/>
                  <a:pt x="14" y="355"/>
                </a:cubicBezTo>
                <a:cubicBezTo>
                  <a:pt x="14" y="323"/>
                  <a:pt x="14" y="323"/>
                  <a:pt x="14" y="323"/>
                </a:cubicBezTo>
                <a:cubicBezTo>
                  <a:pt x="0" y="323"/>
                  <a:pt x="0" y="323"/>
                  <a:pt x="0" y="323"/>
                </a:cubicBezTo>
                <a:cubicBezTo>
                  <a:pt x="0" y="310"/>
                  <a:pt x="0" y="310"/>
                  <a:pt x="0" y="310"/>
                </a:cubicBezTo>
                <a:cubicBezTo>
                  <a:pt x="14" y="310"/>
                  <a:pt x="14" y="310"/>
                  <a:pt x="14" y="310"/>
                </a:cubicBezTo>
                <a:cubicBezTo>
                  <a:pt x="14" y="287"/>
                  <a:pt x="14" y="287"/>
                  <a:pt x="14" y="287"/>
                </a:cubicBezTo>
                <a:cubicBezTo>
                  <a:pt x="14" y="274"/>
                  <a:pt x="24" y="264"/>
                  <a:pt x="37" y="264"/>
                </a:cubicBezTo>
                <a:close/>
                <a:moveTo>
                  <a:pt x="307" y="220"/>
                </a:moveTo>
                <a:cubicBezTo>
                  <a:pt x="323" y="220"/>
                  <a:pt x="336" y="232"/>
                  <a:pt x="336" y="248"/>
                </a:cubicBezTo>
                <a:cubicBezTo>
                  <a:pt x="336" y="251"/>
                  <a:pt x="335" y="255"/>
                  <a:pt x="334" y="258"/>
                </a:cubicBezTo>
                <a:cubicBezTo>
                  <a:pt x="281" y="258"/>
                  <a:pt x="281" y="258"/>
                  <a:pt x="281" y="258"/>
                </a:cubicBezTo>
                <a:cubicBezTo>
                  <a:pt x="280" y="255"/>
                  <a:pt x="279" y="251"/>
                  <a:pt x="279" y="248"/>
                </a:cubicBezTo>
                <a:cubicBezTo>
                  <a:pt x="279" y="232"/>
                  <a:pt x="292" y="220"/>
                  <a:pt x="307" y="220"/>
                </a:cubicBezTo>
                <a:close/>
                <a:moveTo>
                  <a:pt x="186" y="220"/>
                </a:moveTo>
                <a:cubicBezTo>
                  <a:pt x="202" y="220"/>
                  <a:pt x="215" y="232"/>
                  <a:pt x="215" y="248"/>
                </a:cubicBezTo>
                <a:cubicBezTo>
                  <a:pt x="215" y="251"/>
                  <a:pt x="214" y="255"/>
                  <a:pt x="213" y="258"/>
                </a:cubicBezTo>
                <a:cubicBezTo>
                  <a:pt x="160" y="258"/>
                  <a:pt x="160" y="258"/>
                  <a:pt x="160" y="258"/>
                </a:cubicBezTo>
                <a:cubicBezTo>
                  <a:pt x="159" y="255"/>
                  <a:pt x="158" y="251"/>
                  <a:pt x="158" y="248"/>
                </a:cubicBezTo>
                <a:cubicBezTo>
                  <a:pt x="158" y="232"/>
                  <a:pt x="171" y="220"/>
                  <a:pt x="186" y="220"/>
                </a:cubicBezTo>
                <a:close/>
                <a:moveTo>
                  <a:pt x="67" y="220"/>
                </a:moveTo>
                <a:cubicBezTo>
                  <a:pt x="82" y="220"/>
                  <a:pt x="95" y="232"/>
                  <a:pt x="95" y="248"/>
                </a:cubicBezTo>
                <a:cubicBezTo>
                  <a:pt x="95" y="251"/>
                  <a:pt x="94" y="255"/>
                  <a:pt x="93" y="258"/>
                </a:cubicBezTo>
                <a:cubicBezTo>
                  <a:pt x="40" y="258"/>
                  <a:pt x="40" y="258"/>
                  <a:pt x="40" y="258"/>
                </a:cubicBezTo>
                <a:cubicBezTo>
                  <a:pt x="39" y="255"/>
                  <a:pt x="38" y="251"/>
                  <a:pt x="38" y="248"/>
                </a:cubicBezTo>
                <a:cubicBezTo>
                  <a:pt x="38" y="232"/>
                  <a:pt x="51" y="220"/>
                  <a:pt x="67" y="220"/>
                </a:cubicBezTo>
                <a:close/>
                <a:moveTo>
                  <a:pt x="307" y="130"/>
                </a:moveTo>
                <a:cubicBezTo>
                  <a:pt x="307" y="147"/>
                  <a:pt x="307" y="147"/>
                  <a:pt x="307" y="147"/>
                </a:cubicBezTo>
                <a:cubicBezTo>
                  <a:pt x="293" y="147"/>
                  <a:pt x="293" y="147"/>
                  <a:pt x="293" y="147"/>
                </a:cubicBezTo>
                <a:cubicBezTo>
                  <a:pt x="308" y="201"/>
                  <a:pt x="308" y="201"/>
                  <a:pt x="308" y="201"/>
                </a:cubicBezTo>
                <a:cubicBezTo>
                  <a:pt x="289" y="201"/>
                  <a:pt x="289" y="201"/>
                  <a:pt x="289" y="201"/>
                </a:cubicBezTo>
                <a:cubicBezTo>
                  <a:pt x="273" y="147"/>
                  <a:pt x="273" y="147"/>
                  <a:pt x="273" y="147"/>
                </a:cubicBezTo>
                <a:cubicBezTo>
                  <a:pt x="216" y="147"/>
                  <a:pt x="216" y="147"/>
                  <a:pt x="216" y="147"/>
                </a:cubicBezTo>
                <a:cubicBezTo>
                  <a:pt x="201" y="201"/>
                  <a:pt x="201" y="201"/>
                  <a:pt x="201" y="201"/>
                </a:cubicBezTo>
                <a:cubicBezTo>
                  <a:pt x="181" y="201"/>
                  <a:pt x="181" y="201"/>
                  <a:pt x="181" y="201"/>
                </a:cubicBezTo>
                <a:cubicBezTo>
                  <a:pt x="197" y="147"/>
                  <a:pt x="197" y="147"/>
                  <a:pt x="197" y="147"/>
                </a:cubicBezTo>
                <a:cubicBezTo>
                  <a:pt x="181" y="147"/>
                  <a:pt x="181" y="147"/>
                  <a:pt x="181" y="147"/>
                </a:cubicBezTo>
                <a:cubicBezTo>
                  <a:pt x="181" y="130"/>
                  <a:pt x="181" y="130"/>
                  <a:pt x="181" y="130"/>
                </a:cubicBezTo>
                <a:cubicBezTo>
                  <a:pt x="307" y="130"/>
                  <a:pt x="307" y="130"/>
                  <a:pt x="307" y="130"/>
                </a:cubicBezTo>
                <a:close/>
                <a:moveTo>
                  <a:pt x="180" y="16"/>
                </a:moveTo>
                <a:cubicBezTo>
                  <a:pt x="175" y="16"/>
                  <a:pt x="170" y="18"/>
                  <a:pt x="166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3" y="25"/>
                  <a:pt x="161" y="30"/>
                  <a:pt x="161" y="35"/>
                </a:cubicBezTo>
                <a:cubicBezTo>
                  <a:pt x="161" y="72"/>
                  <a:pt x="161" y="72"/>
                  <a:pt x="161" y="72"/>
                </a:cubicBezTo>
                <a:cubicBezTo>
                  <a:pt x="155" y="73"/>
                  <a:pt x="155" y="73"/>
                  <a:pt x="155" y="73"/>
                </a:cubicBezTo>
                <a:cubicBezTo>
                  <a:pt x="155" y="67"/>
                  <a:pt x="155" y="67"/>
                  <a:pt x="155" y="67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09" y="55"/>
                  <a:pt x="109" y="55"/>
                  <a:pt x="109" y="55"/>
                </a:cubicBezTo>
                <a:cubicBezTo>
                  <a:pt x="63" y="55"/>
                  <a:pt x="117" y="55"/>
                  <a:pt x="66" y="55"/>
                </a:cubicBezTo>
                <a:cubicBezTo>
                  <a:pt x="57" y="55"/>
                  <a:pt x="50" y="63"/>
                  <a:pt x="50" y="71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66" y="122"/>
                  <a:pt x="66" y="122"/>
                  <a:pt x="66" y="122"/>
                </a:cubicBezTo>
                <a:cubicBezTo>
                  <a:pt x="66" y="85"/>
                  <a:pt x="66" y="85"/>
                  <a:pt x="66" y="85"/>
                </a:cubicBezTo>
                <a:cubicBezTo>
                  <a:pt x="69" y="85"/>
                  <a:pt x="69" y="85"/>
                  <a:pt x="69" y="85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69" y="199"/>
                  <a:pt x="69" y="199"/>
                  <a:pt x="69" y="199"/>
                </a:cubicBezTo>
                <a:cubicBezTo>
                  <a:pt x="87" y="199"/>
                  <a:pt x="87" y="199"/>
                  <a:pt x="87" y="199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1" y="199"/>
                  <a:pt x="91" y="199"/>
                  <a:pt x="91" y="199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9" y="132"/>
                  <a:pt x="109" y="132"/>
                  <a:pt x="109" y="132"/>
                </a:cubicBezTo>
                <a:cubicBezTo>
                  <a:pt x="109" y="122"/>
                  <a:pt x="109" y="122"/>
                  <a:pt x="109" y="122"/>
                </a:cubicBezTo>
                <a:cubicBezTo>
                  <a:pt x="109" y="85"/>
                  <a:pt x="109" y="85"/>
                  <a:pt x="109" y="85"/>
                </a:cubicBezTo>
                <a:cubicBezTo>
                  <a:pt x="109" y="75"/>
                  <a:pt x="109" y="75"/>
                  <a:pt x="109" y="75"/>
                </a:cubicBezTo>
                <a:cubicBezTo>
                  <a:pt x="128" y="85"/>
                  <a:pt x="128" y="85"/>
                  <a:pt x="128" y="85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80"/>
                  <a:pt x="155" y="80"/>
                  <a:pt x="155" y="80"/>
                </a:cubicBezTo>
                <a:cubicBezTo>
                  <a:pt x="161" y="79"/>
                  <a:pt x="161" y="79"/>
                  <a:pt x="161" y="79"/>
                </a:cubicBezTo>
                <a:cubicBezTo>
                  <a:pt x="161" y="107"/>
                  <a:pt x="161" y="107"/>
                  <a:pt x="161" y="107"/>
                </a:cubicBezTo>
                <a:cubicBezTo>
                  <a:pt x="161" y="112"/>
                  <a:pt x="163" y="117"/>
                  <a:pt x="166" y="120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70" y="124"/>
                  <a:pt x="175" y="126"/>
                  <a:pt x="180" y="126"/>
                </a:cubicBezTo>
                <a:cubicBezTo>
                  <a:pt x="304" y="126"/>
                  <a:pt x="304" y="126"/>
                  <a:pt x="304" y="126"/>
                </a:cubicBezTo>
                <a:cubicBezTo>
                  <a:pt x="309" y="126"/>
                  <a:pt x="314" y="124"/>
                  <a:pt x="317" y="120"/>
                </a:cubicBezTo>
                <a:cubicBezTo>
                  <a:pt x="317" y="120"/>
                  <a:pt x="317" y="120"/>
                  <a:pt x="317" y="120"/>
                </a:cubicBezTo>
                <a:cubicBezTo>
                  <a:pt x="321" y="117"/>
                  <a:pt x="323" y="112"/>
                  <a:pt x="323" y="107"/>
                </a:cubicBezTo>
                <a:cubicBezTo>
                  <a:pt x="323" y="35"/>
                  <a:pt x="323" y="35"/>
                  <a:pt x="323" y="35"/>
                </a:cubicBezTo>
                <a:cubicBezTo>
                  <a:pt x="323" y="30"/>
                  <a:pt x="321" y="25"/>
                  <a:pt x="317" y="21"/>
                </a:cubicBezTo>
                <a:cubicBezTo>
                  <a:pt x="314" y="18"/>
                  <a:pt x="309" y="16"/>
                  <a:pt x="304" y="16"/>
                </a:cubicBezTo>
                <a:cubicBezTo>
                  <a:pt x="180" y="16"/>
                  <a:pt x="180" y="16"/>
                  <a:pt x="180" y="16"/>
                </a:cubicBezTo>
                <a:close/>
                <a:moveTo>
                  <a:pt x="304" y="31"/>
                </a:moveTo>
                <a:cubicBezTo>
                  <a:pt x="305" y="31"/>
                  <a:pt x="306" y="31"/>
                  <a:pt x="307" y="32"/>
                </a:cubicBezTo>
                <a:cubicBezTo>
                  <a:pt x="307" y="33"/>
                  <a:pt x="308" y="34"/>
                  <a:pt x="308" y="35"/>
                </a:cubicBezTo>
                <a:cubicBezTo>
                  <a:pt x="308" y="107"/>
                  <a:pt x="308" y="107"/>
                  <a:pt x="308" y="107"/>
                </a:cubicBezTo>
                <a:cubicBezTo>
                  <a:pt x="308" y="108"/>
                  <a:pt x="307" y="109"/>
                  <a:pt x="307" y="109"/>
                </a:cubicBezTo>
                <a:cubicBezTo>
                  <a:pt x="307" y="110"/>
                  <a:pt x="307" y="110"/>
                  <a:pt x="307" y="110"/>
                </a:cubicBezTo>
                <a:cubicBezTo>
                  <a:pt x="306" y="110"/>
                  <a:pt x="305" y="111"/>
                  <a:pt x="304" y="111"/>
                </a:cubicBezTo>
                <a:cubicBezTo>
                  <a:pt x="180" y="111"/>
                  <a:pt x="180" y="111"/>
                  <a:pt x="180" y="111"/>
                </a:cubicBezTo>
                <a:cubicBezTo>
                  <a:pt x="179" y="111"/>
                  <a:pt x="178" y="110"/>
                  <a:pt x="177" y="110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76" y="109"/>
                  <a:pt x="176" y="108"/>
                  <a:pt x="176" y="107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238" y="63"/>
                  <a:pt x="238" y="63"/>
                  <a:pt x="238" y="63"/>
                </a:cubicBezTo>
                <a:cubicBezTo>
                  <a:pt x="237" y="62"/>
                  <a:pt x="237" y="62"/>
                  <a:pt x="237" y="62"/>
                </a:cubicBezTo>
                <a:cubicBezTo>
                  <a:pt x="176" y="70"/>
                  <a:pt x="176" y="70"/>
                  <a:pt x="176" y="70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76" y="34"/>
                  <a:pt x="176" y="33"/>
                  <a:pt x="177" y="32"/>
                </a:cubicBezTo>
                <a:cubicBezTo>
                  <a:pt x="177" y="32"/>
                  <a:pt x="177" y="32"/>
                  <a:pt x="177" y="32"/>
                </a:cubicBezTo>
                <a:cubicBezTo>
                  <a:pt x="178" y="31"/>
                  <a:pt x="179" y="31"/>
                  <a:pt x="180" y="31"/>
                </a:cubicBezTo>
                <a:lnTo>
                  <a:pt x="304" y="31"/>
                </a:lnTo>
                <a:close/>
              </a:path>
            </a:pathLst>
          </a:custGeom>
          <a:blipFill dpi="0"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Freeform 73"/>
          <p:cNvSpPr>
            <a:spLocks noEditPoints="1"/>
          </p:cNvSpPr>
          <p:nvPr/>
        </p:nvSpPr>
        <p:spPr bwMode="auto">
          <a:xfrm>
            <a:off x="7611575" y="3099015"/>
            <a:ext cx="676963" cy="552437"/>
          </a:xfrm>
          <a:custGeom>
            <a:avLst/>
            <a:gdLst>
              <a:gd name="T0" fmla="*/ 11 w 126"/>
              <a:gd name="T1" fmla="*/ 0 h 103"/>
              <a:gd name="T2" fmla="*/ 118 w 126"/>
              <a:gd name="T3" fmla="*/ 6 h 103"/>
              <a:gd name="T4" fmla="*/ 22 w 126"/>
              <a:gd name="T5" fmla="*/ 64 h 103"/>
              <a:gd name="T6" fmla="*/ 91 w 126"/>
              <a:gd name="T7" fmla="*/ 29 h 103"/>
              <a:gd name="T8" fmla="*/ 95 w 126"/>
              <a:gd name="T9" fmla="*/ 37 h 103"/>
              <a:gd name="T10" fmla="*/ 90 w 126"/>
              <a:gd name="T11" fmla="*/ 27 h 103"/>
              <a:gd name="T12" fmla="*/ 89 w 126"/>
              <a:gd name="T13" fmla="*/ 38 h 103"/>
              <a:gd name="T14" fmla="*/ 86 w 126"/>
              <a:gd name="T15" fmla="*/ 40 h 103"/>
              <a:gd name="T16" fmla="*/ 86 w 126"/>
              <a:gd name="T17" fmla="*/ 31 h 103"/>
              <a:gd name="T18" fmla="*/ 81 w 126"/>
              <a:gd name="T19" fmla="*/ 25 h 103"/>
              <a:gd name="T20" fmla="*/ 78 w 126"/>
              <a:gd name="T21" fmla="*/ 29 h 103"/>
              <a:gd name="T22" fmla="*/ 92 w 126"/>
              <a:gd name="T23" fmla="*/ 45 h 103"/>
              <a:gd name="T24" fmla="*/ 89 w 126"/>
              <a:gd name="T25" fmla="*/ 36 h 103"/>
              <a:gd name="T26" fmla="*/ 91 w 126"/>
              <a:gd name="T27" fmla="*/ 25 h 103"/>
              <a:gd name="T28" fmla="*/ 97 w 126"/>
              <a:gd name="T29" fmla="*/ 37 h 103"/>
              <a:gd name="T30" fmla="*/ 93 w 126"/>
              <a:gd name="T31" fmla="*/ 23 h 103"/>
              <a:gd name="T32" fmla="*/ 46 w 126"/>
              <a:gd name="T33" fmla="*/ 19 h 103"/>
              <a:gd name="T34" fmla="*/ 49 w 126"/>
              <a:gd name="T35" fmla="*/ 18 h 103"/>
              <a:gd name="T36" fmla="*/ 70 w 126"/>
              <a:gd name="T37" fmla="*/ 19 h 103"/>
              <a:gd name="T38" fmla="*/ 65 w 126"/>
              <a:gd name="T39" fmla="*/ 32 h 103"/>
              <a:gd name="T40" fmla="*/ 63 w 126"/>
              <a:gd name="T41" fmla="*/ 34 h 103"/>
              <a:gd name="T42" fmla="*/ 53 w 126"/>
              <a:gd name="T43" fmla="*/ 34 h 103"/>
              <a:gd name="T44" fmla="*/ 59 w 126"/>
              <a:gd name="T45" fmla="*/ 38 h 103"/>
              <a:gd name="T46" fmla="*/ 62 w 126"/>
              <a:gd name="T47" fmla="*/ 39 h 103"/>
              <a:gd name="T48" fmla="*/ 73 w 126"/>
              <a:gd name="T49" fmla="*/ 30 h 103"/>
              <a:gd name="T50" fmla="*/ 51 w 126"/>
              <a:gd name="T51" fmla="*/ 14 h 103"/>
              <a:gd name="T52" fmla="*/ 68 w 126"/>
              <a:gd name="T53" fmla="*/ 27 h 103"/>
              <a:gd name="T54" fmla="*/ 68 w 126"/>
              <a:gd name="T55" fmla="*/ 25 h 103"/>
              <a:gd name="T56" fmla="*/ 54 w 126"/>
              <a:gd name="T57" fmla="*/ 21 h 103"/>
              <a:gd name="T58" fmla="*/ 35 w 126"/>
              <a:gd name="T59" fmla="*/ 40 h 103"/>
              <a:gd name="T60" fmla="*/ 52 w 126"/>
              <a:gd name="T61" fmla="*/ 39 h 103"/>
              <a:gd name="T62" fmla="*/ 51 w 126"/>
              <a:gd name="T63" fmla="*/ 33 h 103"/>
              <a:gd name="T64" fmla="*/ 51 w 126"/>
              <a:gd name="T65" fmla="*/ 30 h 103"/>
              <a:gd name="T66" fmla="*/ 38 w 126"/>
              <a:gd name="T67" fmla="*/ 30 h 103"/>
              <a:gd name="T68" fmla="*/ 39 w 126"/>
              <a:gd name="T69" fmla="*/ 34 h 103"/>
              <a:gd name="T70" fmla="*/ 35 w 126"/>
              <a:gd name="T71" fmla="*/ 40 h 103"/>
              <a:gd name="T72" fmla="*/ 22 w 126"/>
              <a:gd name="T73" fmla="*/ 56 h 103"/>
              <a:gd name="T74" fmla="*/ 126 w 126"/>
              <a:gd name="T75" fmla="*/ 99 h 103"/>
              <a:gd name="T76" fmla="*/ 0 w 126"/>
              <a:gd name="T77" fmla="*/ 87 h 103"/>
              <a:gd name="T78" fmla="*/ 118 w 126"/>
              <a:gd name="T79" fmla="*/ 67 h 103"/>
              <a:gd name="T80" fmla="*/ 54 w 126"/>
              <a:gd name="T81" fmla="*/ 72 h 103"/>
              <a:gd name="T82" fmla="*/ 52 w 126"/>
              <a:gd name="T83" fmla="*/ 85 h 103"/>
              <a:gd name="T84" fmla="*/ 24 w 126"/>
              <a:gd name="T85" fmla="*/ 85 h 103"/>
              <a:gd name="T86" fmla="*/ 58 w 126"/>
              <a:gd name="T87" fmla="*/ 82 h 103"/>
              <a:gd name="T88" fmla="*/ 58 w 126"/>
              <a:gd name="T89" fmla="*/ 82 h 103"/>
              <a:gd name="T90" fmla="*/ 85 w 126"/>
              <a:gd name="T91" fmla="*/ 82 h 103"/>
              <a:gd name="T92" fmla="*/ 102 w 126"/>
              <a:gd name="T93" fmla="*/ 85 h 103"/>
              <a:gd name="T94" fmla="*/ 38 w 126"/>
              <a:gd name="T95" fmla="*/ 79 h 103"/>
              <a:gd name="T96" fmla="*/ 28 w 126"/>
              <a:gd name="T97" fmla="*/ 76 h 103"/>
              <a:gd name="T98" fmla="*/ 28 w 126"/>
              <a:gd name="T99" fmla="*/ 76 h 103"/>
              <a:gd name="T100" fmla="*/ 65 w 126"/>
              <a:gd name="T101" fmla="*/ 76 h 103"/>
              <a:gd name="T102" fmla="*/ 81 w 126"/>
              <a:gd name="T103" fmla="*/ 79 h 103"/>
              <a:gd name="T104" fmla="*/ 87 w 126"/>
              <a:gd name="T105" fmla="*/ 79 h 103"/>
              <a:gd name="T106" fmla="*/ 30 w 126"/>
              <a:gd name="T107" fmla="*/ 72 h 103"/>
              <a:gd name="T108" fmla="*/ 30 w 126"/>
              <a:gd name="T109" fmla="*/ 72 h 103"/>
              <a:gd name="T110" fmla="*/ 69 w 126"/>
              <a:gd name="T111" fmla="*/ 72 h 103"/>
              <a:gd name="T112" fmla="*/ 85 w 126"/>
              <a:gd name="T113" fmla="*/ 74 h 103"/>
              <a:gd name="T114" fmla="*/ 90 w 126"/>
              <a:gd name="T115" fmla="*/ 74 h 103"/>
              <a:gd name="T116" fmla="*/ 10 w 126"/>
              <a:gd name="T117" fmla="*/ 91 h 103"/>
              <a:gd name="T118" fmla="*/ 10 w 126"/>
              <a:gd name="T119" fmla="*/ 91 h 103"/>
              <a:gd name="T120" fmla="*/ 116 w 126"/>
              <a:gd name="T121" fmla="*/ 91 h 103"/>
              <a:gd name="T122" fmla="*/ 49 w 126"/>
              <a:gd name="T123" fmla="*/ 96 h 103"/>
              <a:gd name="T124" fmla="*/ 25 w 126"/>
              <a:gd name="T125" fmla="*/ 9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6" h="103">
                <a:moveTo>
                  <a:pt x="11" y="64"/>
                </a:moveTo>
                <a:cubicBezTo>
                  <a:pt x="11" y="56"/>
                  <a:pt x="11" y="56"/>
                  <a:pt x="11" y="5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0"/>
                  <a:pt x="11" y="0"/>
                  <a:pt x="11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8" y="6"/>
                  <a:pt x="118" y="6"/>
                  <a:pt x="118" y="6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118" y="64"/>
                  <a:pt x="118" y="64"/>
                  <a:pt x="118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11" y="64"/>
                  <a:pt x="11" y="64"/>
                  <a:pt x="11" y="64"/>
                </a:cubicBezTo>
                <a:close/>
                <a:moveTo>
                  <a:pt x="90" y="27"/>
                </a:moveTo>
                <a:cubicBezTo>
                  <a:pt x="90" y="29"/>
                  <a:pt x="90" y="29"/>
                  <a:pt x="90" y="29"/>
                </a:cubicBezTo>
                <a:cubicBezTo>
                  <a:pt x="90" y="29"/>
                  <a:pt x="90" y="29"/>
                  <a:pt x="91" y="29"/>
                </a:cubicBezTo>
                <a:cubicBezTo>
                  <a:pt x="92" y="30"/>
                  <a:pt x="93" y="31"/>
                  <a:pt x="93" y="32"/>
                </a:cubicBezTo>
                <a:cubicBezTo>
                  <a:pt x="94" y="33"/>
                  <a:pt x="94" y="34"/>
                  <a:pt x="93" y="35"/>
                </a:cubicBezTo>
                <a:cubicBezTo>
                  <a:pt x="93" y="36"/>
                  <a:pt x="93" y="36"/>
                  <a:pt x="93" y="36"/>
                </a:cubicBezTo>
                <a:cubicBezTo>
                  <a:pt x="95" y="37"/>
                  <a:pt x="95" y="37"/>
                  <a:pt x="95" y="37"/>
                </a:cubicBezTo>
                <a:cubicBezTo>
                  <a:pt x="95" y="36"/>
                  <a:pt x="95" y="36"/>
                  <a:pt x="95" y="36"/>
                </a:cubicBezTo>
                <a:cubicBezTo>
                  <a:pt x="96" y="34"/>
                  <a:pt x="96" y="32"/>
                  <a:pt x="95" y="31"/>
                </a:cubicBezTo>
                <a:cubicBezTo>
                  <a:pt x="95" y="30"/>
                  <a:pt x="93" y="28"/>
                  <a:pt x="91" y="27"/>
                </a:cubicBezTo>
                <a:cubicBezTo>
                  <a:pt x="91" y="27"/>
                  <a:pt x="91" y="27"/>
                  <a:pt x="90" y="27"/>
                </a:cubicBezTo>
                <a:close/>
                <a:moveTo>
                  <a:pt x="92" y="45"/>
                </a:moveTo>
                <a:cubicBezTo>
                  <a:pt x="94" y="45"/>
                  <a:pt x="94" y="45"/>
                  <a:pt x="94" y="45"/>
                </a:cubicBezTo>
                <a:cubicBezTo>
                  <a:pt x="93" y="42"/>
                  <a:pt x="90" y="38"/>
                  <a:pt x="90" y="38"/>
                </a:cubicBezTo>
                <a:cubicBezTo>
                  <a:pt x="89" y="38"/>
                  <a:pt x="89" y="38"/>
                  <a:pt x="89" y="38"/>
                </a:cubicBezTo>
                <a:cubicBezTo>
                  <a:pt x="88" y="39"/>
                  <a:pt x="88" y="39"/>
                  <a:pt x="88" y="39"/>
                </a:cubicBezTo>
                <a:cubicBezTo>
                  <a:pt x="88" y="39"/>
                  <a:pt x="88" y="39"/>
                  <a:pt x="88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6" y="40"/>
                  <a:pt x="86" y="40"/>
                  <a:pt x="86" y="40"/>
                </a:cubicBezTo>
                <a:cubicBezTo>
                  <a:pt x="84" y="37"/>
                  <a:pt x="84" y="36"/>
                  <a:pt x="82" y="33"/>
                </a:cubicBezTo>
                <a:cubicBezTo>
                  <a:pt x="84" y="32"/>
                  <a:pt x="84" y="32"/>
                  <a:pt x="84" y="32"/>
                </a:cubicBezTo>
                <a:cubicBezTo>
                  <a:pt x="85" y="31"/>
                  <a:pt x="85" y="31"/>
                  <a:pt x="85" y="31"/>
                </a:cubicBezTo>
                <a:cubicBezTo>
                  <a:pt x="86" y="31"/>
                  <a:pt x="86" y="31"/>
                  <a:pt x="86" y="31"/>
                </a:cubicBezTo>
                <a:cubicBezTo>
                  <a:pt x="86" y="30"/>
                  <a:pt x="84" y="25"/>
                  <a:pt x="83" y="24"/>
                </a:cubicBezTo>
                <a:cubicBezTo>
                  <a:pt x="82" y="24"/>
                  <a:pt x="82" y="24"/>
                  <a:pt x="82" y="24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0" y="25"/>
                  <a:pt x="80" y="25"/>
                  <a:pt x="80" y="25"/>
                </a:cubicBezTo>
                <a:cubicBezTo>
                  <a:pt x="78" y="26"/>
                  <a:pt x="78" y="27"/>
                  <a:pt x="78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9" y="36"/>
                  <a:pt x="82" y="41"/>
                  <a:pt x="86" y="46"/>
                </a:cubicBezTo>
                <a:cubicBezTo>
                  <a:pt x="87" y="47"/>
                  <a:pt x="89" y="47"/>
                  <a:pt x="91" y="46"/>
                </a:cubicBezTo>
                <a:cubicBezTo>
                  <a:pt x="91" y="46"/>
                  <a:pt x="91" y="46"/>
                  <a:pt x="91" y="46"/>
                </a:cubicBezTo>
                <a:cubicBezTo>
                  <a:pt x="92" y="45"/>
                  <a:pt x="92" y="45"/>
                  <a:pt x="92" y="45"/>
                </a:cubicBezTo>
                <a:cubicBezTo>
                  <a:pt x="92" y="45"/>
                  <a:pt x="92" y="45"/>
                  <a:pt x="92" y="45"/>
                </a:cubicBezTo>
                <a:close/>
                <a:moveTo>
                  <a:pt x="90" y="32"/>
                </a:moveTo>
                <a:cubicBezTo>
                  <a:pt x="89" y="32"/>
                  <a:pt x="88" y="32"/>
                  <a:pt x="88" y="33"/>
                </a:cubicBezTo>
                <a:cubicBezTo>
                  <a:pt x="87" y="34"/>
                  <a:pt x="88" y="35"/>
                  <a:pt x="89" y="36"/>
                </a:cubicBezTo>
                <a:cubicBezTo>
                  <a:pt x="90" y="36"/>
                  <a:pt x="91" y="35"/>
                  <a:pt x="91" y="34"/>
                </a:cubicBezTo>
                <a:cubicBezTo>
                  <a:pt x="91" y="33"/>
                  <a:pt x="91" y="32"/>
                  <a:pt x="90" y="32"/>
                </a:cubicBezTo>
                <a:close/>
                <a:moveTo>
                  <a:pt x="92" y="23"/>
                </a:moveTo>
                <a:cubicBezTo>
                  <a:pt x="91" y="25"/>
                  <a:pt x="91" y="25"/>
                  <a:pt x="91" y="25"/>
                </a:cubicBezTo>
                <a:cubicBezTo>
                  <a:pt x="91" y="25"/>
                  <a:pt x="92" y="25"/>
                  <a:pt x="92" y="25"/>
                </a:cubicBezTo>
                <a:cubicBezTo>
                  <a:pt x="94" y="26"/>
                  <a:pt x="96" y="27"/>
                  <a:pt x="97" y="29"/>
                </a:cubicBezTo>
                <a:cubicBezTo>
                  <a:pt x="98" y="31"/>
                  <a:pt x="98" y="33"/>
                  <a:pt x="98" y="36"/>
                </a:cubicBezTo>
                <a:cubicBezTo>
                  <a:pt x="98" y="36"/>
                  <a:pt x="97" y="37"/>
                  <a:pt x="97" y="37"/>
                </a:cubicBezTo>
                <a:cubicBezTo>
                  <a:pt x="99" y="38"/>
                  <a:pt x="99" y="38"/>
                  <a:pt x="99" y="38"/>
                </a:cubicBezTo>
                <a:cubicBezTo>
                  <a:pt x="99" y="37"/>
                  <a:pt x="100" y="37"/>
                  <a:pt x="100" y="36"/>
                </a:cubicBezTo>
                <a:cubicBezTo>
                  <a:pt x="100" y="33"/>
                  <a:pt x="100" y="30"/>
                  <a:pt x="99" y="28"/>
                </a:cubicBezTo>
                <a:cubicBezTo>
                  <a:pt x="97" y="26"/>
                  <a:pt x="95" y="24"/>
                  <a:pt x="93" y="23"/>
                </a:cubicBezTo>
                <a:cubicBezTo>
                  <a:pt x="92" y="23"/>
                  <a:pt x="92" y="23"/>
                  <a:pt x="92" y="23"/>
                </a:cubicBezTo>
                <a:close/>
                <a:moveTo>
                  <a:pt x="51" y="14"/>
                </a:moveTo>
                <a:cubicBezTo>
                  <a:pt x="49" y="14"/>
                  <a:pt x="48" y="15"/>
                  <a:pt x="47" y="16"/>
                </a:cubicBezTo>
                <a:cubicBezTo>
                  <a:pt x="46" y="17"/>
                  <a:pt x="46" y="18"/>
                  <a:pt x="46" y="19"/>
                </a:cubicBezTo>
                <a:cubicBezTo>
                  <a:pt x="46" y="20"/>
                  <a:pt x="46" y="20"/>
                  <a:pt x="46" y="20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9"/>
                  <a:pt x="49" y="18"/>
                  <a:pt x="49" y="18"/>
                </a:cubicBezTo>
                <a:cubicBezTo>
                  <a:pt x="49" y="17"/>
                  <a:pt x="50" y="17"/>
                  <a:pt x="51" y="17"/>
                </a:cubicBezTo>
                <a:cubicBezTo>
                  <a:pt x="68" y="17"/>
                  <a:pt x="68" y="17"/>
                  <a:pt x="68" y="17"/>
                </a:cubicBezTo>
                <a:cubicBezTo>
                  <a:pt x="69" y="17"/>
                  <a:pt x="69" y="17"/>
                  <a:pt x="70" y="18"/>
                </a:cubicBezTo>
                <a:cubicBezTo>
                  <a:pt x="70" y="18"/>
                  <a:pt x="70" y="19"/>
                  <a:pt x="70" y="19"/>
                </a:cubicBezTo>
                <a:cubicBezTo>
                  <a:pt x="70" y="30"/>
                  <a:pt x="70" y="30"/>
                  <a:pt x="70" y="30"/>
                </a:cubicBezTo>
                <a:cubicBezTo>
                  <a:pt x="70" y="31"/>
                  <a:pt x="70" y="31"/>
                  <a:pt x="70" y="32"/>
                </a:cubicBezTo>
                <a:cubicBezTo>
                  <a:pt x="69" y="32"/>
                  <a:pt x="69" y="32"/>
                  <a:pt x="68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33"/>
                  <a:pt x="64" y="33"/>
                  <a:pt x="64" y="33"/>
                </a:cubicBezTo>
                <a:cubicBezTo>
                  <a:pt x="62" y="34"/>
                  <a:pt x="62" y="34"/>
                  <a:pt x="62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2"/>
                  <a:pt x="63" y="32"/>
                  <a:pt x="63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33"/>
                  <a:pt x="53" y="33"/>
                  <a:pt x="53" y="34"/>
                </a:cubicBezTo>
                <a:cubicBezTo>
                  <a:pt x="53" y="34"/>
                  <a:pt x="53" y="34"/>
                  <a:pt x="52" y="35"/>
                </a:cubicBezTo>
                <a:cubicBezTo>
                  <a:pt x="60" y="35"/>
                  <a:pt x="60" y="35"/>
                  <a:pt x="60" y="35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8"/>
                  <a:pt x="59" y="38"/>
                  <a:pt x="59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1" y="39"/>
                  <a:pt x="61" y="39"/>
                  <a:pt x="61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5" y="35"/>
                  <a:pt x="65" y="35"/>
                  <a:pt x="65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70" y="35"/>
                  <a:pt x="71" y="34"/>
                  <a:pt x="72" y="33"/>
                </a:cubicBezTo>
                <a:cubicBezTo>
                  <a:pt x="73" y="33"/>
                  <a:pt x="73" y="31"/>
                  <a:pt x="73" y="30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18"/>
                  <a:pt x="73" y="17"/>
                  <a:pt x="72" y="16"/>
                </a:cubicBezTo>
                <a:cubicBezTo>
                  <a:pt x="71" y="15"/>
                  <a:pt x="70" y="14"/>
                  <a:pt x="68" y="14"/>
                </a:cubicBezTo>
                <a:cubicBezTo>
                  <a:pt x="51" y="14"/>
                  <a:pt x="51" y="14"/>
                  <a:pt x="51" y="14"/>
                </a:cubicBezTo>
                <a:close/>
                <a:moveTo>
                  <a:pt x="55" y="27"/>
                </a:moveTo>
                <a:cubicBezTo>
                  <a:pt x="55" y="29"/>
                  <a:pt x="55" y="29"/>
                  <a:pt x="55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7"/>
                  <a:pt x="68" y="27"/>
                  <a:pt x="68" y="27"/>
                </a:cubicBezTo>
                <a:cubicBezTo>
                  <a:pt x="55" y="27"/>
                  <a:pt x="55" y="27"/>
                  <a:pt x="55" y="27"/>
                </a:cubicBezTo>
                <a:close/>
                <a:moveTo>
                  <a:pt x="55" y="23"/>
                </a:moveTo>
                <a:cubicBezTo>
                  <a:pt x="55" y="25"/>
                  <a:pt x="55" y="25"/>
                  <a:pt x="55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3"/>
                  <a:pt x="68" y="23"/>
                  <a:pt x="68" y="23"/>
                </a:cubicBezTo>
                <a:cubicBezTo>
                  <a:pt x="55" y="23"/>
                  <a:pt x="55" y="23"/>
                  <a:pt x="55" y="23"/>
                </a:cubicBezTo>
                <a:close/>
                <a:moveTo>
                  <a:pt x="54" y="20"/>
                </a:moveTo>
                <a:cubicBezTo>
                  <a:pt x="54" y="21"/>
                  <a:pt x="54" y="21"/>
                  <a:pt x="54" y="21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20"/>
                  <a:pt x="68" y="20"/>
                  <a:pt x="68" y="20"/>
                </a:cubicBezTo>
                <a:cubicBezTo>
                  <a:pt x="54" y="20"/>
                  <a:pt x="54" y="20"/>
                  <a:pt x="54" y="20"/>
                </a:cubicBezTo>
                <a:close/>
                <a:moveTo>
                  <a:pt x="35" y="40"/>
                </a:moveTo>
                <a:cubicBezTo>
                  <a:pt x="32" y="42"/>
                  <a:pt x="31" y="48"/>
                  <a:pt x="31" y="51"/>
                </a:cubicBezTo>
                <a:cubicBezTo>
                  <a:pt x="34" y="54"/>
                  <a:pt x="54" y="54"/>
                  <a:pt x="58" y="51"/>
                </a:cubicBezTo>
                <a:cubicBezTo>
                  <a:pt x="59" y="47"/>
                  <a:pt x="57" y="42"/>
                  <a:pt x="54" y="39"/>
                </a:cubicBezTo>
                <a:cubicBezTo>
                  <a:pt x="53" y="39"/>
                  <a:pt x="53" y="39"/>
                  <a:pt x="52" y="39"/>
                </a:cubicBezTo>
                <a:cubicBezTo>
                  <a:pt x="51" y="39"/>
                  <a:pt x="50" y="39"/>
                  <a:pt x="50" y="39"/>
                </a:cubicBezTo>
                <a:cubicBezTo>
                  <a:pt x="49" y="39"/>
                  <a:pt x="49" y="38"/>
                  <a:pt x="49" y="37"/>
                </a:cubicBezTo>
                <a:cubicBezTo>
                  <a:pt x="49" y="36"/>
                  <a:pt x="50" y="35"/>
                  <a:pt x="50" y="34"/>
                </a:cubicBezTo>
                <a:cubicBezTo>
                  <a:pt x="51" y="34"/>
                  <a:pt x="51" y="33"/>
                  <a:pt x="51" y="33"/>
                </a:cubicBezTo>
                <a:cubicBezTo>
                  <a:pt x="51" y="32"/>
                  <a:pt x="52" y="31"/>
                  <a:pt x="52" y="31"/>
                </a:cubicBezTo>
                <a:cubicBezTo>
                  <a:pt x="52" y="30"/>
                  <a:pt x="52" y="30"/>
                  <a:pt x="52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7"/>
                  <a:pt x="51" y="25"/>
                  <a:pt x="49" y="23"/>
                </a:cubicBezTo>
                <a:cubicBezTo>
                  <a:pt x="47" y="21"/>
                  <a:pt x="42" y="22"/>
                  <a:pt x="40" y="24"/>
                </a:cubicBezTo>
                <a:cubicBezTo>
                  <a:pt x="38" y="25"/>
                  <a:pt x="38" y="26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8" y="32"/>
                  <a:pt x="38" y="33"/>
                </a:cubicBezTo>
                <a:cubicBezTo>
                  <a:pt x="38" y="33"/>
                  <a:pt x="39" y="34"/>
                  <a:pt x="39" y="34"/>
                </a:cubicBezTo>
                <a:cubicBezTo>
                  <a:pt x="39" y="35"/>
                  <a:pt x="40" y="36"/>
                  <a:pt x="41" y="37"/>
                </a:cubicBezTo>
                <a:cubicBezTo>
                  <a:pt x="41" y="38"/>
                  <a:pt x="40" y="38"/>
                  <a:pt x="40" y="39"/>
                </a:cubicBezTo>
                <a:cubicBezTo>
                  <a:pt x="39" y="39"/>
                  <a:pt x="39" y="40"/>
                  <a:pt x="38" y="40"/>
                </a:cubicBezTo>
                <a:cubicBezTo>
                  <a:pt x="37" y="40"/>
                  <a:pt x="36" y="40"/>
                  <a:pt x="35" y="40"/>
                </a:cubicBezTo>
                <a:close/>
                <a:moveTo>
                  <a:pt x="106" y="56"/>
                </a:moveTo>
                <a:cubicBezTo>
                  <a:pt x="106" y="10"/>
                  <a:pt x="106" y="10"/>
                  <a:pt x="106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56"/>
                  <a:pt x="22" y="56"/>
                  <a:pt x="22" y="56"/>
                </a:cubicBezTo>
                <a:cubicBezTo>
                  <a:pt x="106" y="56"/>
                  <a:pt x="106" y="56"/>
                  <a:pt x="106" y="56"/>
                </a:cubicBezTo>
                <a:close/>
                <a:moveTo>
                  <a:pt x="118" y="67"/>
                </a:moveTo>
                <a:cubicBezTo>
                  <a:pt x="126" y="87"/>
                  <a:pt x="126" y="87"/>
                  <a:pt x="126" y="87"/>
                </a:cubicBezTo>
                <a:cubicBezTo>
                  <a:pt x="126" y="99"/>
                  <a:pt x="126" y="99"/>
                  <a:pt x="126" y="99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6" y="103"/>
                  <a:pt x="6" y="103"/>
                  <a:pt x="6" y="103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87"/>
                  <a:pt x="0" y="87"/>
                  <a:pt x="0" y="87"/>
                </a:cubicBezTo>
                <a:cubicBezTo>
                  <a:pt x="11" y="67"/>
                  <a:pt x="11" y="67"/>
                  <a:pt x="11" y="67"/>
                </a:cubicBezTo>
                <a:cubicBezTo>
                  <a:pt x="22" y="67"/>
                  <a:pt x="22" y="67"/>
                  <a:pt x="22" y="67"/>
                </a:cubicBezTo>
                <a:cubicBezTo>
                  <a:pt x="106" y="67"/>
                  <a:pt x="106" y="67"/>
                  <a:pt x="106" y="67"/>
                </a:cubicBezTo>
                <a:cubicBezTo>
                  <a:pt x="118" y="67"/>
                  <a:pt x="118" y="67"/>
                  <a:pt x="118" y="67"/>
                </a:cubicBezTo>
                <a:close/>
                <a:moveTo>
                  <a:pt x="45" y="72"/>
                </a:moveTo>
                <a:cubicBezTo>
                  <a:pt x="44" y="73"/>
                  <a:pt x="44" y="73"/>
                  <a:pt x="44" y="74"/>
                </a:cubicBezTo>
                <a:cubicBezTo>
                  <a:pt x="47" y="74"/>
                  <a:pt x="50" y="74"/>
                  <a:pt x="54" y="74"/>
                </a:cubicBezTo>
                <a:cubicBezTo>
                  <a:pt x="54" y="73"/>
                  <a:pt x="54" y="73"/>
                  <a:pt x="54" y="72"/>
                </a:cubicBezTo>
                <a:cubicBezTo>
                  <a:pt x="51" y="72"/>
                  <a:pt x="48" y="72"/>
                  <a:pt x="45" y="72"/>
                </a:cubicBezTo>
                <a:close/>
                <a:moveTo>
                  <a:pt x="42" y="82"/>
                </a:moveTo>
                <a:cubicBezTo>
                  <a:pt x="41" y="83"/>
                  <a:pt x="41" y="84"/>
                  <a:pt x="41" y="85"/>
                </a:cubicBezTo>
                <a:cubicBezTo>
                  <a:pt x="45" y="85"/>
                  <a:pt x="48" y="85"/>
                  <a:pt x="52" y="85"/>
                </a:cubicBezTo>
                <a:cubicBezTo>
                  <a:pt x="52" y="84"/>
                  <a:pt x="52" y="83"/>
                  <a:pt x="52" y="82"/>
                </a:cubicBezTo>
                <a:cubicBezTo>
                  <a:pt x="49" y="82"/>
                  <a:pt x="45" y="82"/>
                  <a:pt x="42" y="82"/>
                </a:cubicBezTo>
                <a:close/>
                <a:moveTo>
                  <a:pt x="25" y="82"/>
                </a:moveTo>
                <a:cubicBezTo>
                  <a:pt x="25" y="83"/>
                  <a:pt x="25" y="84"/>
                  <a:pt x="24" y="85"/>
                </a:cubicBezTo>
                <a:cubicBezTo>
                  <a:pt x="28" y="85"/>
                  <a:pt x="31" y="85"/>
                  <a:pt x="35" y="85"/>
                </a:cubicBezTo>
                <a:cubicBezTo>
                  <a:pt x="35" y="84"/>
                  <a:pt x="36" y="83"/>
                  <a:pt x="36" y="82"/>
                </a:cubicBezTo>
                <a:cubicBezTo>
                  <a:pt x="33" y="82"/>
                  <a:pt x="29" y="82"/>
                  <a:pt x="25" y="82"/>
                </a:cubicBezTo>
                <a:close/>
                <a:moveTo>
                  <a:pt x="58" y="82"/>
                </a:moveTo>
                <a:cubicBezTo>
                  <a:pt x="58" y="83"/>
                  <a:pt x="58" y="84"/>
                  <a:pt x="58" y="85"/>
                </a:cubicBezTo>
                <a:cubicBezTo>
                  <a:pt x="61" y="85"/>
                  <a:pt x="65" y="85"/>
                  <a:pt x="69" y="85"/>
                </a:cubicBezTo>
                <a:cubicBezTo>
                  <a:pt x="69" y="84"/>
                  <a:pt x="69" y="83"/>
                  <a:pt x="69" y="82"/>
                </a:cubicBezTo>
                <a:cubicBezTo>
                  <a:pt x="65" y="82"/>
                  <a:pt x="62" y="82"/>
                  <a:pt x="58" y="82"/>
                </a:cubicBezTo>
                <a:close/>
                <a:moveTo>
                  <a:pt x="75" y="82"/>
                </a:moveTo>
                <a:cubicBezTo>
                  <a:pt x="75" y="83"/>
                  <a:pt x="75" y="84"/>
                  <a:pt x="75" y="85"/>
                </a:cubicBezTo>
                <a:cubicBezTo>
                  <a:pt x="78" y="85"/>
                  <a:pt x="82" y="85"/>
                  <a:pt x="86" y="85"/>
                </a:cubicBezTo>
                <a:cubicBezTo>
                  <a:pt x="85" y="84"/>
                  <a:pt x="85" y="83"/>
                  <a:pt x="85" y="82"/>
                </a:cubicBezTo>
                <a:cubicBezTo>
                  <a:pt x="82" y="82"/>
                  <a:pt x="78" y="82"/>
                  <a:pt x="75" y="82"/>
                </a:cubicBezTo>
                <a:close/>
                <a:moveTo>
                  <a:pt x="91" y="82"/>
                </a:moveTo>
                <a:cubicBezTo>
                  <a:pt x="91" y="83"/>
                  <a:pt x="91" y="84"/>
                  <a:pt x="91" y="85"/>
                </a:cubicBezTo>
                <a:cubicBezTo>
                  <a:pt x="95" y="85"/>
                  <a:pt x="99" y="85"/>
                  <a:pt x="102" y="85"/>
                </a:cubicBezTo>
                <a:cubicBezTo>
                  <a:pt x="102" y="84"/>
                  <a:pt x="102" y="83"/>
                  <a:pt x="102" y="82"/>
                </a:cubicBezTo>
                <a:cubicBezTo>
                  <a:pt x="98" y="82"/>
                  <a:pt x="95" y="82"/>
                  <a:pt x="91" y="82"/>
                </a:cubicBezTo>
                <a:close/>
                <a:moveTo>
                  <a:pt x="39" y="76"/>
                </a:moveTo>
                <a:cubicBezTo>
                  <a:pt x="39" y="77"/>
                  <a:pt x="39" y="78"/>
                  <a:pt x="38" y="79"/>
                </a:cubicBezTo>
                <a:cubicBezTo>
                  <a:pt x="42" y="79"/>
                  <a:pt x="45" y="79"/>
                  <a:pt x="49" y="79"/>
                </a:cubicBezTo>
                <a:cubicBezTo>
                  <a:pt x="49" y="78"/>
                  <a:pt x="49" y="77"/>
                  <a:pt x="49" y="76"/>
                </a:cubicBezTo>
                <a:cubicBezTo>
                  <a:pt x="46" y="76"/>
                  <a:pt x="43" y="76"/>
                  <a:pt x="39" y="76"/>
                </a:cubicBezTo>
                <a:close/>
                <a:moveTo>
                  <a:pt x="28" y="76"/>
                </a:moveTo>
                <a:cubicBezTo>
                  <a:pt x="27" y="77"/>
                  <a:pt x="27" y="78"/>
                  <a:pt x="26" y="79"/>
                </a:cubicBezTo>
                <a:cubicBezTo>
                  <a:pt x="29" y="79"/>
                  <a:pt x="31" y="79"/>
                  <a:pt x="33" y="79"/>
                </a:cubicBezTo>
                <a:cubicBezTo>
                  <a:pt x="33" y="78"/>
                  <a:pt x="33" y="77"/>
                  <a:pt x="34" y="76"/>
                </a:cubicBezTo>
                <a:cubicBezTo>
                  <a:pt x="32" y="76"/>
                  <a:pt x="30" y="76"/>
                  <a:pt x="28" y="76"/>
                </a:cubicBezTo>
                <a:close/>
                <a:moveTo>
                  <a:pt x="55" y="76"/>
                </a:moveTo>
                <a:cubicBezTo>
                  <a:pt x="55" y="77"/>
                  <a:pt x="54" y="78"/>
                  <a:pt x="54" y="79"/>
                </a:cubicBezTo>
                <a:cubicBezTo>
                  <a:pt x="58" y="79"/>
                  <a:pt x="61" y="79"/>
                  <a:pt x="65" y="79"/>
                </a:cubicBezTo>
                <a:cubicBezTo>
                  <a:pt x="65" y="78"/>
                  <a:pt x="65" y="77"/>
                  <a:pt x="65" y="76"/>
                </a:cubicBezTo>
                <a:cubicBezTo>
                  <a:pt x="62" y="76"/>
                  <a:pt x="58" y="76"/>
                  <a:pt x="55" y="76"/>
                </a:cubicBezTo>
                <a:close/>
                <a:moveTo>
                  <a:pt x="70" y="76"/>
                </a:moveTo>
                <a:cubicBezTo>
                  <a:pt x="70" y="77"/>
                  <a:pt x="70" y="78"/>
                  <a:pt x="70" y="79"/>
                </a:cubicBezTo>
                <a:cubicBezTo>
                  <a:pt x="74" y="79"/>
                  <a:pt x="77" y="79"/>
                  <a:pt x="81" y="79"/>
                </a:cubicBezTo>
                <a:cubicBezTo>
                  <a:pt x="81" y="78"/>
                  <a:pt x="81" y="77"/>
                  <a:pt x="81" y="76"/>
                </a:cubicBezTo>
                <a:cubicBezTo>
                  <a:pt x="77" y="76"/>
                  <a:pt x="74" y="76"/>
                  <a:pt x="70" y="76"/>
                </a:cubicBezTo>
                <a:close/>
                <a:moveTo>
                  <a:pt x="87" y="76"/>
                </a:moveTo>
                <a:cubicBezTo>
                  <a:pt x="87" y="77"/>
                  <a:pt x="87" y="78"/>
                  <a:pt x="87" y="79"/>
                </a:cubicBezTo>
                <a:cubicBezTo>
                  <a:pt x="92" y="79"/>
                  <a:pt x="96" y="79"/>
                  <a:pt x="101" y="79"/>
                </a:cubicBezTo>
                <a:cubicBezTo>
                  <a:pt x="101" y="78"/>
                  <a:pt x="101" y="77"/>
                  <a:pt x="100" y="76"/>
                </a:cubicBezTo>
                <a:cubicBezTo>
                  <a:pt x="96" y="76"/>
                  <a:pt x="91" y="76"/>
                  <a:pt x="87" y="76"/>
                </a:cubicBezTo>
                <a:close/>
                <a:moveTo>
                  <a:pt x="30" y="72"/>
                </a:moveTo>
                <a:cubicBezTo>
                  <a:pt x="29" y="73"/>
                  <a:pt x="29" y="73"/>
                  <a:pt x="28" y="74"/>
                </a:cubicBezTo>
                <a:cubicBezTo>
                  <a:pt x="32" y="74"/>
                  <a:pt x="35" y="74"/>
                  <a:pt x="38" y="74"/>
                </a:cubicBezTo>
                <a:cubicBezTo>
                  <a:pt x="39" y="73"/>
                  <a:pt x="39" y="73"/>
                  <a:pt x="39" y="72"/>
                </a:cubicBezTo>
                <a:cubicBezTo>
                  <a:pt x="36" y="72"/>
                  <a:pt x="33" y="72"/>
                  <a:pt x="30" y="72"/>
                </a:cubicBezTo>
                <a:close/>
                <a:moveTo>
                  <a:pt x="59" y="72"/>
                </a:moveTo>
                <a:cubicBezTo>
                  <a:pt x="59" y="73"/>
                  <a:pt x="59" y="73"/>
                  <a:pt x="59" y="74"/>
                </a:cubicBezTo>
                <a:cubicBezTo>
                  <a:pt x="62" y="74"/>
                  <a:pt x="66" y="74"/>
                  <a:pt x="69" y="74"/>
                </a:cubicBezTo>
                <a:cubicBezTo>
                  <a:pt x="69" y="73"/>
                  <a:pt x="69" y="73"/>
                  <a:pt x="69" y="72"/>
                </a:cubicBezTo>
                <a:cubicBezTo>
                  <a:pt x="66" y="72"/>
                  <a:pt x="63" y="72"/>
                  <a:pt x="59" y="72"/>
                </a:cubicBezTo>
                <a:close/>
                <a:moveTo>
                  <a:pt x="74" y="72"/>
                </a:moveTo>
                <a:cubicBezTo>
                  <a:pt x="74" y="73"/>
                  <a:pt x="74" y="73"/>
                  <a:pt x="74" y="74"/>
                </a:cubicBezTo>
                <a:cubicBezTo>
                  <a:pt x="78" y="74"/>
                  <a:pt x="81" y="74"/>
                  <a:pt x="85" y="74"/>
                </a:cubicBezTo>
                <a:cubicBezTo>
                  <a:pt x="84" y="73"/>
                  <a:pt x="84" y="73"/>
                  <a:pt x="84" y="72"/>
                </a:cubicBezTo>
                <a:cubicBezTo>
                  <a:pt x="81" y="72"/>
                  <a:pt x="78" y="72"/>
                  <a:pt x="74" y="72"/>
                </a:cubicBezTo>
                <a:close/>
                <a:moveTo>
                  <a:pt x="89" y="72"/>
                </a:moveTo>
                <a:cubicBezTo>
                  <a:pt x="90" y="73"/>
                  <a:pt x="90" y="73"/>
                  <a:pt x="90" y="74"/>
                </a:cubicBezTo>
                <a:cubicBezTo>
                  <a:pt x="93" y="74"/>
                  <a:pt x="97" y="74"/>
                  <a:pt x="100" y="74"/>
                </a:cubicBezTo>
                <a:cubicBezTo>
                  <a:pt x="100" y="73"/>
                  <a:pt x="99" y="73"/>
                  <a:pt x="99" y="72"/>
                </a:cubicBezTo>
                <a:cubicBezTo>
                  <a:pt x="96" y="72"/>
                  <a:pt x="93" y="72"/>
                  <a:pt x="89" y="72"/>
                </a:cubicBezTo>
                <a:close/>
                <a:moveTo>
                  <a:pt x="10" y="91"/>
                </a:moveTo>
                <a:cubicBezTo>
                  <a:pt x="10" y="96"/>
                  <a:pt x="10" y="96"/>
                  <a:pt x="10" y="96"/>
                </a:cubicBezTo>
                <a:cubicBezTo>
                  <a:pt x="20" y="96"/>
                  <a:pt x="20" y="96"/>
                  <a:pt x="20" y="96"/>
                </a:cubicBezTo>
                <a:cubicBezTo>
                  <a:pt x="20" y="91"/>
                  <a:pt x="20" y="91"/>
                  <a:pt x="20" y="91"/>
                </a:cubicBezTo>
                <a:cubicBezTo>
                  <a:pt x="10" y="91"/>
                  <a:pt x="10" y="91"/>
                  <a:pt x="10" y="91"/>
                </a:cubicBezTo>
                <a:close/>
                <a:moveTo>
                  <a:pt x="106" y="91"/>
                </a:moveTo>
                <a:cubicBezTo>
                  <a:pt x="106" y="96"/>
                  <a:pt x="106" y="96"/>
                  <a:pt x="106" y="96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16" y="91"/>
                  <a:pt x="116" y="91"/>
                  <a:pt x="116" y="91"/>
                </a:cubicBezTo>
                <a:cubicBezTo>
                  <a:pt x="106" y="91"/>
                  <a:pt x="106" y="91"/>
                  <a:pt x="106" y="91"/>
                </a:cubicBezTo>
                <a:close/>
                <a:moveTo>
                  <a:pt x="39" y="91"/>
                </a:moveTo>
                <a:cubicBezTo>
                  <a:pt x="39" y="96"/>
                  <a:pt x="39" y="96"/>
                  <a:pt x="39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49" y="91"/>
                  <a:pt x="49" y="91"/>
                  <a:pt x="49" y="91"/>
                </a:cubicBezTo>
                <a:cubicBezTo>
                  <a:pt x="39" y="91"/>
                  <a:pt x="39" y="91"/>
                  <a:pt x="39" y="91"/>
                </a:cubicBezTo>
                <a:close/>
                <a:moveTo>
                  <a:pt x="25" y="91"/>
                </a:moveTo>
                <a:cubicBezTo>
                  <a:pt x="25" y="96"/>
                  <a:pt x="25" y="96"/>
                  <a:pt x="2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1"/>
                  <a:pt x="35" y="91"/>
                  <a:pt x="35" y="91"/>
                </a:cubicBezTo>
                <a:lnTo>
                  <a:pt x="25" y="91"/>
                </a:lnTo>
                <a:close/>
              </a:path>
            </a:pathLst>
          </a:custGeom>
          <a:blipFill dpi="0"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Freeform 48"/>
          <p:cNvSpPr>
            <a:spLocks noEditPoints="1"/>
          </p:cNvSpPr>
          <p:nvPr/>
        </p:nvSpPr>
        <p:spPr bwMode="auto">
          <a:xfrm>
            <a:off x="6910215" y="1482304"/>
            <a:ext cx="538130" cy="441626"/>
          </a:xfrm>
          <a:custGeom>
            <a:avLst/>
            <a:gdLst>
              <a:gd name="T0" fmla="*/ 33 w 139"/>
              <a:gd name="T1" fmla="*/ 79 h 114"/>
              <a:gd name="T2" fmla="*/ 49 w 139"/>
              <a:gd name="T3" fmla="*/ 87 h 114"/>
              <a:gd name="T4" fmla="*/ 0 w 139"/>
              <a:gd name="T5" fmla="*/ 105 h 114"/>
              <a:gd name="T6" fmla="*/ 18 w 139"/>
              <a:gd name="T7" fmla="*/ 85 h 114"/>
              <a:gd name="T8" fmla="*/ 14 w 139"/>
              <a:gd name="T9" fmla="*/ 72 h 114"/>
              <a:gd name="T10" fmla="*/ 13 w 139"/>
              <a:gd name="T11" fmla="*/ 45 h 114"/>
              <a:gd name="T12" fmla="*/ 44 w 139"/>
              <a:gd name="T13" fmla="*/ 72 h 114"/>
              <a:gd name="T14" fmla="*/ 87 w 139"/>
              <a:gd name="T15" fmla="*/ 40 h 114"/>
              <a:gd name="T16" fmla="*/ 98 w 139"/>
              <a:gd name="T17" fmla="*/ 39 h 114"/>
              <a:gd name="T18" fmla="*/ 96 w 139"/>
              <a:gd name="T19" fmla="*/ 28 h 114"/>
              <a:gd name="T20" fmla="*/ 93 w 139"/>
              <a:gd name="T21" fmla="*/ 21 h 114"/>
              <a:gd name="T22" fmla="*/ 94 w 139"/>
              <a:gd name="T23" fmla="*/ 20 h 114"/>
              <a:gd name="T24" fmla="*/ 97 w 139"/>
              <a:gd name="T25" fmla="*/ 5 h 114"/>
              <a:gd name="T26" fmla="*/ 123 w 139"/>
              <a:gd name="T27" fmla="*/ 19 h 114"/>
              <a:gd name="T28" fmla="*/ 124 w 139"/>
              <a:gd name="T29" fmla="*/ 20 h 114"/>
              <a:gd name="T30" fmla="*/ 123 w 139"/>
              <a:gd name="T31" fmla="*/ 25 h 114"/>
              <a:gd name="T32" fmla="*/ 118 w 139"/>
              <a:gd name="T33" fmla="*/ 34 h 114"/>
              <a:gd name="T34" fmla="*/ 124 w 139"/>
              <a:gd name="T35" fmla="*/ 40 h 114"/>
              <a:gd name="T36" fmla="*/ 139 w 139"/>
              <a:gd name="T37" fmla="*/ 66 h 114"/>
              <a:gd name="T38" fmla="*/ 87 w 139"/>
              <a:gd name="T39" fmla="*/ 40 h 114"/>
              <a:gd name="T40" fmla="*/ 106 w 139"/>
              <a:gd name="T41" fmla="*/ 44 h 114"/>
              <a:gd name="T42" fmla="*/ 104 w 139"/>
              <a:gd name="T43" fmla="*/ 62 h 114"/>
              <a:gd name="T44" fmla="*/ 109 w 139"/>
              <a:gd name="T45" fmla="*/ 66 h 114"/>
              <a:gd name="T46" fmla="*/ 110 w 139"/>
              <a:gd name="T47" fmla="*/ 66 h 114"/>
              <a:gd name="T48" fmla="*/ 115 w 139"/>
              <a:gd name="T49" fmla="*/ 62 h 114"/>
              <a:gd name="T50" fmla="*/ 113 w 139"/>
              <a:gd name="T51" fmla="*/ 44 h 114"/>
              <a:gd name="T52" fmla="*/ 110 w 139"/>
              <a:gd name="T53" fmla="*/ 41 h 114"/>
              <a:gd name="T54" fmla="*/ 68 w 139"/>
              <a:gd name="T55" fmla="*/ 114 h 114"/>
              <a:gd name="T56" fmla="*/ 88 w 139"/>
              <a:gd name="T57" fmla="*/ 83 h 114"/>
              <a:gd name="T58" fmla="*/ 110 w 139"/>
              <a:gd name="T59" fmla="*/ 85 h 114"/>
              <a:gd name="T60" fmla="*/ 117 w 139"/>
              <a:gd name="T61" fmla="*/ 80 h 114"/>
              <a:gd name="T62" fmla="*/ 73 w 139"/>
              <a:gd name="T63" fmla="*/ 106 h 114"/>
              <a:gd name="T64" fmla="*/ 72 w 139"/>
              <a:gd name="T65" fmla="*/ 1 h 114"/>
              <a:gd name="T66" fmla="*/ 28 w 139"/>
              <a:gd name="T67" fmla="*/ 19 h 114"/>
              <a:gd name="T68" fmla="*/ 27 w 139"/>
              <a:gd name="T69" fmla="*/ 37 h 114"/>
              <a:gd name="T70" fmla="*/ 58 w 139"/>
              <a:gd name="T71" fmla="*/ 23 h 114"/>
              <a:gd name="T72" fmla="*/ 83 w 139"/>
              <a:gd name="T73" fmla="*/ 29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9" h="114">
                <a:moveTo>
                  <a:pt x="39" y="72"/>
                </a:moveTo>
                <a:cubicBezTo>
                  <a:pt x="37" y="75"/>
                  <a:pt x="35" y="77"/>
                  <a:pt x="33" y="79"/>
                </a:cubicBezTo>
                <a:cubicBezTo>
                  <a:pt x="33" y="82"/>
                  <a:pt x="34" y="83"/>
                  <a:pt x="35" y="85"/>
                </a:cubicBezTo>
                <a:cubicBezTo>
                  <a:pt x="36" y="85"/>
                  <a:pt x="48" y="85"/>
                  <a:pt x="49" y="87"/>
                </a:cubicBezTo>
                <a:cubicBezTo>
                  <a:pt x="53" y="92"/>
                  <a:pt x="53" y="101"/>
                  <a:pt x="52" y="105"/>
                </a:cubicBezTo>
                <a:cubicBezTo>
                  <a:pt x="40" y="111"/>
                  <a:pt x="13" y="111"/>
                  <a:pt x="0" y="105"/>
                </a:cubicBezTo>
                <a:cubicBezTo>
                  <a:pt x="0" y="101"/>
                  <a:pt x="0" y="92"/>
                  <a:pt x="4" y="87"/>
                </a:cubicBezTo>
                <a:cubicBezTo>
                  <a:pt x="5" y="85"/>
                  <a:pt x="16" y="85"/>
                  <a:pt x="18" y="85"/>
                </a:cubicBezTo>
                <a:cubicBezTo>
                  <a:pt x="19" y="83"/>
                  <a:pt x="19" y="81"/>
                  <a:pt x="19" y="79"/>
                </a:cubicBezTo>
                <a:cubicBezTo>
                  <a:pt x="17" y="77"/>
                  <a:pt x="15" y="75"/>
                  <a:pt x="14" y="72"/>
                </a:cubicBezTo>
                <a:cubicBezTo>
                  <a:pt x="12" y="72"/>
                  <a:pt x="9" y="72"/>
                  <a:pt x="8" y="72"/>
                </a:cubicBezTo>
                <a:cubicBezTo>
                  <a:pt x="7" y="62"/>
                  <a:pt x="9" y="48"/>
                  <a:pt x="13" y="45"/>
                </a:cubicBezTo>
                <a:cubicBezTo>
                  <a:pt x="19" y="40"/>
                  <a:pt x="33" y="40"/>
                  <a:pt x="39" y="44"/>
                </a:cubicBezTo>
                <a:cubicBezTo>
                  <a:pt x="43" y="47"/>
                  <a:pt x="46" y="63"/>
                  <a:pt x="44" y="72"/>
                </a:cubicBezTo>
                <a:cubicBezTo>
                  <a:pt x="44" y="72"/>
                  <a:pt x="39" y="72"/>
                  <a:pt x="39" y="72"/>
                </a:cubicBezTo>
                <a:close/>
                <a:moveTo>
                  <a:pt x="87" y="40"/>
                </a:moveTo>
                <a:cubicBezTo>
                  <a:pt x="89" y="40"/>
                  <a:pt x="92" y="40"/>
                  <a:pt x="94" y="40"/>
                </a:cubicBezTo>
                <a:cubicBezTo>
                  <a:pt x="96" y="41"/>
                  <a:pt x="97" y="40"/>
                  <a:pt x="98" y="39"/>
                </a:cubicBezTo>
                <a:cubicBezTo>
                  <a:pt x="99" y="38"/>
                  <a:pt x="99" y="36"/>
                  <a:pt x="100" y="34"/>
                </a:cubicBezTo>
                <a:cubicBezTo>
                  <a:pt x="98" y="32"/>
                  <a:pt x="97" y="30"/>
                  <a:pt x="96" y="28"/>
                </a:cubicBezTo>
                <a:cubicBezTo>
                  <a:pt x="95" y="27"/>
                  <a:pt x="94" y="26"/>
                  <a:pt x="94" y="25"/>
                </a:cubicBezTo>
                <a:cubicBezTo>
                  <a:pt x="94" y="24"/>
                  <a:pt x="93" y="22"/>
                  <a:pt x="93" y="21"/>
                </a:cubicBezTo>
                <a:cubicBezTo>
                  <a:pt x="93" y="20"/>
                  <a:pt x="93" y="20"/>
                  <a:pt x="93" y="20"/>
                </a:cubicBezTo>
                <a:cubicBezTo>
                  <a:pt x="94" y="20"/>
                  <a:pt x="94" y="20"/>
                  <a:pt x="94" y="20"/>
                </a:cubicBezTo>
                <a:cubicBezTo>
                  <a:pt x="94" y="20"/>
                  <a:pt x="94" y="19"/>
                  <a:pt x="94" y="19"/>
                </a:cubicBezTo>
                <a:cubicBezTo>
                  <a:pt x="93" y="11"/>
                  <a:pt x="94" y="8"/>
                  <a:pt x="97" y="5"/>
                </a:cubicBezTo>
                <a:cubicBezTo>
                  <a:pt x="103" y="0"/>
                  <a:pt x="113" y="0"/>
                  <a:pt x="119" y="4"/>
                </a:cubicBezTo>
                <a:cubicBezTo>
                  <a:pt x="123" y="7"/>
                  <a:pt x="124" y="12"/>
                  <a:pt x="123" y="19"/>
                </a:cubicBezTo>
                <a:cubicBezTo>
                  <a:pt x="123" y="19"/>
                  <a:pt x="123" y="19"/>
                  <a:pt x="123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24" y="22"/>
                  <a:pt x="124" y="24"/>
                  <a:pt x="123" y="25"/>
                </a:cubicBezTo>
                <a:cubicBezTo>
                  <a:pt x="123" y="26"/>
                  <a:pt x="122" y="27"/>
                  <a:pt x="121" y="28"/>
                </a:cubicBezTo>
                <a:cubicBezTo>
                  <a:pt x="121" y="30"/>
                  <a:pt x="119" y="32"/>
                  <a:pt x="118" y="34"/>
                </a:cubicBezTo>
                <a:cubicBezTo>
                  <a:pt x="118" y="36"/>
                  <a:pt x="119" y="38"/>
                  <a:pt x="120" y="40"/>
                </a:cubicBezTo>
                <a:cubicBezTo>
                  <a:pt x="121" y="40"/>
                  <a:pt x="123" y="40"/>
                  <a:pt x="124" y="40"/>
                </a:cubicBezTo>
                <a:cubicBezTo>
                  <a:pt x="126" y="40"/>
                  <a:pt x="128" y="40"/>
                  <a:pt x="130" y="40"/>
                </a:cubicBezTo>
                <a:cubicBezTo>
                  <a:pt x="136" y="45"/>
                  <a:pt x="139" y="58"/>
                  <a:pt x="139" y="66"/>
                </a:cubicBezTo>
                <a:cubicBezTo>
                  <a:pt x="129" y="72"/>
                  <a:pt x="85" y="73"/>
                  <a:pt x="79" y="66"/>
                </a:cubicBezTo>
                <a:cubicBezTo>
                  <a:pt x="79" y="59"/>
                  <a:pt x="80" y="47"/>
                  <a:pt x="87" y="40"/>
                </a:cubicBezTo>
                <a:close/>
                <a:moveTo>
                  <a:pt x="108" y="41"/>
                </a:moveTo>
                <a:cubicBezTo>
                  <a:pt x="106" y="44"/>
                  <a:pt x="106" y="44"/>
                  <a:pt x="106" y="44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08" y="41"/>
                  <a:pt x="108" y="41"/>
                  <a:pt x="108" y="41"/>
                </a:cubicBezTo>
                <a:close/>
                <a:moveTo>
                  <a:pt x="68" y="114"/>
                </a:moveTo>
                <a:cubicBezTo>
                  <a:pt x="57" y="86"/>
                  <a:pt x="57" y="86"/>
                  <a:pt x="57" y="86"/>
                </a:cubicBezTo>
                <a:cubicBezTo>
                  <a:pt x="88" y="83"/>
                  <a:pt x="88" y="83"/>
                  <a:pt x="88" y="83"/>
                </a:cubicBezTo>
                <a:cubicBezTo>
                  <a:pt x="82" y="92"/>
                  <a:pt x="82" y="92"/>
                  <a:pt x="82" y="92"/>
                </a:cubicBezTo>
                <a:cubicBezTo>
                  <a:pt x="92" y="97"/>
                  <a:pt x="103" y="94"/>
                  <a:pt x="110" y="85"/>
                </a:cubicBezTo>
                <a:cubicBezTo>
                  <a:pt x="111" y="83"/>
                  <a:pt x="112" y="81"/>
                  <a:pt x="112" y="78"/>
                </a:cubicBezTo>
                <a:cubicBezTo>
                  <a:pt x="117" y="80"/>
                  <a:pt x="117" y="80"/>
                  <a:pt x="117" y="80"/>
                </a:cubicBezTo>
                <a:cubicBezTo>
                  <a:pt x="117" y="85"/>
                  <a:pt x="115" y="91"/>
                  <a:pt x="112" y="96"/>
                </a:cubicBezTo>
                <a:cubicBezTo>
                  <a:pt x="103" y="109"/>
                  <a:pt x="86" y="113"/>
                  <a:pt x="73" y="106"/>
                </a:cubicBezTo>
                <a:cubicBezTo>
                  <a:pt x="68" y="114"/>
                  <a:pt x="68" y="114"/>
                  <a:pt x="68" y="114"/>
                </a:cubicBezTo>
                <a:close/>
                <a:moveTo>
                  <a:pt x="72" y="1"/>
                </a:moveTo>
                <a:cubicBezTo>
                  <a:pt x="67" y="9"/>
                  <a:pt x="67" y="9"/>
                  <a:pt x="67" y="9"/>
                </a:cubicBezTo>
                <a:cubicBezTo>
                  <a:pt x="53" y="2"/>
                  <a:pt x="36" y="6"/>
                  <a:pt x="28" y="19"/>
                </a:cubicBezTo>
                <a:cubicBezTo>
                  <a:pt x="24" y="24"/>
                  <a:pt x="23" y="30"/>
                  <a:pt x="23" y="35"/>
                </a:cubicBezTo>
                <a:cubicBezTo>
                  <a:pt x="27" y="37"/>
                  <a:pt x="27" y="37"/>
                  <a:pt x="27" y="37"/>
                </a:cubicBezTo>
                <a:cubicBezTo>
                  <a:pt x="28" y="34"/>
                  <a:pt x="29" y="32"/>
                  <a:pt x="30" y="30"/>
                </a:cubicBezTo>
                <a:cubicBezTo>
                  <a:pt x="36" y="21"/>
                  <a:pt x="48" y="18"/>
                  <a:pt x="58" y="23"/>
                </a:cubicBezTo>
                <a:cubicBezTo>
                  <a:pt x="51" y="32"/>
                  <a:pt x="51" y="32"/>
                  <a:pt x="51" y="32"/>
                </a:cubicBezTo>
                <a:cubicBezTo>
                  <a:pt x="83" y="29"/>
                  <a:pt x="83" y="29"/>
                  <a:pt x="83" y="29"/>
                </a:cubicBezTo>
                <a:lnTo>
                  <a:pt x="72" y="1"/>
                </a:lnTo>
                <a:close/>
              </a:path>
            </a:pathLst>
          </a:custGeom>
          <a:blipFill dpi="0" rotWithShape="1"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文本框 1167"/>
          <p:cNvSpPr txBox="1"/>
          <p:nvPr/>
        </p:nvSpPr>
        <p:spPr>
          <a:xfrm>
            <a:off x="2973725" y="2183543"/>
            <a:ext cx="1557797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rgbClr val="76A5C8"/>
                </a:solidFill>
                <a:latin typeface="微软雅黑" pitchFamily="34" charset="-122"/>
                <a:ea typeface="微软雅黑" pitchFamily="34" charset="-122"/>
              </a:rPr>
              <a:t>Add Title Two</a:t>
            </a:r>
          </a:p>
        </p:txBody>
      </p:sp>
      <p:sp>
        <p:nvSpPr>
          <p:cNvPr id="25" name="文本框 60"/>
          <p:cNvSpPr txBox="1"/>
          <p:nvPr/>
        </p:nvSpPr>
        <p:spPr>
          <a:xfrm>
            <a:off x="1605573" y="2503611"/>
            <a:ext cx="259884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sz="1400" dirty="0">
              <a:solidFill>
                <a:srgbClr val="76A5C8"/>
              </a:solidFill>
              <a:latin typeface="华文细黑" pitchFamily="2" charset="-122"/>
            </a:endParaRPr>
          </a:p>
        </p:txBody>
      </p:sp>
      <p:sp>
        <p:nvSpPr>
          <p:cNvPr id="26" name="文本框 61"/>
          <p:cNvSpPr txBox="1"/>
          <p:nvPr/>
        </p:nvSpPr>
        <p:spPr>
          <a:xfrm>
            <a:off x="3045733" y="3802438"/>
            <a:ext cx="141123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rgbClr val="76A5C8"/>
                </a:solidFill>
                <a:latin typeface="微软雅黑" pitchFamily="34" charset="-122"/>
                <a:ea typeface="微软雅黑" pitchFamily="34" charset="-122"/>
              </a:rPr>
              <a:t>Add Title Four</a:t>
            </a:r>
          </a:p>
        </p:txBody>
      </p:sp>
      <p:sp>
        <p:nvSpPr>
          <p:cNvPr id="27" name="文本框 62"/>
          <p:cNvSpPr txBox="1"/>
          <p:nvPr/>
        </p:nvSpPr>
        <p:spPr>
          <a:xfrm>
            <a:off x="1605573" y="4069883"/>
            <a:ext cx="259884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sz="1400" dirty="0">
              <a:solidFill>
                <a:srgbClr val="76A5C8"/>
              </a:solidFill>
              <a:latin typeface="华文细黑" pitchFamily="2" charset="-122"/>
            </a:endParaRPr>
          </a:p>
        </p:txBody>
      </p:sp>
      <p:sp>
        <p:nvSpPr>
          <p:cNvPr id="28" name="文本框 63"/>
          <p:cNvSpPr txBox="1"/>
          <p:nvPr/>
        </p:nvSpPr>
        <p:spPr>
          <a:xfrm>
            <a:off x="7450126" y="3746720"/>
            <a:ext cx="1844675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rgbClr val="76A5C8"/>
                </a:solidFill>
                <a:latin typeface="微软雅黑" pitchFamily="34" charset="-122"/>
                <a:ea typeface="微软雅黑" pitchFamily="34" charset="-122"/>
              </a:rPr>
              <a:t>Add Title Three</a:t>
            </a:r>
          </a:p>
        </p:txBody>
      </p:sp>
      <p:sp>
        <p:nvSpPr>
          <p:cNvPr id="29" name="文本框 64"/>
          <p:cNvSpPr txBox="1"/>
          <p:nvPr/>
        </p:nvSpPr>
        <p:spPr>
          <a:xfrm>
            <a:off x="7262701" y="4094615"/>
            <a:ext cx="255178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sz="1400" dirty="0">
              <a:solidFill>
                <a:srgbClr val="76A5C8"/>
              </a:solidFill>
              <a:latin typeface="华文细黑" pitchFamily="2" charset="-122"/>
            </a:endParaRPr>
          </a:p>
        </p:txBody>
      </p:sp>
      <p:sp>
        <p:nvSpPr>
          <p:cNvPr id="30" name="文本框 65"/>
          <p:cNvSpPr txBox="1"/>
          <p:nvPr/>
        </p:nvSpPr>
        <p:spPr>
          <a:xfrm>
            <a:off x="7448346" y="2236167"/>
            <a:ext cx="1358027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rgbClr val="76A5C8"/>
                </a:solidFill>
                <a:latin typeface="微软雅黑" pitchFamily="34" charset="-122"/>
                <a:ea typeface="微软雅黑" pitchFamily="34" charset="-122"/>
              </a:rPr>
              <a:t>Add title one</a:t>
            </a:r>
          </a:p>
        </p:txBody>
      </p:sp>
      <p:sp>
        <p:nvSpPr>
          <p:cNvPr id="31" name="文本框 66"/>
          <p:cNvSpPr txBox="1"/>
          <p:nvPr/>
        </p:nvSpPr>
        <p:spPr>
          <a:xfrm>
            <a:off x="7260919" y="2503611"/>
            <a:ext cx="269758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sz="1400" dirty="0">
              <a:solidFill>
                <a:srgbClr val="76A5C8"/>
              </a:solidFill>
              <a:latin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13896" y="1928868"/>
            <a:ext cx="2352066" cy="874178"/>
            <a:chOff x="576860" y="1674344"/>
            <a:chExt cx="2352066" cy="874178"/>
          </a:xfrm>
        </p:grpSpPr>
        <p:sp>
          <p:nvSpPr>
            <p:cNvPr id="3" name="Rectangle 88"/>
            <p:cNvSpPr/>
            <p:nvPr/>
          </p:nvSpPr>
          <p:spPr>
            <a:xfrm>
              <a:off x="642910" y="2025302"/>
              <a:ext cx="228601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76A5C8"/>
                  </a:solidFill>
                  <a:latin typeface="微软雅黑" pitchFamily="34" charset="-122"/>
                </a:rPr>
                <a:t>Enter what you want here, and the language should be concise.</a:t>
              </a:r>
              <a:endParaRPr lang="zh-CN" altLang="en-US" sz="1400" dirty="0">
                <a:solidFill>
                  <a:srgbClr val="76A5C8"/>
                </a:solidFill>
                <a:latin typeface="华文细黑" pitchFamily="2" charset="-122"/>
              </a:endParaRPr>
            </a:p>
          </p:txBody>
        </p:sp>
        <p:sp>
          <p:nvSpPr>
            <p:cNvPr id="4" name="Rectangle 89"/>
            <p:cNvSpPr/>
            <p:nvPr/>
          </p:nvSpPr>
          <p:spPr>
            <a:xfrm>
              <a:off x="576860" y="1674344"/>
              <a:ext cx="2264384" cy="4562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b="1" dirty="0">
                  <a:solidFill>
                    <a:srgbClr val="76A5C8"/>
                  </a:solidFill>
                  <a:latin typeface="Lao UI" pitchFamily="34" charset="0"/>
                  <a:ea typeface="Open Sans" pitchFamily="34" charset="0"/>
                  <a:cs typeface="Lao UI" pitchFamily="34" charset="0"/>
                </a:rPr>
                <a:t>Strength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847236" y="3520906"/>
            <a:ext cx="2352676" cy="963973"/>
            <a:chOff x="796798" y="3266382"/>
            <a:chExt cx="2352676" cy="963973"/>
          </a:xfrm>
        </p:grpSpPr>
        <p:sp>
          <p:nvSpPr>
            <p:cNvPr id="6" name="Rectangle 90"/>
            <p:cNvSpPr/>
            <p:nvPr/>
          </p:nvSpPr>
          <p:spPr>
            <a:xfrm>
              <a:off x="863458" y="3707135"/>
              <a:ext cx="228601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76A5C8"/>
                  </a:solidFill>
                  <a:latin typeface="微软雅黑" pitchFamily="34" charset="-122"/>
                </a:rPr>
                <a:t>Enter what you want here, and the language should be concise.</a:t>
              </a:r>
              <a:endParaRPr lang="zh-CN" altLang="en-US" sz="1400" dirty="0">
                <a:solidFill>
                  <a:srgbClr val="76A5C8"/>
                </a:solidFill>
                <a:latin typeface="华文细黑" pitchFamily="2" charset="-122"/>
              </a:endParaRPr>
            </a:p>
          </p:txBody>
        </p:sp>
        <p:sp>
          <p:nvSpPr>
            <p:cNvPr id="7" name="Rectangle 91"/>
            <p:cNvSpPr/>
            <p:nvPr/>
          </p:nvSpPr>
          <p:spPr>
            <a:xfrm>
              <a:off x="796798" y="3266382"/>
              <a:ext cx="2264384" cy="4562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b="1" dirty="0">
                  <a:solidFill>
                    <a:srgbClr val="76A5C8"/>
                  </a:solidFill>
                  <a:latin typeface="Lao UI" pitchFamily="34" charset="0"/>
                  <a:ea typeface="Open Sans" pitchFamily="34" charset="0"/>
                  <a:cs typeface="Lao UI" pitchFamily="34" charset="0"/>
                </a:rPr>
                <a:t>Opportunity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65512" y="3370740"/>
            <a:ext cx="2286016" cy="997055"/>
            <a:chOff x="6215074" y="3116216"/>
            <a:chExt cx="2286016" cy="997055"/>
          </a:xfrm>
        </p:grpSpPr>
        <p:sp>
          <p:nvSpPr>
            <p:cNvPr id="9" name="Rectangle 92"/>
            <p:cNvSpPr/>
            <p:nvPr/>
          </p:nvSpPr>
          <p:spPr>
            <a:xfrm>
              <a:off x="6215074" y="3590051"/>
              <a:ext cx="228601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76A5C8"/>
                  </a:solidFill>
                  <a:latin typeface="微软雅黑" pitchFamily="34" charset="-122"/>
                </a:rPr>
                <a:t>Enter what you want here, and the language should be concise.</a:t>
              </a:r>
              <a:endParaRPr lang="zh-CN" altLang="en-US" sz="1400" dirty="0">
                <a:solidFill>
                  <a:srgbClr val="76A5C8"/>
                </a:solidFill>
                <a:latin typeface="华文细黑" pitchFamily="2" charset="-122"/>
              </a:endParaRPr>
            </a:p>
          </p:txBody>
        </p:sp>
        <p:sp>
          <p:nvSpPr>
            <p:cNvPr id="10" name="Rectangle 93"/>
            <p:cNvSpPr/>
            <p:nvPr/>
          </p:nvSpPr>
          <p:spPr>
            <a:xfrm>
              <a:off x="6215074" y="3116216"/>
              <a:ext cx="2286016" cy="4562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dirty="0">
                  <a:solidFill>
                    <a:srgbClr val="76A5C8"/>
                  </a:solidFill>
                  <a:latin typeface="Lao UI" pitchFamily="34" charset="0"/>
                  <a:ea typeface="Open Sans" pitchFamily="34" charset="0"/>
                  <a:cs typeface="Lao UI" pitchFamily="34" charset="0"/>
                </a:rPr>
                <a:t>Threats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265512" y="1913844"/>
            <a:ext cx="2451719" cy="1240635"/>
            <a:chOff x="6215074" y="1659320"/>
            <a:chExt cx="2451719" cy="1240635"/>
          </a:xfrm>
        </p:grpSpPr>
        <p:sp>
          <p:nvSpPr>
            <p:cNvPr id="12" name="Rectangle 94"/>
            <p:cNvSpPr/>
            <p:nvPr/>
          </p:nvSpPr>
          <p:spPr>
            <a:xfrm>
              <a:off x="6215074" y="2161291"/>
              <a:ext cx="245171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76A5C8"/>
                  </a:solidFill>
                  <a:latin typeface="微软雅黑" pitchFamily="34" charset="-122"/>
                </a:rPr>
                <a:t>Enter what you want here, and the language should be concise.</a:t>
              </a:r>
              <a:endParaRPr lang="zh-CN" altLang="en-US" sz="1400" dirty="0">
                <a:solidFill>
                  <a:srgbClr val="76A5C8"/>
                </a:solidFill>
                <a:latin typeface="华文细黑" pitchFamily="2" charset="-122"/>
              </a:endParaRPr>
            </a:p>
          </p:txBody>
        </p:sp>
        <p:sp>
          <p:nvSpPr>
            <p:cNvPr id="13" name="Rectangle 95"/>
            <p:cNvSpPr/>
            <p:nvPr/>
          </p:nvSpPr>
          <p:spPr>
            <a:xfrm>
              <a:off x="6215074" y="1659320"/>
              <a:ext cx="2286016" cy="4562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dirty="0">
                  <a:solidFill>
                    <a:srgbClr val="76A5C8"/>
                  </a:solidFill>
                  <a:latin typeface="Lao UI" pitchFamily="34" charset="0"/>
                  <a:ea typeface="Open Sans" pitchFamily="34" charset="0"/>
                  <a:cs typeface="Lao UI" pitchFamily="34" charset="0"/>
                </a:rPr>
                <a:t>Weakness</a:t>
              </a:r>
            </a:p>
          </p:txBody>
        </p:sp>
      </p:grpSp>
      <p:sp>
        <p:nvSpPr>
          <p:cNvPr id="14" name="十字箭头 15"/>
          <p:cNvSpPr/>
          <p:nvPr/>
        </p:nvSpPr>
        <p:spPr>
          <a:xfrm>
            <a:off x="4044959" y="1754704"/>
            <a:ext cx="3054850" cy="3054850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组合 14"/>
          <p:cNvGrpSpPr/>
          <p:nvPr/>
        </p:nvGrpSpPr>
        <p:grpSpPr>
          <a:xfrm>
            <a:off x="4243525" y="1953269"/>
            <a:ext cx="1221940" cy="1221940"/>
            <a:chOff x="3319699" y="1698745"/>
            <a:chExt cx="1221940" cy="1221940"/>
          </a:xfrm>
        </p:grpSpPr>
        <p:sp>
          <p:nvSpPr>
            <p:cNvPr id="16" name="任意多边形 16"/>
            <p:cNvSpPr/>
            <p:nvPr/>
          </p:nvSpPr>
          <p:spPr>
            <a:xfrm>
              <a:off x="3319699" y="1698745"/>
              <a:ext cx="1221940" cy="1221940"/>
            </a:xfrm>
            <a:custGeom>
              <a:avLst/>
              <a:gdLst>
                <a:gd name="connsiteX0" fmla="*/ 0 w 1221940"/>
                <a:gd name="connsiteY0" fmla="*/ 0 h 1221940"/>
                <a:gd name="connsiteX1" fmla="*/ 1221940 w 1221940"/>
                <a:gd name="connsiteY1" fmla="*/ 0 h 1221940"/>
                <a:gd name="connsiteX2" fmla="*/ 1221940 w 1221940"/>
                <a:gd name="connsiteY2" fmla="*/ 1221940 h 1221940"/>
                <a:gd name="connsiteX3" fmla="*/ 0 w 1221940"/>
                <a:gd name="connsiteY3" fmla="*/ 1221940 h 1221940"/>
                <a:gd name="connsiteX4" fmla="*/ 0 w 1221940"/>
                <a:gd name="connsiteY4" fmla="*/ 0 h 122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40" h="1221940">
                  <a:moveTo>
                    <a:pt x="0" y="0"/>
                  </a:moveTo>
                  <a:lnTo>
                    <a:pt x="1221940" y="0"/>
                  </a:lnTo>
                  <a:lnTo>
                    <a:pt x="1221940" y="1221940"/>
                  </a:lnTo>
                  <a:lnTo>
                    <a:pt x="0" y="122194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/>
                <a:t> </a:t>
              </a:r>
            </a:p>
          </p:txBody>
        </p:sp>
        <p:sp>
          <p:nvSpPr>
            <p:cNvPr id="17" name="Rectangle 17"/>
            <p:cNvSpPr/>
            <p:nvPr/>
          </p:nvSpPr>
          <p:spPr>
            <a:xfrm>
              <a:off x="3428992" y="1785932"/>
              <a:ext cx="928694" cy="10156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S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679304" y="1953269"/>
            <a:ext cx="1221940" cy="1221940"/>
            <a:chOff x="4755478" y="1698745"/>
            <a:chExt cx="1221940" cy="1221940"/>
          </a:xfrm>
        </p:grpSpPr>
        <p:sp>
          <p:nvSpPr>
            <p:cNvPr id="19" name="任意多边形 17"/>
            <p:cNvSpPr/>
            <p:nvPr/>
          </p:nvSpPr>
          <p:spPr>
            <a:xfrm>
              <a:off x="4755478" y="1698745"/>
              <a:ext cx="1221940" cy="1221940"/>
            </a:xfrm>
            <a:custGeom>
              <a:avLst/>
              <a:gdLst>
                <a:gd name="connsiteX0" fmla="*/ 0 w 1221940"/>
                <a:gd name="connsiteY0" fmla="*/ 0 h 1221940"/>
                <a:gd name="connsiteX1" fmla="*/ 1221940 w 1221940"/>
                <a:gd name="connsiteY1" fmla="*/ 0 h 1221940"/>
                <a:gd name="connsiteX2" fmla="*/ 1221940 w 1221940"/>
                <a:gd name="connsiteY2" fmla="*/ 1221940 h 1221940"/>
                <a:gd name="connsiteX3" fmla="*/ 0 w 1221940"/>
                <a:gd name="connsiteY3" fmla="*/ 1221940 h 1221940"/>
                <a:gd name="connsiteX4" fmla="*/ 0 w 1221940"/>
                <a:gd name="connsiteY4" fmla="*/ 0 h 122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40" h="1221940">
                  <a:moveTo>
                    <a:pt x="0" y="0"/>
                  </a:moveTo>
                  <a:lnTo>
                    <a:pt x="1221940" y="0"/>
                  </a:lnTo>
                  <a:lnTo>
                    <a:pt x="1221940" y="1221940"/>
                  </a:lnTo>
                  <a:lnTo>
                    <a:pt x="0" y="122194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/>
                <a:t> </a:t>
              </a:r>
            </a:p>
          </p:txBody>
        </p:sp>
        <p:sp>
          <p:nvSpPr>
            <p:cNvPr id="20" name="Rectangle 18"/>
            <p:cNvSpPr/>
            <p:nvPr/>
          </p:nvSpPr>
          <p:spPr>
            <a:xfrm>
              <a:off x="4929190" y="1785932"/>
              <a:ext cx="928694" cy="10156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W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243525" y="3389048"/>
            <a:ext cx="1221940" cy="1221940"/>
            <a:chOff x="3319699" y="3134524"/>
            <a:chExt cx="1221940" cy="1221940"/>
          </a:xfrm>
        </p:grpSpPr>
        <p:sp>
          <p:nvSpPr>
            <p:cNvPr id="22" name="任意多边形 18"/>
            <p:cNvSpPr/>
            <p:nvPr/>
          </p:nvSpPr>
          <p:spPr>
            <a:xfrm>
              <a:off x="3319699" y="3134524"/>
              <a:ext cx="1221940" cy="1221940"/>
            </a:xfrm>
            <a:custGeom>
              <a:avLst/>
              <a:gdLst>
                <a:gd name="connsiteX0" fmla="*/ 0 w 1221940"/>
                <a:gd name="connsiteY0" fmla="*/ 0 h 1221940"/>
                <a:gd name="connsiteX1" fmla="*/ 1221940 w 1221940"/>
                <a:gd name="connsiteY1" fmla="*/ 0 h 1221940"/>
                <a:gd name="connsiteX2" fmla="*/ 1221940 w 1221940"/>
                <a:gd name="connsiteY2" fmla="*/ 1221940 h 1221940"/>
                <a:gd name="connsiteX3" fmla="*/ 0 w 1221940"/>
                <a:gd name="connsiteY3" fmla="*/ 1221940 h 1221940"/>
                <a:gd name="connsiteX4" fmla="*/ 0 w 1221940"/>
                <a:gd name="connsiteY4" fmla="*/ 0 h 122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40" h="1221940">
                  <a:moveTo>
                    <a:pt x="0" y="0"/>
                  </a:moveTo>
                  <a:lnTo>
                    <a:pt x="1221940" y="0"/>
                  </a:lnTo>
                  <a:lnTo>
                    <a:pt x="1221940" y="1221940"/>
                  </a:lnTo>
                  <a:lnTo>
                    <a:pt x="0" y="122194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/>
                <a:t> </a:t>
              </a:r>
            </a:p>
          </p:txBody>
        </p:sp>
        <p:sp>
          <p:nvSpPr>
            <p:cNvPr id="23" name="Rectangle 19"/>
            <p:cNvSpPr/>
            <p:nvPr/>
          </p:nvSpPr>
          <p:spPr>
            <a:xfrm>
              <a:off x="3428992" y="3214692"/>
              <a:ext cx="928694" cy="10156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O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679304" y="3389048"/>
            <a:ext cx="1221940" cy="1221940"/>
            <a:chOff x="4755478" y="3134524"/>
            <a:chExt cx="1221940" cy="1221940"/>
          </a:xfrm>
        </p:grpSpPr>
        <p:sp>
          <p:nvSpPr>
            <p:cNvPr id="25" name="任意多边形 19"/>
            <p:cNvSpPr/>
            <p:nvPr/>
          </p:nvSpPr>
          <p:spPr>
            <a:xfrm>
              <a:off x="4755478" y="3134524"/>
              <a:ext cx="1221940" cy="1221940"/>
            </a:xfrm>
            <a:custGeom>
              <a:avLst/>
              <a:gdLst>
                <a:gd name="connsiteX0" fmla="*/ 0 w 1221940"/>
                <a:gd name="connsiteY0" fmla="*/ 0 h 1221940"/>
                <a:gd name="connsiteX1" fmla="*/ 1221940 w 1221940"/>
                <a:gd name="connsiteY1" fmla="*/ 0 h 1221940"/>
                <a:gd name="connsiteX2" fmla="*/ 1221940 w 1221940"/>
                <a:gd name="connsiteY2" fmla="*/ 1221940 h 1221940"/>
                <a:gd name="connsiteX3" fmla="*/ 0 w 1221940"/>
                <a:gd name="connsiteY3" fmla="*/ 1221940 h 1221940"/>
                <a:gd name="connsiteX4" fmla="*/ 0 w 1221940"/>
                <a:gd name="connsiteY4" fmla="*/ 0 h 122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40" h="1221940">
                  <a:moveTo>
                    <a:pt x="0" y="0"/>
                  </a:moveTo>
                  <a:lnTo>
                    <a:pt x="1221940" y="0"/>
                  </a:lnTo>
                  <a:lnTo>
                    <a:pt x="1221940" y="1221940"/>
                  </a:lnTo>
                  <a:lnTo>
                    <a:pt x="0" y="122194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7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/>
                <a:t> </a:t>
              </a:r>
            </a:p>
          </p:txBody>
        </p:sp>
        <p:sp>
          <p:nvSpPr>
            <p:cNvPr id="26" name="Rectangle 20"/>
            <p:cNvSpPr/>
            <p:nvPr/>
          </p:nvSpPr>
          <p:spPr>
            <a:xfrm>
              <a:off x="4929190" y="3286130"/>
              <a:ext cx="928694" cy="10156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18506" y="962700"/>
            <a:ext cx="2947767" cy="4146328"/>
            <a:chOff x="4936601" y="971844"/>
            <a:chExt cx="2947767" cy="4146328"/>
          </a:xfrm>
          <a:solidFill>
            <a:schemeClr val="accent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5184992" y="971844"/>
              <a:ext cx="2590145" cy="1192575"/>
            </a:xfrm>
            <a:custGeom>
              <a:avLst/>
              <a:gdLst>
                <a:gd name="T0" fmla="*/ 1118 w 1175"/>
                <a:gd name="T1" fmla="*/ 389 h 541"/>
                <a:gd name="T2" fmla="*/ 456 w 1175"/>
                <a:gd name="T3" fmla="*/ 104 h 541"/>
                <a:gd name="T4" fmla="*/ 0 w 1175"/>
                <a:gd name="T5" fmla="*/ 541 h 541"/>
                <a:gd name="T6" fmla="*/ 1175 w 1175"/>
                <a:gd name="T7" fmla="*/ 541 h 541"/>
                <a:gd name="T8" fmla="*/ 1118 w 1175"/>
                <a:gd name="T9" fmla="*/ 389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5" h="541">
                  <a:moveTo>
                    <a:pt x="1118" y="389"/>
                  </a:moveTo>
                  <a:cubicBezTo>
                    <a:pt x="895" y="0"/>
                    <a:pt x="456" y="104"/>
                    <a:pt x="456" y="104"/>
                  </a:cubicBezTo>
                  <a:cubicBezTo>
                    <a:pt x="126" y="200"/>
                    <a:pt x="25" y="389"/>
                    <a:pt x="0" y="541"/>
                  </a:cubicBezTo>
                  <a:cubicBezTo>
                    <a:pt x="1175" y="541"/>
                    <a:pt x="1175" y="541"/>
                    <a:pt x="1175" y="541"/>
                  </a:cubicBezTo>
                  <a:cubicBezTo>
                    <a:pt x="1150" y="449"/>
                    <a:pt x="1118" y="389"/>
                    <a:pt x="1118" y="389"/>
                  </a:cubicBezTo>
                  <a:close/>
                </a:path>
              </a:pathLst>
            </a:custGeom>
            <a:blipFill dpi="0" rotWithShape="1">
              <a:blip r:embed="rId2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4954557" y="2164419"/>
              <a:ext cx="2929811" cy="984584"/>
            </a:xfrm>
            <a:custGeom>
              <a:avLst/>
              <a:gdLst>
                <a:gd name="T0" fmla="*/ 118 w 1330"/>
                <a:gd name="T1" fmla="*/ 225 h 447"/>
                <a:gd name="T2" fmla="*/ 102 w 1330"/>
                <a:gd name="T3" fmla="*/ 281 h 447"/>
                <a:gd name="T4" fmla="*/ 8 w 1330"/>
                <a:gd name="T5" fmla="*/ 434 h 447"/>
                <a:gd name="T6" fmla="*/ 0 w 1330"/>
                <a:gd name="T7" fmla="*/ 447 h 447"/>
                <a:gd name="T8" fmla="*/ 1250 w 1330"/>
                <a:gd name="T9" fmla="*/ 447 h 447"/>
                <a:gd name="T10" fmla="*/ 1280 w 1330"/>
                <a:gd name="T11" fmla="*/ 0 h 447"/>
                <a:gd name="T12" fmla="*/ 105 w 1330"/>
                <a:gd name="T13" fmla="*/ 0 h 447"/>
                <a:gd name="T14" fmla="*/ 118 w 1330"/>
                <a:gd name="T15" fmla="*/ 225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0" h="447">
                  <a:moveTo>
                    <a:pt x="118" y="225"/>
                  </a:moveTo>
                  <a:cubicBezTo>
                    <a:pt x="121" y="237"/>
                    <a:pt x="116" y="242"/>
                    <a:pt x="102" y="281"/>
                  </a:cubicBezTo>
                  <a:cubicBezTo>
                    <a:pt x="89" y="321"/>
                    <a:pt x="18" y="422"/>
                    <a:pt x="8" y="434"/>
                  </a:cubicBezTo>
                  <a:cubicBezTo>
                    <a:pt x="5" y="438"/>
                    <a:pt x="2" y="442"/>
                    <a:pt x="0" y="447"/>
                  </a:cubicBezTo>
                  <a:cubicBezTo>
                    <a:pt x="1250" y="447"/>
                    <a:pt x="1250" y="447"/>
                    <a:pt x="1250" y="447"/>
                  </a:cubicBezTo>
                  <a:cubicBezTo>
                    <a:pt x="1330" y="289"/>
                    <a:pt x="1311" y="119"/>
                    <a:pt x="1280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85" y="125"/>
                    <a:pt x="118" y="225"/>
                    <a:pt x="118" y="225"/>
                  </a:cubicBezTo>
                </a:path>
              </a:pathLst>
            </a:custGeom>
            <a:blipFill dpi="0" rotWithShape="1">
              <a:blip r:embed="rId3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4936601" y="3149003"/>
              <a:ext cx="2772697" cy="984584"/>
            </a:xfrm>
            <a:custGeom>
              <a:avLst/>
              <a:gdLst>
                <a:gd name="T0" fmla="*/ 1 w 1258"/>
                <a:gd name="T1" fmla="*/ 25 h 447"/>
                <a:gd name="T2" fmla="*/ 20 w 1258"/>
                <a:gd name="T3" fmla="*/ 65 h 447"/>
                <a:gd name="T4" fmla="*/ 117 w 1258"/>
                <a:gd name="T5" fmla="*/ 80 h 447"/>
                <a:gd name="T6" fmla="*/ 131 w 1258"/>
                <a:gd name="T7" fmla="*/ 109 h 447"/>
                <a:gd name="T8" fmla="*/ 110 w 1258"/>
                <a:gd name="T9" fmla="*/ 130 h 447"/>
                <a:gd name="T10" fmla="*/ 100 w 1258"/>
                <a:gd name="T11" fmla="*/ 151 h 447"/>
                <a:gd name="T12" fmla="*/ 110 w 1258"/>
                <a:gd name="T13" fmla="*/ 175 h 447"/>
                <a:gd name="T14" fmla="*/ 138 w 1258"/>
                <a:gd name="T15" fmla="*/ 216 h 447"/>
                <a:gd name="T16" fmla="*/ 130 w 1258"/>
                <a:gd name="T17" fmla="*/ 228 h 447"/>
                <a:gd name="T18" fmla="*/ 122 w 1258"/>
                <a:gd name="T19" fmla="*/ 246 h 447"/>
                <a:gd name="T20" fmla="*/ 124 w 1258"/>
                <a:gd name="T21" fmla="*/ 273 h 447"/>
                <a:gd name="T22" fmla="*/ 170 w 1258"/>
                <a:gd name="T23" fmla="*/ 315 h 447"/>
                <a:gd name="T24" fmla="*/ 171 w 1258"/>
                <a:gd name="T25" fmla="*/ 329 h 447"/>
                <a:gd name="T26" fmla="*/ 179 w 1258"/>
                <a:gd name="T27" fmla="*/ 447 h 447"/>
                <a:gd name="T28" fmla="*/ 1116 w 1258"/>
                <a:gd name="T29" fmla="*/ 447 h 447"/>
                <a:gd name="T30" fmla="*/ 1083 w 1258"/>
                <a:gd name="T31" fmla="*/ 331 h 447"/>
                <a:gd name="T32" fmla="*/ 1190 w 1258"/>
                <a:gd name="T33" fmla="*/ 101 h 447"/>
                <a:gd name="T34" fmla="*/ 1258 w 1258"/>
                <a:gd name="T35" fmla="*/ 0 h 447"/>
                <a:gd name="T36" fmla="*/ 8 w 1258"/>
                <a:gd name="T37" fmla="*/ 0 h 447"/>
                <a:gd name="T38" fmla="*/ 1 w 1258"/>
                <a:gd name="T39" fmla="*/ 25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58" h="447">
                  <a:moveTo>
                    <a:pt x="1" y="25"/>
                  </a:moveTo>
                  <a:cubicBezTo>
                    <a:pt x="0" y="43"/>
                    <a:pt x="7" y="58"/>
                    <a:pt x="20" y="65"/>
                  </a:cubicBezTo>
                  <a:cubicBezTo>
                    <a:pt x="33" y="73"/>
                    <a:pt x="117" y="80"/>
                    <a:pt x="117" y="80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1" y="109"/>
                    <a:pt x="117" y="122"/>
                    <a:pt x="110" y="130"/>
                  </a:cubicBezTo>
                  <a:cubicBezTo>
                    <a:pt x="104" y="139"/>
                    <a:pt x="102" y="143"/>
                    <a:pt x="100" y="151"/>
                  </a:cubicBezTo>
                  <a:cubicBezTo>
                    <a:pt x="99" y="160"/>
                    <a:pt x="105" y="169"/>
                    <a:pt x="110" y="175"/>
                  </a:cubicBezTo>
                  <a:cubicBezTo>
                    <a:pt x="114" y="182"/>
                    <a:pt x="138" y="216"/>
                    <a:pt x="138" y="216"/>
                  </a:cubicBezTo>
                  <a:cubicBezTo>
                    <a:pt x="138" y="216"/>
                    <a:pt x="134" y="222"/>
                    <a:pt x="130" y="228"/>
                  </a:cubicBezTo>
                  <a:cubicBezTo>
                    <a:pt x="125" y="235"/>
                    <a:pt x="122" y="246"/>
                    <a:pt x="122" y="246"/>
                  </a:cubicBezTo>
                  <a:cubicBezTo>
                    <a:pt x="119" y="254"/>
                    <a:pt x="119" y="263"/>
                    <a:pt x="124" y="273"/>
                  </a:cubicBezTo>
                  <a:cubicBezTo>
                    <a:pt x="130" y="282"/>
                    <a:pt x="165" y="309"/>
                    <a:pt x="170" y="315"/>
                  </a:cubicBezTo>
                  <a:cubicBezTo>
                    <a:pt x="174" y="322"/>
                    <a:pt x="171" y="329"/>
                    <a:pt x="171" y="329"/>
                  </a:cubicBezTo>
                  <a:cubicBezTo>
                    <a:pt x="154" y="381"/>
                    <a:pt x="165" y="422"/>
                    <a:pt x="179" y="447"/>
                  </a:cubicBezTo>
                  <a:cubicBezTo>
                    <a:pt x="1116" y="447"/>
                    <a:pt x="1116" y="447"/>
                    <a:pt x="1116" y="447"/>
                  </a:cubicBezTo>
                  <a:cubicBezTo>
                    <a:pt x="1100" y="402"/>
                    <a:pt x="1088" y="361"/>
                    <a:pt x="1083" y="331"/>
                  </a:cubicBezTo>
                  <a:cubicBezTo>
                    <a:pt x="1068" y="232"/>
                    <a:pt x="1190" y="101"/>
                    <a:pt x="1190" y="101"/>
                  </a:cubicBezTo>
                  <a:cubicBezTo>
                    <a:pt x="1218" y="68"/>
                    <a:pt x="1240" y="34"/>
                    <a:pt x="125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7"/>
                    <a:pt x="2" y="14"/>
                    <a:pt x="1" y="25"/>
                  </a:cubicBezTo>
                </a:path>
              </a:pathLst>
            </a:custGeom>
            <a:blipFill dpi="0" rotWithShape="1">
              <a:blip r:embed="rId4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5331632" y="4133588"/>
              <a:ext cx="2471934" cy="984584"/>
            </a:xfrm>
            <a:custGeom>
              <a:avLst/>
              <a:gdLst>
                <a:gd name="T0" fmla="*/ 22 w 1122"/>
                <a:gd name="T1" fmla="*/ 29 h 447"/>
                <a:gd name="T2" fmla="*/ 291 w 1122"/>
                <a:gd name="T3" fmla="*/ 13 h 447"/>
                <a:gd name="T4" fmla="*/ 357 w 1122"/>
                <a:gd name="T5" fmla="*/ 227 h 447"/>
                <a:gd name="T6" fmla="*/ 353 w 1122"/>
                <a:gd name="T7" fmla="*/ 227 h 447"/>
                <a:gd name="T8" fmla="*/ 140 w 1122"/>
                <a:gd name="T9" fmla="*/ 447 h 447"/>
                <a:gd name="T10" fmla="*/ 1055 w 1122"/>
                <a:gd name="T11" fmla="*/ 447 h 447"/>
                <a:gd name="T12" fmla="*/ 1122 w 1122"/>
                <a:gd name="T13" fmla="*/ 447 h 447"/>
                <a:gd name="T14" fmla="*/ 1038 w 1122"/>
                <a:gd name="T15" fmla="*/ 224 h 447"/>
                <a:gd name="T16" fmla="*/ 937 w 1122"/>
                <a:gd name="T17" fmla="*/ 0 h 447"/>
                <a:gd name="T18" fmla="*/ 0 w 1122"/>
                <a:gd name="T19" fmla="*/ 0 h 447"/>
                <a:gd name="T20" fmla="*/ 22 w 1122"/>
                <a:gd name="T21" fmla="*/ 29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2" h="447">
                  <a:moveTo>
                    <a:pt x="22" y="29"/>
                  </a:moveTo>
                  <a:cubicBezTo>
                    <a:pt x="73" y="71"/>
                    <a:pt x="257" y="9"/>
                    <a:pt x="291" y="13"/>
                  </a:cubicBezTo>
                  <a:cubicBezTo>
                    <a:pt x="316" y="17"/>
                    <a:pt x="345" y="158"/>
                    <a:pt x="357" y="227"/>
                  </a:cubicBezTo>
                  <a:cubicBezTo>
                    <a:pt x="353" y="227"/>
                    <a:pt x="353" y="227"/>
                    <a:pt x="353" y="227"/>
                  </a:cubicBezTo>
                  <a:cubicBezTo>
                    <a:pt x="353" y="227"/>
                    <a:pt x="194" y="418"/>
                    <a:pt x="140" y="447"/>
                  </a:cubicBezTo>
                  <a:cubicBezTo>
                    <a:pt x="1055" y="447"/>
                    <a:pt x="1055" y="447"/>
                    <a:pt x="1055" y="447"/>
                  </a:cubicBezTo>
                  <a:cubicBezTo>
                    <a:pt x="1122" y="447"/>
                    <a:pt x="1122" y="447"/>
                    <a:pt x="1122" y="447"/>
                  </a:cubicBezTo>
                  <a:cubicBezTo>
                    <a:pt x="1038" y="224"/>
                    <a:pt x="1038" y="224"/>
                    <a:pt x="1038" y="224"/>
                  </a:cubicBezTo>
                  <a:cubicBezTo>
                    <a:pt x="1004" y="162"/>
                    <a:pt x="965" y="76"/>
                    <a:pt x="9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15"/>
                    <a:pt x="18" y="25"/>
                    <a:pt x="22" y="29"/>
                  </a:cubicBezTo>
                  <a:close/>
                </a:path>
              </a:pathLst>
            </a:custGeom>
            <a:blipFill dpi="0" rotWithShape="1">
              <a:blip r:embed="rId5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zh-CN" alt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46"/>
          <p:cNvSpPr txBox="1"/>
          <p:nvPr/>
        </p:nvSpPr>
        <p:spPr bwMode="auto">
          <a:xfrm>
            <a:off x="5246939" y="2475120"/>
            <a:ext cx="105670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F8300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zh-CN" altLang="en-US" spc="100" dirty="0">
                <a:solidFill>
                  <a:schemeClr val="bg1"/>
                </a:solidFill>
              </a:rPr>
              <a:t>Add a title</a:t>
            </a:r>
          </a:p>
        </p:txBody>
      </p:sp>
      <p:sp>
        <p:nvSpPr>
          <p:cNvPr id="8" name="TextBox 47"/>
          <p:cNvSpPr txBox="1"/>
          <p:nvPr/>
        </p:nvSpPr>
        <p:spPr bwMode="auto">
          <a:xfrm>
            <a:off x="4873017" y="3484485"/>
            <a:ext cx="105670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F8300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zh-CN" altLang="en-US" spc="100" dirty="0">
                <a:solidFill>
                  <a:schemeClr val="bg1"/>
                </a:solidFill>
              </a:rPr>
              <a:t>Add a title</a:t>
            </a:r>
          </a:p>
        </p:txBody>
      </p:sp>
      <p:sp>
        <p:nvSpPr>
          <p:cNvPr id="9" name="TextBox 48"/>
          <p:cNvSpPr txBox="1"/>
          <p:nvPr/>
        </p:nvSpPr>
        <p:spPr bwMode="auto">
          <a:xfrm>
            <a:off x="5309459" y="4517694"/>
            <a:ext cx="105670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F8300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zh-CN" altLang="en-US" spc="100" dirty="0">
                <a:solidFill>
                  <a:schemeClr val="bg1"/>
                </a:solidFill>
              </a:rPr>
              <a:t>Add a title</a:t>
            </a:r>
          </a:p>
        </p:txBody>
      </p:sp>
      <p:sp>
        <p:nvSpPr>
          <p:cNvPr id="10" name="Freeform 5"/>
          <p:cNvSpPr/>
          <p:nvPr/>
        </p:nvSpPr>
        <p:spPr bwMode="auto">
          <a:xfrm>
            <a:off x="4167036" y="952756"/>
            <a:ext cx="2590145" cy="1192575"/>
          </a:xfrm>
          <a:custGeom>
            <a:avLst/>
            <a:gdLst>
              <a:gd name="T0" fmla="*/ 1118 w 1175"/>
              <a:gd name="T1" fmla="*/ 389 h 541"/>
              <a:gd name="T2" fmla="*/ 456 w 1175"/>
              <a:gd name="T3" fmla="*/ 104 h 541"/>
              <a:gd name="T4" fmla="*/ 0 w 1175"/>
              <a:gd name="T5" fmla="*/ 541 h 541"/>
              <a:gd name="T6" fmla="*/ 1175 w 1175"/>
              <a:gd name="T7" fmla="*/ 541 h 541"/>
              <a:gd name="T8" fmla="*/ 1118 w 1175"/>
              <a:gd name="T9" fmla="*/ 389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5" h="541">
                <a:moveTo>
                  <a:pt x="1118" y="389"/>
                </a:moveTo>
                <a:cubicBezTo>
                  <a:pt x="895" y="0"/>
                  <a:pt x="456" y="104"/>
                  <a:pt x="456" y="104"/>
                </a:cubicBezTo>
                <a:cubicBezTo>
                  <a:pt x="126" y="200"/>
                  <a:pt x="25" y="389"/>
                  <a:pt x="0" y="541"/>
                </a:cubicBezTo>
                <a:cubicBezTo>
                  <a:pt x="1175" y="541"/>
                  <a:pt x="1175" y="541"/>
                  <a:pt x="1175" y="541"/>
                </a:cubicBezTo>
                <a:cubicBezTo>
                  <a:pt x="1150" y="449"/>
                  <a:pt x="1118" y="389"/>
                  <a:pt x="1118" y="389"/>
                </a:cubicBezTo>
                <a:close/>
              </a:path>
            </a:pathLst>
          </a:custGeom>
          <a:blipFill dpi="0" rotWithShape="1"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11" name="TextBox 40"/>
          <p:cNvSpPr txBox="1"/>
          <p:nvPr/>
        </p:nvSpPr>
        <p:spPr bwMode="auto">
          <a:xfrm>
            <a:off x="4828256" y="1558987"/>
            <a:ext cx="105670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F8300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zh-CN" altLang="en-US" spc="100" dirty="0">
                <a:solidFill>
                  <a:schemeClr val="bg1"/>
                </a:solidFill>
              </a:rPr>
              <a:t>Add a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88985" y="2721901"/>
            <a:ext cx="3429024" cy="1582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6870" indent="-356870">
              <a:spcBef>
                <a:spcPts val="250"/>
              </a:spcBef>
            </a:pPr>
            <a:endParaRPr lang="id-ID" sz="1400" dirty="0">
              <a:solidFill>
                <a:srgbClr val="76A5C8"/>
              </a:solidFill>
              <a:cs typeface="Open Sans Light" pitchFamily="34" charset="0"/>
            </a:endParaRP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1400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en-US" altLang="zh-CN" sz="1400" dirty="0">
              <a:solidFill>
                <a:srgbClr val="76A5C8"/>
              </a:solidFill>
              <a:latin typeface="微软雅黑" pitchFamily="34" charset="-122"/>
            </a:endParaRP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Ø"/>
            </a:pPr>
            <a:endParaRPr lang="id-ID" sz="1400" dirty="0">
              <a:solidFill>
                <a:srgbClr val="76A5C8"/>
              </a:solidFill>
              <a:cs typeface="Open Sans Light" pitchFamily="34" charset="0"/>
            </a:endParaRP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1400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</a:p>
          <a:p>
            <a:pPr>
              <a:lnSpc>
                <a:spcPct val="120000"/>
              </a:lnSpc>
            </a:pPr>
            <a:endParaRPr lang="id-ID" altLang="zh-CN" sz="1400" dirty="0">
              <a:solidFill>
                <a:srgbClr val="76A5C8"/>
              </a:solidFill>
              <a:ea typeface="Open Sans Light" pitchFamily="34" charset="0"/>
              <a:cs typeface="Open Sans Light" pitchFamily="34" charset="0"/>
            </a:endParaRP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1400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457315" y="1820071"/>
            <a:ext cx="4231670" cy="2707234"/>
            <a:chOff x="409849" y="1315301"/>
            <a:chExt cx="4231670" cy="2707234"/>
          </a:xfrm>
        </p:grpSpPr>
        <p:grpSp>
          <p:nvGrpSpPr>
            <p:cNvPr id="6" name="组合 5"/>
            <p:cNvGrpSpPr/>
            <p:nvPr/>
          </p:nvGrpSpPr>
          <p:grpSpPr>
            <a:xfrm>
              <a:off x="774529" y="3714758"/>
              <a:ext cx="3431752" cy="307777"/>
              <a:chOff x="774529" y="3714758"/>
              <a:chExt cx="3431752" cy="307777"/>
            </a:xfrm>
          </p:grpSpPr>
          <p:sp>
            <p:nvSpPr>
              <p:cNvPr id="17" name="Rectangle 11"/>
              <p:cNvSpPr/>
              <p:nvPr/>
            </p:nvSpPr>
            <p:spPr>
              <a:xfrm>
                <a:off x="774529" y="3714758"/>
                <a:ext cx="56297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76A5C8"/>
                    </a:solidFill>
                    <a:ea typeface="Open Sans" pitchFamily="34" charset="0"/>
                    <a:cs typeface="Open Sans" pitchFamily="34" charset="0"/>
                  </a:rPr>
                  <a:t>2017</a:t>
                </a:r>
              </a:p>
            </p:txBody>
          </p:sp>
          <p:sp>
            <p:nvSpPr>
              <p:cNvPr id="18" name="Rectangle 12"/>
              <p:cNvSpPr/>
              <p:nvPr/>
            </p:nvSpPr>
            <p:spPr>
              <a:xfrm>
                <a:off x="1774661" y="3714758"/>
                <a:ext cx="56297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76A5C8"/>
                    </a:solidFill>
                    <a:ea typeface="Open Sans" pitchFamily="34" charset="0"/>
                    <a:cs typeface="Open Sans" pitchFamily="34" charset="0"/>
                  </a:rPr>
                  <a:t>2018</a:t>
                </a:r>
              </a:p>
            </p:txBody>
          </p:sp>
          <p:sp>
            <p:nvSpPr>
              <p:cNvPr id="19" name="Rectangle 13"/>
              <p:cNvSpPr/>
              <p:nvPr/>
            </p:nvSpPr>
            <p:spPr>
              <a:xfrm>
                <a:off x="2643174" y="3714758"/>
                <a:ext cx="56297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76A5C8"/>
                    </a:solidFill>
                    <a:ea typeface="Open Sans" pitchFamily="34" charset="0"/>
                    <a:cs typeface="Open Sans" pitchFamily="34" charset="0"/>
                  </a:rPr>
                  <a:t>2019</a:t>
                </a:r>
              </a:p>
            </p:txBody>
          </p:sp>
          <p:sp>
            <p:nvSpPr>
              <p:cNvPr id="20" name="Rectangle 14"/>
              <p:cNvSpPr/>
              <p:nvPr/>
            </p:nvSpPr>
            <p:spPr>
              <a:xfrm>
                <a:off x="3643306" y="3714758"/>
                <a:ext cx="56297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76A5C8"/>
                    </a:solidFill>
                    <a:ea typeface="Open Sans" pitchFamily="34" charset="0"/>
                    <a:cs typeface="Open Sans" pitchFamily="34" charset="0"/>
                  </a:rPr>
                  <a:t>2020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09849" y="1315301"/>
              <a:ext cx="4231670" cy="2293571"/>
              <a:chOff x="1184565" y="1248617"/>
              <a:chExt cx="3780000" cy="2048765"/>
            </a:xfrm>
          </p:grpSpPr>
          <p:sp>
            <p:nvSpPr>
              <p:cNvPr id="8" name="Freeform 5"/>
              <p:cNvSpPr/>
              <p:nvPr/>
            </p:nvSpPr>
            <p:spPr bwMode="auto">
              <a:xfrm>
                <a:off x="2159574" y="1920932"/>
                <a:ext cx="551051" cy="1362295"/>
              </a:xfrm>
              <a:custGeom>
                <a:avLst/>
                <a:gdLst>
                  <a:gd name="T0" fmla="*/ 372 w 372"/>
                  <a:gd name="T1" fmla="*/ 0 h 744"/>
                  <a:gd name="T2" fmla="*/ 0 w 372"/>
                  <a:gd name="T3" fmla="*/ 744 h 744"/>
                  <a:gd name="T4" fmla="*/ 372 w 372"/>
                  <a:gd name="T5" fmla="*/ 744 h 744"/>
                  <a:gd name="T6" fmla="*/ 372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372" y="0"/>
                    </a:moveTo>
                    <a:cubicBezTo>
                      <a:pt x="372" y="0"/>
                      <a:pt x="280" y="528"/>
                      <a:pt x="0" y="744"/>
                    </a:cubicBezTo>
                    <a:cubicBezTo>
                      <a:pt x="372" y="744"/>
                      <a:pt x="372" y="744"/>
                      <a:pt x="372" y="744"/>
                    </a:cubicBezTo>
                    <a:lnTo>
                      <a:pt x="372" y="0"/>
                    </a:lnTo>
                    <a:close/>
                  </a:path>
                </a:pathLst>
              </a:custGeom>
              <a:blipFill>
                <a:blip r:embed="rId2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>
                  <a:solidFill>
                    <a:srgbClr val="76A5C8"/>
                  </a:solidFill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2710625" y="1920932"/>
                <a:ext cx="551051" cy="1362295"/>
              </a:xfrm>
              <a:custGeom>
                <a:avLst/>
                <a:gdLst>
                  <a:gd name="T0" fmla="*/ 0 w 372"/>
                  <a:gd name="T1" fmla="*/ 0 h 744"/>
                  <a:gd name="T2" fmla="*/ 372 w 372"/>
                  <a:gd name="T3" fmla="*/ 744 h 744"/>
                  <a:gd name="T4" fmla="*/ 0 w 372"/>
                  <a:gd name="T5" fmla="*/ 744 h 744"/>
                  <a:gd name="T6" fmla="*/ 0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0" y="0"/>
                    </a:moveTo>
                    <a:cubicBezTo>
                      <a:pt x="0" y="0"/>
                      <a:pt x="92" y="528"/>
                      <a:pt x="372" y="744"/>
                    </a:cubicBezTo>
                    <a:cubicBezTo>
                      <a:pt x="0" y="744"/>
                      <a:pt x="0" y="744"/>
                      <a:pt x="0" y="744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2">
                  <a:alphaModFix amt="70000"/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>
                  <a:solidFill>
                    <a:srgbClr val="76A5C8"/>
                  </a:solidFill>
                </a:endParaRPr>
              </a:p>
            </p:txBody>
          </p:sp>
          <p:sp>
            <p:nvSpPr>
              <p:cNvPr id="10" name="Freeform 5"/>
              <p:cNvSpPr/>
              <p:nvPr/>
            </p:nvSpPr>
            <p:spPr bwMode="auto">
              <a:xfrm>
                <a:off x="2986152" y="1248617"/>
                <a:ext cx="551051" cy="2034610"/>
              </a:xfrm>
              <a:custGeom>
                <a:avLst/>
                <a:gdLst>
                  <a:gd name="T0" fmla="*/ 372 w 372"/>
                  <a:gd name="T1" fmla="*/ 0 h 744"/>
                  <a:gd name="T2" fmla="*/ 0 w 372"/>
                  <a:gd name="T3" fmla="*/ 744 h 744"/>
                  <a:gd name="T4" fmla="*/ 372 w 372"/>
                  <a:gd name="T5" fmla="*/ 744 h 744"/>
                  <a:gd name="T6" fmla="*/ 372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372" y="0"/>
                    </a:moveTo>
                    <a:cubicBezTo>
                      <a:pt x="372" y="0"/>
                      <a:pt x="280" y="528"/>
                      <a:pt x="0" y="744"/>
                    </a:cubicBezTo>
                    <a:cubicBezTo>
                      <a:pt x="372" y="744"/>
                      <a:pt x="372" y="744"/>
                      <a:pt x="372" y="744"/>
                    </a:cubicBezTo>
                    <a:lnTo>
                      <a:pt x="372" y="0"/>
                    </a:lnTo>
                    <a:close/>
                  </a:path>
                </a:pathLst>
              </a:custGeom>
              <a:blipFill>
                <a:blip r:embed="rId2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>
                  <a:solidFill>
                    <a:srgbClr val="76A5C8"/>
                  </a:solidFill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537203" y="1248617"/>
                <a:ext cx="551051" cy="2034610"/>
              </a:xfrm>
              <a:custGeom>
                <a:avLst/>
                <a:gdLst>
                  <a:gd name="T0" fmla="*/ 0 w 372"/>
                  <a:gd name="T1" fmla="*/ 0 h 744"/>
                  <a:gd name="T2" fmla="*/ 372 w 372"/>
                  <a:gd name="T3" fmla="*/ 744 h 744"/>
                  <a:gd name="T4" fmla="*/ 0 w 372"/>
                  <a:gd name="T5" fmla="*/ 744 h 744"/>
                  <a:gd name="T6" fmla="*/ 0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0" y="0"/>
                    </a:moveTo>
                    <a:cubicBezTo>
                      <a:pt x="0" y="0"/>
                      <a:pt x="92" y="528"/>
                      <a:pt x="372" y="744"/>
                    </a:cubicBezTo>
                    <a:cubicBezTo>
                      <a:pt x="0" y="744"/>
                      <a:pt x="0" y="744"/>
                      <a:pt x="0" y="744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2">
                  <a:alphaModFix amt="70000"/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solidFill>
                    <a:srgbClr val="76A5C8"/>
                  </a:solidFill>
                </a:endParaRPr>
              </a:p>
            </p:txBody>
          </p:sp>
          <p:sp>
            <p:nvSpPr>
              <p:cNvPr id="12" name="Freeform 5"/>
              <p:cNvSpPr/>
              <p:nvPr/>
            </p:nvSpPr>
            <p:spPr bwMode="auto">
              <a:xfrm>
                <a:off x="1332996" y="2545900"/>
                <a:ext cx="551051" cy="737327"/>
              </a:xfrm>
              <a:custGeom>
                <a:avLst/>
                <a:gdLst>
                  <a:gd name="T0" fmla="*/ 372 w 372"/>
                  <a:gd name="T1" fmla="*/ 0 h 744"/>
                  <a:gd name="T2" fmla="*/ 0 w 372"/>
                  <a:gd name="T3" fmla="*/ 744 h 744"/>
                  <a:gd name="T4" fmla="*/ 372 w 372"/>
                  <a:gd name="T5" fmla="*/ 744 h 744"/>
                  <a:gd name="T6" fmla="*/ 372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372" y="0"/>
                    </a:moveTo>
                    <a:cubicBezTo>
                      <a:pt x="372" y="0"/>
                      <a:pt x="280" y="528"/>
                      <a:pt x="0" y="744"/>
                    </a:cubicBezTo>
                    <a:cubicBezTo>
                      <a:pt x="372" y="744"/>
                      <a:pt x="372" y="744"/>
                      <a:pt x="372" y="744"/>
                    </a:cubicBezTo>
                    <a:lnTo>
                      <a:pt x="372" y="0"/>
                    </a:lnTo>
                    <a:close/>
                  </a:path>
                </a:pathLst>
              </a:custGeom>
              <a:blipFill>
                <a:blip r:embed="rId2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>
                  <a:solidFill>
                    <a:srgbClr val="76A5C8"/>
                  </a:solidFill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1884048" y="2545900"/>
                <a:ext cx="551051" cy="737327"/>
              </a:xfrm>
              <a:custGeom>
                <a:avLst/>
                <a:gdLst>
                  <a:gd name="T0" fmla="*/ 0 w 372"/>
                  <a:gd name="T1" fmla="*/ 0 h 744"/>
                  <a:gd name="T2" fmla="*/ 372 w 372"/>
                  <a:gd name="T3" fmla="*/ 744 h 744"/>
                  <a:gd name="T4" fmla="*/ 0 w 372"/>
                  <a:gd name="T5" fmla="*/ 744 h 744"/>
                  <a:gd name="T6" fmla="*/ 0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0" y="0"/>
                    </a:moveTo>
                    <a:cubicBezTo>
                      <a:pt x="0" y="0"/>
                      <a:pt x="92" y="528"/>
                      <a:pt x="372" y="744"/>
                    </a:cubicBezTo>
                    <a:cubicBezTo>
                      <a:pt x="0" y="744"/>
                      <a:pt x="0" y="744"/>
                      <a:pt x="0" y="744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2">
                  <a:alphaModFix amt="70000"/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>
                  <a:solidFill>
                    <a:srgbClr val="76A5C8"/>
                  </a:solidFill>
                </a:endParaRPr>
              </a:p>
            </p:txBody>
          </p:sp>
          <p:sp>
            <p:nvSpPr>
              <p:cNvPr id="14" name="Freeform 5"/>
              <p:cNvSpPr/>
              <p:nvPr/>
            </p:nvSpPr>
            <p:spPr bwMode="auto">
              <a:xfrm>
                <a:off x="3812728" y="2181123"/>
                <a:ext cx="551051" cy="1102103"/>
              </a:xfrm>
              <a:custGeom>
                <a:avLst/>
                <a:gdLst>
                  <a:gd name="T0" fmla="*/ 372 w 372"/>
                  <a:gd name="T1" fmla="*/ 0 h 744"/>
                  <a:gd name="T2" fmla="*/ 0 w 372"/>
                  <a:gd name="T3" fmla="*/ 744 h 744"/>
                  <a:gd name="T4" fmla="*/ 372 w 372"/>
                  <a:gd name="T5" fmla="*/ 744 h 744"/>
                  <a:gd name="T6" fmla="*/ 372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372" y="0"/>
                    </a:moveTo>
                    <a:cubicBezTo>
                      <a:pt x="372" y="0"/>
                      <a:pt x="280" y="528"/>
                      <a:pt x="0" y="744"/>
                    </a:cubicBezTo>
                    <a:cubicBezTo>
                      <a:pt x="372" y="744"/>
                      <a:pt x="372" y="744"/>
                      <a:pt x="372" y="744"/>
                    </a:cubicBezTo>
                    <a:lnTo>
                      <a:pt x="372" y="0"/>
                    </a:lnTo>
                    <a:close/>
                  </a:path>
                </a:pathLst>
              </a:custGeom>
              <a:blipFill>
                <a:blip r:embed="rId2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>
                  <a:solidFill>
                    <a:srgbClr val="76A5C8"/>
                  </a:solidFill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4363780" y="2181123"/>
                <a:ext cx="551051" cy="1102103"/>
              </a:xfrm>
              <a:custGeom>
                <a:avLst/>
                <a:gdLst>
                  <a:gd name="T0" fmla="*/ 0 w 372"/>
                  <a:gd name="T1" fmla="*/ 0 h 744"/>
                  <a:gd name="T2" fmla="*/ 372 w 372"/>
                  <a:gd name="T3" fmla="*/ 744 h 744"/>
                  <a:gd name="T4" fmla="*/ 0 w 372"/>
                  <a:gd name="T5" fmla="*/ 744 h 744"/>
                  <a:gd name="T6" fmla="*/ 0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0" y="0"/>
                    </a:moveTo>
                    <a:cubicBezTo>
                      <a:pt x="0" y="0"/>
                      <a:pt x="92" y="528"/>
                      <a:pt x="372" y="744"/>
                    </a:cubicBezTo>
                    <a:cubicBezTo>
                      <a:pt x="0" y="744"/>
                      <a:pt x="0" y="744"/>
                      <a:pt x="0" y="744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2">
                  <a:alphaModFix amt="70000"/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>
                  <a:solidFill>
                    <a:srgbClr val="76A5C8"/>
                  </a:solidFill>
                </a:endParaRPr>
              </a:p>
            </p:txBody>
          </p:sp>
          <p:sp>
            <p:nvSpPr>
              <p:cNvPr id="16" name="Rectangle 95"/>
              <p:cNvSpPr/>
              <p:nvPr/>
            </p:nvSpPr>
            <p:spPr>
              <a:xfrm>
                <a:off x="1184565" y="3271941"/>
                <a:ext cx="3780000" cy="254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>
                  <a:solidFill>
                    <a:srgbClr val="76A5C8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244726" y="449942"/>
            <a:ext cx="53611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800" b="1" spc="16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6600" dirty="0"/>
              <a:t> CONTENTS</a:t>
            </a:r>
            <a:endParaRPr lang="zh-CN" altLang="en-US" sz="6600" dirty="0"/>
          </a:p>
        </p:txBody>
      </p:sp>
      <p:grpSp>
        <p:nvGrpSpPr>
          <p:cNvPr id="17" name="组合 16"/>
          <p:cNvGrpSpPr/>
          <p:nvPr/>
        </p:nvGrpSpPr>
        <p:grpSpPr>
          <a:xfrm>
            <a:off x="1341788" y="3558258"/>
            <a:ext cx="1902938" cy="2296000"/>
            <a:chOff x="1341788" y="2455172"/>
            <a:chExt cx="1902938" cy="2296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341788" y="2455172"/>
              <a:ext cx="1902938" cy="2296000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2223144" y="2806882"/>
              <a:ext cx="553998" cy="1323439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400" dirty="0">
                  <a:solidFill>
                    <a:srgbClr val="76A5C8"/>
                  </a:solidFill>
                  <a:latin typeface="微软雅黑" pitchFamily="34" charset="-122"/>
                  <a:ea typeface="微软雅黑" pitchFamily="34" charset="-122"/>
                </a:rPr>
                <a:t>Your subject.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845502" y="3558258"/>
            <a:ext cx="1902938" cy="2296000"/>
            <a:chOff x="3845502" y="2455172"/>
            <a:chExt cx="1902938" cy="22960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845502" y="2455172"/>
              <a:ext cx="1902938" cy="229600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4736199" y="2806882"/>
              <a:ext cx="553998" cy="1323439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400" dirty="0">
                  <a:solidFill>
                    <a:srgbClr val="76A5C8"/>
                  </a:solidFill>
                  <a:latin typeface="微软雅黑" pitchFamily="34" charset="-122"/>
                  <a:ea typeface="微软雅黑" pitchFamily="34" charset="-122"/>
                </a:rPr>
                <a:t>Your subject.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349216" y="3558258"/>
            <a:ext cx="1902938" cy="2296000"/>
            <a:chOff x="6349216" y="2455172"/>
            <a:chExt cx="1902938" cy="2296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349216" y="2455172"/>
              <a:ext cx="1902938" cy="2296000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7240620" y="2828878"/>
              <a:ext cx="553998" cy="1323439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400" dirty="0">
                  <a:solidFill>
                    <a:srgbClr val="76A5C8"/>
                  </a:solidFill>
                  <a:latin typeface="微软雅黑" pitchFamily="34" charset="-122"/>
                  <a:ea typeface="微软雅黑" pitchFamily="34" charset="-122"/>
                </a:rPr>
                <a:t>Your subject.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852930" y="3558258"/>
            <a:ext cx="1902938" cy="2296000"/>
            <a:chOff x="8852930" y="2455172"/>
            <a:chExt cx="1902938" cy="229600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852930" y="2455172"/>
              <a:ext cx="1902938" cy="2296000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9712122" y="2828878"/>
              <a:ext cx="553998" cy="1323439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400" dirty="0">
                  <a:solidFill>
                    <a:srgbClr val="76A5C8"/>
                  </a:solidFill>
                  <a:latin typeface="微软雅黑" pitchFamily="34" charset="-122"/>
                  <a:ea typeface="微软雅黑" pitchFamily="34" charset="-122"/>
                </a:rPr>
                <a:t>Your subject.</a:t>
              </a: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30329" y="2445104"/>
            <a:ext cx="535500" cy="9471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18916">
            <a:off x="4511040" y="2351244"/>
            <a:ext cx="506813" cy="93753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48964" y="2418884"/>
            <a:ext cx="583313" cy="88013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9367872" y="2706034"/>
            <a:ext cx="688500" cy="49746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6969" y="597115"/>
            <a:ext cx="1189673" cy="114364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144291">
            <a:off x="408791" y="4177528"/>
            <a:ext cx="713371" cy="93670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833614">
            <a:off x="453739" y="2808518"/>
            <a:ext cx="817754" cy="61704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8236" y="5456963"/>
            <a:ext cx="1237022" cy="66816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558304">
            <a:off x="8403881" y="1539189"/>
            <a:ext cx="724353" cy="142298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28117" y="5792329"/>
            <a:ext cx="1424813" cy="84186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25957" y="597115"/>
            <a:ext cx="1453500" cy="125323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58409" y="5456963"/>
            <a:ext cx="1088897" cy="111730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6829" y="194003"/>
            <a:ext cx="698971" cy="80622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25696" y="6015615"/>
            <a:ext cx="613822" cy="6075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62362" y="850360"/>
            <a:ext cx="6076838" cy="50787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6969" y="597115"/>
            <a:ext cx="1189673" cy="11436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144291">
            <a:off x="1082243" y="3548170"/>
            <a:ext cx="713371" cy="9367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833614">
            <a:off x="453739" y="2808518"/>
            <a:ext cx="817754" cy="6170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8236" y="5456963"/>
            <a:ext cx="1237022" cy="6681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558304">
            <a:off x="9298523" y="5069977"/>
            <a:ext cx="724353" cy="14229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31613" y="2395800"/>
            <a:ext cx="1424813" cy="8418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25957" y="597115"/>
            <a:ext cx="1453500" cy="125323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08190" y="3930529"/>
            <a:ext cx="1088897" cy="111730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6829" y="194003"/>
            <a:ext cx="698971" cy="8062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27666" y="5702820"/>
            <a:ext cx="761047" cy="753279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468836" y="2672601"/>
            <a:ext cx="17280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600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sz="1600" dirty="0">
              <a:solidFill>
                <a:srgbClr val="76A5C8"/>
              </a:solidFill>
              <a:latin typeface="华文细黑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4045373" y="2594521"/>
            <a:ext cx="1446351" cy="10450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rrowheads="1"/>
          </p:cNvSpPr>
          <p:nvPr/>
        </p:nvSpPr>
        <p:spPr bwMode="auto">
          <a:xfrm rot="10800000">
            <a:off x="2503064" y="4073575"/>
            <a:ext cx="2689493" cy="754447"/>
          </a:xfrm>
          <a:custGeom>
            <a:avLst/>
            <a:gdLst>
              <a:gd name="G0" fmla="+- 3428 0 0"/>
              <a:gd name="G1" fmla="+- 21600 0 3428"/>
              <a:gd name="G2" fmla="*/ 3428 1 2"/>
              <a:gd name="G3" fmla="+- 21600 0 G2"/>
              <a:gd name="G4" fmla="+/ 3428 21600 2"/>
              <a:gd name="G5" fmla="+/ G1 0 2"/>
              <a:gd name="G6" fmla="*/ 21600 21600 3428"/>
              <a:gd name="G7" fmla="*/ G6 1 2"/>
              <a:gd name="G8" fmla="+- 21600 0 G7"/>
              <a:gd name="G9" fmla="*/ 21600 1 2"/>
              <a:gd name="G10" fmla="+- 3428 0 G9"/>
              <a:gd name="G11" fmla="?: G10 G8 0"/>
              <a:gd name="G12" fmla="?: G10 G7 21600"/>
              <a:gd name="T0" fmla="*/ 19886 w 21600"/>
              <a:gd name="T1" fmla="*/ 10800 h 21600"/>
              <a:gd name="T2" fmla="*/ 10800 w 21600"/>
              <a:gd name="T3" fmla="*/ 21600 h 21600"/>
              <a:gd name="T4" fmla="*/ 1714 w 21600"/>
              <a:gd name="T5" fmla="*/ 10800 h 21600"/>
              <a:gd name="T6" fmla="*/ 10800 w 21600"/>
              <a:gd name="T7" fmla="*/ 0 h 21600"/>
              <a:gd name="T8" fmla="*/ 3514 w 21600"/>
              <a:gd name="T9" fmla="*/ 3514 h 21600"/>
              <a:gd name="T10" fmla="*/ 18086 w 21600"/>
              <a:gd name="T11" fmla="*/ 1808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28" y="21600"/>
                </a:lnTo>
                <a:lnTo>
                  <a:pt x="18172" y="21600"/>
                </a:lnTo>
                <a:lnTo>
                  <a:pt x="21600" y="0"/>
                </a:lnTo>
                <a:close/>
              </a:path>
            </a:pathLst>
          </a:custGeom>
          <a:blipFill dpi="0" rotWithShape="1"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2137" tIns="36069" rIns="72137" bIns="36069"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 rot="10800000">
            <a:off x="3300521" y="3067258"/>
            <a:ext cx="1094578" cy="305491"/>
          </a:xfrm>
          <a:custGeom>
            <a:avLst/>
            <a:gdLst>
              <a:gd name="G0" fmla="+- 3428 0 0"/>
              <a:gd name="G1" fmla="+- 21600 0 3428"/>
              <a:gd name="G2" fmla="*/ 3428 1 2"/>
              <a:gd name="G3" fmla="+- 21600 0 G2"/>
              <a:gd name="G4" fmla="+/ 3428 21600 2"/>
              <a:gd name="G5" fmla="+/ G1 0 2"/>
              <a:gd name="G6" fmla="*/ 21600 21600 3428"/>
              <a:gd name="G7" fmla="*/ G6 1 2"/>
              <a:gd name="G8" fmla="+- 21600 0 G7"/>
              <a:gd name="G9" fmla="*/ 21600 1 2"/>
              <a:gd name="G10" fmla="+- 3428 0 G9"/>
              <a:gd name="G11" fmla="?: G10 G8 0"/>
              <a:gd name="G12" fmla="?: G10 G7 21600"/>
              <a:gd name="T0" fmla="*/ 19886 w 21600"/>
              <a:gd name="T1" fmla="*/ 10800 h 21600"/>
              <a:gd name="T2" fmla="*/ 10800 w 21600"/>
              <a:gd name="T3" fmla="*/ 21600 h 21600"/>
              <a:gd name="T4" fmla="*/ 1714 w 21600"/>
              <a:gd name="T5" fmla="*/ 10800 h 21600"/>
              <a:gd name="T6" fmla="*/ 10800 w 21600"/>
              <a:gd name="T7" fmla="*/ 0 h 21600"/>
              <a:gd name="T8" fmla="*/ 3514 w 21600"/>
              <a:gd name="T9" fmla="*/ 3514 h 21600"/>
              <a:gd name="T10" fmla="*/ 18086 w 21600"/>
              <a:gd name="T11" fmla="*/ 1808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28" y="21600"/>
                </a:lnTo>
                <a:lnTo>
                  <a:pt x="18172" y="21600"/>
                </a:lnTo>
                <a:lnTo>
                  <a:pt x="21600" y="0"/>
                </a:lnTo>
                <a:close/>
              </a:path>
            </a:pathLst>
          </a:custGeom>
          <a:blipFill dpi="0" rotWithShape="1"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137" tIns="36069" rIns="72137" bIns="36069"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505145" y="2379008"/>
            <a:ext cx="685327" cy="583587"/>
          </a:xfrm>
          <a:prstGeom prst="triangle">
            <a:avLst>
              <a:gd name="adj" fmla="val 50000"/>
            </a:avLst>
          </a:prstGeom>
          <a:blipFill dpi="0" rotWithShape="1"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2137" tIns="36069" rIns="72137" bIns="36069"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10800000">
            <a:off x="2973309" y="3477413"/>
            <a:ext cx="1749002" cy="491499"/>
          </a:xfrm>
          <a:custGeom>
            <a:avLst/>
            <a:gdLst>
              <a:gd name="G0" fmla="+- 3428 0 0"/>
              <a:gd name="G1" fmla="+- 21600 0 3428"/>
              <a:gd name="G2" fmla="*/ 3428 1 2"/>
              <a:gd name="G3" fmla="+- 21600 0 G2"/>
              <a:gd name="G4" fmla="+/ 3428 21600 2"/>
              <a:gd name="G5" fmla="+/ G1 0 2"/>
              <a:gd name="G6" fmla="*/ 21600 21600 3428"/>
              <a:gd name="G7" fmla="*/ G6 1 2"/>
              <a:gd name="G8" fmla="+- 21600 0 G7"/>
              <a:gd name="G9" fmla="*/ 21600 1 2"/>
              <a:gd name="G10" fmla="+- 3428 0 G9"/>
              <a:gd name="G11" fmla="?: G10 G8 0"/>
              <a:gd name="G12" fmla="?: G10 G7 21600"/>
              <a:gd name="T0" fmla="*/ 19886 w 21600"/>
              <a:gd name="T1" fmla="*/ 10800 h 21600"/>
              <a:gd name="T2" fmla="*/ 10800 w 21600"/>
              <a:gd name="T3" fmla="*/ 21600 h 21600"/>
              <a:gd name="T4" fmla="*/ 1714 w 21600"/>
              <a:gd name="T5" fmla="*/ 10800 h 21600"/>
              <a:gd name="T6" fmla="*/ 10800 w 21600"/>
              <a:gd name="T7" fmla="*/ 0 h 21600"/>
              <a:gd name="T8" fmla="*/ 3514 w 21600"/>
              <a:gd name="T9" fmla="*/ 3514 h 21600"/>
              <a:gd name="T10" fmla="*/ 18086 w 21600"/>
              <a:gd name="T11" fmla="*/ 1808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28" y="21600"/>
                </a:lnTo>
                <a:lnTo>
                  <a:pt x="18172" y="21600"/>
                </a:lnTo>
                <a:lnTo>
                  <a:pt x="21600" y="0"/>
                </a:lnTo>
                <a:close/>
              </a:path>
            </a:pathLst>
          </a:custGeom>
          <a:blipFill dpi="0" rotWithShape="1"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2137" tIns="36069" rIns="72137" bIns="36069"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873710" y="2699322"/>
            <a:ext cx="2824316" cy="0"/>
          </a:xfrm>
          <a:prstGeom prst="line">
            <a:avLst/>
          </a:prstGeom>
          <a:noFill/>
          <a:ln w="12700">
            <a:solidFill>
              <a:srgbClr val="76A5C8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862787" y="3203064"/>
            <a:ext cx="2835240" cy="0"/>
          </a:xfrm>
          <a:prstGeom prst="line">
            <a:avLst/>
          </a:prstGeom>
          <a:noFill/>
          <a:ln w="12700">
            <a:solidFill>
              <a:srgbClr val="76A5C8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873710" y="3725699"/>
            <a:ext cx="2824316" cy="0"/>
          </a:xfrm>
          <a:prstGeom prst="line">
            <a:avLst/>
          </a:prstGeom>
          <a:noFill/>
          <a:ln w="12700">
            <a:solidFill>
              <a:srgbClr val="76A5C8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847811" y="4490539"/>
            <a:ext cx="2850217" cy="0"/>
          </a:xfrm>
          <a:prstGeom prst="line">
            <a:avLst/>
          </a:prstGeom>
          <a:noFill/>
          <a:ln w="12700">
            <a:solidFill>
              <a:srgbClr val="76A5C8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TextBox 41"/>
          <p:cNvSpPr txBox="1"/>
          <p:nvPr/>
        </p:nvSpPr>
        <p:spPr>
          <a:xfrm>
            <a:off x="6876107" y="4097037"/>
            <a:ext cx="3029977" cy="288286"/>
          </a:xfrm>
          <a:prstGeom prst="rect">
            <a:avLst/>
          </a:prstGeom>
          <a:noFill/>
        </p:spPr>
        <p:txBody>
          <a:bodyPr wrap="square" lIns="72137" tIns="36069" rIns="72137" bIns="36069" rtlCol="0">
            <a:spAutoFit/>
          </a:bodyPr>
          <a:lstStyle/>
          <a:p>
            <a:r>
              <a:rPr lang="zh-CN" altLang="en-US" sz="1400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sz="1400" dirty="0">
              <a:solidFill>
                <a:srgbClr val="76A5C8"/>
              </a:solidFill>
              <a:latin typeface="华文细黑" pitchFamily="2" charset="-122"/>
            </a:endParaRPr>
          </a:p>
        </p:txBody>
      </p:sp>
      <p:sp>
        <p:nvSpPr>
          <p:cNvPr id="11" name="TextBox 42"/>
          <p:cNvSpPr txBox="1"/>
          <p:nvPr/>
        </p:nvSpPr>
        <p:spPr>
          <a:xfrm>
            <a:off x="5747100" y="4099493"/>
            <a:ext cx="1069014" cy="349841"/>
          </a:xfrm>
          <a:prstGeom prst="rect">
            <a:avLst/>
          </a:prstGeom>
          <a:noFill/>
        </p:spPr>
        <p:txBody>
          <a:bodyPr wrap="none" lIns="72137" tIns="36069" rIns="72137" bIns="36069" rtlCol="0">
            <a:spAutoFit/>
          </a:bodyPr>
          <a:lstStyle/>
          <a:p>
            <a:pPr algn="ctr"/>
            <a:r>
              <a:rPr lang="zh-CN" altLang="en-US" dirty="0">
                <a:solidFill>
                  <a:srgbClr val="76A5C8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Add a title</a:t>
            </a:r>
          </a:p>
        </p:txBody>
      </p:sp>
      <p:sp>
        <p:nvSpPr>
          <p:cNvPr id="12" name="TextBox 43"/>
          <p:cNvSpPr txBox="1"/>
          <p:nvPr/>
        </p:nvSpPr>
        <p:spPr>
          <a:xfrm>
            <a:off x="6876107" y="3366031"/>
            <a:ext cx="3029977" cy="288286"/>
          </a:xfrm>
          <a:prstGeom prst="rect">
            <a:avLst/>
          </a:prstGeom>
          <a:noFill/>
        </p:spPr>
        <p:txBody>
          <a:bodyPr wrap="square" lIns="72137" tIns="36069" rIns="72137" bIns="36069" rtlCol="0">
            <a:spAutoFit/>
          </a:bodyPr>
          <a:lstStyle/>
          <a:p>
            <a:r>
              <a:rPr lang="zh-CN" altLang="en-US" sz="1400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sz="1400" dirty="0">
              <a:solidFill>
                <a:srgbClr val="76A5C8"/>
              </a:solidFill>
              <a:latin typeface="华文细黑" pitchFamily="2" charset="-122"/>
            </a:endParaRPr>
          </a:p>
        </p:txBody>
      </p:sp>
      <p:sp>
        <p:nvSpPr>
          <p:cNvPr id="13" name="TextBox 44"/>
          <p:cNvSpPr txBox="1"/>
          <p:nvPr/>
        </p:nvSpPr>
        <p:spPr>
          <a:xfrm>
            <a:off x="5747100" y="3342154"/>
            <a:ext cx="1069014" cy="349841"/>
          </a:xfrm>
          <a:prstGeom prst="rect">
            <a:avLst/>
          </a:prstGeom>
          <a:noFill/>
        </p:spPr>
        <p:txBody>
          <a:bodyPr wrap="none" lIns="72137" tIns="36069" rIns="72137" bIns="36069" rtlCol="0">
            <a:spAutoFit/>
          </a:bodyPr>
          <a:lstStyle/>
          <a:p>
            <a:pPr algn="ctr"/>
            <a:r>
              <a:rPr lang="zh-CN" altLang="en-US" dirty="0">
                <a:solidFill>
                  <a:srgbClr val="76A5C8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Add a title</a:t>
            </a:r>
          </a:p>
        </p:txBody>
      </p:sp>
      <p:sp>
        <p:nvSpPr>
          <p:cNvPr id="14" name="TextBox 45"/>
          <p:cNvSpPr txBox="1"/>
          <p:nvPr/>
        </p:nvSpPr>
        <p:spPr>
          <a:xfrm>
            <a:off x="6876107" y="2826096"/>
            <a:ext cx="3029977" cy="288286"/>
          </a:xfrm>
          <a:prstGeom prst="rect">
            <a:avLst/>
          </a:prstGeom>
          <a:noFill/>
        </p:spPr>
        <p:txBody>
          <a:bodyPr wrap="square" lIns="72137" tIns="36069" rIns="72137" bIns="36069" rtlCol="0">
            <a:spAutoFit/>
          </a:bodyPr>
          <a:lstStyle/>
          <a:p>
            <a:r>
              <a:rPr lang="zh-CN" altLang="en-US" sz="1400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sz="1400" dirty="0">
              <a:solidFill>
                <a:srgbClr val="76A5C8"/>
              </a:solidFill>
              <a:latin typeface="华文细黑" pitchFamily="2" charset="-122"/>
            </a:endParaRPr>
          </a:p>
        </p:txBody>
      </p:sp>
      <p:sp>
        <p:nvSpPr>
          <p:cNvPr id="15" name="TextBox 46"/>
          <p:cNvSpPr txBox="1"/>
          <p:nvPr/>
        </p:nvSpPr>
        <p:spPr>
          <a:xfrm>
            <a:off x="5747100" y="2827594"/>
            <a:ext cx="1069014" cy="349841"/>
          </a:xfrm>
          <a:prstGeom prst="rect">
            <a:avLst/>
          </a:prstGeom>
          <a:noFill/>
        </p:spPr>
        <p:txBody>
          <a:bodyPr wrap="none" lIns="72137" tIns="36069" rIns="72137" bIns="36069" rtlCol="0">
            <a:spAutoFit/>
          </a:bodyPr>
          <a:lstStyle/>
          <a:p>
            <a:pPr algn="ctr"/>
            <a:r>
              <a:rPr lang="zh-CN" altLang="en-US" dirty="0">
                <a:solidFill>
                  <a:srgbClr val="76A5C8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Add a title</a:t>
            </a:r>
          </a:p>
        </p:txBody>
      </p:sp>
      <p:sp>
        <p:nvSpPr>
          <p:cNvPr id="16" name="TextBox 47"/>
          <p:cNvSpPr txBox="1"/>
          <p:nvPr/>
        </p:nvSpPr>
        <p:spPr>
          <a:xfrm>
            <a:off x="6876107" y="2286161"/>
            <a:ext cx="3029977" cy="288286"/>
          </a:xfrm>
          <a:prstGeom prst="rect">
            <a:avLst/>
          </a:prstGeom>
          <a:noFill/>
        </p:spPr>
        <p:txBody>
          <a:bodyPr wrap="square" lIns="72137" tIns="36069" rIns="72137" bIns="36069" rtlCol="0">
            <a:spAutoFit/>
          </a:bodyPr>
          <a:lstStyle/>
          <a:p>
            <a:r>
              <a:rPr lang="zh-CN" altLang="en-US" sz="1400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sz="1400" dirty="0">
              <a:solidFill>
                <a:srgbClr val="76A5C8"/>
              </a:solidFill>
              <a:latin typeface="华文细黑" pitchFamily="2" charset="-122"/>
            </a:endParaRPr>
          </a:p>
        </p:txBody>
      </p:sp>
      <p:sp>
        <p:nvSpPr>
          <p:cNvPr id="17" name="TextBox 48"/>
          <p:cNvSpPr txBox="1"/>
          <p:nvPr/>
        </p:nvSpPr>
        <p:spPr>
          <a:xfrm>
            <a:off x="5747100" y="2307743"/>
            <a:ext cx="1069014" cy="349841"/>
          </a:xfrm>
          <a:prstGeom prst="rect">
            <a:avLst/>
          </a:prstGeom>
          <a:noFill/>
        </p:spPr>
        <p:txBody>
          <a:bodyPr wrap="none" lIns="72137" tIns="36069" rIns="72137" bIns="36069" rtlCol="0">
            <a:spAutoFit/>
          </a:bodyPr>
          <a:lstStyle/>
          <a:p>
            <a:pPr algn="ctr"/>
            <a:r>
              <a:rPr lang="zh-CN" altLang="en-US" dirty="0">
                <a:solidFill>
                  <a:srgbClr val="76A5C8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Add a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64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5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7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7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6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5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7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7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6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14281" y="2243784"/>
            <a:ext cx="1327235" cy="1769113"/>
            <a:chOff x="3065490" y="2206077"/>
            <a:chExt cx="1327235" cy="1769113"/>
          </a:xfrm>
        </p:grpSpPr>
        <p:grpSp>
          <p:nvGrpSpPr>
            <p:cNvPr id="3" name="组合 2"/>
            <p:cNvGrpSpPr/>
            <p:nvPr/>
          </p:nvGrpSpPr>
          <p:grpSpPr>
            <a:xfrm>
              <a:off x="3065490" y="2206077"/>
              <a:ext cx="1327235" cy="1769113"/>
              <a:chOff x="3065490" y="2206077"/>
              <a:chExt cx="1327235" cy="1769113"/>
            </a:xfrm>
          </p:grpSpPr>
          <p:sp>
            <p:nvSpPr>
              <p:cNvPr id="51" name="任意多边形 3"/>
              <p:cNvSpPr/>
              <p:nvPr/>
            </p:nvSpPr>
            <p:spPr>
              <a:xfrm>
                <a:off x="3065490" y="2206077"/>
                <a:ext cx="1327235" cy="1769113"/>
              </a:xfrm>
              <a:custGeom>
                <a:avLst/>
                <a:gdLst>
                  <a:gd name="connsiteX0" fmla="*/ 51454 w 1715174"/>
                  <a:gd name="connsiteY0" fmla="*/ 87698 h 2286209"/>
                  <a:gd name="connsiteX1" fmla="*/ 668674 w 1715174"/>
                  <a:gd name="connsiteY1" fmla="*/ 651578 h 2286209"/>
                  <a:gd name="connsiteX2" fmla="*/ 927754 w 1715174"/>
                  <a:gd name="connsiteY2" fmla="*/ 910658 h 2286209"/>
                  <a:gd name="connsiteX3" fmla="*/ 981094 w 1715174"/>
                  <a:gd name="connsiteY3" fmla="*/ 1040198 h 2286209"/>
                  <a:gd name="connsiteX4" fmla="*/ 981094 w 1715174"/>
                  <a:gd name="connsiteY4" fmla="*/ 1146878 h 2286209"/>
                  <a:gd name="connsiteX5" fmla="*/ 973474 w 1715174"/>
                  <a:gd name="connsiteY5" fmla="*/ 1284038 h 2286209"/>
                  <a:gd name="connsiteX6" fmla="*/ 843934 w 1715174"/>
                  <a:gd name="connsiteY6" fmla="*/ 1451678 h 2286209"/>
                  <a:gd name="connsiteX7" fmla="*/ 257194 w 1715174"/>
                  <a:gd name="connsiteY7" fmla="*/ 2000318 h 2286209"/>
                  <a:gd name="connsiteX8" fmla="*/ 20974 w 1715174"/>
                  <a:gd name="connsiteY8" fmla="*/ 2213678 h 2286209"/>
                  <a:gd name="connsiteX9" fmla="*/ 13354 w 1715174"/>
                  <a:gd name="connsiteY9" fmla="*/ 2236538 h 2286209"/>
                  <a:gd name="connsiteX10" fmla="*/ 36214 w 1715174"/>
                  <a:gd name="connsiteY10" fmla="*/ 2282258 h 2286209"/>
                  <a:gd name="connsiteX11" fmla="*/ 241954 w 1715174"/>
                  <a:gd name="connsiteY11" fmla="*/ 2282258 h 2286209"/>
                  <a:gd name="connsiteX12" fmla="*/ 401974 w 1715174"/>
                  <a:gd name="connsiteY12" fmla="*/ 2282258 h 2286209"/>
                  <a:gd name="connsiteX13" fmla="*/ 516274 w 1715174"/>
                  <a:gd name="connsiteY13" fmla="*/ 2282258 h 2286209"/>
                  <a:gd name="connsiteX14" fmla="*/ 638194 w 1715174"/>
                  <a:gd name="connsiteY14" fmla="*/ 2282258 h 2286209"/>
                  <a:gd name="connsiteX15" fmla="*/ 744874 w 1715174"/>
                  <a:gd name="connsiteY15" fmla="*/ 2282258 h 2286209"/>
                  <a:gd name="connsiteX16" fmla="*/ 859174 w 1715174"/>
                  <a:gd name="connsiteY16" fmla="*/ 2228918 h 2286209"/>
                  <a:gd name="connsiteX17" fmla="*/ 1346854 w 1715174"/>
                  <a:gd name="connsiteY17" fmla="*/ 1771718 h 2286209"/>
                  <a:gd name="connsiteX18" fmla="*/ 1613554 w 1715174"/>
                  <a:gd name="connsiteY18" fmla="*/ 1428818 h 2286209"/>
                  <a:gd name="connsiteX19" fmla="*/ 1712614 w 1715174"/>
                  <a:gd name="connsiteY19" fmla="*/ 1177358 h 2286209"/>
                  <a:gd name="connsiteX20" fmla="*/ 1674514 w 1715174"/>
                  <a:gd name="connsiteY20" fmla="*/ 1002098 h 2286209"/>
                  <a:gd name="connsiteX21" fmla="*/ 1552594 w 1715174"/>
                  <a:gd name="connsiteY21" fmla="*/ 765878 h 2286209"/>
                  <a:gd name="connsiteX22" fmla="*/ 935374 w 1715174"/>
                  <a:gd name="connsiteY22" fmla="*/ 72458 h 2286209"/>
                  <a:gd name="connsiteX23" fmla="*/ 51454 w 1715174"/>
                  <a:gd name="connsiteY23" fmla="*/ 87698 h 228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15174" h="2286209">
                    <a:moveTo>
                      <a:pt x="51454" y="87698"/>
                    </a:moveTo>
                    <a:cubicBezTo>
                      <a:pt x="7004" y="184218"/>
                      <a:pt x="522624" y="514418"/>
                      <a:pt x="668674" y="651578"/>
                    </a:cubicBezTo>
                    <a:cubicBezTo>
                      <a:pt x="814724" y="788738"/>
                      <a:pt x="875684" y="845888"/>
                      <a:pt x="927754" y="910658"/>
                    </a:cubicBezTo>
                    <a:cubicBezTo>
                      <a:pt x="979824" y="975428"/>
                      <a:pt x="972204" y="1000828"/>
                      <a:pt x="981094" y="1040198"/>
                    </a:cubicBezTo>
                    <a:cubicBezTo>
                      <a:pt x="989984" y="1079568"/>
                      <a:pt x="982364" y="1106238"/>
                      <a:pt x="981094" y="1146878"/>
                    </a:cubicBezTo>
                    <a:cubicBezTo>
                      <a:pt x="979824" y="1187518"/>
                      <a:pt x="996334" y="1233238"/>
                      <a:pt x="973474" y="1284038"/>
                    </a:cubicBezTo>
                    <a:cubicBezTo>
                      <a:pt x="950614" y="1334838"/>
                      <a:pt x="963314" y="1332298"/>
                      <a:pt x="843934" y="1451678"/>
                    </a:cubicBezTo>
                    <a:cubicBezTo>
                      <a:pt x="724554" y="1571058"/>
                      <a:pt x="394354" y="1873318"/>
                      <a:pt x="257194" y="2000318"/>
                    </a:cubicBezTo>
                    <a:cubicBezTo>
                      <a:pt x="120034" y="2127318"/>
                      <a:pt x="61614" y="2174308"/>
                      <a:pt x="20974" y="2213678"/>
                    </a:cubicBezTo>
                    <a:cubicBezTo>
                      <a:pt x="-19666" y="2253048"/>
                      <a:pt x="10814" y="2225108"/>
                      <a:pt x="13354" y="2236538"/>
                    </a:cubicBezTo>
                    <a:cubicBezTo>
                      <a:pt x="15894" y="2247968"/>
                      <a:pt x="-1886" y="2274638"/>
                      <a:pt x="36214" y="2282258"/>
                    </a:cubicBezTo>
                    <a:cubicBezTo>
                      <a:pt x="74314" y="2289878"/>
                      <a:pt x="241954" y="2282258"/>
                      <a:pt x="241954" y="2282258"/>
                    </a:cubicBezTo>
                    <a:lnTo>
                      <a:pt x="401974" y="2282258"/>
                    </a:lnTo>
                    <a:lnTo>
                      <a:pt x="516274" y="2282258"/>
                    </a:lnTo>
                    <a:lnTo>
                      <a:pt x="638194" y="2282258"/>
                    </a:lnTo>
                    <a:cubicBezTo>
                      <a:pt x="676294" y="2282258"/>
                      <a:pt x="708044" y="2291148"/>
                      <a:pt x="744874" y="2282258"/>
                    </a:cubicBezTo>
                    <a:cubicBezTo>
                      <a:pt x="781704" y="2273368"/>
                      <a:pt x="758844" y="2314008"/>
                      <a:pt x="859174" y="2228918"/>
                    </a:cubicBezTo>
                    <a:cubicBezTo>
                      <a:pt x="959504" y="2143828"/>
                      <a:pt x="1221124" y="1905068"/>
                      <a:pt x="1346854" y="1771718"/>
                    </a:cubicBezTo>
                    <a:cubicBezTo>
                      <a:pt x="1472584" y="1638368"/>
                      <a:pt x="1552594" y="1527878"/>
                      <a:pt x="1613554" y="1428818"/>
                    </a:cubicBezTo>
                    <a:cubicBezTo>
                      <a:pt x="1674514" y="1329758"/>
                      <a:pt x="1702454" y="1248478"/>
                      <a:pt x="1712614" y="1177358"/>
                    </a:cubicBezTo>
                    <a:cubicBezTo>
                      <a:pt x="1722774" y="1106238"/>
                      <a:pt x="1701184" y="1070678"/>
                      <a:pt x="1674514" y="1002098"/>
                    </a:cubicBezTo>
                    <a:cubicBezTo>
                      <a:pt x="1647844" y="933518"/>
                      <a:pt x="1675784" y="920818"/>
                      <a:pt x="1552594" y="765878"/>
                    </a:cubicBezTo>
                    <a:cubicBezTo>
                      <a:pt x="1429404" y="610938"/>
                      <a:pt x="1183024" y="186758"/>
                      <a:pt x="935374" y="72458"/>
                    </a:cubicBezTo>
                    <a:cubicBezTo>
                      <a:pt x="687724" y="-41842"/>
                      <a:pt x="95904" y="-8822"/>
                      <a:pt x="51454" y="87698"/>
                    </a:cubicBezTo>
                    <a:close/>
                  </a:path>
                </a:pathLst>
              </a:custGeom>
              <a:blipFill>
                <a:blip r:embed="rId3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a:blip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76A5C8"/>
                  </a:solidFill>
                </a:endParaRPr>
              </a:p>
            </p:txBody>
          </p:sp>
          <p:sp>
            <p:nvSpPr>
              <p:cNvPr id="52" name="椭圆 31"/>
              <p:cNvSpPr/>
              <p:nvPr/>
            </p:nvSpPr>
            <p:spPr>
              <a:xfrm rot="15654318">
                <a:off x="3214100" y="2734385"/>
                <a:ext cx="742462" cy="735058"/>
              </a:xfrm>
              <a:custGeom>
                <a:avLst/>
                <a:gdLst>
                  <a:gd name="connsiteX0" fmla="*/ 0 w 656493"/>
                  <a:gd name="connsiteY0" fmla="*/ 316523 h 633046"/>
                  <a:gd name="connsiteX1" fmla="*/ 328247 w 656493"/>
                  <a:gd name="connsiteY1" fmla="*/ 0 h 633046"/>
                  <a:gd name="connsiteX2" fmla="*/ 656494 w 656493"/>
                  <a:gd name="connsiteY2" fmla="*/ 316523 h 633046"/>
                  <a:gd name="connsiteX3" fmla="*/ 328247 w 656493"/>
                  <a:gd name="connsiteY3" fmla="*/ 633046 h 633046"/>
                  <a:gd name="connsiteX4" fmla="*/ 0 w 656493"/>
                  <a:gd name="connsiteY4" fmla="*/ 316523 h 633046"/>
                  <a:gd name="connsiteX0-1" fmla="*/ 328247 w 656494"/>
                  <a:gd name="connsiteY0-2" fmla="*/ 0 h 633046"/>
                  <a:gd name="connsiteX1-3" fmla="*/ 656494 w 656494"/>
                  <a:gd name="connsiteY1-4" fmla="*/ 316523 h 633046"/>
                  <a:gd name="connsiteX2-5" fmla="*/ 328247 w 656494"/>
                  <a:gd name="connsiteY2-6" fmla="*/ 633046 h 633046"/>
                  <a:gd name="connsiteX3-7" fmla="*/ 0 w 656494"/>
                  <a:gd name="connsiteY3-8" fmla="*/ 316523 h 633046"/>
                  <a:gd name="connsiteX4-9" fmla="*/ 419687 w 656494"/>
                  <a:gd name="connsiteY4-10" fmla="*/ 91440 h 633046"/>
                  <a:gd name="connsiteX0-11" fmla="*/ 402964 w 731211"/>
                  <a:gd name="connsiteY0-12" fmla="*/ 0 h 633046"/>
                  <a:gd name="connsiteX1-13" fmla="*/ 731211 w 731211"/>
                  <a:gd name="connsiteY1-14" fmla="*/ 316523 h 633046"/>
                  <a:gd name="connsiteX2-15" fmla="*/ 402964 w 731211"/>
                  <a:gd name="connsiteY2-16" fmla="*/ 633046 h 633046"/>
                  <a:gd name="connsiteX3-17" fmla="*/ 74717 w 731211"/>
                  <a:gd name="connsiteY3-18" fmla="*/ 316523 h 633046"/>
                  <a:gd name="connsiteX4-19" fmla="*/ 161895 w 731211"/>
                  <a:gd name="connsiteY4-20" fmla="*/ 152400 h 633046"/>
                  <a:gd name="connsiteX0-21" fmla="*/ 353700 w 681947"/>
                  <a:gd name="connsiteY0-22" fmla="*/ 0 h 633046"/>
                  <a:gd name="connsiteX1-23" fmla="*/ 681947 w 681947"/>
                  <a:gd name="connsiteY1-24" fmla="*/ 316523 h 633046"/>
                  <a:gd name="connsiteX2-25" fmla="*/ 353700 w 681947"/>
                  <a:gd name="connsiteY2-26" fmla="*/ 633046 h 633046"/>
                  <a:gd name="connsiteX3-27" fmla="*/ 25453 w 681947"/>
                  <a:gd name="connsiteY3-28" fmla="*/ 316523 h 633046"/>
                  <a:gd name="connsiteX4-29" fmla="*/ 112631 w 681947"/>
                  <a:gd name="connsiteY4-30" fmla="*/ 152400 h 633046"/>
                  <a:gd name="connsiteX0-31" fmla="*/ 341249 w 669496"/>
                  <a:gd name="connsiteY0-32" fmla="*/ 0 h 633046"/>
                  <a:gd name="connsiteX1-33" fmla="*/ 669496 w 669496"/>
                  <a:gd name="connsiteY1-34" fmla="*/ 316523 h 633046"/>
                  <a:gd name="connsiteX2-35" fmla="*/ 341249 w 669496"/>
                  <a:gd name="connsiteY2-36" fmla="*/ 633046 h 633046"/>
                  <a:gd name="connsiteX3-37" fmla="*/ 13002 w 669496"/>
                  <a:gd name="connsiteY3-38" fmla="*/ 316523 h 633046"/>
                  <a:gd name="connsiteX4-39" fmla="*/ 100180 w 669496"/>
                  <a:gd name="connsiteY4-40" fmla="*/ 152400 h 633046"/>
                  <a:gd name="connsiteX0-41" fmla="*/ 347951 w 676198"/>
                  <a:gd name="connsiteY0-42" fmla="*/ 0 h 633046"/>
                  <a:gd name="connsiteX1-43" fmla="*/ 676198 w 676198"/>
                  <a:gd name="connsiteY1-44" fmla="*/ 316523 h 633046"/>
                  <a:gd name="connsiteX2-45" fmla="*/ 347951 w 676198"/>
                  <a:gd name="connsiteY2-46" fmla="*/ 633046 h 633046"/>
                  <a:gd name="connsiteX3-47" fmla="*/ 19704 w 676198"/>
                  <a:gd name="connsiteY3-48" fmla="*/ 316523 h 633046"/>
                  <a:gd name="connsiteX4-49" fmla="*/ 79173 w 676198"/>
                  <a:gd name="connsiteY4-50" fmla="*/ 113607 h 633046"/>
                  <a:gd name="connsiteX0-51" fmla="*/ 333371 w 661618"/>
                  <a:gd name="connsiteY0-52" fmla="*/ 0 h 633046"/>
                  <a:gd name="connsiteX1-53" fmla="*/ 661618 w 661618"/>
                  <a:gd name="connsiteY1-54" fmla="*/ 316523 h 633046"/>
                  <a:gd name="connsiteX2-55" fmla="*/ 333371 w 661618"/>
                  <a:gd name="connsiteY2-56" fmla="*/ 633046 h 633046"/>
                  <a:gd name="connsiteX3-57" fmla="*/ 5124 w 661618"/>
                  <a:gd name="connsiteY3-58" fmla="*/ 316523 h 633046"/>
                  <a:gd name="connsiteX4-59" fmla="*/ 64593 w 661618"/>
                  <a:gd name="connsiteY4-60" fmla="*/ 113607 h 633046"/>
                  <a:gd name="connsiteX0-61" fmla="*/ 178200 w 661618"/>
                  <a:gd name="connsiteY0-62" fmla="*/ 0 h 583170"/>
                  <a:gd name="connsiteX1-63" fmla="*/ 661618 w 661618"/>
                  <a:gd name="connsiteY1-64" fmla="*/ 266647 h 583170"/>
                  <a:gd name="connsiteX2-65" fmla="*/ 333371 w 661618"/>
                  <a:gd name="connsiteY2-66" fmla="*/ 583170 h 583170"/>
                  <a:gd name="connsiteX3-67" fmla="*/ 5124 w 661618"/>
                  <a:gd name="connsiteY3-68" fmla="*/ 266647 h 583170"/>
                  <a:gd name="connsiteX4-69" fmla="*/ 64593 w 661618"/>
                  <a:gd name="connsiteY4-70" fmla="*/ 63731 h 583170"/>
                  <a:gd name="connsiteX0-71" fmla="*/ 178200 w 662133"/>
                  <a:gd name="connsiteY0-72" fmla="*/ 66578 h 649748"/>
                  <a:gd name="connsiteX1-73" fmla="*/ 412660 w 662133"/>
                  <a:gd name="connsiteY1-74" fmla="*/ 10947 h 649748"/>
                  <a:gd name="connsiteX2-75" fmla="*/ 661618 w 662133"/>
                  <a:gd name="connsiteY2-76" fmla="*/ 333225 h 649748"/>
                  <a:gd name="connsiteX3-77" fmla="*/ 333371 w 662133"/>
                  <a:gd name="connsiteY3-78" fmla="*/ 649748 h 649748"/>
                  <a:gd name="connsiteX4-79" fmla="*/ 5124 w 662133"/>
                  <a:gd name="connsiteY4-80" fmla="*/ 333225 h 649748"/>
                  <a:gd name="connsiteX5" fmla="*/ 64593 w 662133"/>
                  <a:gd name="connsiteY5" fmla="*/ 130309 h 649748"/>
                  <a:gd name="connsiteX0-81" fmla="*/ 178200 w 662148"/>
                  <a:gd name="connsiteY0-82" fmla="*/ 66578 h 649748"/>
                  <a:gd name="connsiteX1-83" fmla="*/ 412660 w 662148"/>
                  <a:gd name="connsiteY1-84" fmla="*/ 10947 h 649748"/>
                  <a:gd name="connsiteX2-85" fmla="*/ 661618 w 662148"/>
                  <a:gd name="connsiteY2-86" fmla="*/ 333225 h 649748"/>
                  <a:gd name="connsiteX3-87" fmla="*/ 333371 w 662148"/>
                  <a:gd name="connsiteY3-88" fmla="*/ 649748 h 649748"/>
                  <a:gd name="connsiteX4-89" fmla="*/ 5124 w 662148"/>
                  <a:gd name="connsiteY4-90" fmla="*/ 333225 h 649748"/>
                  <a:gd name="connsiteX5-91" fmla="*/ 64593 w 662148"/>
                  <a:gd name="connsiteY5-92" fmla="*/ 130309 h 649748"/>
                  <a:gd name="connsiteX0-93" fmla="*/ 178200 w 662148"/>
                  <a:gd name="connsiteY0-94" fmla="*/ 61032 h 644202"/>
                  <a:gd name="connsiteX1-95" fmla="*/ 412660 w 662148"/>
                  <a:gd name="connsiteY1-96" fmla="*/ 5401 h 644202"/>
                  <a:gd name="connsiteX2-97" fmla="*/ 661618 w 662148"/>
                  <a:gd name="connsiteY2-98" fmla="*/ 327679 h 644202"/>
                  <a:gd name="connsiteX3-99" fmla="*/ 333371 w 662148"/>
                  <a:gd name="connsiteY3-100" fmla="*/ 644202 h 644202"/>
                  <a:gd name="connsiteX4-101" fmla="*/ 5124 w 662148"/>
                  <a:gd name="connsiteY4-102" fmla="*/ 327679 h 644202"/>
                  <a:gd name="connsiteX5-103" fmla="*/ 64593 w 662148"/>
                  <a:gd name="connsiteY5-104" fmla="*/ 124763 h 644202"/>
                  <a:gd name="connsiteX0-105" fmla="*/ 178200 w 662148"/>
                  <a:gd name="connsiteY0-106" fmla="*/ 75865 h 659035"/>
                  <a:gd name="connsiteX1-107" fmla="*/ 168819 w 662148"/>
                  <a:gd name="connsiteY1-108" fmla="*/ 31317 h 659035"/>
                  <a:gd name="connsiteX2-109" fmla="*/ 412660 w 662148"/>
                  <a:gd name="connsiteY2-110" fmla="*/ 20234 h 659035"/>
                  <a:gd name="connsiteX3-111" fmla="*/ 661618 w 662148"/>
                  <a:gd name="connsiteY3-112" fmla="*/ 342512 h 659035"/>
                  <a:gd name="connsiteX4-113" fmla="*/ 333371 w 662148"/>
                  <a:gd name="connsiteY4-114" fmla="*/ 659035 h 659035"/>
                  <a:gd name="connsiteX5-115" fmla="*/ 5124 w 662148"/>
                  <a:gd name="connsiteY5-116" fmla="*/ 342512 h 659035"/>
                  <a:gd name="connsiteX6" fmla="*/ 64593 w 662148"/>
                  <a:gd name="connsiteY6" fmla="*/ 139596 h 659035"/>
                  <a:gd name="connsiteX0-117" fmla="*/ 178200 w 662148"/>
                  <a:gd name="connsiteY0-118" fmla="*/ 68901 h 652071"/>
                  <a:gd name="connsiteX1-119" fmla="*/ 130026 w 662148"/>
                  <a:gd name="connsiteY1-120" fmla="*/ 68688 h 652071"/>
                  <a:gd name="connsiteX2-121" fmla="*/ 412660 w 662148"/>
                  <a:gd name="connsiteY2-122" fmla="*/ 13270 h 652071"/>
                  <a:gd name="connsiteX3-123" fmla="*/ 661618 w 662148"/>
                  <a:gd name="connsiteY3-124" fmla="*/ 335548 h 652071"/>
                  <a:gd name="connsiteX4-125" fmla="*/ 333371 w 662148"/>
                  <a:gd name="connsiteY4-126" fmla="*/ 652071 h 652071"/>
                  <a:gd name="connsiteX5-127" fmla="*/ 5124 w 662148"/>
                  <a:gd name="connsiteY5-128" fmla="*/ 335548 h 652071"/>
                  <a:gd name="connsiteX6-129" fmla="*/ 64593 w 662148"/>
                  <a:gd name="connsiteY6-130" fmla="*/ 132632 h 652071"/>
                  <a:gd name="connsiteX0-131" fmla="*/ 178200 w 662220"/>
                  <a:gd name="connsiteY0-132" fmla="*/ 68901 h 652071"/>
                  <a:gd name="connsiteX1-133" fmla="*/ 130026 w 662220"/>
                  <a:gd name="connsiteY1-134" fmla="*/ 68688 h 652071"/>
                  <a:gd name="connsiteX2-135" fmla="*/ 412660 w 662220"/>
                  <a:gd name="connsiteY2-136" fmla="*/ 13270 h 652071"/>
                  <a:gd name="connsiteX3-137" fmla="*/ 661618 w 662220"/>
                  <a:gd name="connsiteY3-138" fmla="*/ 335548 h 652071"/>
                  <a:gd name="connsiteX4-139" fmla="*/ 333371 w 662220"/>
                  <a:gd name="connsiteY4-140" fmla="*/ 652071 h 652071"/>
                  <a:gd name="connsiteX5-141" fmla="*/ 5124 w 662220"/>
                  <a:gd name="connsiteY5-142" fmla="*/ 335548 h 652071"/>
                  <a:gd name="connsiteX6-143" fmla="*/ 64593 w 662220"/>
                  <a:gd name="connsiteY6-144" fmla="*/ 132632 h 652071"/>
                  <a:gd name="connsiteX0-145" fmla="*/ 178200 w 662220"/>
                  <a:gd name="connsiteY0-146" fmla="*/ 58449 h 641619"/>
                  <a:gd name="connsiteX1-147" fmla="*/ 130026 w 662220"/>
                  <a:gd name="connsiteY1-148" fmla="*/ 58236 h 641619"/>
                  <a:gd name="connsiteX2-149" fmla="*/ 412660 w 662220"/>
                  <a:gd name="connsiteY2-150" fmla="*/ 2818 h 641619"/>
                  <a:gd name="connsiteX3-151" fmla="*/ 661618 w 662220"/>
                  <a:gd name="connsiteY3-152" fmla="*/ 325096 h 641619"/>
                  <a:gd name="connsiteX4-153" fmla="*/ 333371 w 662220"/>
                  <a:gd name="connsiteY4-154" fmla="*/ 641619 h 641619"/>
                  <a:gd name="connsiteX5-155" fmla="*/ 5124 w 662220"/>
                  <a:gd name="connsiteY5-156" fmla="*/ 325096 h 641619"/>
                  <a:gd name="connsiteX6-157" fmla="*/ 64593 w 662220"/>
                  <a:gd name="connsiteY6-158" fmla="*/ 122180 h 641619"/>
                  <a:gd name="connsiteX0-159" fmla="*/ 178200 w 662220"/>
                  <a:gd name="connsiteY0-160" fmla="*/ 58449 h 641619"/>
                  <a:gd name="connsiteX1-161" fmla="*/ 130026 w 662220"/>
                  <a:gd name="connsiteY1-162" fmla="*/ 58236 h 641619"/>
                  <a:gd name="connsiteX2-163" fmla="*/ 412660 w 662220"/>
                  <a:gd name="connsiteY2-164" fmla="*/ 2818 h 641619"/>
                  <a:gd name="connsiteX3-165" fmla="*/ 661618 w 662220"/>
                  <a:gd name="connsiteY3-166" fmla="*/ 325096 h 641619"/>
                  <a:gd name="connsiteX4-167" fmla="*/ 333371 w 662220"/>
                  <a:gd name="connsiteY4-168" fmla="*/ 641619 h 641619"/>
                  <a:gd name="connsiteX5-169" fmla="*/ 5124 w 662220"/>
                  <a:gd name="connsiteY5-170" fmla="*/ 325096 h 641619"/>
                  <a:gd name="connsiteX6-171" fmla="*/ 64593 w 662220"/>
                  <a:gd name="connsiteY6-172" fmla="*/ 122180 h 641619"/>
                  <a:gd name="connsiteX0-173" fmla="*/ 178200 w 662220"/>
                  <a:gd name="connsiteY0-174" fmla="*/ 58449 h 641619"/>
                  <a:gd name="connsiteX1-175" fmla="*/ 130026 w 662220"/>
                  <a:gd name="connsiteY1-176" fmla="*/ 58236 h 641619"/>
                  <a:gd name="connsiteX2-177" fmla="*/ 412660 w 662220"/>
                  <a:gd name="connsiteY2-178" fmla="*/ 2818 h 641619"/>
                  <a:gd name="connsiteX3-179" fmla="*/ 661618 w 662220"/>
                  <a:gd name="connsiteY3-180" fmla="*/ 325096 h 641619"/>
                  <a:gd name="connsiteX4-181" fmla="*/ 333371 w 662220"/>
                  <a:gd name="connsiteY4-182" fmla="*/ 641619 h 641619"/>
                  <a:gd name="connsiteX5-183" fmla="*/ 5124 w 662220"/>
                  <a:gd name="connsiteY5-184" fmla="*/ 325096 h 641619"/>
                  <a:gd name="connsiteX6-185" fmla="*/ 64593 w 662220"/>
                  <a:gd name="connsiteY6-186" fmla="*/ 122180 h 641619"/>
                  <a:gd name="connsiteX0-187" fmla="*/ 178200 w 662220"/>
                  <a:gd name="connsiteY0-188" fmla="*/ 58449 h 641619"/>
                  <a:gd name="connsiteX1-189" fmla="*/ 130026 w 662220"/>
                  <a:gd name="connsiteY1-190" fmla="*/ 58236 h 641619"/>
                  <a:gd name="connsiteX2-191" fmla="*/ 412660 w 662220"/>
                  <a:gd name="connsiteY2-192" fmla="*/ 2818 h 641619"/>
                  <a:gd name="connsiteX3-193" fmla="*/ 661618 w 662220"/>
                  <a:gd name="connsiteY3-194" fmla="*/ 325096 h 641619"/>
                  <a:gd name="connsiteX4-195" fmla="*/ 333371 w 662220"/>
                  <a:gd name="connsiteY4-196" fmla="*/ 641619 h 641619"/>
                  <a:gd name="connsiteX5-197" fmla="*/ 5124 w 662220"/>
                  <a:gd name="connsiteY5-198" fmla="*/ 325096 h 641619"/>
                  <a:gd name="connsiteX6-199" fmla="*/ 64593 w 662220"/>
                  <a:gd name="connsiteY6-200" fmla="*/ 122180 h 641619"/>
                  <a:gd name="connsiteX0-201" fmla="*/ 178200 w 662220"/>
                  <a:gd name="connsiteY0-202" fmla="*/ 58449 h 641619"/>
                  <a:gd name="connsiteX1-203" fmla="*/ 130026 w 662220"/>
                  <a:gd name="connsiteY1-204" fmla="*/ 58236 h 641619"/>
                  <a:gd name="connsiteX2-205" fmla="*/ 412660 w 662220"/>
                  <a:gd name="connsiteY2-206" fmla="*/ 2818 h 641619"/>
                  <a:gd name="connsiteX3-207" fmla="*/ 661618 w 662220"/>
                  <a:gd name="connsiteY3-208" fmla="*/ 325096 h 641619"/>
                  <a:gd name="connsiteX4-209" fmla="*/ 333371 w 662220"/>
                  <a:gd name="connsiteY4-210" fmla="*/ 641619 h 641619"/>
                  <a:gd name="connsiteX5-211" fmla="*/ 5124 w 662220"/>
                  <a:gd name="connsiteY5-212" fmla="*/ 325096 h 641619"/>
                  <a:gd name="connsiteX6-213" fmla="*/ 64593 w 662220"/>
                  <a:gd name="connsiteY6-214" fmla="*/ 122180 h 641619"/>
                  <a:gd name="connsiteX0-215" fmla="*/ 176252 w 660272"/>
                  <a:gd name="connsiteY0-216" fmla="*/ 58449 h 641619"/>
                  <a:gd name="connsiteX1-217" fmla="*/ 128078 w 660272"/>
                  <a:gd name="connsiteY1-218" fmla="*/ 58236 h 641619"/>
                  <a:gd name="connsiteX2-219" fmla="*/ 410712 w 660272"/>
                  <a:gd name="connsiteY2-220" fmla="*/ 2818 h 641619"/>
                  <a:gd name="connsiteX3-221" fmla="*/ 659670 w 660272"/>
                  <a:gd name="connsiteY3-222" fmla="*/ 325096 h 641619"/>
                  <a:gd name="connsiteX4-223" fmla="*/ 331423 w 660272"/>
                  <a:gd name="connsiteY4-224" fmla="*/ 641619 h 641619"/>
                  <a:gd name="connsiteX5-225" fmla="*/ 3176 w 660272"/>
                  <a:gd name="connsiteY5-226" fmla="*/ 325096 h 641619"/>
                  <a:gd name="connsiteX6-227" fmla="*/ 62645 w 660272"/>
                  <a:gd name="connsiteY6-228" fmla="*/ 122180 h 641619"/>
                  <a:gd name="connsiteX0-229" fmla="*/ 253837 w 660272"/>
                  <a:gd name="connsiteY0-230" fmla="*/ 30740 h 641619"/>
                  <a:gd name="connsiteX1-231" fmla="*/ 128078 w 660272"/>
                  <a:gd name="connsiteY1-232" fmla="*/ 58236 h 641619"/>
                  <a:gd name="connsiteX2-233" fmla="*/ 410712 w 660272"/>
                  <a:gd name="connsiteY2-234" fmla="*/ 2818 h 641619"/>
                  <a:gd name="connsiteX3-235" fmla="*/ 659670 w 660272"/>
                  <a:gd name="connsiteY3-236" fmla="*/ 325096 h 641619"/>
                  <a:gd name="connsiteX4-237" fmla="*/ 331423 w 660272"/>
                  <a:gd name="connsiteY4-238" fmla="*/ 641619 h 641619"/>
                  <a:gd name="connsiteX5-239" fmla="*/ 3176 w 660272"/>
                  <a:gd name="connsiteY5-240" fmla="*/ 325096 h 641619"/>
                  <a:gd name="connsiteX6-241" fmla="*/ 62645 w 660272"/>
                  <a:gd name="connsiteY6-242" fmla="*/ 122180 h 641619"/>
                  <a:gd name="connsiteX0-243" fmla="*/ 253837 w 660191"/>
                  <a:gd name="connsiteY0-244" fmla="*/ 41069 h 651948"/>
                  <a:gd name="connsiteX1-245" fmla="*/ 161329 w 660191"/>
                  <a:gd name="connsiteY1-246" fmla="*/ 63023 h 651948"/>
                  <a:gd name="connsiteX2-247" fmla="*/ 410712 w 660191"/>
                  <a:gd name="connsiteY2-248" fmla="*/ 13147 h 651948"/>
                  <a:gd name="connsiteX3-249" fmla="*/ 659670 w 660191"/>
                  <a:gd name="connsiteY3-250" fmla="*/ 335425 h 651948"/>
                  <a:gd name="connsiteX4-251" fmla="*/ 331423 w 660191"/>
                  <a:gd name="connsiteY4-252" fmla="*/ 651948 h 651948"/>
                  <a:gd name="connsiteX5-253" fmla="*/ 3176 w 660191"/>
                  <a:gd name="connsiteY5-254" fmla="*/ 335425 h 651948"/>
                  <a:gd name="connsiteX6-255" fmla="*/ 62645 w 660191"/>
                  <a:gd name="connsiteY6-256" fmla="*/ 132509 h 651948"/>
                  <a:gd name="connsiteX0-257" fmla="*/ 253837 w 660897"/>
                  <a:gd name="connsiteY0-258" fmla="*/ 45475 h 656354"/>
                  <a:gd name="connsiteX1-259" fmla="*/ 161329 w 660897"/>
                  <a:gd name="connsiteY1-260" fmla="*/ 67429 h 656354"/>
                  <a:gd name="connsiteX2-261" fmla="*/ 410712 w 660897"/>
                  <a:gd name="connsiteY2-262" fmla="*/ 17553 h 656354"/>
                  <a:gd name="connsiteX3-263" fmla="*/ 659670 w 660897"/>
                  <a:gd name="connsiteY3-264" fmla="*/ 339831 h 656354"/>
                  <a:gd name="connsiteX4-265" fmla="*/ 331423 w 660897"/>
                  <a:gd name="connsiteY4-266" fmla="*/ 656354 h 656354"/>
                  <a:gd name="connsiteX5-267" fmla="*/ 3176 w 660897"/>
                  <a:gd name="connsiteY5-268" fmla="*/ 339831 h 656354"/>
                  <a:gd name="connsiteX6-269" fmla="*/ 62645 w 660897"/>
                  <a:gd name="connsiteY6-270" fmla="*/ 136915 h 656354"/>
                  <a:gd name="connsiteX0-271" fmla="*/ 253837 w 660406"/>
                  <a:gd name="connsiteY0-272" fmla="*/ 41070 h 651949"/>
                  <a:gd name="connsiteX1-273" fmla="*/ 161329 w 660406"/>
                  <a:gd name="connsiteY1-274" fmla="*/ 63024 h 651949"/>
                  <a:gd name="connsiteX2-275" fmla="*/ 410712 w 660406"/>
                  <a:gd name="connsiteY2-276" fmla="*/ 13148 h 651949"/>
                  <a:gd name="connsiteX3-277" fmla="*/ 659670 w 660406"/>
                  <a:gd name="connsiteY3-278" fmla="*/ 335426 h 651949"/>
                  <a:gd name="connsiteX4-279" fmla="*/ 331423 w 660406"/>
                  <a:gd name="connsiteY4-280" fmla="*/ 651949 h 651949"/>
                  <a:gd name="connsiteX5-281" fmla="*/ 3176 w 660406"/>
                  <a:gd name="connsiteY5-282" fmla="*/ 335426 h 651949"/>
                  <a:gd name="connsiteX6-283" fmla="*/ 62645 w 660406"/>
                  <a:gd name="connsiteY6-284" fmla="*/ 132510 h 651949"/>
                  <a:gd name="connsiteX0-285" fmla="*/ 161329 w 660406"/>
                  <a:gd name="connsiteY0-286" fmla="*/ 63024 h 651949"/>
                  <a:gd name="connsiteX1-287" fmla="*/ 410712 w 660406"/>
                  <a:gd name="connsiteY1-288" fmla="*/ 13148 h 651949"/>
                  <a:gd name="connsiteX2-289" fmla="*/ 659670 w 660406"/>
                  <a:gd name="connsiteY2-290" fmla="*/ 335426 h 651949"/>
                  <a:gd name="connsiteX3-291" fmla="*/ 331423 w 660406"/>
                  <a:gd name="connsiteY3-292" fmla="*/ 651949 h 651949"/>
                  <a:gd name="connsiteX4-293" fmla="*/ 3176 w 660406"/>
                  <a:gd name="connsiteY4-294" fmla="*/ 335426 h 651949"/>
                  <a:gd name="connsiteX5-295" fmla="*/ 62645 w 660406"/>
                  <a:gd name="connsiteY5-296" fmla="*/ 132510 h 651949"/>
                  <a:gd name="connsiteX0-297" fmla="*/ 128078 w 660207"/>
                  <a:gd name="connsiteY0-298" fmla="*/ 63024 h 651949"/>
                  <a:gd name="connsiteX1-299" fmla="*/ 410712 w 660207"/>
                  <a:gd name="connsiteY1-300" fmla="*/ 13148 h 651949"/>
                  <a:gd name="connsiteX2-301" fmla="*/ 659670 w 660207"/>
                  <a:gd name="connsiteY2-302" fmla="*/ 335426 h 651949"/>
                  <a:gd name="connsiteX3-303" fmla="*/ 331423 w 660207"/>
                  <a:gd name="connsiteY3-304" fmla="*/ 651949 h 651949"/>
                  <a:gd name="connsiteX4-305" fmla="*/ 3176 w 660207"/>
                  <a:gd name="connsiteY4-306" fmla="*/ 335426 h 651949"/>
                  <a:gd name="connsiteX5-307" fmla="*/ 62645 w 660207"/>
                  <a:gd name="connsiteY5-308" fmla="*/ 132510 h 651949"/>
                  <a:gd name="connsiteX0-309" fmla="*/ 128078 w 660438"/>
                  <a:gd name="connsiteY0-310" fmla="*/ 60888 h 649813"/>
                  <a:gd name="connsiteX1-311" fmla="*/ 410712 w 660438"/>
                  <a:gd name="connsiteY1-312" fmla="*/ 11012 h 649813"/>
                  <a:gd name="connsiteX2-313" fmla="*/ 659670 w 660438"/>
                  <a:gd name="connsiteY2-314" fmla="*/ 333290 h 649813"/>
                  <a:gd name="connsiteX3-315" fmla="*/ 331423 w 660438"/>
                  <a:gd name="connsiteY3-316" fmla="*/ 649813 h 649813"/>
                  <a:gd name="connsiteX4-317" fmla="*/ 3176 w 660438"/>
                  <a:gd name="connsiteY4-318" fmla="*/ 333290 h 649813"/>
                  <a:gd name="connsiteX5-319" fmla="*/ 62645 w 660438"/>
                  <a:gd name="connsiteY5-320" fmla="*/ 130374 h 649813"/>
                  <a:gd name="connsiteX0-321" fmla="*/ 128078 w 660438"/>
                  <a:gd name="connsiteY0-322" fmla="*/ 64927 h 653852"/>
                  <a:gd name="connsiteX1-323" fmla="*/ 410712 w 660438"/>
                  <a:gd name="connsiteY1-324" fmla="*/ 15051 h 653852"/>
                  <a:gd name="connsiteX2-325" fmla="*/ 659670 w 660438"/>
                  <a:gd name="connsiteY2-326" fmla="*/ 337329 h 653852"/>
                  <a:gd name="connsiteX3-327" fmla="*/ 331423 w 660438"/>
                  <a:gd name="connsiteY3-328" fmla="*/ 653852 h 653852"/>
                  <a:gd name="connsiteX4-329" fmla="*/ 3176 w 660438"/>
                  <a:gd name="connsiteY4-330" fmla="*/ 337329 h 653852"/>
                  <a:gd name="connsiteX5-331" fmla="*/ 62645 w 660438"/>
                  <a:gd name="connsiteY5-332" fmla="*/ 134413 h 653852"/>
                </a:gdLst>
                <a:ahLst/>
                <a:cxnLst>
                  <a:cxn ang="0">
                    <a:pos x="connsiteX0-321" y="connsiteY0-322"/>
                  </a:cxn>
                  <a:cxn ang="0">
                    <a:pos x="connsiteX1-323" y="connsiteY1-324"/>
                  </a:cxn>
                  <a:cxn ang="0">
                    <a:pos x="connsiteX2-325" y="connsiteY2-326"/>
                  </a:cxn>
                  <a:cxn ang="0">
                    <a:pos x="connsiteX3-327" y="connsiteY3-328"/>
                  </a:cxn>
                  <a:cxn ang="0">
                    <a:pos x="connsiteX4-329" y="connsiteY4-330"/>
                  </a:cxn>
                  <a:cxn ang="0">
                    <a:pos x="connsiteX5-331" y="connsiteY5-332"/>
                  </a:cxn>
                </a:cxnLst>
                <a:rect l="l" t="t" r="r" b="b"/>
                <a:pathLst>
                  <a:path w="660438" h="653852">
                    <a:moveTo>
                      <a:pt x="128078" y="64927"/>
                    </a:moveTo>
                    <a:cubicBezTo>
                      <a:pt x="200406" y="22404"/>
                      <a:pt x="266694" y="-24807"/>
                      <a:pt x="410712" y="15051"/>
                    </a:cubicBezTo>
                    <a:cubicBezTo>
                      <a:pt x="554730" y="54909"/>
                      <a:pt x="671038" y="190221"/>
                      <a:pt x="659670" y="337329"/>
                    </a:cubicBezTo>
                    <a:cubicBezTo>
                      <a:pt x="648302" y="484437"/>
                      <a:pt x="512709" y="653852"/>
                      <a:pt x="331423" y="653852"/>
                    </a:cubicBezTo>
                    <a:cubicBezTo>
                      <a:pt x="150137" y="653852"/>
                      <a:pt x="14721" y="457153"/>
                      <a:pt x="3176" y="337329"/>
                    </a:cubicBezTo>
                    <a:cubicBezTo>
                      <a:pt x="-8369" y="217505"/>
                      <a:pt x="11590" y="209227"/>
                      <a:pt x="62645" y="134413"/>
                    </a:cubicBezTo>
                  </a:path>
                </a:pathLst>
              </a:custGeom>
              <a:solidFill>
                <a:srgbClr val="76A5C8"/>
              </a:solidFill>
              <a:ln w="25400" cap="rnd">
                <a:solidFill>
                  <a:schemeClr val="bg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76A5C8"/>
                  </a:solidFill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3351588" y="2844322"/>
              <a:ext cx="406001" cy="428261"/>
              <a:chOff x="4197350" y="2182813"/>
              <a:chExt cx="608013" cy="641350"/>
            </a:xfrm>
            <a:solidFill>
              <a:schemeClr val="bg1"/>
            </a:solidFill>
          </p:grpSpPr>
          <p:sp>
            <p:nvSpPr>
              <p:cNvPr id="5" name="Freeform 166"/>
              <p:cNvSpPr/>
              <p:nvPr/>
            </p:nvSpPr>
            <p:spPr bwMode="auto">
              <a:xfrm>
                <a:off x="4229100" y="2211388"/>
                <a:ext cx="39688" cy="157163"/>
              </a:xfrm>
              <a:custGeom>
                <a:avLst/>
                <a:gdLst/>
                <a:ahLst/>
                <a:cxnLst>
                  <a:cxn ang="0">
                    <a:pos x="63" y="2"/>
                  </a:cxn>
                  <a:cxn ang="0">
                    <a:pos x="63" y="2"/>
                  </a:cxn>
                  <a:cxn ang="0">
                    <a:pos x="58" y="14"/>
                  </a:cxn>
                  <a:cxn ang="0">
                    <a:pos x="54" y="25"/>
                  </a:cxn>
                  <a:cxn ang="0">
                    <a:pos x="47" y="49"/>
                  </a:cxn>
                  <a:cxn ang="0">
                    <a:pos x="34" y="96"/>
                  </a:cxn>
                  <a:cxn ang="0">
                    <a:pos x="34" y="96"/>
                  </a:cxn>
                  <a:cxn ang="0">
                    <a:pos x="27" y="122"/>
                  </a:cxn>
                  <a:cxn ang="0">
                    <a:pos x="21" y="149"/>
                  </a:cxn>
                  <a:cxn ang="0">
                    <a:pos x="10" y="203"/>
                  </a:cxn>
                  <a:cxn ang="0">
                    <a:pos x="10" y="203"/>
                  </a:cxn>
                  <a:cxn ang="0">
                    <a:pos x="6" y="222"/>
                  </a:cxn>
                  <a:cxn ang="0">
                    <a:pos x="3" y="243"/>
                  </a:cxn>
                  <a:cxn ang="0">
                    <a:pos x="1" y="263"/>
                  </a:cxn>
                  <a:cxn ang="0">
                    <a:pos x="0" y="283"/>
                  </a:cxn>
                  <a:cxn ang="0">
                    <a:pos x="0" y="283"/>
                  </a:cxn>
                  <a:cxn ang="0">
                    <a:pos x="1" y="290"/>
                  </a:cxn>
                  <a:cxn ang="0">
                    <a:pos x="2" y="292"/>
                  </a:cxn>
                  <a:cxn ang="0">
                    <a:pos x="3" y="294"/>
                  </a:cxn>
                  <a:cxn ang="0">
                    <a:pos x="6" y="296"/>
                  </a:cxn>
                  <a:cxn ang="0">
                    <a:pos x="8" y="296"/>
                  </a:cxn>
                  <a:cxn ang="0">
                    <a:pos x="11" y="296"/>
                  </a:cxn>
                  <a:cxn ang="0">
                    <a:pos x="14" y="294"/>
                  </a:cxn>
                  <a:cxn ang="0">
                    <a:pos x="14" y="294"/>
                  </a:cxn>
                  <a:cxn ang="0">
                    <a:pos x="15" y="293"/>
                  </a:cxn>
                  <a:cxn ang="0">
                    <a:pos x="16" y="291"/>
                  </a:cxn>
                  <a:cxn ang="0">
                    <a:pos x="15" y="287"/>
                  </a:cxn>
                  <a:cxn ang="0">
                    <a:pos x="14" y="285"/>
                  </a:cxn>
                  <a:cxn ang="0">
                    <a:pos x="12" y="285"/>
                  </a:cxn>
                  <a:cxn ang="0">
                    <a:pos x="11" y="284"/>
                  </a:cxn>
                  <a:cxn ang="0">
                    <a:pos x="9" y="285"/>
                  </a:cxn>
                  <a:cxn ang="0">
                    <a:pos x="9" y="285"/>
                  </a:cxn>
                  <a:cxn ang="0">
                    <a:pos x="11" y="282"/>
                  </a:cxn>
                  <a:cxn ang="0">
                    <a:pos x="12" y="276"/>
                  </a:cxn>
                  <a:cxn ang="0">
                    <a:pos x="14" y="259"/>
                  </a:cxn>
                  <a:cxn ang="0">
                    <a:pos x="14" y="232"/>
                  </a:cxn>
                  <a:cxn ang="0">
                    <a:pos x="14" y="232"/>
                  </a:cxn>
                  <a:cxn ang="0">
                    <a:pos x="17" y="212"/>
                  </a:cxn>
                  <a:cxn ang="0">
                    <a:pos x="21" y="193"/>
                  </a:cxn>
                  <a:cxn ang="0">
                    <a:pos x="29" y="155"/>
                  </a:cxn>
                  <a:cxn ang="0">
                    <a:pos x="29" y="155"/>
                  </a:cxn>
                  <a:cxn ang="0">
                    <a:pos x="38" y="119"/>
                  </a:cxn>
                  <a:cxn ang="0">
                    <a:pos x="48" y="83"/>
                  </a:cxn>
                  <a:cxn ang="0">
                    <a:pos x="48" y="83"/>
                  </a:cxn>
                  <a:cxn ang="0">
                    <a:pos x="58" y="45"/>
                  </a:cxn>
                  <a:cxn ang="0">
                    <a:pos x="64" y="25"/>
                  </a:cxn>
                  <a:cxn ang="0">
                    <a:pos x="68" y="16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3" y="3"/>
                  </a:cxn>
                  <a:cxn ang="0">
                    <a:pos x="72" y="2"/>
                  </a:cxn>
                  <a:cxn ang="0">
                    <a:pos x="71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3" y="2"/>
                  </a:cxn>
                  <a:cxn ang="0">
                    <a:pos x="63" y="2"/>
                  </a:cxn>
                </a:cxnLst>
                <a:rect l="0" t="0" r="r" b="b"/>
                <a:pathLst>
                  <a:path w="73" h="296">
                    <a:moveTo>
                      <a:pt x="63" y="2"/>
                    </a:moveTo>
                    <a:lnTo>
                      <a:pt x="63" y="2"/>
                    </a:lnTo>
                    <a:lnTo>
                      <a:pt x="58" y="14"/>
                    </a:lnTo>
                    <a:lnTo>
                      <a:pt x="54" y="25"/>
                    </a:lnTo>
                    <a:lnTo>
                      <a:pt x="47" y="49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27" y="122"/>
                    </a:lnTo>
                    <a:lnTo>
                      <a:pt x="21" y="149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6" y="222"/>
                    </a:lnTo>
                    <a:lnTo>
                      <a:pt x="3" y="243"/>
                    </a:lnTo>
                    <a:lnTo>
                      <a:pt x="1" y="263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6" y="296"/>
                    </a:lnTo>
                    <a:lnTo>
                      <a:pt x="8" y="296"/>
                    </a:lnTo>
                    <a:lnTo>
                      <a:pt x="11" y="296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5" y="293"/>
                    </a:lnTo>
                    <a:lnTo>
                      <a:pt x="16" y="291"/>
                    </a:lnTo>
                    <a:lnTo>
                      <a:pt x="15" y="287"/>
                    </a:lnTo>
                    <a:lnTo>
                      <a:pt x="14" y="285"/>
                    </a:lnTo>
                    <a:lnTo>
                      <a:pt x="12" y="285"/>
                    </a:lnTo>
                    <a:lnTo>
                      <a:pt x="11" y="284"/>
                    </a:lnTo>
                    <a:lnTo>
                      <a:pt x="9" y="285"/>
                    </a:lnTo>
                    <a:lnTo>
                      <a:pt x="9" y="285"/>
                    </a:lnTo>
                    <a:lnTo>
                      <a:pt x="11" y="282"/>
                    </a:lnTo>
                    <a:lnTo>
                      <a:pt x="12" y="276"/>
                    </a:lnTo>
                    <a:lnTo>
                      <a:pt x="14" y="259"/>
                    </a:lnTo>
                    <a:lnTo>
                      <a:pt x="14" y="232"/>
                    </a:lnTo>
                    <a:lnTo>
                      <a:pt x="14" y="232"/>
                    </a:lnTo>
                    <a:lnTo>
                      <a:pt x="17" y="212"/>
                    </a:lnTo>
                    <a:lnTo>
                      <a:pt x="21" y="193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38" y="119"/>
                    </a:lnTo>
                    <a:lnTo>
                      <a:pt x="48" y="83"/>
                    </a:lnTo>
                    <a:lnTo>
                      <a:pt x="48" y="83"/>
                    </a:lnTo>
                    <a:lnTo>
                      <a:pt x="58" y="45"/>
                    </a:lnTo>
                    <a:lnTo>
                      <a:pt x="64" y="25"/>
                    </a:lnTo>
                    <a:lnTo>
                      <a:pt x="68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1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6" name="Freeform 167"/>
              <p:cNvSpPr/>
              <p:nvPr/>
            </p:nvSpPr>
            <p:spPr bwMode="auto">
              <a:xfrm>
                <a:off x="4251325" y="2206625"/>
                <a:ext cx="39688" cy="177800"/>
              </a:xfrm>
              <a:custGeom>
                <a:avLst/>
                <a:gdLst/>
                <a:ahLst/>
                <a:cxnLst>
                  <a:cxn ang="0">
                    <a:pos x="66" y="3"/>
                  </a:cxn>
                  <a:cxn ang="0">
                    <a:pos x="66" y="3"/>
                  </a:cxn>
                  <a:cxn ang="0">
                    <a:pos x="51" y="40"/>
                  </a:cxn>
                  <a:cxn ang="0">
                    <a:pos x="44" y="59"/>
                  </a:cxn>
                  <a:cxn ang="0">
                    <a:pos x="38" y="78"/>
                  </a:cxn>
                  <a:cxn ang="0">
                    <a:pos x="38" y="78"/>
                  </a:cxn>
                  <a:cxn ang="0">
                    <a:pos x="33" y="101"/>
                  </a:cxn>
                  <a:cxn ang="0">
                    <a:pos x="29" y="124"/>
                  </a:cxn>
                  <a:cxn ang="0">
                    <a:pos x="20" y="170"/>
                  </a:cxn>
                  <a:cxn ang="0">
                    <a:pos x="20" y="170"/>
                  </a:cxn>
                  <a:cxn ang="0">
                    <a:pos x="5" y="249"/>
                  </a:cxn>
                  <a:cxn ang="0">
                    <a:pos x="5" y="249"/>
                  </a:cxn>
                  <a:cxn ang="0">
                    <a:pos x="2" y="270"/>
                  </a:cxn>
                  <a:cxn ang="0">
                    <a:pos x="1" y="290"/>
                  </a:cxn>
                  <a:cxn ang="0">
                    <a:pos x="0" y="311"/>
                  </a:cxn>
                  <a:cxn ang="0">
                    <a:pos x="0" y="332"/>
                  </a:cxn>
                  <a:cxn ang="0">
                    <a:pos x="0" y="332"/>
                  </a:cxn>
                  <a:cxn ang="0">
                    <a:pos x="0" y="334"/>
                  </a:cxn>
                  <a:cxn ang="0">
                    <a:pos x="1" y="336"/>
                  </a:cxn>
                  <a:cxn ang="0">
                    <a:pos x="3" y="336"/>
                  </a:cxn>
                  <a:cxn ang="0">
                    <a:pos x="5" y="337"/>
                  </a:cxn>
                  <a:cxn ang="0">
                    <a:pos x="6" y="336"/>
                  </a:cxn>
                  <a:cxn ang="0">
                    <a:pos x="8" y="336"/>
                  </a:cxn>
                  <a:cxn ang="0">
                    <a:pos x="9" y="334"/>
                  </a:cxn>
                  <a:cxn ang="0">
                    <a:pos x="9" y="332"/>
                  </a:cxn>
                  <a:cxn ang="0">
                    <a:pos x="9" y="332"/>
                  </a:cxn>
                  <a:cxn ang="0">
                    <a:pos x="9" y="310"/>
                  </a:cxn>
                  <a:cxn ang="0">
                    <a:pos x="10" y="288"/>
                  </a:cxn>
                  <a:cxn ang="0">
                    <a:pos x="12" y="265"/>
                  </a:cxn>
                  <a:cxn ang="0">
                    <a:pos x="16" y="244"/>
                  </a:cxn>
                  <a:cxn ang="0">
                    <a:pos x="16" y="244"/>
                  </a:cxn>
                  <a:cxn ang="0">
                    <a:pos x="32" y="164"/>
                  </a:cxn>
                  <a:cxn ang="0">
                    <a:pos x="32" y="164"/>
                  </a:cxn>
                  <a:cxn ang="0">
                    <a:pos x="39" y="122"/>
                  </a:cxn>
                  <a:cxn ang="0">
                    <a:pos x="47" y="81"/>
                  </a:cxn>
                  <a:cxn ang="0">
                    <a:pos x="47" y="81"/>
                  </a:cxn>
                  <a:cxn ang="0">
                    <a:pos x="52" y="61"/>
                  </a:cxn>
                  <a:cxn ang="0">
                    <a:pos x="60" y="43"/>
                  </a:cxn>
                  <a:cxn ang="0">
                    <a:pos x="75" y="6"/>
                  </a:cxn>
                  <a:cxn ang="0">
                    <a:pos x="75" y="6"/>
                  </a:cxn>
                  <a:cxn ang="0">
                    <a:pos x="76" y="4"/>
                  </a:cxn>
                  <a:cxn ang="0">
                    <a:pos x="75" y="2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69" y="1"/>
                  </a:cxn>
                  <a:cxn ang="0">
                    <a:pos x="67" y="2"/>
                  </a:cxn>
                  <a:cxn ang="0">
                    <a:pos x="66" y="3"/>
                  </a:cxn>
                  <a:cxn ang="0">
                    <a:pos x="66" y="3"/>
                  </a:cxn>
                </a:cxnLst>
                <a:rect l="0" t="0" r="r" b="b"/>
                <a:pathLst>
                  <a:path w="76" h="337">
                    <a:moveTo>
                      <a:pt x="66" y="3"/>
                    </a:moveTo>
                    <a:lnTo>
                      <a:pt x="66" y="3"/>
                    </a:lnTo>
                    <a:lnTo>
                      <a:pt x="51" y="40"/>
                    </a:lnTo>
                    <a:lnTo>
                      <a:pt x="44" y="59"/>
                    </a:lnTo>
                    <a:lnTo>
                      <a:pt x="38" y="78"/>
                    </a:lnTo>
                    <a:lnTo>
                      <a:pt x="38" y="78"/>
                    </a:lnTo>
                    <a:lnTo>
                      <a:pt x="33" y="101"/>
                    </a:lnTo>
                    <a:lnTo>
                      <a:pt x="29" y="124"/>
                    </a:lnTo>
                    <a:lnTo>
                      <a:pt x="20" y="170"/>
                    </a:lnTo>
                    <a:lnTo>
                      <a:pt x="20" y="170"/>
                    </a:lnTo>
                    <a:lnTo>
                      <a:pt x="5" y="249"/>
                    </a:lnTo>
                    <a:lnTo>
                      <a:pt x="5" y="249"/>
                    </a:lnTo>
                    <a:lnTo>
                      <a:pt x="2" y="270"/>
                    </a:lnTo>
                    <a:lnTo>
                      <a:pt x="1" y="290"/>
                    </a:lnTo>
                    <a:lnTo>
                      <a:pt x="0" y="311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0" y="334"/>
                    </a:lnTo>
                    <a:lnTo>
                      <a:pt x="1" y="336"/>
                    </a:lnTo>
                    <a:lnTo>
                      <a:pt x="3" y="336"/>
                    </a:lnTo>
                    <a:lnTo>
                      <a:pt x="5" y="337"/>
                    </a:lnTo>
                    <a:lnTo>
                      <a:pt x="6" y="336"/>
                    </a:lnTo>
                    <a:lnTo>
                      <a:pt x="8" y="336"/>
                    </a:lnTo>
                    <a:lnTo>
                      <a:pt x="9" y="334"/>
                    </a:lnTo>
                    <a:lnTo>
                      <a:pt x="9" y="332"/>
                    </a:lnTo>
                    <a:lnTo>
                      <a:pt x="9" y="332"/>
                    </a:lnTo>
                    <a:lnTo>
                      <a:pt x="9" y="310"/>
                    </a:lnTo>
                    <a:lnTo>
                      <a:pt x="10" y="288"/>
                    </a:lnTo>
                    <a:lnTo>
                      <a:pt x="12" y="265"/>
                    </a:lnTo>
                    <a:lnTo>
                      <a:pt x="16" y="244"/>
                    </a:lnTo>
                    <a:lnTo>
                      <a:pt x="16" y="244"/>
                    </a:lnTo>
                    <a:lnTo>
                      <a:pt x="32" y="164"/>
                    </a:lnTo>
                    <a:lnTo>
                      <a:pt x="32" y="164"/>
                    </a:lnTo>
                    <a:lnTo>
                      <a:pt x="39" y="122"/>
                    </a:lnTo>
                    <a:lnTo>
                      <a:pt x="47" y="81"/>
                    </a:lnTo>
                    <a:lnTo>
                      <a:pt x="47" y="81"/>
                    </a:lnTo>
                    <a:lnTo>
                      <a:pt x="52" y="61"/>
                    </a:lnTo>
                    <a:lnTo>
                      <a:pt x="60" y="43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69" y="1"/>
                    </a:lnTo>
                    <a:lnTo>
                      <a:pt x="67" y="2"/>
                    </a:lnTo>
                    <a:lnTo>
                      <a:pt x="66" y="3"/>
                    </a:lnTo>
                    <a:lnTo>
                      <a:pt x="6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7" name="Freeform 168"/>
              <p:cNvSpPr/>
              <p:nvPr/>
            </p:nvSpPr>
            <p:spPr bwMode="auto">
              <a:xfrm>
                <a:off x="4271963" y="2197100"/>
                <a:ext cx="55563" cy="195263"/>
              </a:xfrm>
              <a:custGeom>
                <a:avLst/>
                <a:gdLst/>
                <a:ahLst/>
                <a:cxnLst>
                  <a:cxn ang="0">
                    <a:pos x="98" y="2"/>
                  </a:cxn>
                  <a:cxn ang="0">
                    <a:pos x="98" y="2"/>
                  </a:cxn>
                  <a:cxn ang="0">
                    <a:pos x="84" y="26"/>
                  </a:cxn>
                  <a:cxn ang="0">
                    <a:pos x="71" y="51"/>
                  </a:cxn>
                  <a:cxn ang="0">
                    <a:pos x="61" y="77"/>
                  </a:cxn>
                  <a:cxn ang="0">
                    <a:pos x="51" y="103"/>
                  </a:cxn>
                  <a:cxn ang="0">
                    <a:pos x="42" y="128"/>
                  </a:cxn>
                  <a:cxn ang="0">
                    <a:pos x="34" y="155"/>
                  </a:cxn>
                  <a:cxn ang="0">
                    <a:pos x="27" y="182"/>
                  </a:cxn>
                  <a:cxn ang="0">
                    <a:pos x="21" y="209"/>
                  </a:cxn>
                  <a:cxn ang="0">
                    <a:pos x="21" y="209"/>
                  </a:cxn>
                  <a:cxn ang="0">
                    <a:pos x="14" y="234"/>
                  </a:cxn>
                  <a:cxn ang="0">
                    <a:pos x="9" y="259"/>
                  </a:cxn>
                  <a:cxn ang="0">
                    <a:pos x="6" y="283"/>
                  </a:cxn>
                  <a:cxn ang="0">
                    <a:pos x="3" y="308"/>
                  </a:cxn>
                  <a:cxn ang="0">
                    <a:pos x="3" y="308"/>
                  </a:cxn>
                  <a:cxn ang="0">
                    <a:pos x="1" y="323"/>
                  </a:cxn>
                  <a:cxn ang="0">
                    <a:pos x="0" y="340"/>
                  </a:cxn>
                  <a:cxn ang="0">
                    <a:pos x="0" y="349"/>
                  </a:cxn>
                  <a:cxn ang="0">
                    <a:pos x="1" y="356"/>
                  </a:cxn>
                  <a:cxn ang="0">
                    <a:pos x="4" y="363"/>
                  </a:cxn>
                  <a:cxn ang="0">
                    <a:pos x="6" y="366"/>
                  </a:cxn>
                  <a:cxn ang="0">
                    <a:pos x="8" y="368"/>
                  </a:cxn>
                  <a:cxn ang="0">
                    <a:pos x="8" y="368"/>
                  </a:cxn>
                  <a:cxn ang="0">
                    <a:pos x="11" y="370"/>
                  </a:cxn>
                  <a:cxn ang="0">
                    <a:pos x="13" y="369"/>
                  </a:cxn>
                  <a:cxn ang="0">
                    <a:pos x="15" y="368"/>
                  </a:cxn>
                  <a:cxn ang="0">
                    <a:pos x="16" y="365"/>
                  </a:cxn>
                  <a:cxn ang="0">
                    <a:pos x="16" y="361"/>
                  </a:cxn>
                  <a:cxn ang="0">
                    <a:pos x="16" y="361"/>
                  </a:cxn>
                  <a:cxn ang="0">
                    <a:pos x="16" y="359"/>
                  </a:cxn>
                  <a:cxn ang="0">
                    <a:pos x="15" y="357"/>
                  </a:cxn>
                  <a:cxn ang="0">
                    <a:pos x="13" y="356"/>
                  </a:cxn>
                  <a:cxn ang="0">
                    <a:pos x="11" y="356"/>
                  </a:cxn>
                  <a:cxn ang="0">
                    <a:pos x="11" y="356"/>
                  </a:cxn>
                  <a:cxn ang="0">
                    <a:pos x="10" y="349"/>
                  </a:cxn>
                  <a:cxn ang="0">
                    <a:pos x="10" y="339"/>
                  </a:cxn>
                  <a:cxn ang="0">
                    <a:pos x="11" y="324"/>
                  </a:cxn>
                  <a:cxn ang="0">
                    <a:pos x="11" y="324"/>
                  </a:cxn>
                  <a:cxn ang="0">
                    <a:pos x="12" y="304"/>
                  </a:cxn>
                  <a:cxn ang="0">
                    <a:pos x="14" y="283"/>
                  </a:cxn>
                  <a:cxn ang="0">
                    <a:pos x="14" y="283"/>
                  </a:cxn>
                  <a:cxn ang="0">
                    <a:pos x="19" y="259"/>
                  </a:cxn>
                  <a:cxn ang="0">
                    <a:pos x="24" y="235"/>
                  </a:cxn>
                  <a:cxn ang="0">
                    <a:pos x="35" y="185"/>
                  </a:cxn>
                  <a:cxn ang="0">
                    <a:pos x="35" y="185"/>
                  </a:cxn>
                  <a:cxn ang="0">
                    <a:pos x="47" y="143"/>
                  </a:cxn>
                  <a:cxn ang="0">
                    <a:pos x="61" y="102"/>
                  </a:cxn>
                  <a:cxn ang="0">
                    <a:pos x="61" y="102"/>
                  </a:cxn>
                  <a:cxn ang="0">
                    <a:pos x="70" y="77"/>
                  </a:cxn>
                  <a:cxn ang="0">
                    <a:pos x="80" y="53"/>
                  </a:cxn>
                  <a:cxn ang="0">
                    <a:pos x="93" y="30"/>
                  </a:cxn>
                  <a:cxn ang="0">
                    <a:pos x="106" y="8"/>
                  </a:cxn>
                  <a:cxn ang="0">
                    <a:pos x="106" y="8"/>
                  </a:cxn>
                  <a:cxn ang="0">
                    <a:pos x="106" y="6"/>
                  </a:cxn>
                  <a:cxn ang="0">
                    <a:pos x="106" y="3"/>
                  </a:cxn>
                  <a:cxn ang="0">
                    <a:pos x="105" y="2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2"/>
                  </a:cxn>
                  <a:cxn ang="0">
                    <a:pos x="98" y="2"/>
                  </a:cxn>
                </a:cxnLst>
                <a:rect l="0" t="0" r="r" b="b"/>
                <a:pathLst>
                  <a:path w="106" h="370">
                    <a:moveTo>
                      <a:pt x="98" y="2"/>
                    </a:moveTo>
                    <a:lnTo>
                      <a:pt x="98" y="2"/>
                    </a:lnTo>
                    <a:lnTo>
                      <a:pt x="84" y="26"/>
                    </a:lnTo>
                    <a:lnTo>
                      <a:pt x="71" y="51"/>
                    </a:lnTo>
                    <a:lnTo>
                      <a:pt x="61" y="77"/>
                    </a:lnTo>
                    <a:lnTo>
                      <a:pt x="51" y="103"/>
                    </a:lnTo>
                    <a:lnTo>
                      <a:pt x="42" y="128"/>
                    </a:lnTo>
                    <a:lnTo>
                      <a:pt x="34" y="155"/>
                    </a:lnTo>
                    <a:lnTo>
                      <a:pt x="27" y="182"/>
                    </a:lnTo>
                    <a:lnTo>
                      <a:pt x="21" y="209"/>
                    </a:lnTo>
                    <a:lnTo>
                      <a:pt x="21" y="209"/>
                    </a:lnTo>
                    <a:lnTo>
                      <a:pt x="14" y="234"/>
                    </a:lnTo>
                    <a:lnTo>
                      <a:pt x="9" y="259"/>
                    </a:lnTo>
                    <a:lnTo>
                      <a:pt x="6" y="283"/>
                    </a:lnTo>
                    <a:lnTo>
                      <a:pt x="3" y="308"/>
                    </a:lnTo>
                    <a:lnTo>
                      <a:pt x="3" y="308"/>
                    </a:lnTo>
                    <a:lnTo>
                      <a:pt x="1" y="323"/>
                    </a:lnTo>
                    <a:lnTo>
                      <a:pt x="0" y="340"/>
                    </a:lnTo>
                    <a:lnTo>
                      <a:pt x="0" y="349"/>
                    </a:lnTo>
                    <a:lnTo>
                      <a:pt x="1" y="356"/>
                    </a:lnTo>
                    <a:lnTo>
                      <a:pt x="4" y="363"/>
                    </a:lnTo>
                    <a:lnTo>
                      <a:pt x="6" y="366"/>
                    </a:lnTo>
                    <a:lnTo>
                      <a:pt x="8" y="368"/>
                    </a:lnTo>
                    <a:lnTo>
                      <a:pt x="8" y="368"/>
                    </a:lnTo>
                    <a:lnTo>
                      <a:pt x="11" y="370"/>
                    </a:lnTo>
                    <a:lnTo>
                      <a:pt x="13" y="369"/>
                    </a:lnTo>
                    <a:lnTo>
                      <a:pt x="15" y="368"/>
                    </a:lnTo>
                    <a:lnTo>
                      <a:pt x="16" y="365"/>
                    </a:lnTo>
                    <a:lnTo>
                      <a:pt x="16" y="361"/>
                    </a:lnTo>
                    <a:lnTo>
                      <a:pt x="16" y="361"/>
                    </a:lnTo>
                    <a:lnTo>
                      <a:pt x="16" y="359"/>
                    </a:lnTo>
                    <a:lnTo>
                      <a:pt x="15" y="357"/>
                    </a:lnTo>
                    <a:lnTo>
                      <a:pt x="13" y="356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0" y="349"/>
                    </a:lnTo>
                    <a:lnTo>
                      <a:pt x="10" y="339"/>
                    </a:lnTo>
                    <a:lnTo>
                      <a:pt x="11" y="324"/>
                    </a:lnTo>
                    <a:lnTo>
                      <a:pt x="11" y="324"/>
                    </a:lnTo>
                    <a:lnTo>
                      <a:pt x="12" y="304"/>
                    </a:lnTo>
                    <a:lnTo>
                      <a:pt x="14" y="283"/>
                    </a:lnTo>
                    <a:lnTo>
                      <a:pt x="14" y="283"/>
                    </a:lnTo>
                    <a:lnTo>
                      <a:pt x="19" y="259"/>
                    </a:lnTo>
                    <a:lnTo>
                      <a:pt x="24" y="23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47" y="143"/>
                    </a:lnTo>
                    <a:lnTo>
                      <a:pt x="61" y="102"/>
                    </a:lnTo>
                    <a:lnTo>
                      <a:pt x="61" y="102"/>
                    </a:lnTo>
                    <a:lnTo>
                      <a:pt x="70" y="77"/>
                    </a:lnTo>
                    <a:lnTo>
                      <a:pt x="80" y="53"/>
                    </a:lnTo>
                    <a:lnTo>
                      <a:pt x="93" y="30"/>
                    </a:lnTo>
                    <a:lnTo>
                      <a:pt x="106" y="8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6" y="3"/>
                    </a:lnTo>
                    <a:lnTo>
                      <a:pt x="105" y="2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2"/>
                    </a:lnTo>
                    <a:lnTo>
                      <a:pt x="9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8" name="Freeform 169"/>
              <p:cNvSpPr/>
              <p:nvPr/>
            </p:nvSpPr>
            <p:spPr bwMode="auto">
              <a:xfrm>
                <a:off x="4305300" y="2198688"/>
                <a:ext cx="39688" cy="146050"/>
              </a:xfrm>
              <a:custGeom>
                <a:avLst/>
                <a:gdLst/>
                <a:ahLst/>
                <a:cxnLst>
                  <a:cxn ang="0">
                    <a:pos x="68" y="2"/>
                  </a:cxn>
                  <a:cxn ang="0">
                    <a:pos x="68" y="2"/>
                  </a:cxn>
                  <a:cxn ang="0">
                    <a:pos x="62" y="10"/>
                  </a:cxn>
                  <a:cxn ang="0">
                    <a:pos x="57" y="20"/>
                  </a:cxn>
                  <a:cxn ang="0">
                    <a:pos x="54" y="31"/>
                  </a:cxn>
                  <a:cxn ang="0">
                    <a:pos x="53" y="41"/>
                  </a:cxn>
                  <a:cxn ang="0">
                    <a:pos x="53" y="41"/>
                  </a:cxn>
                  <a:cxn ang="0">
                    <a:pos x="51" y="51"/>
                  </a:cxn>
                  <a:cxn ang="0">
                    <a:pos x="49" y="60"/>
                  </a:cxn>
                  <a:cxn ang="0">
                    <a:pos x="42" y="80"/>
                  </a:cxn>
                  <a:cxn ang="0">
                    <a:pos x="37" y="101"/>
                  </a:cxn>
                  <a:cxn ang="0">
                    <a:pos x="32" y="120"/>
                  </a:cxn>
                  <a:cxn ang="0">
                    <a:pos x="32" y="120"/>
                  </a:cxn>
                  <a:cxn ang="0">
                    <a:pos x="14" y="191"/>
                  </a:cxn>
                  <a:cxn ang="0">
                    <a:pos x="7" y="227"/>
                  </a:cxn>
                  <a:cxn ang="0">
                    <a:pos x="3" y="244"/>
                  </a:cxn>
                  <a:cxn ang="0">
                    <a:pos x="1" y="263"/>
                  </a:cxn>
                  <a:cxn ang="0">
                    <a:pos x="1" y="263"/>
                  </a:cxn>
                  <a:cxn ang="0">
                    <a:pos x="0" y="265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0" y="272"/>
                  </a:cxn>
                  <a:cxn ang="0">
                    <a:pos x="1" y="273"/>
                  </a:cxn>
                  <a:cxn ang="0">
                    <a:pos x="3" y="274"/>
                  </a:cxn>
                  <a:cxn ang="0">
                    <a:pos x="4" y="274"/>
                  </a:cxn>
                  <a:cxn ang="0">
                    <a:pos x="7" y="273"/>
                  </a:cxn>
                  <a:cxn ang="0">
                    <a:pos x="8" y="272"/>
                  </a:cxn>
                  <a:cxn ang="0">
                    <a:pos x="9" y="270"/>
                  </a:cxn>
                  <a:cxn ang="0">
                    <a:pos x="9" y="270"/>
                  </a:cxn>
                  <a:cxn ang="0">
                    <a:pos x="11" y="254"/>
                  </a:cxn>
                  <a:cxn ang="0">
                    <a:pos x="14" y="237"/>
                  </a:cxn>
                  <a:cxn ang="0">
                    <a:pos x="22" y="204"/>
                  </a:cxn>
                  <a:cxn ang="0">
                    <a:pos x="37" y="139"/>
                  </a:cxn>
                  <a:cxn ang="0">
                    <a:pos x="37" y="139"/>
                  </a:cxn>
                  <a:cxn ang="0">
                    <a:pos x="45" y="106"/>
                  </a:cxn>
                  <a:cxn ang="0">
                    <a:pos x="54" y="73"/>
                  </a:cxn>
                  <a:cxn ang="0">
                    <a:pos x="54" y="73"/>
                  </a:cxn>
                  <a:cxn ang="0">
                    <a:pos x="58" y="56"/>
                  </a:cxn>
                  <a:cxn ang="0">
                    <a:pos x="61" y="39"/>
                  </a:cxn>
                  <a:cxn ang="0">
                    <a:pos x="64" y="31"/>
                  </a:cxn>
                  <a:cxn ang="0">
                    <a:pos x="66" y="22"/>
                  </a:cxn>
                  <a:cxn ang="0">
                    <a:pos x="70" y="14"/>
                  </a:cxn>
                  <a:cxn ang="0">
                    <a:pos x="74" y="8"/>
                  </a:cxn>
                  <a:cxn ang="0">
                    <a:pos x="74" y="8"/>
                  </a:cxn>
                  <a:cxn ang="0">
                    <a:pos x="75" y="6"/>
                  </a:cxn>
                  <a:cxn ang="0">
                    <a:pos x="75" y="5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69" y="0"/>
                  </a:cxn>
                  <a:cxn ang="0">
                    <a:pos x="68" y="2"/>
                  </a:cxn>
                  <a:cxn ang="0">
                    <a:pos x="68" y="2"/>
                  </a:cxn>
                </a:cxnLst>
                <a:rect l="0" t="0" r="r" b="b"/>
                <a:pathLst>
                  <a:path w="75" h="274">
                    <a:moveTo>
                      <a:pt x="68" y="2"/>
                    </a:moveTo>
                    <a:lnTo>
                      <a:pt x="68" y="2"/>
                    </a:lnTo>
                    <a:lnTo>
                      <a:pt x="62" y="10"/>
                    </a:lnTo>
                    <a:lnTo>
                      <a:pt x="57" y="20"/>
                    </a:lnTo>
                    <a:lnTo>
                      <a:pt x="54" y="31"/>
                    </a:lnTo>
                    <a:lnTo>
                      <a:pt x="53" y="41"/>
                    </a:lnTo>
                    <a:lnTo>
                      <a:pt x="53" y="41"/>
                    </a:lnTo>
                    <a:lnTo>
                      <a:pt x="51" y="51"/>
                    </a:lnTo>
                    <a:lnTo>
                      <a:pt x="49" y="60"/>
                    </a:lnTo>
                    <a:lnTo>
                      <a:pt x="42" y="80"/>
                    </a:lnTo>
                    <a:lnTo>
                      <a:pt x="37" y="101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14" y="191"/>
                    </a:lnTo>
                    <a:lnTo>
                      <a:pt x="7" y="227"/>
                    </a:lnTo>
                    <a:lnTo>
                      <a:pt x="3" y="244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0" y="265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2"/>
                    </a:lnTo>
                    <a:lnTo>
                      <a:pt x="1" y="273"/>
                    </a:lnTo>
                    <a:lnTo>
                      <a:pt x="3" y="274"/>
                    </a:lnTo>
                    <a:lnTo>
                      <a:pt x="4" y="274"/>
                    </a:lnTo>
                    <a:lnTo>
                      <a:pt x="7" y="273"/>
                    </a:lnTo>
                    <a:lnTo>
                      <a:pt x="8" y="272"/>
                    </a:lnTo>
                    <a:lnTo>
                      <a:pt x="9" y="270"/>
                    </a:lnTo>
                    <a:lnTo>
                      <a:pt x="9" y="270"/>
                    </a:lnTo>
                    <a:lnTo>
                      <a:pt x="11" y="254"/>
                    </a:lnTo>
                    <a:lnTo>
                      <a:pt x="14" y="237"/>
                    </a:lnTo>
                    <a:lnTo>
                      <a:pt x="22" y="204"/>
                    </a:lnTo>
                    <a:lnTo>
                      <a:pt x="37" y="139"/>
                    </a:lnTo>
                    <a:lnTo>
                      <a:pt x="37" y="139"/>
                    </a:lnTo>
                    <a:lnTo>
                      <a:pt x="45" y="106"/>
                    </a:lnTo>
                    <a:lnTo>
                      <a:pt x="54" y="73"/>
                    </a:lnTo>
                    <a:lnTo>
                      <a:pt x="54" y="73"/>
                    </a:lnTo>
                    <a:lnTo>
                      <a:pt x="58" y="56"/>
                    </a:lnTo>
                    <a:lnTo>
                      <a:pt x="61" y="39"/>
                    </a:lnTo>
                    <a:lnTo>
                      <a:pt x="64" y="31"/>
                    </a:lnTo>
                    <a:lnTo>
                      <a:pt x="66" y="22"/>
                    </a:lnTo>
                    <a:lnTo>
                      <a:pt x="70" y="14"/>
                    </a:lnTo>
                    <a:lnTo>
                      <a:pt x="74" y="8"/>
                    </a:lnTo>
                    <a:lnTo>
                      <a:pt x="74" y="8"/>
                    </a:lnTo>
                    <a:lnTo>
                      <a:pt x="75" y="6"/>
                    </a:lnTo>
                    <a:lnTo>
                      <a:pt x="75" y="5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8" y="2"/>
                    </a:lnTo>
                    <a:lnTo>
                      <a:pt x="6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9" name="Freeform 170"/>
              <p:cNvSpPr/>
              <p:nvPr/>
            </p:nvSpPr>
            <p:spPr bwMode="auto">
              <a:xfrm>
                <a:off x="4338638" y="2201863"/>
                <a:ext cx="31750" cy="112713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2" y="4"/>
                  </a:cxn>
                  <a:cxn ang="0">
                    <a:pos x="51" y="10"/>
                  </a:cxn>
                  <a:cxn ang="0">
                    <a:pos x="48" y="16"/>
                  </a:cxn>
                  <a:cxn ang="0">
                    <a:pos x="43" y="29"/>
                  </a:cxn>
                  <a:cxn ang="0">
                    <a:pos x="38" y="41"/>
                  </a:cxn>
                  <a:cxn ang="0">
                    <a:pos x="36" y="47"/>
                  </a:cxn>
                  <a:cxn ang="0">
                    <a:pos x="34" y="54"/>
                  </a:cxn>
                  <a:cxn ang="0">
                    <a:pos x="34" y="54"/>
                  </a:cxn>
                  <a:cxn ang="0">
                    <a:pos x="25" y="103"/>
                  </a:cxn>
                  <a:cxn ang="0">
                    <a:pos x="25" y="103"/>
                  </a:cxn>
                  <a:cxn ang="0">
                    <a:pos x="23" y="116"/>
                  </a:cxn>
                  <a:cxn ang="0">
                    <a:pos x="19" y="129"/>
                  </a:cxn>
                  <a:cxn ang="0">
                    <a:pos x="10" y="156"/>
                  </a:cxn>
                  <a:cxn ang="0">
                    <a:pos x="3" y="181"/>
                  </a:cxn>
                  <a:cxn ang="0">
                    <a:pos x="1" y="195"/>
                  </a:cxn>
                  <a:cxn ang="0">
                    <a:pos x="0" y="208"/>
                  </a:cxn>
                  <a:cxn ang="0">
                    <a:pos x="0" y="208"/>
                  </a:cxn>
                  <a:cxn ang="0">
                    <a:pos x="0" y="210"/>
                  </a:cxn>
                  <a:cxn ang="0">
                    <a:pos x="1" y="211"/>
                  </a:cxn>
                  <a:cxn ang="0">
                    <a:pos x="2" y="212"/>
                  </a:cxn>
                  <a:cxn ang="0">
                    <a:pos x="4" y="212"/>
                  </a:cxn>
                  <a:cxn ang="0">
                    <a:pos x="6" y="212"/>
                  </a:cxn>
                  <a:cxn ang="0">
                    <a:pos x="7" y="211"/>
                  </a:cxn>
                  <a:cxn ang="0">
                    <a:pos x="8" y="210"/>
                  </a:cxn>
                  <a:cxn ang="0">
                    <a:pos x="9" y="208"/>
                  </a:cxn>
                  <a:cxn ang="0">
                    <a:pos x="9" y="208"/>
                  </a:cxn>
                  <a:cxn ang="0">
                    <a:pos x="10" y="200"/>
                  </a:cxn>
                  <a:cxn ang="0">
                    <a:pos x="11" y="192"/>
                  </a:cxn>
                  <a:cxn ang="0">
                    <a:pos x="15" y="176"/>
                  </a:cxn>
                  <a:cxn ang="0">
                    <a:pos x="26" y="144"/>
                  </a:cxn>
                  <a:cxn ang="0">
                    <a:pos x="26" y="144"/>
                  </a:cxn>
                  <a:cxn ang="0">
                    <a:pos x="29" y="131"/>
                  </a:cxn>
                  <a:cxn ang="0">
                    <a:pos x="32" y="117"/>
                  </a:cxn>
                  <a:cxn ang="0">
                    <a:pos x="37" y="91"/>
                  </a:cxn>
                  <a:cxn ang="0">
                    <a:pos x="37" y="91"/>
                  </a:cxn>
                  <a:cxn ang="0">
                    <a:pos x="41" y="67"/>
                  </a:cxn>
                  <a:cxn ang="0">
                    <a:pos x="46" y="42"/>
                  </a:cxn>
                  <a:cxn ang="0">
                    <a:pos x="46" y="42"/>
                  </a:cxn>
                  <a:cxn ang="0">
                    <a:pos x="50" y="33"/>
                  </a:cxn>
                  <a:cxn ang="0">
                    <a:pos x="55" y="23"/>
                  </a:cxn>
                  <a:cxn ang="0">
                    <a:pos x="59" y="14"/>
                  </a:cxn>
                  <a:cxn ang="0">
                    <a:pos x="60" y="9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3"/>
                  </a:cxn>
                  <a:cxn ang="0">
                    <a:pos x="60" y="1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4" y="1"/>
                  </a:cxn>
                  <a:cxn ang="0">
                    <a:pos x="53" y="3"/>
                  </a:cxn>
                  <a:cxn ang="0">
                    <a:pos x="52" y="4"/>
                  </a:cxn>
                  <a:cxn ang="0">
                    <a:pos x="52" y="4"/>
                  </a:cxn>
                </a:cxnLst>
                <a:rect l="0" t="0" r="r" b="b"/>
                <a:pathLst>
                  <a:path w="61" h="212">
                    <a:moveTo>
                      <a:pt x="52" y="4"/>
                    </a:moveTo>
                    <a:lnTo>
                      <a:pt x="52" y="4"/>
                    </a:lnTo>
                    <a:lnTo>
                      <a:pt x="51" y="10"/>
                    </a:lnTo>
                    <a:lnTo>
                      <a:pt x="48" y="16"/>
                    </a:lnTo>
                    <a:lnTo>
                      <a:pt x="43" y="29"/>
                    </a:lnTo>
                    <a:lnTo>
                      <a:pt x="38" y="41"/>
                    </a:lnTo>
                    <a:lnTo>
                      <a:pt x="36" y="47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5" y="103"/>
                    </a:lnTo>
                    <a:lnTo>
                      <a:pt x="25" y="103"/>
                    </a:lnTo>
                    <a:lnTo>
                      <a:pt x="23" y="116"/>
                    </a:lnTo>
                    <a:lnTo>
                      <a:pt x="19" y="129"/>
                    </a:lnTo>
                    <a:lnTo>
                      <a:pt x="10" y="156"/>
                    </a:lnTo>
                    <a:lnTo>
                      <a:pt x="3" y="181"/>
                    </a:lnTo>
                    <a:lnTo>
                      <a:pt x="1" y="19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10"/>
                    </a:lnTo>
                    <a:lnTo>
                      <a:pt x="1" y="211"/>
                    </a:lnTo>
                    <a:lnTo>
                      <a:pt x="2" y="212"/>
                    </a:lnTo>
                    <a:lnTo>
                      <a:pt x="4" y="212"/>
                    </a:lnTo>
                    <a:lnTo>
                      <a:pt x="6" y="212"/>
                    </a:lnTo>
                    <a:lnTo>
                      <a:pt x="7" y="211"/>
                    </a:lnTo>
                    <a:lnTo>
                      <a:pt x="8" y="210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10" y="200"/>
                    </a:lnTo>
                    <a:lnTo>
                      <a:pt x="11" y="192"/>
                    </a:lnTo>
                    <a:lnTo>
                      <a:pt x="15" y="17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9" y="131"/>
                    </a:lnTo>
                    <a:lnTo>
                      <a:pt x="32" y="117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41" y="67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50" y="33"/>
                    </a:lnTo>
                    <a:lnTo>
                      <a:pt x="55" y="23"/>
                    </a:lnTo>
                    <a:lnTo>
                      <a:pt x="59" y="14"/>
                    </a:lnTo>
                    <a:lnTo>
                      <a:pt x="60" y="9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3"/>
                    </a:lnTo>
                    <a:lnTo>
                      <a:pt x="60" y="1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53" y="3"/>
                    </a:lnTo>
                    <a:lnTo>
                      <a:pt x="52" y="4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0" name="Freeform 171"/>
              <p:cNvSpPr/>
              <p:nvPr/>
            </p:nvSpPr>
            <p:spPr bwMode="auto">
              <a:xfrm>
                <a:off x="4357688" y="2209800"/>
                <a:ext cx="36513" cy="90488"/>
              </a:xfrm>
              <a:custGeom>
                <a:avLst/>
                <a:gdLst/>
                <a:ahLst/>
                <a:cxnLst>
                  <a:cxn ang="0">
                    <a:pos x="60" y="1"/>
                  </a:cxn>
                  <a:cxn ang="0">
                    <a:pos x="60" y="1"/>
                  </a:cxn>
                  <a:cxn ang="0">
                    <a:pos x="51" y="10"/>
                  </a:cxn>
                  <a:cxn ang="0">
                    <a:pos x="43" y="22"/>
                  </a:cxn>
                  <a:cxn ang="0">
                    <a:pos x="37" y="34"/>
                  </a:cxn>
                  <a:cxn ang="0">
                    <a:pos x="33" y="48"/>
                  </a:cxn>
                  <a:cxn ang="0">
                    <a:pos x="29" y="61"/>
                  </a:cxn>
                  <a:cxn ang="0">
                    <a:pos x="25" y="75"/>
                  </a:cxn>
                  <a:cxn ang="0">
                    <a:pos x="20" y="100"/>
                  </a:cxn>
                  <a:cxn ang="0">
                    <a:pos x="20" y="100"/>
                  </a:cxn>
                  <a:cxn ang="0">
                    <a:pos x="15" y="115"/>
                  </a:cxn>
                  <a:cxn ang="0">
                    <a:pos x="6" y="135"/>
                  </a:cxn>
                  <a:cxn ang="0">
                    <a:pos x="3" y="147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1" y="166"/>
                  </a:cxn>
                  <a:cxn ang="0">
                    <a:pos x="3" y="170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1"/>
                  </a:cxn>
                  <a:cxn ang="0">
                    <a:pos x="9" y="169"/>
                  </a:cxn>
                  <a:cxn ang="0">
                    <a:pos x="10" y="167"/>
                  </a:cxn>
                  <a:cxn ang="0">
                    <a:pos x="11" y="165"/>
                  </a:cxn>
                  <a:cxn ang="0">
                    <a:pos x="10" y="164"/>
                  </a:cxn>
                  <a:cxn ang="0">
                    <a:pos x="9" y="162"/>
                  </a:cxn>
                  <a:cxn ang="0">
                    <a:pos x="9" y="162"/>
                  </a:cxn>
                  <a:cxn ang="0">
                    <a:pos x="10" y="159"/>
                  </a:cxn>
                  <a:cxn ang="0">
                    <a:pos x="14" y="152"/>
                  </a:cxn>
                  <a:cxn ang="0">
                    <a:pos x="18" y="138"/>
                  </a:cxn>
                  <a:cxn ang="0">
                    <a:pos x="18" y="138"/>
                  </a:cxn>
                  <a:cxn ang="0">
                    <a:pos x="24" y="119"/>
                  </a:cxn>
                  <a:cxn ang="0">
                    <a:pos x="29" y="100"/>
                  </a:cxn>
                  <a:cxn ang="0">
                    <a:pos x="29" y="100"/>
                  </a:cxn>
                  <a:cxn ang="0">
                    <a:pos x="34" y="76"/>
                  </a:cxn>
                  <a:cxn ang="0">
                    <a:pos x="38" y="63"/>
                  </a:cxn>
                  <a:cxn ang="0">
                    <a:pos x="41" y="51"/>
                  </a:cxn>
                  <a:cxn ang="0">
                    <a:pos x="47" y="38"/>
                  </a:cxn>
                  <a:cxn ang="0">
                    <a:pos x="52" y="27"/>
                  </a:cxn>
                  <a:cxn ang="0">
                    <a:pos x="58" y="17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6"/>
                  </a:cxn>
                  <a:cxn ang="0">
                    <a:pos x="68" y="4"/>
                  </a:cxn>
                  <a:cxn ang="0">
                    <a:pos x="67" y="3"/>
                  </a:cxn>
                  <a:cxn ang="0">
                    <a:pos x="66" y="1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60" y="1"/>
                  </a:cxn>
                </a:cxnLst>
                <a:rect l="0" t="0" r="r" b="b"/>
                <a:pathLst>
                  <a:path w="68" h="171">
                    <a:moveTo>
                      <a:pt x="60" y="1"/>
                    </a:moveTo>
                    <a:lnTo>
                      <a:pt x="60" y="1"/>
                    </a:lnTo>
                    <a:lnTo>
                      <a:pt x="51" y="10"/>
                    </a:lnTo>
                    <a:lnTo>
                      <a:pt x="43" y="22"/>
                    </a:lnTo>
                    <a:lnTo>
                      <a:pt x="37" y="34"/>
                    </a:lnTo>
                    <a:lnTo>
                      <a:pt x="33" y="48"/>
                    </a:lnTo>
                    <a:lnTo>
                      <a:pt x="29" y="61"/>
                    </a:lnTo>
                    <a:lnTo>
                      <a:pt x="25" y="75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5" y="115"/>
                    </a:lnTo>
                    <a:lnTo>
                      <a:pt x="6" y="135"/>
                    </a:lnTo>
                    <a:lnTo>
                      <a:pt x="3" y="147"/>
                    </a:lnTo>
                    <a:lnTo>
                      <a:pt x="0" y="156"/>
                    </a:lnTo>
                    <a:lnTo>
                      <a:pt x="0" y="164"/>
                    </a:lnTo>
                    <a:lnTo>
                      <a:pt x="1" y="166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1"/>
                    </a:lnTo>
                    <a:lnTo>
                      <a:pt x="9" y="169"/>
                    </a:lnTo>
                    <a:lnTo>
                      <a:pt x="10" y="167"/>
                    </a:lnTo>
                    <a:lnTo>
                      <a:pt x="11" y="165"/>
                    </a:lnTo>
                    <a:lnTo>
                      <a:pt x="10" y="164"/>
                    </a:lnTo>
                    <a:lnTo>
                      <a:pt x="9" y="162"/>
                    </a:lnTo>
                    <a:lnTo>
                      <a:pt x="9" y="162"/>
                    </a:lnTo>
                    <a:lnTo>
                      <a:pt x="10" y="159"/>
                    </a:lnTo>
                    <a:lnTo>
                      <a:pt x="14" y="152"/>
                    </a:lnTo>
                    <a:lnTo>
                      <a:pt x="18" y="138"/>
                    </a:lnTo>
                    <a:lnTo>
                      <a:pt x="18" y="138"/>
                    </a:lnTo>
                    <a:lnTo>
                      <a:pt x="24" y="119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34" y="76"/>
                    </a:lnTo>
                    <a:lnTo>
                      <a:pt x="38" y="63"/>
                    </a:lnTo>
                    <a:lnTo>
                      <a:pt x="41" y="51"/>
                    </a:lnTo>
                    <a:lnTo>
                      <a:pt x="47" y="38"/>
                    </a:lnTo>
                    <a:lnTo>
                      <a:pt x="52" y="27"/>
                    </a:lnTo>
                    <a:lnTo>
                      <a:pt x="58" y="1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8" y="4"/>
                    </a:lnTo>
                    <a:lnTo>
                      <a:pt x="67" y="3"/>
                    </a:lnTo>
                    <a:lnTo>
                      <a:pt x="66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6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1" name="Freeform 172"/>
              <p:cNvSpPr/>
              <p:nvPr/>
            </p:nvSpPr>
            <p:spPr bwMode="auto">
              <a:xfrm>
                <a:off x="4383088" y="2219325"/>
                <a:ext cx="33338" cy="63500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5" y="0"/>
                  </a:cxn>
                  <a:cxn ang="0">
                    <a:pos x="50" y="2"/>
                  </a:cxn>
                  <a:cxn ang="0">
                    <a:pos x="46" y="5"/>
                  </a:cxn>
                  <a:cxn ang="0">
                    <a:pos x="42" y="8"/>
                  </a:cxn>
                  <a:cxn ang="0">
                    <a:pos x="39" y="11"/>
                  </a:cxn>
                  <a:cxn ang="0">
                    <a:pos x="33" y="19"/>
                  </a:cxn>
                  <a:cxn ang="0">
                    <a:pos x="29" y="30"/>
                  </a:cxn>
                  <a:cxn ang="0">
                    <a:pos x="29" y="30"/>
                  </a:cxn>
                  <a:cxn ang="0">
                    <a:pos x="13" y="70"/>
                  </a:cxn>
                  <a:cxn ang="0">
                    <a:pos x="6" y="91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8"/>
                  </a:cxn>
                  <a:cxn ang="0">
                    <a:pos x="4" y="118"/>
                  </a:cxn>
                  <a:cxn ang="0">
                    <a:pos x="6" y="119"/>
                  </a:cxn>
                  <a:cxn ang="0">
                    <a:pos x="7" y="118"/>
                  </a:cxn>
                  <a:cxn ang="0">
                    <a:pos x="8" y="116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3" y="100"/>
                  </a:cxn>
                  <a:cxn ang="0">
                    <a:pos x="17" y="84"/>
                  </a:cxn>
                  <a:cxn ang="0">
                    <a:pos x="23" y="70"/>
                  </a:cxn>
                  <a:cxn ang="0">
                    <a:pos x="30" y="56"/>
                  </a:cxn>
                  <a:cxn ang="0">
                    <a:pos x="30" y="56"/>
                  </a:cxn>
                  <a:cxn ang="0">
                    <a:pos x="34" y="42"/>
                  </a:cxn>
                  <a:cxn ang="0">
                    <a:pos x="39" y="29"/>
                  </a:cxn>
                  <a:cxn ang="0">
                    <a:pos x="42" y="22"/>
                  </a:cxn>
                  <a:cxn ang="0">
                    <a:pos x="46" y="17"/>
                  </a:cxn>
                  <a:cxn ang="0">
                    <a:pos x="51" y="12"/>
                  </a:cxn>
                  <a:cxn ang="0">
                    <a:pos x="57" y="9"/>
                  </a:cxn>
                  <a:cxn ang="0">
                    <a:pos x="57" y="9"/>
                  </a:cxn>
                  <a:cxn ang="0">
                    <a:pos x="60" y="8"/>
                  </a:cxn>
                  <a:cxn ang="0">
                    <a:pos x="61" y="7"/>
                  </a:cxn>
                  <a:cxn ang="0">
                    <a:pos x="62" y="5"/>
                  </a:cxn>
                  <a:cxn ang="0">
                    <a:pos x="61" y="3"/>
                  </a:cxn>
                  <a:cxn ang="0">
                    <a:pos x="61" y="2"/>
                  </a:cxn>
                  <a:cxn ang="0">
                    <a:pos x="60" y="0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5" y="0"/>
                  </a:cxn>
                </a:cxnLst>
                <a:rect l="0" t="0" r="r" b="b"/>
                <a:pathLst>
                  <a:path w="62" h="119">
                    <a:moveTo>
                      <a:pt x="55" y="0"/>
                    </a:moveTo>
                    <a:lnTo>
                      <a:pt x="55" y="0"/>
                    </a:lnTo>
                    <a:lnTo>
                      <a:pt x="50" y="2"/>
                    </a:lnTo>
                    <a:lnTo>
                      <a:pt x="46" y="5"/>
                    </a:lnTo>
                    <a:lnTo>
                      <a:pt x="42" y="8"/>
                    </a:lnTo>
                    <a:lnTo>
                      <a:pt x="39" y="11"/>
                    </a:lnTo>
                    <a:lnTo>
                      <a:pt x="33" y="19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13" y="70"/>
                    </a:lnTo>
                    <a:lnTo>
                      <a:pt x="6" y="91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8"/>
                    </a:lnTo>
                    <a:lnTo>
                      <a:pt x="4" y="118"/>
                    </a:lnTo>
                    <a:lnTo>
                      <a:pt x="6" y="119"/>
                    </a:lnTo>
                    <a:lnTo>
                      <a:pt x="7" y="118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3" y="100"/>
                    </a:lnTo>
                    <a:lnTo>
                      <a:pt x="17" y="84"/>
                    </a:lnTo>
                    <a:lnTo>
                      <a:pt x="23" y="70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4" y="42"/>
                    </a:lnTo>
                    <a:lnTo>
                      <a:pt x="39" y="29"/>
                    </a:lnTo>
                    <a:lnTo>
                      <a:pt x="42" y="22"/>
                    </a:lnTo>
                    <a:lnTo>
                      <a:pt x="46" y="17"/>
                    </a:lnTo>
                    <a:lnTo>
                      <a:pt x="51" y="12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60" y="8"/>
                    </a:lnTo>
                    <a:lnTo>
                      <a:pt x="61" y="7"/>
                    </a:lnTo>
                    <a:lnTo>
                      <a:pt x="62" y="5"/>
                    </a:lnTo>
                    <a:lnTo>
                      <a:pt x="61" y="3"/>
                    </a:lnTo>
                    <a:lnTo>
                      <a:pt x="61" y="2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2" name="Freeform 173"/>
              <p:cNvSpPr/>
              <p:nvPr/>
            </p:nvSpPr>
            <p:spPr bwMode="auto">
              <a:xfrm>
                <a:off x="4403725" y="2228850"/>
                <a:ext cx="17463" cy="52388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27" y="1"/>
                  </a:cxn>
                  <a:cxn ang="0">
                    <a:pos x="24" y="2"/>
                  </a:cxn>
                  <a:cxn ang="0">
                    <a:pos x="22" y="6"/>
                  </a:cxn>
                  <a:cxn ang="0">
                    <a:pos x="17" y="12"/>
                  </a:cxn>
                  <a:cxn ang="0">
                    <a:pos x="15" y="20"/>
                  </a:cxn>
                  <a:cxn ang="0">
                    <a:pos x="14" y="27"/>
                  </a:cxn>
                  <a:cxn ang="0">
                    <a:pos x="14" y="27"/>
                  </a:cxn>
                  <a:cxn ang="0">
                    <a:pos x="12" y="45"/>
                  </a:cxn>
                  <a:cxn ang="0">
                    <a:pos x="10" y="61"/>
                  </a:cxn>
                  <a:cxn ang="0">
                    <a:pos x="6" y="78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1" y="100"/>
                  </a:cxn>
                  <a:cxn ang="0">
                    <a:pos x="3" y="100"/>
                  </a:cxn>
                  <a:cxn ang="0">
                    <a:pos x="6" y="100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5" y="80"/>
                  </a:cxn>
                  <a:cxn ang="0">
                    <a:pos x="18" y="75"/>
                  </a:cxn>
                  <a:cxn ang="0">
                    <a:pos x="18" y="75"/>
                  </a:cxn>
                  <a:cxn ang="0">
                    <a:pos x="19" y="72"/>
                  </a:cxn>
                  <a:cxn ang="0">
                    <a:pos x="21" y="69"/>
                  </a:cxn>
                  <a:cxn ang="0">
                    <a:pos x="21" y="62"/>
                  </a:cxn>
                  <a:cxn ang="0">
                    <a:pos x="22" y="49"/>
                  </a:cxn>
                  <a:cxn ang="0">
                    <a:pos x="22" y="49"/>
                  </a:cxn>
                  <a:cxn ang="0">
                    <a:pos x="23" y="28"/>
                  </a:cxn>
                  <a:cxn ang="0">
                    <a:pos x="24" y="22"/>
                  </a:cxn>
                  <a:cxn ang="0">
                    <a:pos x="25" y="17"/>
                  </a:cxn>
                  <a:cxn ang="0">
                    <a:pos x="27" y="13"/>
                  </a:cxn>
                  <a:cxn ang="0">
                    <a:pos x="30" y="10"/>
                  </a:cxn>
                  <a:cxn ang="0">
                    <a:pos x="30" y="10"/>
                  </a:cxn>
                  <a:cxn ang="0">
                    <a:pos x="31" y="9"/>
                  </a:cxn>
                  <a:cxn ang="0">
                    <a:pos x="32" y="8"/>
                  </a:cxn>
                  <a:cxn ang="0">
                    <a:pos x="33" y="3"/>
                  </a:cxn>
                  <a:cxn ang="0">
                    <a:pos x="32" y="2"/>
                  </a:cxn>
                  <a:cxn ang="0">
                    <a:pos x="31" y="1"/>
                  </a:cxn>
                  <a:cxn ang="0">
                    <a:pos x="29" y="0"/>
                  </a:cxn>
                  <a:cxn ang="0">
                    <a:pos x="27" y="1"/>
                  </a:cxn>
                  <a:cxn ang="0">
                    <a:pos x="27" y="1"/>
                  </a:cxn>
                </a:cxnLst>
                <a:rect l="0" t="0" r="r" b="b"/>
                <a:pathLst>
                  <a:path w="33" h="100">
                    <a:moveTo>
                      <a:pt x="27" y="1"/>
                    </a:moveTo>
                    <a:lnTo>
                      <a:pt x="27" y="1"/>
                    </a:lnTo>
                    <a:lnTo>
                      <a:pt x="24" y="2"/>
                    </a:lnTo>
                    <a:lnTo>
                      <a:pt x="22" y="6"/>
                    </a:lnTo>
                    <a:lnTo>
                      <a:pt x="17" y="12"/>
                    </a:lnTo>
                    <a:lnTo>
                      <a:pt x="15" y="20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2" y="45"/>
                    </a:lnTo>
                    <a:lnTo>
                      <a:pt x="10" y="61"/>
                    </a:lnTo>
                    <a:lnTo>
                      <a:pt x="6" y="7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1" y="100"/>
                    </a:lnTo>
                    <a:lnTo>
                      <a:pt x="3" y="100"/>
                    </a:lnTo>
                    <a:lnTo>
                      <a:pt x="6" y="100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5" y="80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19" y="72"/>
                    </a:lnTo>
                    <a:lnTo>
                      <a:pt x="21" y="69"/>
                    </a:lnTo>
                    <a:lnTo>
                      <a:pt x="21" y="6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3" y="28"/>
                    </a:lnTo>
                    <a:lnTo>
                      <a:pt x="24" y="22"/>
                    </a:lnTo>
                    <a:lnTo>
                      <a:pt x="25" y="17"/>
                    </a:lnTo>
                    <a:lnTo>
                      <a:pt x="27" y="13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1" y="9"/>
                    </a:lnTo>
                    <a:lnTo>
                      <a:pt x="32" y="8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29" y="0"/>
                    </a:lnTo>
                    <a:lnTo>
                      <a:pt x="27" y="1"/>
                    </a:lnTo>
                    <a:lnTo>
                      <a:pt x="27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3" name="Freeform 174"/>
              <p:cNvSpPr/>
              <p:nvPr/>
            </p:nvSpPr>
            <p:spPr bwMode="auto">
              <a:xfrm>
                <a:off x="4340225" y="2436813"/>
                <a:ext cx="4763" cy="428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3" y="80"/>
                  </a:cxn>
                  <a:cxn ang="0">
                    <a:pos x="5" y="80"/>
                  </a:cxn>
                  <a:cxn ang="0">
                    <a:pos x="6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9" y="76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0">
                    <a:moveTo>
                      <a:pt x="0" y="5"/>
                    </a:moveTo>
                    <a:lnTo>
                      <a:pt x="0" y="76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80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4" name="Freeform 175"/>
              <p:cNvSpPr/>
              <p:nvPr/>
            </p:nvSpPr>
            <p:spPr bwMode="auto">
              <a:xfrm>
                <a:off x="4370388" y="2460625"/>
                <a:ext cx="11113" cy="6508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2" y="2"/>
                  </a:cxn>
                  <a:cxn ang="0">
                    <a:pos x="9" y="9"/>
                  </a:cxn>
                  <a:cxn ang="0">
                    <a:pos x="7" y="15"/>
                  </a:cxn>
                  <a:cxn ang="0">
                    <a:pos x="3" y="29"/>
                  </a:cxn>
                  <a:cxn ang="0">
                    <a:pos x="1" y="44"/>
                  </a:cxn>
                  <a:cxn ang="0">
                    <a:pos x="0" y="59"/>
                  </a:cxn>
                  <a:cxn ang="0">
                    <a:pos x="1" y="90"/>
                  </a:cxn>
                  <a:cxn ang="0">
                    <a:pos x="2" y="118"/>
                  </a:cxn>
                  <a:cxn ang="0">
                    <a:pos x="2" y="118"/>
                  </a:cxn>
                  <a:cxn ang="0">
                    <a:pos x="3" y="120"/>
                  </a:cxn>
                  <a:cxn ang="0">
                    <a:pos x="4" y="122"/>
                  </a:cxn>
                  <a:cxn ang="0">
                    <a:pos x="5" y="123"/>
                  </a:cxn>
                  <a:cxn ang="0">
                    <a:pos x="7" y="123"/>
                  </a:cxn>
                  <a:cxn ang="0">
                    <a:pos x="9" y="123"/>
                  </a:cxn>
                  <a:cxn ang="0">
                    <a:pos x="10" y="122"/>
                  </a:cxn>
                  <a:cxn ang="0">
                    <a:pos x="11" y="120"/>
                  </a:cxn>
                  <a:cxn ang="0">
                    <a:pos x="11" y="118"/>
                  </a:cxn>
                  <a:cxn ang="0">
                    <a:pos x="11" y="118"/>
                  </a:cxn>
                  <a:cxn ang="0">
                    <a:pos x="10" y="91"/>
                  </a:cxn>
                  <a:cxn ang="0">
                    <a:pos x="10" y="61"/>
                  </a:cxn>
                  <a:cxn ang="0">
                    <a:pos x="10" y="47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7" y="13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2" y="5"/>
                  </a:cxn>
                  <a:cxn ang="0">
                    <a:pos x="20" y="3"/>
                  </a:cxn>
                  <a:cxn ang="0">
                    <a:pos x="19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2"/>
                  </a:cxn>
                </a:cxnLst>
                <a:rect l="0" t="0" r="r" b="b"/>
                <a:pathLst>
                  <a:path w="22" h="123">
                    <a:moveTo>
                      <a:pt x="12" y="2"/>
                    </a:moveTo>
                    <a:lnTo>
                      <a:pt x="12" y="2"/>
                    </a:lnTo>
                    <a:lnTo>
                      <a:pt x="9" y="9"/>
                    </a:lnTo>
                    <a:lnTo>
                      <a:pt x="7" y="15"/>
                    </a:lnTo>
                    <a:lnTo>
                      <a:pt x="3" y="29"/>
                    </a:lnTo>
                    <a:lnTo>
                      <a:pt x="1" y="44"/>
                    </a:lnTo>
                    <a:lnTo>
                      <a:pt x="0" y="59"/>
                    </a:lnTo>
                    <a:lnTo>
                      <a:pt x="1" y="90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4" y="122"/>
                    </a:lnTo>
                    <a:lnTo>
                      <a:pt x="5" y="123"/>
                    </a:lnTo>
                    <a:lnTo>
                      <a:pt x="7" y="123"/>
                    </a:lnTo>
                    <a:lnTo>
                      <a:pt x="9" y="123"/>
                    </a:lnTo>
                    <a:lnTo>
                      <a:pt x="10" y="122"/>
                    </a:lnTo>
                    <a:lnTo>
                      <a:pt x="11" y="120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0" y="91"/>
                    </a:lnTo>
                    <a:lnTo>
                      <a:pt x="10" y="61"/>
                    </a:lnTo>
                    <a:lnTo>
                      <a:pt x="10" y="47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7" y="13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5" name="Freeform 176"/>
              <p:cNvSpPr/>
              <p:nvPr/>
            </p:nvSpPr>
            <p:spPr bwMode="auto">
              <a:xfrm>
                <a:off x="4395788" y="2492375"/>
                <a:ext cx="7938" cy="55563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29"/>
                  </a:cxn>
                  <a:cxn ang="0">
                    <a:pos x="2" y="53"/>
                  </a:cxn>
                  <a:cxn ang="0">
                    <a:pos x="1" y="77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4"/>
                  </a:cxn>
                  <a:cxn ang="0">
                    <a:pos x="4" y="105"/>
                  </a:cxn>
                  <a:cxn ang="0">
                    <a:pos x="6" y="105"/>
                  </a:cxn>
                  <a:cxn ang="0">
                    <a:pos x="7" y="105"/>
                  </a:cxn>
                  <a:cxn ang="0">
                    <a:pos x="9" y="104"/>
                  </a:cxn>
                  <a:cxn ang="0">
                    <a:pos x="10" y="102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1" y="77"/>
                  </a:cxn>
                  <a:cxn ang="0">
                    <a:pos x="13" y="53"/>
                  </a:cxn>
                  <a:cxn ang="0">
                    <a:pos x="14" y="29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05">
                    <a:moveTo>
                      <a:pt x="6" y="5"/>
                    </a:moveTo>
                    <a:lnTo>
                      <a:pt x="6" y="5"/>
                    </a:lnTo>
                    <a:lnTo>
                      <a:pt x="5" y="29"/>
                    </a:lnTo>
                    <a:lnTo>
                      <a:pt x="2" y="53"/>
                    </a:lnTo>
                    <a:lnTo>
                      <a:pt x="1" y="77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4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7" y="105"/>
                    </a:lnTo>
                    <a:lnTo>
                      <a:pt x="9" y="104"/>
                    </a:lnTo>
                    <a:lnTo>
                      <a:pt x="10" y="102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1" y="77"/>
                    </a:lnTo>
                    <a:lnTo>
                      <a:pt x="13" y="53"/>
                    </a:lnTo>
                    <a:lnTo>
                      <a:pt x="14" y="29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6" name="Freeform 177"/>
              <p:cNvSpPr/>
              <p:nvPr/>
            </p:nvSpPr>
            <p:spPr bwMode="auto">
              <a:xfrm>
                <a:off x="4424363" y="25209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6"/>
                  </a:cxn>
                  <a:cxn ang="0">
                    <a:pos x="3" y="136"/>
                  </a:cxn>
                  <a:cxn ang="0">
                    <a:pos x="4" y="137"/>
                  </a:cxn>
                  <a:cxn ang="0">
                    <a:pos x="6" y="136"/>
                  </a:cxn>
                  <a:cxn ang="0">
                    <a:pos x="7" y="136"/>
                  </a:cxn>
                  <a:cxn ang="0">
                    <a:pos x="8" y="134"/>
                  </a:cxn>
                  <a:cxn ang="0">
                    <a:pos x="9" y="13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137">
                    <a:moveTo>
                      <a:pt x="0" y="4"/>
                    </a:move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6"/>
                    </a:lnTo>
                    <a:lnTo>
                      <a:pt x="3" y="136"/>
                    </a:lnTo>
                    <a:lnTo>
                      <a:pt x="4" y="137"/>
                    </a:lnTo>
                    <a:lnTo>
                      <a:pt x="6" y="136"/>
                    </a:lnTo>
                    <a:lnTo>
                      <a:pt x="7" y="136"/>
                    </a:lnTo>
                    <a:lnTo>
                      <a:pt x="8" y="134"/>
                    </a:lnTo>
                    <a:lnTo>
                      <a:pt x="9" y="13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7" name="Freeform 178"/>
              <p:cNvSpPr/>
              <p:nvPr/>
            </p:nvSpPr>
            <p:spPr bwMode="auto">
              <a:xfrm>
                <a:off x="4451350" y="2547938"/>
                <a:ext cx="7938" cy="68263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3"/>
                  </a:cxn>
                  <a:cxn ang="0">
                    <a:pos x="1" y="47"/>
                  </a:cxn>
                  <a:cxn ang="0">
                    <a:pos x="0" y="62"/>
                  </a:cxn>
                  <a:cxn ang="0">
                    <a:pos x="0" y="124"/>
                  </a:cxn>
                  <a:cxn ang="0">
                    <a:pos x="0" y="124"/>
                  </a:cxn>
                  <a:cxn ang="0">
                    <a:pos x="1" y="126"/>
                  </a:cxn>
                  <a:cxn ang="0">
                    <a:pos x="2" y="127"/>
                  </a:cxn>
                  <a:cxn ang="0">
                    <a:pos x="3" y="128"/>
                  </a:cxn>
                  <a:cxn ang="0">
                    <a:pos x="5" y="128"/>
                  </a:cxn>
                  <a:cxn ang="0">
                    <a:pos x="6" y="128"/>
                  </a:cxn>
                  <a:cxn ang="0">
                    <a:pos x="8" y="127"/>
                  </a:cxn>
                  <a:cxn ang="0">
                    <a:pos x="9" y="126"/>
                  </a:cxn>
                  <a:cxn ang="0">
                    <a:pos x="9" y="124"/>
                  </a:cxn>
                  <a:cxn ang="0">
                    <a:pos x="9" y="69"/>
                  </a:cxn>
                  <a:cxn ang="0">
                    <a:pos x="9" y="69"/>
                  </a:cxn>
                  <a:cxn ang="0">
                    <a:pos x="10" y="52"/>
                  </a:cxn>
                  <a:cxn ang="0">
                    <a:pos x="11" y="3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28">
                    <a:moveTo>
                      <a:pt x="5" y="5"/>
                    </a:moveTo>
                    <a:lnTo>
                      <a:pt x="5" y="5"/>
                    </a:lnTo>
                    <a:lnTo>
                      <a:pt x="2" y="33"/>
                    </a:lnTo>
                    <a:lnTo>
                      <a:pt x="1" y="47"/>
                    </a:lnTo>
                    <a:lnTo>
                      <a:pt x="0" y="6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1" y="126"/>
                    </a:lnTo>
                    <a:lnTo>
                      <a:pt x="2" y="127"/>
                    </a:lnTo>
                    <a:lnTo>
                      <a:pt x="3" y="128"/>
                    </a:lnTo>
                    <a:lnTo>
                      <a:pt x="5" y="128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0" y="52"/>
                    </a:lnTo>
                    <a:lnTo>
                      <a:pt x="11" y="3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8" name="Freeform 179"/>
              <p:cNvSpPr/>
              <p:nvPr/>
            </p:nvSpPr>
            <p:spPr bwMode="auto">
              <a:xfrm>
                <a:off x="4478338" y="2578100"/>
                <a:ext cx="6350" cy="555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10" y="10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104">
                    <a:moveTo>
                      <a:pt x="0" y="5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10" y="10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9" name="Freeform 180"/>
              <p:cNvSpPr/>
              <p:nvPr/>
            </p:nvSpPr>
            <p:spPr bwMode="auto">
              <a:xfrm>
                <a:off x="4500563" y="2608263"/>
                <a:ext cx="7938" cy="49213"/>
              </a:xfrm>
              <a:custGeom>
                <a:avLst/>
                <a:gdLst/>
                <a:ahLst/>
                <a:cxnLst>
                  <a:cxn ang="0">
                    <a:pos x="15" y="88"/>
                  </a:cxn>
                  <a:cxn ang="0">
                    <a:pos x="15" y="88"/>
                  </a:cxn>
                  <a:cxn ang="0">
                    <a:pos x="12" y="79"/>
                  </a:cxn>
                  <a:cxn ang="0">
                    <a:pos x="10" y="68"/>
                  </a:cxn>
                  <a:cxn ang="0">
                    <a:pos x="9" y="57"/>
                  </a:cxn>
                  <a:cxn ang="0">
                    <a:pos x="9" y="47"/>
                  </a:cxn>
                  <a:cxn ang="0">
                    <a:pos x="9" y="2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6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9"/>
                  </a:cxn>
                  <a:cxn ang="0">
                    <a:pos x="3" y="81"/>
                  </a:cxn>
                  <a:cxn ang="0">
                    <a:pos x="6" y="91"/>
                  </a:cxn>
                  <a:cxn ang="0">
                    <a:pos x="6" y="91"/>
                  </a:cxn>
                  <a:cxn ang="0">
                    <a:pos x="7" y="93"/>
                  </a:cxn>
                  <a:cxn ang="0">
                    <a:pos x="8" y="94"/>
                  </a:cxn>
                  <a:cxn ang="0">
                    <a:pos x="10" y="94"/>
                  </a:cxn>
                  <a:cxn ang="0">
                    <a:pos x="12" y="94"/>
                  </a:cxn>
                  <a:cxn ang="0">
                    <a:pos x="13" y="93"/>
                  </a:cxn>
                  <a:cxn ang="0">
                    <a:pos x="14" y="92"/>
                  </a:cxn>
                  <a:cxn ang="0">
                    <a:pos x="15" y="90"/>
                  </a:cxn>
                  <a:cxn ang="0">
                    <a:pos x="15" y="88"/>
                  </a:cxn>
                  <a:cxn ang="0">
                    <a:pos x="15" y="88"/>
                  </a:cxn>
                </a:cxnLst>
                <a:rect l="0" t="0" r="r" b="b"/>
                <a:pathLst>
                  <a:path w="15" h="94">
                    <a:moveTo>
                      <a:pt x="15" y="88"/>
                    </a:moveTo>
                    <a:lnTo>
                      <a:pt x="15" y="88"/>
                    </a:lnTo>
                    <a:lnTo>
                      <a:pt x="12" y="79"/>
                    </a:lnTo>
                    <a:lnTo>
                      <a:pt x="10" y="68"/>
                    </a:lnTo>
                    <a:lnTo>
                      <a:pt x="9" y="57"/>
                    </a:lnTo>
                    <a:lnTo>
                      <a:pt x="9" y="47"/>
                    </a:lnTo>
                    <a:lnTo>
                      <a:pt x="9" y="2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6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9"/>
                    </a:lnTo>
                    <a:lnTo>
                      <a:pt x="3" y="8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7" y="93"/>
                    </a:lnTo>
                    <a:lnTo>
                      <a:pt x="8" y="94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3" y="93"/>
                    </a:lnTo>
                    <a:lnTo>
                      <a:pt x="14" y="92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5" y="8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20" name="Freeform 181"/>
              <p:cNvSpPr/>
              <p:nvPr/>
            </p:nvSpPr>
            <p:spPr bwMode="auto">
              <a:xfrm>
                <a:off x="4529138" y="2622550"/>
                <a:ext cx="7938" cy="63500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18"/>
                  </a:cxn>
                  <a:cxn ang="0">
                    <a:pos x="3" y="31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86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7"/>
                  </a:cxn>
                  <a:cxn ang="0">
                    <a:pos x="3" y="118"/>
                  </a:cxn>
                  <a:cxn ang="0">
                    <a:pos x="6" y="119"/>
                  </a:cxn>
                  <a:cxn ang="0">
                    <a:pos x="8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1" y="114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1"/>
                  </a:cxn>
                  <a:cxn ang="0">
                    <a:pos x="14" y="18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19">
                    <a:moveTo>
                      <a:pt x="6" y="5"/>
                    </a:moveTo>
                    <a:lnTo>
                      <a:pt x="6" y="5"/>
                    </a:lnTo>
                    <a:lnTo>
                      <a:pt x="5" y="18"/>
                    </a:lnTo>
                    <a:lnTo>
                      <a:pt x="3" y="31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86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8"/>
                    </a:lnTo>
                    <a:lnTo>
                      <a:pt x="6" y="119"/>
                    </a:lnTo>
                    <a:lnTo>
                      <a:pt x="8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1" y="114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1"/>
                    </a:lnTo>
                    <a:lnTo>
                      <a:pt x="14" y="18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21" name="Freeform 182"/>
              <p:cNvSpPr/>
              <p:nvPr/>
            </p:nvSpPr>
            <p:spPr bwMode="auto">
              <a:xfrm>
                <a:off x="4551363" y="2652713"/>
                <a:ext cx="4763" cy="55563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53"/>
                  </a:cxn>
                  <a:cxn ang="0">
                    <a:pos x="0" y="75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2" y="101"/>
                  </a:cxn>
                  <a:cxn ang="0">
                    <a:pos x="4" y="103"/>
                  </a:cxn>
                  <a:cxn ang="0">
                    <a:pos x="7" y="104"/>
                  </a:cxn>
                  <a:cxn ang="0">
                    <a:pos x="9" y="104"/>
                  </a:cxn>
                  <a:cxn ang="0">
                    <a:pos x="10" y="103"/>
                  </a:cxn>
                  <a:cxn ang="0">
                    <a:pos x="11" y="101"/>
                  </a:cxn>
                  <a:cxn ang="0">
                    <a:pos x="11" y="99"/>
                  </a:cxn>
                  <a:cxn ang="0">
                    <a:pos x="11" y="99"/>
                  </a:cxn>
                  <a:cxn ang="0">
                    <a:pos x="9" y="75"/>
                  </a:cxn>
                  <a:cxn ang="0">
                    <a:pos x="9" y="53"/>
                  </a:cxn>
                  <a:cxn ang="0">
                    <a:pos x="11" y="5"/>
                  </a:cxn>
                  <a:cxn ang="0">
                    <a:pos x="11" y="5"/>
                  </a:cxn>
                </a:cxnLst>
                <a:rect l="0" t="0" r="r" b="b"/>
                <a:pathLst>
                  <a:path w="11" h="104">
                    <a:moveTo>
                      <a:pt x="11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3"/>
                    </a:lnTo>
                    <a:lnTo>
                      <a:pt x="0" y="75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2" y="101"/>
                    </a:lnTo>
                    <a:lnTo>
                      <a:pt x="4" y="103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10" y="103"/>
                    </a:lnTo>
                    <a:lnTo>
                      <a:pt x="11" y="101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9" y="75"/>
                    </a:lnTo>
                    <a:lnTo>
                      <a:pt x="9" y="53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22" name="Freeform 183"/>
              <p:cNvSpPr/>
              <p:nvPr/>
            </p:nvSpPr>
            <p:spPr bwMode="auto">
              <a:xfrm>
                <a:off x="4572000" y="2676525"/>
                <a:ext cx="6350" cy="5873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57"/>
                  </a:cxn>
                  <a:cxn ang="0">
                    <a:pos x="2" y="83"/>
                  </a:cxn>
                  <a:cxn ang="0">
                    <a:pos x="5" y="109"/>
                  </a:cxn>
                  <a:cxn ang="0">
                    <a:pos x="5" y="109"/>
                  </a:cxn>
                  <a:cxn ang="0">
                    <a:pos x="6" y="111"/>
                  </a:cxn>
                  <a:cxn ang="0">
                    <a:pos x="7" y="112"/>
                  </a:cxn>
                  <a:cxn ang="0">
                    <a:pos x="10" y="113"/>
                  </a:cxn>
                  <a:cxn ang="0">
                    <a:pos x="12" y="113"/>
                  </a:cxn>
                  <a:cxn ang="0">
                    <a:pos x="13" y="112"/>
                  </a:cxn>
                  <a:cxn ang="0">
                    <a:pos x="14" y="111"/>
                  </a:cxn>
                  <a:cxn ang="0">
                    <a:pos x="14" y="109"/>
                  </a:cxn>
                  <a:cxn ang="0">
                    <a:pos x="14" y="109"/>
                  </a:cxn>
                  <a:cxn ang="0">
                    <a:pos x="12" y="83"/>
                  </a:cxn>
                  <a:cxn ang="0">
                    <a:pos x="10" y="5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113">
                    <a:moveTo>
                      <a:pt x="10" y="4"/>
                    </a:move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7"/>
                    </a:lnTo>
                    <a:lnTo>
                      <a:pt x="2" y="83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6" y="111"/>
                    </a:lnTo>
                    <a:lnTo>
                      <a:pt x="7" y="112"/>
                    </a:lnTo>
                    <a:lnTo>
                      <a:pt x="10" y="113"/>
                    </a:lnTo>
                    <a:lnTo>
                      <a:pt x="12" y="113"/>
                    </a:lnTo>
                    <a:lnTo>
                      <a:pt x="13" y="112"/>
                    </a:lnTo>
                    <a:lnTo>
                      <a:pt x="14" y="111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2" y="83"/>
                    </a:lnTo>
                    <a:lnTo>
                      <a:pt x="10" y="5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23" name="Freeform 184"/>
              <p:cNvSpPr/>
              <p:nvPr/>
            </p:nvSpPr>
            <p:spPr bwMode="auto">
              <a:xfrm>
                <a:off x="4481513" y="2305050"/>
                <a:ext cx="12700" cy="61913"/>
              </a:xfrm>
              <a:custGeom>
                <a:avLst/>
                <a:gdLst/>
                <a:ahLst/>
                <a:cxnLst>
                  <a:cxn ang="0">
                    <a:pos x="21" y="109"/>
                  </a:cxn>
                  <a:cxn ang="0">
                    <a:pos x="21" y="109"/>
                  </a:cxn>
                  <a:cxn ang="0">
                    <a:pos x="16" y="105"/>
                  </a:cxn>
                  <a:cxn ang="0">
                    <a:pos x="13" y="101"/>
                  </a:cxn>
                  <a:cxn ang="0">
                    <a:pos x="11" y="95"/>
                  </a:cxn>
                  <a:cxn ang="0">
                    <a:pos x="9" y="89"/>
                  </a:cxn>
                  <a:cxn ang="0">
                    <a:pos x="9" y="76"/>
                  </a:cxn>
                  <a:cxn ang="0">
                    <a:pos x="9" y="64"/>
                  </a:cxn>
                  <a:cxn ang="0">
                    <a:pos x="9" y="64"/>
                  </a:cxn>
                  <a:cxn ang="0">
                    <a:pos x="10" y="3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89"/>
                  </a:cxn>
                  <a:cxn ang="0">
                    <a:pos x="1" y="95"/>
                  </a:cxn>
                  <a:cxn ang="0">
                    <a:pos x="3" y="100"/>
                  </a:cxn>
                  <a:cxn ang="0">
                    <a:pos x="5" y="105"/>
                  </a:cxn>
                  <a:cxn ang="0">
                    <a:pos x="8" y="110"/>
                  </a:cxn>
                  <a:cxn ang="0">
                    <a:pos x="12" y="115"/>
                  </a:cxn>
                  <a:cxn ang="0">
                    <a:pos x="16" y="118"/>
                  </a:cxn>
                  <a:cxn ang="0">
                    <a:pos x="16" y="118"/>
                  </a:cxn>
                  <a:cxn ang="0">
                    <a:pos x="18" y="119"/>
                  </a:cxn>
                  <a:cxn ang="0">
                    <a:pos x="20" y="119"/>
                  </a:cxn>
                  <a:cxn ang="0">
                    <a:pos x="21" y="118"/>
                  </a:cxn>
                  <a:cxn ang="0">
                    <a:pos x="22" y="117"/>
                  </a:cxn>
                  <a:cxn ang="0">
                    <a:pos x="23" y="115"/>
                  </a:cxn>
                  <a:cxn ang="0">
                    <a:pos x="23" y="112"/>
                  </a:cxn>
                  <a:cxn ang="0">
                    <a:pos x="22" y="111"/>
                  </a:cxn>
                  <a:cxn ang="0">
                    <a:pos x="21" y="109"/>
                  </a:cxn>
                  <a:cxn ang="0">
                    <a:pos x="21" y="109"/>
                  </a:cxn>
                </a:cxnLst>
                <a:rect l="0" t="0" r="r" b="b"/>
                <a:pathLst>
                  <a:path w="23" h="119">
                    <a:moveTo>
                      <a:pt x="21" y="109"/>
                    </a:moveTo>
                    <a:lnTo>
                      <a:pt x="21" y="109"/>
                    </a:lnTo>
                    <a:lnTo>
                      <a:pt x="16" y="105"/>
                    </a:lnTo>
                    <a:lnTo>
                      <a:pt x="13" y="101"/>
                    </a:lnTo>
                    <a:lnTo>
                      <a:pt x="11" y="95"/>
                    </a:lnTo>
                    <a:lnTo>
                      <a:pt x="9" y="89"/>
                    </a:lnTo>
                    <a:lnTo>
                      <a:pt x="9" y="76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10" y="3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9"/>
                    </a:lnTo>
                    <a:lnTo>
                      <a:pt x="1" y="95"/>
                    </a:lnTo>
                    <a:lnTo>
                      <a:pt x="3" y="100"/>
                    </a:lnTo>
                    <a:lnTo>
                      <a:pt x="5" y="105"/>
                    </a:lnTo>
                    <a:lnTo>
                      <a:pt x="8" y="110"/>
                    </a:lnTo>
                    <a:lnTo>
                      <a:pt x="12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8" y="119"/>
                    </a:lnTo>
                    <a:lnTo>
                      <a:pt x="20" y="119"/>
                    </a:lnTo>
                    <a:lnTo>
                      <a:pt x="21" y="118"/>
                    </a:lnTo>
                    <a:lnTo>
                      <a:pt x="22" y="117"/>
                    </a:lnTo>
                    <a:lnTo>
                      <a:pt x="23" y="115"/>
                    </a:lnTo>
                    <a:lnTo>
                      <a:pt x="23" y="112"/>
                    </a:lnTo>
                    <a:lnTo>
                      <a:pt x="22" y="111"/>
                    </a:lnTo>
                    <a:lnTo>
                      <a:pt x="21" y="109"/>
                    </a:lnTo>
                    <a:lnTo>
                      <a:pt x="21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24" name="Freeform 185"/>
              <p:cNvSpPr/>
              <p:nvPr/>
            </p:nvSpPr>
            <p:spPr bwMode="auto">
              <a:xfrm>
                <a:off x="4519613" y="2336800"/>
                <a:ext cx="9525" cy="5556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7" y="15"/>
                  </a:cxn>
                  <a:cxn ang="0">
                    <a:pos x="4" y="27"/>
                  </a:cxn>
                  <a:cxn ang="0">
                    <a:pos x="2" y="50"/>
                  </a:cxn>
                  <a:cxn ang="0">
                    <a:pos x="0" y="75"/>
                  </a:cxn>
                  <a:cxn ang="0">
                    <a:pos x="0" y="99"/>
                  </a:cxn>
                  <a:cxn ang="0">
                    <a:pos x="0" y="99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4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99"/>
                  </a:cxn>
                  <a:cxn ang="0">
                    <a:pos x="9" y="99"/>
                  </a:cxn>
                  <a:cxn ang="0">
                    <a:pos x="10" y="75"/>
                  </a:cxn>
                  <a:cxn ang="0">
                    <a:pos x="11" y="52"/>
                  </a:cxn>
                  <a:cxn ang="0">
                    <a:pos x="13" y="29"/>
                  </a:cxn>
                  <a:cxn ang="0">
                    <a:pos x="16" y="17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104">
                    <a:moveTo>
                      <a:pt x="9" y="3"/>
                    </a:moveTo>
                    <a:lnTo>
                      <a:pt x="9" y="3"/>
                    </a:lnTo>
                    <a:lnTo>
                      <a:pt x="7" y="15"/>
                    </a:lnTo>
                    <a:lnTo>
                      <a:pt x="4" y="27"/>
                    </a:lnTo>
                    <a:lnTo>
                      <a:pt x="2" y="50"/>
                    </a:lnTo>
                    <a:lnTo>
                      <a:pt x="0" y="75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4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10" y="75"/>
                    </a:lnTo>
                    <a:lnTo>
                      <a:pt x="11" y="52"/>
                    </a:lnTo>
                    <a:lnTo>
                      <a:pt x="13" y="29"/>
                    </a:lnTo>
                    <a:lnTo>
                      <a:pt x="16" y="17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25" name="Freeform 186"/>
              <p:cNvSpPr/>
              <p:nvPr/>
            </p:nvSpPr>
            <p:spPr bwMode="auto">
              <a:xfrm>
                <a:off x="4543425" y="2370138"/>
                <a:ext cx="7938" cy="71438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36"/>
                  </a:cxn>
                  <a:cxn ang="0">
                    <a:pos x="3" y="68"/>
                  </a:cxn>
                  <a:cxn ang="0">
                    <a:pos x="1" y="100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5"/>
                  </a:cxn>
                  <a:cxn ang="0">
                    <a:pos x="3" y="136"/>
                  </a:cxn>
                  <a:cxn ang="0">
                    <a:pos x="4" y="136"/>
                  </a:cxn>
                  <a:cxn ang="0">
                    <a:pos x="7" y="136"/>
                  </a:cxn>
                  <a:cxn ang="0">
                    <a:pos x="9" y="135"/>
                  </a:cxn>
                  <a:cxn ang="0">
                    <a:pos x="10" y="134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11" y="100"/>
                  </a:cxn>
                  <a:cxn ang="0">
                    <a:pos x="13" y="68"/>
                  </a:cxn>
                  <a:cxn ang="0">
                    <a:pos x="14" y="36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136">
                    <a:moveTo>
                      <a:pt x="5" y="4"/>
                    </a:moveTo>
                    <a:lnTo>
                      <a:pt x="5" y="4"/>
                    </a:lnTo>
                    <a:lnTo>
                      <a:pt x="4" y="36"/>
                    </a:lnTo>
                    <a:lnTo>
                      <a:pt x="3" y="68"/>
                    </a:lnTo>
                    <a:lnTo>
                      <a:pt x="1" y="100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5"/>
                    </a:lnTo>
                    <a:lnTo>
                      <a:pt x="3" y="136"/>
                    </a:lnTo>
                    <a:lnTo>
                      <a:pt x="4" y="136"/>
                    </a:lnTo>
                    <a:lnTo>
                      <a:pt x="7" y="136"/>
                    </a:lnTo>
                    <a:lnTo>
                      <a:pt x="9" y="135"/>
                    </a:lnTo>
                    <a:lnTo>
                      <a:pt x="10" y="134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1" y="100"/>
                    </a:lnTo>
                    <a:lnTo>
                      <a:pt x="13" y="68"/>
                    </a:lnTo>
                    <a:lnTo>
                      <a:pt x="14" y="36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26" name="Freeform 187"/>
              <p:cNvSpPr/>
              <p:nvPr/>
            </p:nvSpPr>
            <p:spPr bwMode="auto">
              <a:xfrm>
                <a:off x="4573588" y="24066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28"/>
                  </a:cxn>
                  <a:cxn ang="0">
                    <a:pos x="0" y="128"/>
                  </a:cxn>
                  <a:cxn ang="0">
                    <a:pos x="0" y="130"/>
                  </a:cxn>
                  <a:cxn ang="0">
                    <a:pos x="1" y="131"/>
                  </a:cxn>
                  <a:cxn ang="0">
                    <a:pos x="3" y="132"/>
                  </a:cxn>
                  <a:cxn ang="0">
                    <a:pos x="5" y="133"/>
                  </a:cxn>
                  <a:cxn ang="0">
                    <a:pos x="6" y="132"/>
                  </a:cxn>
                  <a:cxn ang="0">
                    <a:pos x="8" y="131"/>
                  </a:cxn>
                  <a:cxn ang="0">
                    <a:pos x="9" y="130"/>
                  </a:cxn>
                  <a:cxn ang="0">
                    <a:pos x="9" y="12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33">
                    <a:moveTo>
                      <a:pt x="0" y="5"/>
                    </a:moveTo>
                    <a:lnTo>
                      <a:pt x="0" y="128"/>
                    </a:lnTo>
                    <a:lnTo>
                      <a:pt x="0" y="128"/>
                    </a:lnTo>
                    <a:lnTo>
                      <a:pt x="0" y="130"/>
                    </a:lnTo>
                    <a:lnTo>
                      <a:pt x="1" y="131"/>
                    </a:lnTo>
                    <a:lnTo>
                      <a:pt x="3" y="132"/>
                    </a:lnTo>
                    <a:lnTo>
                      <a:pt x="5" y="133"/>
                    </a:lnTo>
                    <a:lnTo>
                      <a:pt x="6" y="132"/>
                    </a:lnTo>
                    <a:lnTo>
                      <a:pt x="8" y="131"/>
                    </a:lnTo>
                    <a:lnTo>
                      <a:pt x="9" y="130"/>
                    </a:lnTo>
                    <a:lnTo>
                      <a:pt x="9" y="12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27" name="Freeform 188"/>
              <p:cNvSpPr/>
              <p:nvPr/>
            </p:nvSpPr>
            <p:spPr bwMode="auto">
              <a:xfrm>
                <a:off x="4602163" y="24320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8"/>
                  </a:cxn>
                  <a:cxn ang="0">
                    <a:pos x="0" y="118"/>
                  </a:cxn>
                  <a:cxn ang="0">
                    <a:pos x="0" y="120"/>
                  </a:cxn>
                  <a:cxn ang="0">
                    <a:pos x="1" y="121"/>
                  </a:cxn>
                  <a:cxn ang="0">
                    <a:pos x="2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7" y="121"/>
                  </a:cxn>
                  <a:cxn ang="0">
                    <a:pos x="8" y="120"/>
                  </a:cxn>
                  <a:cxn ang="0">
                    <a:pos x="9" y="11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8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1" y="121"/>
                    </a:lnTo>
                    <a:lnTo>
                      <a:pt x="2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7" y="121"/>
                    </a:lnTo>
                    <a:lnTo>
                      <a:pt x="8" y="120"/>
                    </a:lnTo>
                    <a:lnTo>
                      <a:pt x="9" y="11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28" name="Freeform 189"/>
              <p:cNvSpPr/>
              <p:nvPr/>
            </p:nvSpPr>
            <p:spPr bwMode="auto">
              <a:xfrm>
                <a:off x="4624388" y="24574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1"/>
                  </a:cxn>
                  <a:cxn ang="0">
                    <a:pos x="9" y="119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29" name="Freeform 190"/>
              <p:cNvSpPr/>
              <p:nvPr/>
            </p:nvSpPr>
            <p:spPr bwMode="auto">
              <a:xfrm>
                <a:off x="4651375" y="2482850"/>
                <a:ext cx="7938" cy="73025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0"/>
                  </a:cxn>
                  <a:cxn ang="0">
                    <a:pos x="1" y="42"/>
                  </a:cxn>
                  <a:cxn ang="0">
                    <a:pos x="0" y="55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1" y="134"/>
                  </a:cxn>
                  <a:cxn ang="0">
                    <a:pos x="2" y="136"/>
                  </a:cxn>
                  <a:cxn ang="0">
                    <a:pos x="3" y="137"/>
                  </a:cxn>
                  <a:cxn ang="0">
                    <a:pos x="5" y="137"/>
                  </a:cxn>
                  <a:cxn ang="0">
                    <a:pos x="7" y="137"/>
                  </a:cxn>
                  <a:cxn ang="0">
                    <a:pos x="8" y="136"/>
                  </a:cxn>
                  <a:cxn ang="0">
                    <a:pos x="9" y="134"/>
                  </a:cxn>
                  <a:cxn ang="0">
                    <a:pos x="10" y="132"/>
                  </a:cxn>
                  <a:cxn ang="0">
                    <a:pos x="10" y="62"/>
                  </a:cxn>
                  <a:cxn ang="0">
                    <a:pos x="10" y="62"/>
                  </a:cxn>
                  <a:cxn ang="0">
                    <a:pos x="10" y="47"/>
                  </a:cxn>
                  <a:cxn ang="0">
                    <a:pos x="11" y="33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37">
                    <a:moveTo>
                      <a:pt x="5" y="5"/>
                    </a:moveTo>
                    <a:lnTo>
                      <a:pt x="5" y="5"/>
                    </a:lnTo>
                    <a:lnTo>
                      <a:pt x="2" y="30"/>
                    </a:lnTo>
                    <a:lnTo>
                      <a:pt x="1" y="42"/>
                    </a:lnTo>
                    <a:lnTo>
                      <a:pt x="0" y="5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1" y="134"/>
                    </a:lnTo>
                    <a:lnTo>
                      <a:pt x="2" y="136"/>
                    </a:lnTo>
                    <a:lnTo>
                      <a:pt x="3" y="137"/>
                    </a:lnTo>
                    <a:lnTo>
                      <a:pt x="5" y="137"/>
                    </a:lnTo>
                    <a:lnTo>
                      <a:pt x="7" y="137"/>
                    </a:lnTo>
                    <a:lnTo>
                      <a:pt x="8" y="136"/>
                    </a:lnTo>
                    <a:lnTo>
                      <a:pt x="9" y="134"/>
                    </a:lnTo>
                    <a:lnTo>
                      <a:pt x="10" y="132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47"/>
                    </a:lnTo>
                    <a:lnTo>
                      <a:pt x="11" y="33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30" name="Freeform 191"/>
              <p:cNvSpPr/>
              <p:nvPr/>
            </p:nvSpPr>
            <p:spPr bwMode="auto">
              <a:xfrm>
                <a:off x="4684713" y="2500313"/>
                <a:ext cx="4763" cy="873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61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3" y="165"/>
                  </a:cxn>
                  <a:cxn ang="0">
                    <a:pos x="5" y="166"/>
                  </a:cxn>
                  <a:cxn ang="0">
                    <a:pos x="6" y="165"/>
                  </a:cxn>
                  <a:cxn ang="0">
                    <a:pos x="8" y="164"/>
                  </a:cxn>
                  <a:cxn ang="0">
                    <a:pos x="9" y="163"/>
                  </a:cxn>
                  <a:cxn ang="0">
                    <a:pos x="9" y="16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66">
                    <a:moveTo>
                      <a:pt x="0" y="5"/>
                    </a:moveTo>
                    <a:lnTo>
                      <a:pt x="0" y="161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3" y="165"/>
                    </a:lnTo>
                    <a:lnTo>
                      <a:pt x="5" y="166"/>
                    </a:lnTo>
                    <a:lnTo>
                      <a:pt x="6" y="165"/>
                    </a:lnTo>
                    <a:lnTo>
                      <a:pt x="8" y="164"/>
                    </a:lnTo>
                    <a:lnTo>
                      <a:pt x="9" y="163"/>
                    </a:lnTo>
                    <a:lnTo>
                      <a:pt x="9" y="16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31" name="Freeform 192"/>
              <p:cNvSpPr/>
              <p:nvPr/>
            </p:nvSpPr>
            <p:spPr bwMode="auto">
              <a:xfrm>
                <a:off x="4702175" y="2540000"/>
                <a:ext cx="7938" cy="6985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3" y="19"/>
                  </a:cxn>
                  <a:cxn ang="0">
                    <a:pos x="1" y="34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1" y="96"/>
                  </a:cxn>
                  <a:cxn ang="0">
                    <a:pos x="1" y="127"/>
                  </a:cxn>
                  <a:cxn ang="0">
                    <a:pos x="1" y="127"/>
                  </a:cxn>
                  <a:cxn ang="0">
                    <a:pos x="2" y="129"/>
                  </a:cxn>
                  <a:cxn ang="0">
                    <a:pos x="3" y="131"/>
                  </a:cxn>
                  <a:cxn ang="0">
                    <a:pos x="4" y="132"/>
                  </a:cxn>
                  <a:cxn ang="0">
                    <a:pos x="6" y="132"/>
                  </a:cxn>
                  <a:cxn ang="0">
                    <a:pos x="7" y="132"/>
                  </a:cxn>
                  <a:cxn ang="0">
                    <a:pos x="9" y="131"/>
                  </a:cxn>
                  <a:cxn ang="0">
                    <a:pos x="10" y="129"/>
                  </a:cxn>
                  <a:cxn ang="0">
                    <a:pos x="10" y="127"/>
                  </a:cxn>
                  <a:cxn ang="0">
                    <a:pos x="10" y="127"/>
                  </a:cxn>
                  <a:cxn ang="0">
                    <a:pos x="10" y="97"/>
                  </a:cxn>
                  <a:cxn ang="0">
                    <a:pos x="9" y="66"/>
                  </a:cxn>
                  <a:cxn ang="0">
                    <a:pos x="9" y="51"/>
                  </a:cxn>
                  <a:cxn ang="0">
                    <a:pos x="10" y="36"/>
                  </a:cxn>
                  <a:cxn ang="0">
                    <a:pos x="12" y="21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l="0" t="0" r="r" b="b"/>
                <a:pathLst>
                  <a:path w="15" h="132">
                    <a:moveTo>
                      <a:pt x="6" y="3"/>
                    </a:moveTo>
                    <a:lnTo>
                      <a:pt x="6" y="3"/>
                    </a:lnTo>
                    <a:lnTo>
                      <a:pt x="3" y="19"/>
                    </a:lnTo>
                    <a:lnTo>
                      <a:pt x="1" y="34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1" y="96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9"/>
                    </a:lnTo>
                    <a:lnTo>
                      <a:pt x="3" y="131"/>
                    </a:lnTo>
                    <a:lnTo>
                      <a:pt x="4" y="132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9" y="131"/>
                    </a:lnTo>
                    <a:lnTo>
                      <a:pt x="10" y="129"/>
                    </a:lnTo>
                    <a:lnTo>
                      <a:pt x="10" y="127"/>
                    </a:lnTo>
                    <a:lnTo>
                      <a:pt x="10" y="127"/>
                    </a:lnTo>
                    <a:lnTo>
                      <a:pt x="10" y="97"/>
                    </a:lnTo>
                    <a:lnTo>
                      <a:pt x="9" y="66"/>
                    </a:lnTo>
                    <a:lnTo>
                      <a:pt x="9" y="51"/>
                    </a:lnTo>
                    <a:lnTo>
                      <a:pt x="10" y="36"/>
                    </a:lnTo>
                    <a:lnTo>
                      <a:pt x="12" y="21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32" name="Freeform 193"/>
              <p:cNvSpPr/>
              <p:nvPr/>
            </p:nvSpPr>
            <p:spPr bwMode="auto">
              <a:xfrm>
                <a:off x="4727575" y="2568575"/>
                <a:ext cx="9525" cy="52388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3" y="48"/>
                  </a:cxn>
                  <a:cxn ang="0">
                    <a:pos x="1" y="72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9" y="98"/>
                  </a:cxn>
                  <a:cxn ang="0">
                    <a:pos x="10" y="97"/>
                  </a:cxn>
                  <a:cxn ang="0">
                    <a:pos x="10" y="95"/>
                  </a:cxn>
                  <a:cxn ang="0">
                    <a:pos x="10" y="95"/>
                  </a:cxn>
                  <a:cxn ang="0">
                    <a:pos x="11" y="72"/>
                  </a:cxn>
                  <a:cxn ang="0">
                    <a:pos x="13" y="50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8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1" y="2"/>
                  </a:cxn>
                  <a:cxn ang="0">
                    <a:pos x="10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99">
                    <a:moveTo>
                      <a:pt x="10" y="3"/>
                    </a:moveTo>
                    <a:lnTo>
                      <a:pt x="10" y="3"/>
                    </a:lnTo>
                    <a:lnTo>
                      <a:pt x="3" y="48"/>
                    </a:lnTo>
                    <a:lnTo>
                      <a:pt x="1" y="72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9" y="98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1" y="72"/>
                    </a:lnTo>
                    <a:lnTo>
                      <a:pt x="13" y="50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1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33" name="Freeform 194"/>
              <p:cNvSpPr/>
              <p:nvPr/>
            </p:nvSpPr>
            <p:spPr bwMode="auto">
              <a:xfrm>
                <a:off x="4748213" y="2590800"/>
                <a:ext cx="4763" cy="571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3" y="109"/>
                  </a:cxn>
                  <a:cxn ang="0">
                    <a:pos x="4" y="110"/>
                  </a:cxn>
                  <a:cxn ang="0">
                    <a:pos x="6" y="109"/>
                  </a:cxn>
                  <a:cxn ang="0">
                    <a:pos x="7" y="109"/>
                  </a:cxn>
                  <a:cxn ang="0">
                    <a:pos x="9" y="107"/>
                  </a:cxn>
                  <a:cxn ang="0">
                    <a:pos x="9" y="10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10">
                    <a:moveTo>
                      <a:pt x="0" y="5"/>
                    </a:moveTo>
                    <a:lnTo>
                      <a:pt x="0" y="104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3" y="109"/>
                    </a:lnTo>
                    <a:lnTo>
                      <a:pt x="4" y="110"/>
                    </a:lnTo>
                    <a:lnTo>
                      <a:pt x="6" y="109"/>
                    </a:lnTo>
                    <a:lnTo>
                      <a:pt x="7" y="109"/>
                    </a:lnTo>
                    <a:lnTo>
                      <a:pt x="9" y="107"/>
                    </a:lnTo>
                    <a:lnTo>
                      <a:pt x="9" y="10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34" name="Freeform 195"/>
              <p:cNvSpPr/>
              <p:nvPr/>
            </p:nvSpPr>
            <p:spPr bwMode="auto">
              <a:xfrm>
                <a:off x="4641850" y="2751138"/>
                <a:ext cx="7938" cy="26988"/>
              </a:xfrm>
              <a:custGeom>
                <a:avLst/>
                <a:gdLst/>
                <a:ahLst/>
                <a:cxnLst>
                  <a:cxn ang="0">
                    <a:pos x="15" y="46"/>
                  </a:cxn>
                  <a:cxn ang="0">
                    <a:pos x="15" y="46"/>
                  </a:cxn>
                  <a:cxn ang="0">
                    <a:pos x="12" y="36"/>
                  </a:cxn>
                  <a:cxn ang="0">
                    <a:pos x="11" y="2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7"/>
                  </a:cxn>
                  <a:cxn ang="0">
                    <a:pos x="2" y="38"/>
                  </a:cxn>
                  <a:cxn ang="0">
                    <a:pos x="5" y="48"/>
                  </a:cxn>
                  <a:cxn ang="0">
                    <a:pos x="5" y="48"/>
                  </a:cxn>
                  <a:cxn ang="0">
                    <a:pos x="6" y="50"/>
                  </a:cxn>
                  <a:cxn ang="0">
                    <a:pos x="7" y="51"/>
                  </a:cxn>
                  <a:cxn ang="0">
                    <a:pos x="10" y="51"/>
                  </a:cxn>
                  <a:cxn ang="0">
                    <a:pos x="11" y="51"/>
                  </a:cxn>
                  <a:cxn ang="0">
                    <a:pos x="13" y="51"/>
                  </a:cxn>
                  <a:cxn ang="0">
                    <a:pos x="14" y="49"/>
                  </a:cxn>
                  <a:cxn ang="0">
                    <a:pos x="15" y="48"/>
                  </a:cxn>
                  <a:cxn ang="0">
                    <a:pos x="15" y="46"/>
                  </a:cxn>
                  <a:cxn ang="0">
                    <a:pos x="15" y="46"/>
                  </a:cxn>
                </a:cxnLst>
                <a:rect l="0" t="0" r="r" b="b"/>
                <a:pathLst>
                  <a:path w="15" h="51">
                    <a:moveTo>
                      <a:pt x="15" y="46"/>
                    </a:moveTo>
                    <a:lnTo>
                      <a:pt x="15" y="46"/>
                    </a:lnTo>
                    <a:lnTo>
                      <a:pt x="12" y="36"/>
                    </a:lnTo>
                    <a:lnTo>
                      <a:pt x="11" y="2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7"/>
                    </a:lnTo>
                    <a:lnTo>
                      <a:pt x="2" y="3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6" y="50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1" y="51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35" name="Freeform 196"/>
              <p:cNvSpPr/>
              <p:nvPr/>
            </p:nvSpPr>
            <p:spPr bwMode="auto">
              <a:xfrm>
                <a:off x="4675188" y="2751138"/>
                <a:ext cx="12700" cy="34925"/>
              </a:xfrm>
              <a:custGeom>
                <a:avLst/>
                <a:gdLst/>
                <a:ahLst/>
                <a:cxnLst>
                  <a:cxn ang="0">
                    <a:pos x="18" y="39"/>
                  </a:cxn>
                  <a:cxn ang="0">
                    <a:pos x="18" y="39"/>
                  </a:cxn>
                  <a:cxn ang="0">
                    <a:pos x="14" y="31"/>
                  </a:cxn>
                  <a:cxn ang="0">
                    <a:pos x="12" y="23"/>
                  </a:cxn>
                  <a:cxn ang="0">
                    <a:pos x="9" y="1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1" y="24"/>
                  </a:cxn>
                  <a:cxn ang="0">
                    <a:pos x="3" y="30"/>
                  </a:cxn>
                  <a:cxn ang="0">
                    <a:pos x="3" y="30"/>
                  </a:cxn>
                  <a:cxn ang="0">
                    <a:pos x="6" y="38"/>
                  </a:cxn>
                  <a:cxn ang="0">
                    <a:pos x="9" y="45"/>
                  </a:cxn>
                  <a:cxn ang="0">
                    <a:pos x="13" y="54"/>
                  </a:cxn>
                  <a:cxn ang="0">
                    <a:pos x="14" y="62"/>
                  </a:cxn>
                  <a:cxn ang="0">
                    <a:pos x="14" y="62"/>
                  </a:cxn>
                  <a:cxn ang="0">
                    <a:pos x="15" y="64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5"/>
                  </a:cxn>
                  <a:cxn ang="0">
                    <a:pos x="23" y="64"/>
                  </a:cxn>
                  <a:cxn ang="0">
                    <a:pos x="24" y="62"/>
                  </a:cxn>
                  <a:cxn ang="0">
                    <a:pos x="24" y="62"/>
                  </a:cxn>
                  <a:cxn ang="0">
                    <a:pos x="23" y="56"/>
                  </a:cxn>
                  <a:cxn ang="0">
                    <a:pos x="22" y="49"/>
                  </a:cxn>
                  <a:cxn ang="0">
                    <a:pos x="18" y="39"/>
                  </a:cxn>
                  <a:cxn ang="0">
                    <a:pos x="18" y="39"/>
                  </a:cxn>
                </a:cxnLst>
                <a:rect l="0" t="0" r="r" b="b"/>
                <a:pathLst>
                  <a:path w="24" h="66">
                    <a:moveTo>
                      <a:pt x="18" y="39"/>
                    </a:moveTo>
                    <a:lnTo>
                      <a:pt x="18" y="39"/>
                    </a:lnTo>
                    <a:lnTo>
                      <a:pt x="14" y="31"/>
                    </a:lnTo>
                    <a:lnTo>
                      <a:pt x="12" y="23"/>
                    </a:lnTo>
                    <a:lnTo>
                      <a:pt x="9" y="1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6" y="38"/>
                    </a:lnTo>
                    <a:lnTo>
                      <a:pt x="9" y="45"/>
                    </a:lnTo>
                    <a:lnTo>
                      <a:pt x="13" y="54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5" y="64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3" y="56"/>
                    </a:lnTo>
                    <a:lnTo>
                      <a:pt x="22" y="49"/>
                    </a:lnTo>
                    <a:lnTo>
                      <a:pt x="18" y="39"/>
                    </a:lnTo>
                    <a:lnTo>
                      <a:pt x="18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36" name="Freeform 197"/>
              <p:cNvSpPr/>
              <p:nvPr/>
            </p:nvSpPr>
            <p:spPr bwMode="auto">
              <a:xfrm>
                <a:off x="4710113" y="2759075"/>
                <a:ext cx="9525" cy="4445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4"/>
                  </a:cxn>
                  <a:cxn ang="0">
                    <a:pos x="3" y="44"/>
                  </a:cxn>
                  <a:cxn ang="0">
                    <a:pos x="6" y="63"/>
                  </a:cxn>
                  <a:cxn ang="0">
                    <a:pos x="10" y="82"/>
                  </a:cxn>
                  <a:cxn ang="0">
                    <a:pos x="10" y="82"/>
                  </a:cxn>
                  <a:cxn ang="0">
                    <a:pos x="11" y="84"/>
                  </a:cxn>
                  <a:cxn ang="0">
                    <a:pos x="12" y="85"/>
                  </a:cxn>
                  <a:cxn ang="0">
                    <a:pos x="14" y="85"/>
                  </a:cxn>
                  <a:cxn ang="0">
                    <a:pos x="16" y="85"/>
                  </a:cxn>
                  <a:cxn ang="0">
                    <a:pos x="17" y="84"/>
                  </a:cxn>
                  <a:cxn ang="0">
                    <a:pos x="18" y="83"/>
                  </a:cxn>
                  <a:cxn ang="0">
                    <a:pos x="19" y="82"/>
                  </a:cxn>
                  <a:cxn ang="0">
                    <a:pos x="19" y="80"/>
                  </a:cxn>
                  <a:cxn ang="0">
                    <a:pos x="19" y="80"/>
                  </a:cxn>
                  <a:cxn ang="0">
                    <a:pos x="16" y="61"/>
                  </a:cxn>
                  <a:cxn ang="0">
                    <a:pos x="13" y="43"/>
                  </a:cxn>
                  <a:cxn ang="0">
                    <a:pos x="11" y="24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9" h="85">
                    <a:moveTo>
                      <a:pt x="10" y="4"/>
                    </a:move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4"/>
                    </a:lnTo>
                    <a:lnTo>
                      <a:pt x="3" y="44"/>
                    </a:lnTo>
                    <a:lnTo>
                      <a:pt x="6" y="63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1" y="84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6" y="85"/>
                    </a:lnTo>
                    <a:lnTo>
                      <a:pt x="17" y="84"/>
                    </a:lnTo>
                    <a:lnTo>
                      <a:pt x="18" y="83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6" y="61"/>
                    </a:lnTo>
                    <a:lnTo>
                      <a:pt x="13" y="43"/>
                    </a:lnTo>
                    <a:lnTo>
                      <a:pt x="11" y="24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37" name="Freeform 198"/>
              <p:cNvSpPr/>
              <p:nvPr/>
            </p:nvSpPr>
            <p:spPr bwMode="auto">
              <a:xfrm>
                <a:off x="4416425" y="2370138"/>
                <a:ext cx="15875" cy="106363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9" y="3"/>
                  </a:cxn>
                  <a:cxn ang="0">
                    <a:pos x="14" y="24"/>
                  </a:cxn>
                  <a:cxn ang="0">
                    <a:pos x="13" y="34"/>
                  </a:cxn>
                  <a:cxn ang="0">
                    <a:pos x="13" y="45"/>
                  </a:cxn>
                  <a:cxn ang="0">
                    <a:pos x="13" y="98"/>
                  </a:cxn>
                  <a:cxn ang="0">
                    <a:pos x="13" y="98"/>
                  </a:cxn>
                  <a:cxn ang="0">
                    <a:pos x="13" y="124"/>
                  </a:cxn>
                  <a:cxn ang="0">
                    <a:pos x="12" y="136"/>
                  </a:cxn>
                  <a:cxn ang="0">
                    <a:pos x="10" y="149"/>
                  </a:cxn>
                  <a:cxn ang="0">
                    <a:pos x="10" y="149"/>
                  </a:cxn>
                  <a:cxn ang="0">
                    <a:pos x="4" y="171"/>
                  </a:cxn>
                  <a:cxn ang="0">
                    <a:pos x="2" y="183"/>
                  </a:cxn>
                  <a:cxn ang="0">
                    <a:pos x="0" y="194"/>
                  </a:cxn>
                  <a:cxn ang="0">
                    <a:pos x="0" y="194"/>
                  </a:cxn>
                  <a:cxn ang="0">
                    <a:pos x="1" y="196"/>
                  </a:cxn>
                  <a:cxn ang="0">
                    <a:pos x="2" y="197"/>
                  </a:cxn>
                  <a:cxn ang="0">
                    <a:pos x="3" y="198"/>
                  </a:cxn>
                  <a:cxn ang="0">
                    <a:pos x="5" y="199"/>
                  </a:cxn>
                  <a:cxn ang="0">
                    <a:pos x="6" y="198"/>
                  </a:cxn>
                  <a:cxn ang="0">
                    <a:pos x="8" y="197"/>
                  </a:cxn>
                  <a:cxn ang="0">
                    <a:pos x="9" y="196"/>
                  </a:cxn>
                  <a:cxn ang="0">
                    <a:pos x="10" y="194"/>
                  </a:cxn>
                  <a:cxn ang="0">
                    <a:pos x="10" y="194"/>
                  </a:cxn>
                  <a:cxn ang="0">
                    <a:pos x="11" y="182"/>
                  </a:cxn>
                  <a:cxn ang="0">
                    <a:pos x="14" y="169"/>
                  </a:cxn>
                  <a:cxn ang="0">
                    <a:pos x="20" y="144"/>
                  </a:cxn>
                  <a:cxn ang="0">
                    <a:pos x="20" y="144"/>
                  </a:cxn>
                  <a:cxn ang="0">
                    <a:pos x="22" y="135"/>
                  </a:cxn>
                  <a:cxn ang="0">
                    <a:pos x="22" y="125"/>
                  </a:cxn>
                  <a:cxn ang="0">
                    <a:pos x="22" y="105"/>
                  </a:cxn>
                  <a:cxn ang="0">
                    <a:pos x="22" y="105"/>
                  </a:cxn>
                  <a:cxn ang="0">
                    <a:pos x="22" y="80"/>
                  </a:cxn>
                  <a:cxn ang="0">
                    <a:pos x="22" y="55"/>
                  </a:cxn>
                  <a:cxn ang="0">
                    <a:pos x="23" y="31"/>
                  </a:cxn>
                  <a:cxn ang="0">
                    <a:pos x="25" y="18"/>
                  </a:cxn>
                  <a:cxn ang="0">
                    <a:pos x="29" y="6"/>
                  </a:cxn>
                  <a:cxn ang="0">
                    <a:pos x="29" y="6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2"/>
                  </a:cxn>
                  <a:cxn ang="0">
                    <a:pos x="19" y="3"/>
                  </a:cxn>
                  <a:cxn ang="0">
                    <a:pos x="19" y="3"/>
                  </a:cxn>
                </a:cxnLst>
                <a:rect l="0" t="0" r="r" b="b"/>
                <a:pathLst>
                  <a:path w="29" h="199">
                    <a:moveTo>
                      <a:pt x="19" y="3"/>
                    </a:moveTo>
                    <a:lnTo>
                      <a:pt x="19" y="3"/>
                    </a:lnTo>
                    <a:lnTo>
                      <a:pt x="14" y="24"/>
                    </a:lnTo>
                    <a:lnTo>
                      <a:pt x="13" y="34"/>
                    </a:lnTo>
                    <a:lnTo>
                      <a:pt x="13" y="4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124"/>
                    </a:lnTo>
                    <a:lnTo>
                      <a:pt x="12" y="136"/>
                    </a:lnTo>
                    <a:lnTo>
                      <a:pt x="10" y="149"/>
                    </a:lnTo>
                    <a:lnTo>
                      <a:pt x="10" y="149"/>
                    </a:lnTo>
                    <a:lnTo>
                      <a:pt x="4" y="171"/>
                    </a:lnTo>
                    <a:lnTo>
                      <a:pt x="2" y="183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1" y="196"/>
                    </a:lnTo>
                    <a:lnTo>
                      <a:pt x="2" y="197"/>
                    </a:lnTo>
                    <a:lnTo>
                      <a:pt x="3" y="198"/>
                    </a:lnTo>
                    <a:lnTo>
                      <a:pt x="5" y="199"/>
                    </a:lnTo>
                    <a:lnTo>
                      <a:pt x="6" y="198"/>
                    </a:lnTo>
                    <a:lnTo>
                      <a:pt x="8" y="197"/>
                    </a:lnTo>
                    <a:lnTo>
                      <a:pt x="9" y="196"/>
                    </a:lnTo>
                    <a:lnTo>
                      <a:pt x="10" y="194"/>
                    </a:lnTo>
                    <a:lnTo>
                      <a:pt x="10" y="194"/>
                    </a:lnTo>
                    <a:lnTo>
                      <a:pt x="11" y="182"/>
                    </a:lnTo>
                    <a:lnTo>
                      <a:pt x="14" y="169"/>
                    </a:lnTo>
                    <a:lnTo>
                      <a:pt x="20" y="144"/>
                    </a:lnTo>
                    <a:lnTo>
                      <a:pt x="20" y="144"/>
                    </a:lnTo>
                    <a:lnTo>
                      <a:pt x="22" y="135"/>
                    </a:lnTo>
                    <a:lnTo>
                      <a:pt x="22" y="125"/>
                    </a:lnTo>
                    <a:lnTo>
                      <a:pt x="22" y="105"/>
                    </a:lnTo>
                    <a:lnTo>
                      <a:pt x="22" y="105"/>
                    </a:lnTo>
                    <a:lnTo>
                      <a:pt x="22" y="80"/>
                    </a:lnTo>
                    <a:lnTo>
                      <a:pt x="22" y="55"/>
                    </a:lnTo>
                    <a:lnTo>
                      <a:pt x="23" y="31"/>
                    </a:lnTo>
                    <a:lnTo>
                      <a:pt x="25" y="18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2"/>
                    </a:lnTo>
                    <a:lnTo>
                      <a:pt x="19" y="3"/>
                    </a:lnTo>
                    <a:lnTo>
                      <a:pt x="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38" name="Freeform 199"/>
              <p:cNvSpPr/>
              <p:nvPr/>
            </p:nvSpPr>
            <p:spPr bwMode="auto">
              <a:xfrm>
                <a:off x="4464050" y="2424113"/>
                <a:ext cx="19050" cy="88900"/>
              </a:xfrm>
              <a:custGeom>
                <a:avLst/>
                <a:gdLst/>
                <a:ahLst/>
                <a:cxnLst>
                  <a:cxn ang="0">
                    <a:pos x="26" y="3"/>
                  </a:cxn>
                  <a:cxn ang="0">
                    <a:pos x="26" y="3"/>
                  </a:cxn>
                  <a:cxn ang="0">
                    <a:pos x="18" y="42"/>
                  </a:cxn>
                  <a:cxn ang="0">
                    <a:pos x="11" y="83"/>
                  </a:cxn>
                  <a:cxn ang="0">
                    <a:pos x="6" y="123"/>
                  </a:cxn>
                  <a:cxn ang="0">
                    <a:pos x="0" y="162"/>
                  </a:cxn>
                  <a:cxn ang="0">
                    <a:pos x="0" y="162"/>
                  </a:cxn>
                  <a:cxn ang="0">
                    <a:pos x="0" y="164"/>
                  </a:cxn>
                  <a:cxn ang="0">
                    <a:pos x="2" y="166"/>
                  </a:cxn>
                  <a:cxn ang="0">
                    <a:pos x="3" y="167"/>
                  </a:cxn>
                  <a:cxn ang="0">
                    <a:pos x="5" y="167"/>
                  </a:cxn>
                  <a:cxn ang="0">
                    <a:pos x="8" y="166"/>
                  </a:cxn>
                  <a:cxn ang="0">
                    <a:pos x="10" y="164"/>
                  </a:cxn>
                  <a:cxn ang="0">
                    <a:pos x="10" y="162"/>
                  </a:cxn>
                  <a:cxn ang="0">
                    <a:pos x="10" y="162"/>
                  </a:cxn>
                  <a:cxn ang="0">
                    <a:pos x="15" y="123"/>
                  </a:cxn>
                  <a:cxn ang="0">
                    <a:pos x="20" y="84"/>
                  </a:cxn>
                  <a:cxn ang="0">
                    <a:pos x="26" y="45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5" y="2"/>
                  </a:cxn>
                  <a:cxn ang="0">
                    <a:pos x="34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0"/>
                  </a:cxn>
                  <a:cxn ang="0">
                    <a:pos x="26" y="1"/>
                  </a:cxn>
                  <a:cxn ang="0">
                    <a:pos x="26" y="3"/>
                  </a:cxn>
                  <a:cxn ang="0">
                    <a:pos x="26" y="3"/>
                  </a:cxn>
                </a:cxnLst>
                <a:rect l="0" t="0" r="r" b="b"/>
                <a:pathLst>
                  <a:path w="36" h="167">
                    <a:moveTo>
                      <a:pt x="26" y="3"/>
                    </a:moveTo>
                    <a:lnTo>
                      <a:pt x="26" y="3"/>
                    </a:lnTo>
                    <a:lnTo>
                      <a:pt x="18" y="42"/>
                    </a:lnTo>
                    <a:lnTo>
                      <a:pt x="11" y="83"/>
                    </a:lnTo>
                    <a:lnTo>
                      <a:pt x="6" y="12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2" y="166"/>
                    </a:lnTo>
                    <a:lnTo>
                      <a:pt x="3" y="167"/>
                    </a:lnTo>
                    <a:lnTo>
                      <a:pt x="5" y="167"/>
                    </a:lnTo>
                    <a:lnTo>
                      <a:pt x="8" y="166"/>
                    </a:lnTo>
                    <a:lnTo>
                      <a:pt x="10" y="164"/>
                    </a:lnTo>
                    <a:lnTo>
                      <a:pt x="10" y="162"/>
                    </a:lnTo>
                    <a:lnTo>
                      <a:pt x="10" y="162"/>
                    </a:lnTo>
                    <a:lnTo>
                      <a:pt x="15" y="123"/>
                    </a:lnTo>
                    <a:lnTo>
                      <a:pt x="20" y="84"/>
                    </a:lnTo>
                    <a:lnTo>
                      <a:pt x="26" y="45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39" name="Freeform 200"/>
              <p:cNvSpPr/>
              <p:nvPr/>
            </p:nvSpPr>
            <p:spPr bwMode="auto">
              <a:xfrm>
                <a:off x="4521200" y="2484438"/>
                <a:ext cx="17463" cy="95250"/>
              </a:xfrm>
              <a:custGeom>
                <a:avLst/>
                <a:gdLst/>
                <a:ahLst/>
                <a:cxnLst>
                  <a:cxn ang="0">
                    <a:pos x="26" y="5"/>
                  </a:cxn>
                  <a:cxn ang="0">
                    <a:pos x="26" y="5"/>
                  </a:cxn>
                  <a:cxn ang="0">
                    <a:pos x="25" y="26"/>
                  </a:cxn>
                  <a:cxn ang="0">
                    <a:pos x="23" y="46"/>
                  </a:cxn>
                  <a:cxn ang="0">
                    <a:pos x="20" y="67"/>
                  </a:cxn>
                  <a:cxn ang="0">
                    <a:pos x="14" y="88"/>
                  </a:cxn>
                  <a:cxn ang="0">
                    <a:pos x="14" y="88"/>
                  </a:cxn>
                  <a:cxn ang="0">
                    <a:pos x="11" y="98"/>
                  </a:cxn>
                  <a:cxn ang="0">
                    <a:pos x="9" y="109"/>
                  </a:cxn>
                  <a:cxn ang="0">
                    <a:pos x="6" y="131"/>
                  </a:cxn>
                  <a:cxn ang="0">
                    <a:pos x="3" y="153"/>
                  </a:cxn>
                  <a:cxn ang="0">
                    <a:pos x="0" y="174"/>
                  </a:cxn>
                  <a:cxn ang="0">
                    <a:pos x="0" y="174"/>
                  </a:cxn>
                  <a:cxn ang="0">
                    <a:pos x="0" y="176"/>
                  </a:cxn>
                  <a:cxn ang="0">
                    <a:pos x="1" y="177"/>
                  </a:cxn>
                  <a:cxn ang="0">
                    <a:pos x="4" y="179"/>
                  </a:cxn>
                  <a:cxn ang="0">
                    <a:pos x="6" y="179"/>
                  </a:cxn>
                  <a:cxn ang="0">
                    <a:pos x="7" y="179"/>
                  </a:cxn>
                  <a:cxn ang="0">
                    <a:pos x="8" y="178"/>
                  </a:cxn>
                  <a:cxn ang="0">
                    <a:pos x="9" y="176"/>
                  </a:cxn>
                  <a:cxn ang="0">
                    <a:pos x="9" y="176"/>
                  </a:cxn>
                  <a:cxn ang="0">
                    <a:pos x="12" y="155"/>
                  </a:cxn>
                  <a:cxn ang="0">
                    <a:pos x="15" y="133"/>
                  </a:cxn>
                  <a:cxn ang="0">
                    <a:pos x="18" y="111"/>
                  </a:cxn>
                  <a:cxn ang="0">
                    <a:pos x="24" y="91"/>
                  </a:cxn>
                  <a:cxn ang="0">
                    <a:pos x="24" y="91"/>
                  </a:cxn>
                  <a:cxn ang="0">
                    <a:pos x="28" y="69"/>
                  </a:cxn>
                  <a:cxn ang="0">
                    <a:pos x="32" y="48"/>
                  </a:cxn>
                  <a:cxn ang="0">
                    <a:pos x="34" y="27"/>
                  </a:cxn>
                  <a:cxn ang="0">
                    <a:pos x="35" y="5"/>
                  </a:cxn>
                  <a:cxn ang="0">
                    <a:pos x="35" y="5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1"/>
                  </a:cxn>
                  <a:cxn ang="0">
                    <a:pos x="26" y="3"/>
                  </a:cxn>
                  <a:cxn ang="0">
                    <a:pos x="26" y="5"/>
                  </a:cxn>
                  <a:cxn ang="0">
                    <a:pos x="26" y="5"/>
                  </a:cxn>
                </a:cxnLst>
                <a:rect l="0" t="0" r="r" b="b"/>
                <a:pathLst>
                  <a:path w="35" h="179">
                    <a:moveTo>
                      <a:pt x="26" y="5"/>
                    </a:moveTo>
                    <a:lnTo>
                      <a:pt x="26" y="5"/>
                    </a:lnTo>
                    <a:lnTo>
                      <a:pt x="25" y="26"/>
                    </a:lnTo>
                    <a:lnTo>
                      <a:pt x="23" y="46"/>
                    </a:lnTo>
                    <a:lnTo>
                      <a:pt x="20" y="67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1" y="98"/>
                    </a:lnTo>
                    <a:lnTo>
                      <a:pt x="9" y="109"/>
                    </a:lnTo>
                    <a:lnTo>
                      <a:pt x="6" y="131"/>
                    </a:lnTo>
                    <a:lnTo>
                      <a:pt x="3" y="153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1" y="177"/>
                    </a:lnTo>
                    <a:lnTo>
                      <a:pt x="4" y="179"/>
                    </a:lnTo>
                    <a:lnTo>
                      <a:pt x="6" y="179"/>
                    </a:lnTo>
                    <a:lnTo>
                      <a:pt x="7" y="179"/>
                    </a:lnTo>
                    <a:lnTo>
                      <a:pt x="8" y="178"/>
                    </a:lnTo>
                    <a:lnTo>
                      <a:pt x="9" y="176"/>
                    </a:lnTo>
                    <a:lnTo>
                      <a:pt x="9" y="176"/>
                    </a:lnTo>
                    <a:lnTo>
                      <a:pt x="12" y="155"/>
                    </a:lnTo>
                    <a:lnTo>
                      <a:pt x="15" y="133"/>
                    </a:lnTo>
                    <a:lnTo>
                      <a:pt x="18" y="111"/>
                    </a:lnTo>
                    <a:lnTo>
                      <a:pt x="24" y="91"/>
                    </a:lnTo>
                    <a:lnTo>
                      <a:pt x="24" y="91"/>
                    </a:lnTo>
                    <a:lnTo>
                      <a:pt x="28" y="69"/>
                    </a:lnTo>
                    <a:lnTo>
                      <a:pt x="32" y="48"/>
                    </a:lnTo>
                    <a:lnTo>
                      <a:pt x="34" y="27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40" name="Freeform 201"/>
              <p:cNvSpPr/>
              <p:nvPr/>
            </p:nvSpPr>
            <p:spPr bwMode="auto">
              <a:xfrm>
                <a:off x="4570413" y="2508250"/>
                <a:ext cx="12700" cy="41275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12" y="3"/>
                  </a:cxn>
                  <a:cxn ang="0">
                    <a:pos x="8" y="21"/>
                  </a:cxn>
                  <a:cxn ang="0">
                    <a:pos x="6" y="38"/>
                  </a:cxn>
                  <a:cxn ang="0">
                    <a:pos x="3" y="56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6"/>
                  </a:cxn>
                  <a:cxn ang="0">
                    <a:pos x="1" y="77"/>
                  </a:cxn>
                  <a:cxn ang="0">
                    <a:pos x="2" y="78"/>
                  </a:cxn>
                  <a:cxn ang="0">
                    <a:pos x="3" y="79"/>
                  </a:cxn>
                  <a:cxn ang="0">
                    <a:pos x="5" y="79"/>
                  </a:cxn>
                  <a:cxn ang="0">
                    <a:pos x="7" y="79"/>
                  </a:cxn>
                  <a:cxn ang="0">
                    <a:pos x="8" y="78"/>
                  </a:cxn>
                  <a:cxn ang="0">
                    <a:pos x="9" y="76"/>
                  </a:cxn>
                  <a:cxn ang="0">
                    <a:pos x="9" y="76"/>
                  </a:cxn>
                  <a:cxn ang="0">
                    <a:pos x="12" y="58"/>
                  </a:cxn>
                  <a:cxn ang="0">
                    <a:pos x="14" y="40"/>
                  </a:cxn>
                  <a:cxn ang="0">
                    <a:pos x="17" y="23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2" y="2"/>
                  </a:cxn>
                  <a:cxn ang="0">
                    <a:pos x="21" y="1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3"/>
                  </a:cxn>
                  <a:cxn ang="0">
                    <a:pos x="12" y="3"/>
                  </a:cxn>
                </a:cxnLst>
                <a:rect l="0" t="0" r="r" b="b"/>
                <a:pathLst>
                  <a:path w="22" h="79">
                    <a:moveTo>
                      <a:pt x="12" y="3"/>
                    </a:moveTo>
                    <a:lnTo>
                      <a:pt x="12" y="3"/>
                    </a:lnTo>
                    <a:lnTo>
                      <a:pt x="8" y="21"/>
                    </a:lnTo>
                    <a:lnTo>
                      <a:pt x="6" y="38"/>
                    </a:lnTo>
                    <a:lnTo>
                      <a:pt x="3" y="56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6"/>
                    </a:lnTo>
                    <a:lnTo>
                      <a:pt x="1" y="77"/>
                    </a:lnTo>
                    <a:lnTo>
                      <a:pt x="2" y="78"/>
                    </a:lnTo>
                    <a:lnTo>
                      <a:pt x="3" y="79"/>
                    </a:lnTo>
                    <a:lnTo>
                      <a:pt x="5" y="79"/>
                    </a:lnTo>
                    <a:lnTo>
                      <a:pt x="7" y="79"/>
                    </a:lnTo>
                    <a:lnTo>
                      <a:pt x="8" y="78"/>
                    </a:lnTo>
                    <a:lnTo>
                      <a:pt x="9" y="76"/>
                    </a:lnTo>
                    <a:lnTo>
                      <a:pt x="9" y="76"/>
                    </a:lnTo>
                    <a:lnTo>
                      <a:pt x="12" y="58"/>
                    </a:lnTo>
                    <a:lnTo>
                      <a:pt x="14" y="40"/>
                    </a:lnTo>
                    <a:lnTo>
                      <a:pt x="17" y="23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41" name="Freeform 202"/>
              <p:cNvSpPr/>
              <p:nvPr/>
            </p:nvSpPr>
            <p:spPr bwMode="auto">
              <a:xfrm>
                <a:off x="4603750" y="2557463"/>
                <a:ext cx="15875" cy="46038"/>
              </a:xfrm>
              <a:custGeom>
                <a:avLst/>
                <a:gdLst/>
                <a:ahLst/>
                <a:cxnLst>
                  <a:cxn ang="0">
                    <a:pos x="20" y="3"/>
                  </a:cxn>
                  <a:cxn ang="0">
                    <a:pos x="20" y="3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81"/>
                  </a:cxn>
                  <a:cxn ang="0">
                    <a:pos x="1" y="83"/>
                  </a:cxn>
                  <a:cxn ang="0">
                    <a:pos x="2" y="84"/>
                  </a:cxn>
                  <a:cxn ang="0">
                    <a:pos x="4" y="85"/>
                  </a:cxn>
                  <a:cxn ang="0">
                    <a:pos x="5" y="85"/>
                  </a:cxn>
                  <a:cxn ang="0">
                    <a:pos x="7" y="85"/>
                  </a:cxn>
                  <a:cxn ang="0">
                    <a:pos x="8" y="84"/>
                  </a:cxn>
                  <a:cxn ang="0">
                    <a:pos x="9" y="82"/>
                  </a:cxn>
                  <a:cxn ang="0">
                    <a:pos x="9" y="82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9" y="3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2" y="0"/>
                  </a:cxn>
                  <a:cxn ang="0">
                    <a:pos x="20" y="1"/>
                  </a:cxn>
                  <a:cxn ang="0">
                    <a:pos x="20" y="3"/>
                  </a:cxn>
                  <a:cxn ang="0">
                    <a:pos x="20" y="3"/>
                  </a:cxn>
                </a:cxnLst>
                <a:rect l="0" t="0" r="r" b="b"/>
                <a:pathLst>
                  <a:path w="29" h="85">
                    <a:moveTo>
                      <a:pt x="20" y="3"/>
                    </a:moveTo>
                    <a:lnTo>
                      <a:pt x="20" y="3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1" y="83"/>
                    </a:lnTo>
                    <a:lnTo>
                      <a:pt x="2" y="84"/>
                    </a:lnTo>
                    <a:lnTo>
                      <a:pt x="4" y="85"/>
                    </a:lnTo>
                    <a:lnTo>
                      <a:pt x="5" y="85"/>
                    </a:lnTo>
                    <a:lnTo>
                      <a:pt x="7" y="85"/>
                    </a:lnTo>
                    <a:lnTo>
                      <a:pt x="8" y="84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9" y="3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42" name="Freeform 203"/>
              <p:cNvSpPr/>
              <p:nvPr/>
            </p:nvSpPr>
            <p:spPr bwMode="auto">
              <a:xfrm>
                <a:off x="4687888" y="2668588"/>
                <a:ext cx="15875" cy="61913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19" y="4"/>
                  </a:cxn>
                  <a:cxn ang="0">
                    <a:pos x="19" y="12"/>
                  </a:cxn>
                  <a:cxn ang="0">
                    <a:pos x="17" y="19"/>
                  </a:cxn>
                  <a:cxn ang="0">
                    <a:pos x="12" y="35"/>
                  </a:cxn>
                  <a:cxn ang="0">
                    <a:pos x="8" y="50"/>
                  </a:cxn>
                  <a:cxn ang="0">
                    <a:pos x="7" y="58"/>
                  </a:cxn>
                  <a:cxn ang="0">
                    <a:pos x="6" y="65"/>
                  </a:cxn>
                  <a:cxn ang="0">
                    <a:pos x="6" y="65"/>
                  </a:cxn>
                  <a:cxn ang="0">
                    <a:pos x="6" y="76"/>
                  </a:cxn>
                  <a:cxn ang="0">
                    <a:pos x="5" y="89"/>
                  </a:cxn>
                  <a:cxn ang="0">
                    <a:pos x="4" y="99"/>
                  </a:cxn>
                  <a:cxn ang="0">
                    <a:pos x="0" y="110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0" y="113"/>
                  </a:cxn>
                  <a:cxn ang="0">
                    <a:pos x="1" y="116"/>
                  </a:cxn>
                  <a:cxn ang="0">
                    <a:pos x="3" y="116"/>
                  </a:cxn>
                  <a:cxn ang="0">
                    <a:pos x="6" y="116"/>
                  </a:cxn>
                  <a:cxn ang="0">
                    <a:pos x="8" y="114"/>
                  </a:cxn>
                  <a:cxn ang="0">
                    <a:pos x="9" y="112"/>
                  </a:cxn>
                  <a:cxn ang="0">
                    <a:pos x="9" y="112"/>
                  </a:cxn>
                  <a:cxn ang="0">
                    <a:pos x="12" y="102"/>
                  </a:cxn>
                  <a:cxn ang="0">
                    <a:pos x="14" y="92"/>
                  </a:cxn>
                  <a:cxn ang="0">
                    <a:pos x="15" y="80"/>
                  </a:cxn>
                  <a:cxn ang="0">
                    <a:pos x="15" y="70"/>
                  </a:cxn>
                  <a:cxn ang="0">
                    <a:pos x="15" y="70"/>
                  </a:cxn>
                  <a:cxn ang="0">
                    <a:pos x="17" y="62"/>
                  </a:cxn>
                  <a:cxn ang="0">
                    <a:pos x="18" y="54"/>
                  </a:cxn>
                  <a:cxn ang="0">
                    <a:pos x="22" y="37"/>
                  </a:cxn>
                  <a:cxn ang="0">
                    <a:pos x="26" y="20"/>
                  </a:cxn>
                  <a:cxn ang="0">
                    <a:pos x="28" y="12"/>
                  </a:cxn>
                  <a:cxn ang="0">
                    <a:pos x="29" y="4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19" y="4"/>
                  </a:cxn>
                  <a:cxn ang="0">
                    <a:pos x="19" y="4"/>
                  </a:cxn>
                </a:cxnLst>
                <a:rect l="0" t="0" r="r" b="b"/>
                <a:pathLst>
                  <a:path w="29" h="116">
                    <a:moveTo>
                      <a:pt x="19" y="4"/>
                    </a:moveTo>
                    <a:lnTo>
                      <a:pt x="19" y="4"/>
                    </a:lnTo>
                    <a:lnTo>
                      <a:pt x="19" y="12"/>
                    </a:lnTo>
                    <a:lnTo>
                      <a:pt x="17" y="19"/>
                    </a:lnTo>
                    <a:lnTo>
                      <a:pt x="12" y="35"/>
                    </a:lnTo>
                    <a:lnTo>
                      <a:pt x="8" y="50"/>
                    </a:lnTo>
                    <a:lnTo>
                      <a:pt x="7" y="58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6" y="76"/>
                    </a:lnTo>
                    <a:lnTo>
                      <a:pt x="5" y="89"/>
                    </a:lnTo>
                    <a:lnTo>
                      <a:pt x="4" y="99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0" y="113"/>
                    </a:lnTo>
                    <a:lnTo>
                      <a:pt x="1" y="116"/>
                    </a:lnTo>
                    <a:lnTo>
                      <a:pt x="3" y="116"/>
                    </a:lnTo>
                    <a:lnTo>
                      <a:pt x="6" y="116"/>
                    </a:lnTo>
                    <a:lnTo>
                      <a:pt x="8" y="114"/>
                    </a:lnTo>
                    <a:lnTo>
                      <a:pt x="9" y="112"/>
                    </a:lnTo>
                    <a:lnTo>
                      <a:pt x="9" y="112"/>
                    </a:lnTo>
                    <a:lnTo>
                      <a:pt x="12" y="102"/>
                    </a:lnTo>
                    <a:lnTo>
                      <a:pt x="14" y="92"/>
                    </a:lnTo>
                    <a:lnTo>
                      <a:pt x="15" y="80"/>
                    </a:lnTo>
                    <a:lnTo>
                      <a:pt x="15" y="70"/>
                    </a:lnTo>
                    <a:lnTo>
                      <a:pt x="15" y="70"/>
                    </a:lnTo>
                    <a:lnTo>
                      <a:pt x="17" y="62"/>
                    </a:lnTo>
                    <a:lnTo>
                      <a:pt x="18" y="54"/>
                    </a:lnTo>
                    <a:lnTo>
                      <a:pt x="22" y="37"/>
                    </a:lnTo>
                    <a:lnTo>
                      <a:pt x="26" y="20"/>
                    </a:lnTo>
                    <a:lnTo>
                      <a:pt x="28" y="12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4"/>
                    </a:lnTo>
                    <a:lnTo>
                      <a:pt x="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43" name="Freeform 204"/>
              <p:cNvSpPr/>
              <p:nvPr/>
            </p:nvSpPr>
            <p:spPr bwMode="auto">
              <a:xfrm>
                <a:off x="4714875" y="2657475"/>
                <a:ext cx="11113" cy="61913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12" y="5"/>
                  </a:cxn>
                  <a:cxn ang="0">
                    <a:pos x="10" y="32"/>
                  </a:cxn>
                  <a:cxn ang="0">
                    <a:pos x="6" y="59"/>
                  </a:cxn>
                  <a:cxn ang="0">
                    <a:pos x="2" y="86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0" y="115"/>
                  </a:cxn>
                  <a:cxn ang="0">
                    <a:pos x="1" y="116"/>
                  </a:cxn>
                  <a:cxn ang="0">
                    <a:pos x="3" y="117"/>
                  </a:cxn>
                  <a:cxn ang="0">
                    <a:pos x="4" y="117"/>
                  </a:cxn>
                  <a:cxn ang="0">
                    <a:pos x="6" y="117"/>
                  </a:cxn>
                  <a:cxn ang="0">
                    <a:pos x="8" y="116"/>
                  </a:cxn>
                  <a:cxn ang="0">
                    <a:pos x="9" y="115"/>
                  </a:cxn>
                  <a:cxn ang="0">
                    <a:pos x="9" y="113"/>
                  </a:cxn>
                  <a:cxn ang="0">
                    <a:pos x="9" y="113"/>
                  </a:cxn>
                  <a:cxn ang="0">
                    <a:pos x="11" y="86"/>
                  </a:cxn>
                  <a:cxn ang="0">
                    <a:pos x="15" y="59"/>
                  </a:cxn>
                  <a:cxn ang="0">
                    <a:pos x="19" y="32"/>
                  </a:cxn>
                  <a:cxn ang="0">
                    <a:pos x="21" y="5"/>
                  </a:cxn>
                  <a:cxn ang="0">
                    <a:pos x="21" y="5"/>
                  </a:cxn>
                  <a:cxn ang="0">
                    <a:pos x="21" y="3"/>
                  </a:cxn>
                  <a:cxn ang="0">
                    <a:pos x="20" y="2"/>
                  </a:cxn>
                  <a:cxn ang="0">
                    <a:pos x="19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2"/>
                  </a:cxn>
                  <a:cxn ang="0">
                    <a:pos x="13" y="3"/>
                  </a:cxn>
                  <a:cxn ang="0">
                    <a:pos x="12" y="5"/>
                  </a:cxn>
                  <a:cxn ang="0">
                    <a:pos x="12" y="5"/>
                  </a:cxn>
                </a:cxnLst>
                <a:rect l="0" t="0" r="r" b="b"/>
                <a:pathLst>
                  <a:path w="21" h="117">
                    <a:moveTo>
                      <a:pt x="12" y="5"/>
                    </a:moveTo>
                    <a:lnTo>
                      <a:pt x="12" y="5"/>
                    </a:lnTo>
                    <a:lnTo>
                      <a:pt x="10" y="32"/>
                    </a:lnTo>
                    <a:lnTo>
                      <a:pt x="6" y="59"/>
                    </a:lnTo>
                    <a:lnTo>
                      <a:pt x="2" y="86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1" y="116"/>
                    </a:lnTo>
                    <a:lnTo>
                      <a:pt x="3" y="117"/>
                    </a:lnTo>
                    <a:lnTo>
                      <a:pt x="4" y="117"/>
                    </a:lnTo>
                    <a:lnTo>
                      <a:pt x="6" y="117"/>
                    </a:lnTo>
                    <a:lnTo>
                      <a:pt x="8" y="116"/>
                    </a:lnTo>
                    <a:lnTo>
                      <a:pt x="9" y="115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11" y="86"/>
                    </a:lnTo>
                    <a:lnTo>
                      <a:pt x="15" y="59"/>
                    </a:lnTo>
                    <a:lnTo>
                      <a:pt x="19" y="32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0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2"/>
                    </a:lnTo>
                    <a:lnTo>
                      <a:pt x="13" y="3"/>
                    </a:lnTo>
                    <a:lnTo>
                      <a:pt x="12" y="5"/>
                    </a:lnTo>
                    <a:lnTo>
                      <a:pt x="1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44" name="Freeform 206"/>
              <p:cNvSpPr>
                <a:spLocks noEditPoints="1"/>
              </p:cNvSpPr>
              <p:nvPr/>
            </p:nvSpPr>
            <p:spPr bwMode="auto">
              <a:xfrm>
                <a:off x="4249738" y="2249488"/>
                <a:ext cx="555625" cy="574675"/>
              </a:xfrm>
              <a:custGeom>
                <a:avLst/>
                <a:gdLst/>
                <a:ahLst/>
                <a:cxnLst>
                  <a:cxn ang="0">
                    <a:pos x="817" y="1056"/>
                  </a:cxn>
                  <a:cxn ang="0">
                    <a:pos x="716" y="1035"/>
                  </a:cxn>
                  <a:cxn ang="0">
                    <a:pos x="659" y="1016"/>
                  </a:cxn>
                  <a:cxn ang="0">
                    <a:pos x="645" y="1010"/>
                  </a:cxn>
                  <a:cxn ang="0">
                    <a:pos x="623" y="986"/>
                  </a:cxn>
                  <a:cxn ang="0">
                    <a:pos x="608" y="970"/>
                  </a:cxn>
                  <a:cxn ang="0">
                    <a:pos x="577" y="929"/>
                  </a:cxn>
                  <a:cxn ang="0">
                    <a:pos x="513" y="864"/>
                  </a:cxn>
                  <a:cxn ang="0">
                    <a:pos x="403" y="767"/>
                  </a:cxn>
                  <a:cxn ang="0">
                    <a:pos x="307" y="683"/>
                  </a:cxn>
                  <a:cxn ang="0">
                    <a:pos x="222" y="574"/>
                  </a:cxn>
                  <a:cxn ang="0">
                    <a:pos x="139" y="472"/>
                  </a:cxn>
                  <a:cxn ang="0">
                    <a:pos x="97" y="439"/>
                  </a:cxn>
                  <a:cxn ang="0">
                    <a:pos x="31" y="360"/>
                  </a:cxn>
                  <a:cxn ang="0">
                    <a:pos x="27" y="300"/>
                  </a:cxn>
                  <a:cxn ang="0">
                    <a:pos x="84" y="371"/>
                  </a:cxn>
                  <a:cxn ang="0">
                    <a:pos x="141" y="426"/>
                  </a:cxn>
                  <a:cxn ang="0">
                    <a:pos x="208" y="491"/>
                  </a:cxn>
                  <a:cxn ang="0">
                    <a:pos x="305" y="624"/>
                  </a:cxn>
                  <a:cxn ang="0">
                    <a:pos x="398" y="714"/>
                  </a:cxn>
                  <a:cxn ang="0">
                    <a:pos x="481" y="790"/>
                  </a:cxn>
                  <a:cxn ang="0">
                    <a:pos x="571" y="872"/>
                  </a:cxn>
                  <a:cxn ang="0">
                    <a:pos x="646" y="943"/>
                  </a:cxn>
                  <a:cxn ang="0">
                    <a:pos x="724" y="871"/>
                  </a:cxn>
                  <a:cxn ang="0">
                    <a:pos x="843" y="787"/>
                  </a:cxn>
                  <a:cxn ang="0">
                    <a:pos x="981" y="693"/>
                  </a:cxn>
                  <a:cxn ang="0">
                    <a:pos x="917" y="620"/>
                  </a:cxn>
                  <a:cxn ang="0">
                    <a:pos x="751" y="446"/>
                  </a:cxn>
                  <a:cxn ang="0">
                    <a:pos x="583" y="291"/>
                  </a:cxn>
                  <a:cxn ang="0">
                    <a:pos x="501" y="195"/>
                  </a:cxn>
                  <a:cxn ang="0">
                    <a:pos x="431" y="116"/>
                  </a:cxn>
                  <a:cxn ang="0">
                    <a:pos x="378" y="54"/>
                  </a:cxn>
                  <a:cxn ang="0">
                    <a:pos x="377" y="0"/>
                  </a:cxn>
                  <a:cxn ang="0">
                    <a:pos x="496" y="134"/>
                  </a:cxn>
                  <a:cxn ang="0">
                    <a:pos x="631" y="290"/>
                  </a:cxn>
                  <a:cxn ang="0">
                    <a:pos x="729" y="380"/>
                  </a:cxn>
                  <a:cxn ang="0">
                    <a:pos x="900" y="546"/>
                  </a:cxn>
                  <a:cxn ang="0">
                    <a:pos x="980" y="641"/>
                  </a:cxn>
                  <a:cxn ang="0">
                    <a:pos x="1020" y="678"/>
                  </a:cxn>
                  <a:cxn ang="0">
                    <a:pos x="1032" y="689"/>
                  </a:cxn>
                  <a:cxn ang="0">
                    <a:pos x="1037" y="700"/>
                  </a:cxn>
                  <a:cxn ang="0">
                    <a:pos x="1051" y="800"/>
                  </a:cxn>
                  <a:cxn ang="0">
                    <a:pos x="1037" y="911"/>
                  </a:cxn>
                  <a:cxn ang="0">
                    <a:pos x="1029" y="991"/>
                  </a:cxn>
                  <a:cxn ang="0">
                    <a:pos x="1023" y="1039"/>
                  </a:cxn>
                  <a:cxn ang="0">
                    <a:pos x="1016" y="1079"/>
                  </a:cxn>
                  <a:cxn ang="0">
                    <a:pos x="1002" y="1088"/>
                  </a:cxn>
                  <a:cxn ang="0">
                    <a:pos x="996" y="1087"/>
                  </a:cxn>
                  <a:cxn ang="0">
                    <a:pos x="954" y="761"/>
                  </a:cxn>
                  <a:cxn ang="0">
                    <a:pos x="842" y="830"/>
                  </a:cxn>
                  <a:cxn ang="0">
                    <a:pos x="729" y="917"/>
                  </a:cxn>
                  <a:cxn ang="0">
                    <a:pos x="672" y="967"/>
                  </a:cxn>
                  <a:cxn ang="0">
                    <a:pos x="699" y="991"/>
                  </a:cxn>
                  <a:cxn ang="0">
                    <a:pos x="772" y="1010"/>
                  </a:cxn>
                  <a:cxn ang="0">
                    <a:pos x="941" y="1046"/>
                  </a:cxn>
                  <a:cxn ang="0">
                    <a:pos x="989" y="1039"/>
                  </a:cxn>
                  <a:cxn ang="0">
                    <a:pos x="990" y="1018"/>
                  </a:cxn>
                  <a:cxn ang="0">
                    <a:pos x="995" y="957"/>
                  </a:cxn>
                  <a:cxn ang="0">
                    <a:pos x="1010" y="856"/>
                  </a:cxn>
                  <a:cxn ang="0">
                    <a:pos x="1010" y="734"/>
                  </a:cxn>
                </a:cxnLst>
                <a:rect l="0" t="0" r="r" b="b"/>
                <a:pathLst>
                  <a:path w="1051" h="1088">
                    <a:moveTo>
                      <a:pt x="991" y="1088"/>
                    </a:moveTo>
                    <a:lnTo>
                      <a:pt x="991" y="1088"/>
                    </a:lnTo>
                    <a:lnTo>
                      <a:pt x="952" y="1084"/>
                    </a:lnTo>
                    <a:lnTo>
                      <a:pt x="911" y="1078"/>
                    </a:lnTo>
                    <a:lnTo>
                      <a:pt x="866" y="1069"/>
                    </a:lnTo>
                    <a:lnTo>
                      <a:pt x="817" y="1056"/>
                    </a:lnTo>
                    <a:lnTo>
                      <a:pt x="817" y="1056"/>
                    </a:lnTo>
                    <a:lnTo>
                      <a:pt x="773" y="1046"/>
                    </a:lnTo>
                    <a:lnTo>
                      <a:pt x="751" y="1041"/>
                    </a:lnTo>
                    <a:lnTo>
                      <a:pt x="728" y="1037"/>
                    </a:lnTo>
                    <a:lnTo>
                      <a:pt x="728" y="1037"/>
                    </a:lnTo>
                    <a:lnTo>
                      <a:pt x="716" y="1035"/>
                    </a:lnTo>
                    <a:lnTo>
                      <a:pt x="706" y="1031"/>
                    </a:lnTo>
                    <a:lnTo>
                      <a:pt x="686" y="1025"/>
                    </a:lnTo>
                    <a:lnTo>
                      <a:pt x="686" y="1025"/>
                    </a:lnTo>
                    <a:lnTo>
                      <a:pt x="673" y="1020"/>
                    </a:lnTo>
                    <a:lnTo>
                      <a:pt x="659" y="1016"/>
                    </a:lnTo>
                    <a:lnTo>
                      <a:pt x="659" y="1016"/>
                    </a:lnTo>
                    <a:lnTo>
                      <a:pt x="654" y="1015"/>
                    </a:lnTo>
                    <a:lnTo>
                      <a:pt x="651" y="1013"/>
                    </a:lnTo>
                    <a:lnTo>
                      <a:pt x="650" y="1012"/>
                    </a:lnTo>
                    <a:lnTo>
                      <a:pt x="649" y="1011"/>
                    </a:lnTo>
                    <a:lnTo>
                      <a:pt x="649" y="1011"/>
                    </a:lnTo>
                    <a:lnTo>
                      <a:pt x="645" y="1010"/>
                    </a:lnTo>
                    <a:lnTo>
                      <a:pt x="645" y="1010"/>
                    </a:lnTo>
                    <a:lnTo>
                      <a:pt x="640" y="1006"/>
                    </a:lnTo>
                    <a:lnTo>
                      <a:pt x="635" y="1001"/>
                    </a:lnTo>
                    <a:lnTo>
                      <a:pt x="628" y="991"/>
                    </a:lnTo>
                    <a:lnTo>
                      <a:pt x="623" y="986"/>
                    </a:lnTo>
                    <a:lnTo>
                      <a:pt x="623" y="986"/>
                    </a:lnTo>
                    <a:lnTo>
                      <a:pt x="620" y="983"/>
                    </a:lnTo>
                    <a:lnTo>
                      <a:pt x="619" y="982"/>
                    </a:lnTo>
                    <a:lnTo>
                      <a:pt x="619" y="982"/>
                    </a:lnTo>
                    <a:lnTo>
                      <a:pt x="614" y="979"/>
                    </a:lnTo>
                    <a:lnTo>
                      <a:pt x="611" y="976"/>
                    </a:lnTo>
                    <a:lnTo>
                      <a:pt x="608" y="970"/>
                    </a:lnTo>
                    <a:lnTo>
                      <a:pt x="608" y="965"/>
                    </a:lnTo>
                    <a:lnTo>
                      <a:pt x="608" y="963"/>
                    </a:lnTo>
                    <a:lnTo>
                      <a:pt x="606" y="961"/>
                    </a:lnTo>
                    <a:lnTo>
                      <a:pt x="606" y="961"/>
                    </a:lnTo>
                    <a:lnTo>
                      <a:pt x="591" y="946"/>
                    </a:lnTo>
                    <a:lnTo>
                      <a:pt x="577" y="929"/>
                    </a:lnTo>
                    <a:lnTo>
                      <a:pt x="577" y="929"/>
                    </a:lnTo>
                    <a:lnTo>
                      <a:pt x="561" y="912"/>
                    </a:lnTo>
                    <a:lnTo>
                      <a:pt x="546" y="895"/>
                    </a:lnTo>
                    <a:lnTo>
                      <a:pt x="529" y="879"/>
                    </a:lnTo>
                    <a:lnTo>
                      <a:pt x="513" y="864"/>
                    </a:lnTo>
                    <a:lnTo>
                      <a:pt x="513" y="864"/>
                    </a:lnTo>
                    <a:lnTo>
                      <a:pt x="490" y="846"/>
                    </a:lnTo>
                    <a:lnTo>
                      <a:pt x="469" y="827"/>
                    </a:lnTo>
                    <a:lnTo>
                      <a:pt x="428" y="789"/>
                    </a:lnTo>
                    <a:lnTo>
                      <a:pt x="428" y="789"/>
                    </a:lnTo>
                    <a:lnTo>
                      <a:pt x="416" y="777"/>
                    </a:lnTo>
                    <a:lnTo>
                      <a:pt x="403" y="767"/>
                    </a:lnTo>
                    <a:lnTo>
                      <a:pt x="378" y="745"/>
                    </a:lnTo>
                    <a:lnTo>
                      <a:pt x="378" y="745"/>
                    </a:lnTo>
                    <a:lnTo>
                      <a:pt x="356" y="729"/>
                    </a:lnTo>
                    <a:lnTo>
                      <a:pt x="336" y="711"/>
                    </a:lnTo>
                    <a:lnTo>
                      <a:pt x="317" y="693"/>
                    </a:lnTo>
                    <a:lnTo>
                      <a:pt x="307" y="683"/>
                    </a:lnTo>
                    <a:lnTo>
                      <a:pt x="299" y="673"/>
                    </a:lnTo>
                    <a:lnTo>
                      <a:pt x="299" y="673"/>
                    </a:lnTo>
                    <a:lnTo>
                      <a:pt x="271" y="638"/>
                    </a:lnTo>
                    <a:lnTo>
                      <a:pt x="271" y="638"/>
                    </a:lnTo>
                    <a:lnTo>
                      <a:pt x="238" y="596"/>
                    </a:lnTo>
                    <a:lnTo>
                      <a:pt x="222" y="574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194" y="534"/>
                    </a:lnTo>
                    <a:lnTo>
                      <a:pt x="178" y="514"/>
                    </a:lnTo>
                    <a:lnTo>
                      <a:pt x="160" y="493"/>
                    </a:lnTo>
                    <a:lnTo>
                      <a:pt x="139" y="472"/>
                    </a:lnTo>
                    <a:lnTo>
                      <a:pt x="139" y="472"/>
                    </a:lnTo>
                    <a:lnTo>
                      <a:pt x="128" y="461"/>
                    </a:lnTo>
                    <a:lnTo>
                      <a:pt x="115" y="453"/>
                    </a:lnTo>
                    <a:lnTo>
                      <a:pt x="115" y="453"/>
                    </a:lnTo>
                    <a:lnTo>
                      <a:pt x="103" y="444"/>
                    </a:lnTo>
                    <a:lnTo>
                      <a:pt x="97" y="439"/>
                    </a:lnTo>
                    <a:lnTo>
                      <a:pt x="92" y="433"/>
                    </a:lnTo>
                    <a:lnTo>
                      <a:pt x="92" y="433"/>
                    </a:lnTo>
                    <a:lnTo>
                      <a:pt x="74" y="414"/>
                    </a:lnTo>
                    <a:lnTo>
                      <a:pt x="57" y="393"/>
                    </a:lnTo>
                    <a:lnTo>
                      <a:pt x="57" y="393"/>
                    </a:lnTo>
                    <a:lnTo>
                      <a:pt x="31" y="360"/>
                    </a:lnTo>
                    <a:lnTo>
                      <a:pt x="16" y="345"/>
                    </a:lnTo>
                    <a:lnTo>
                      <a:pt x="2" y="329"/>
                    </a:lnTo>
                    <a:lnTo>
                      <a:pt x="2" y="329"/>
                    </a:lnTo>
                    <a:lnTo>
                      <a:pt x="0" y="327"/>
                    </a:lnTo>
                    <a:lnTo>
                      <a:pt x="0" y="327"/>
                    </a:lnTo>
                    <a:lnTo>
                      <a:pt x="27" y="300"/>
                    </a:lnTo>
                    <a:lnTo>
                      <a:pt x="27" y="300"/>
                    </a:lnTo>
                    <a:lnTo>
                      <a:pt x="45" y="322"/>
                    </a:lnTo>
                    <a:lnTo>
                      <a:pt x="45" y="322"/>
                    </a:lnTo>
                    <a:lnTo>
                      <a:pt x="68" y="351"/>
                    </a:lnTo>
                    <a:lnTo>
                      <a:pt x="68" y="351"/>
                    </a:lnTo>
                    <a:lnTo>
                      <a:pt x="84" y="371"/>
                    </a:lnTo>
                    <a:lnTo>
                      <a:pt x="102" y="392"/>
                    </a:lnTo>
                    <a:lnTo>
                      <a:pt x="111" y="401"/>
                    </a:lnTo>
                    <a:lnTo>
                      <a:pt x="120" y="411"/>
                    </a:lnTo>
                    <a:lnTo>
                      <a:pt x="131" y="419"/>
                    </a:lnTo>
                    <a:lnTo>
                      <a:pt x="141" y="426"/>
                    </a:lnTo>
                    <a:lnTo>
                      <a:pt x="141" y="426"/>
                    </a:lnTo>
                    <a:lnTo>
                      <a:pt x="151" y="434"/>
                    </a:lnTo>
                    <a:lnTo>
                      <a:pt x="163" y="444"/>
                    </a:lnTo>
                    <a:lnTo>
                      <a:pt x="174" y="454"/>
                    </a:lnTo>
                    <a:lnTo>
                      <a:pt x="186" y="465"/>
                    </a:lnTo>
                    <a:lnTo>
                      <a:pt x="197" y="478"/>
                    </a:lnTo>
                    <a:lnTo>
                      <a:pt x="208" y="491"/>
                    </a:lnTo>
                    <a:lnTo>
                      <a:pt x="219" y="506"/>
                    </a:lnTo>
                    <a:lnTo>
                      <a:pt x="229" y="521"/>
                    </a:lnTo>
                    <a:lnTo>
                      <a:pt x="229" y="521"/>
                    </a:lnTo>
                    <a:lnTo>
                      <a:pt x="261" y="567"/>
                    </a:lnTo>
                    <a:lnTo>
                      <a:pt x="291" y="607"/>
                    </a:lnTo>
                    <a:lnTo>
                      <a:pt x="305" y="624"/>
                    </a:lnTo>
                    <a:lnTo>
                      <a:pt x="319" y="640"/>
                    </a:lnTo>
                    <a:lnTo>
                      <a:pt x="332" y="654"/>
                    </a:lnTo>
                    <a:lnTo>
                      <a:pt x="346" y="668"/>
                    </a:lnTo>
                    <a:lnTo>
                      <a:pt x="346" y="668"/>
                    </a:lnTo>
                    <a:lnTo>
                      <a:pt x="371" y="692"/>
                    </a:lnTo>
                    <a:lnTo>
                      <a:pt x="398" y="714"/>
                    </a:lnTo>
                    <a:lnTo>
                      <a:pt x="398" y="714"/>
                    </a:lnTo>
                    <a:lnTo>
                      <a:pt x="429" y="741"/>
                    </a:lnTo>
                    <a:lnTo>
                      <a:pt x="445" y="755"/>
                    </a:lnTo>
                    <a:lnTo>
                      <a:pt x="459" y="769"/>
                    </a:lnTo>
                    <a:lnTo>
                      <a:pt x="459" y="769"/>
                    </a:lnTo>
                    <a:lnTo>
                      <a:pt x="481" y="790"/>
                    </a:lnTo>
                    <a:lnTo>
                      <a:pt x="504" y="809"/>
                    </a:lnTo>
                    <a:lnTo>
                      <a:pt x="504" y="809"/>
                    </a:lnTo>
                    <a:lnTo>
                      <a:pt x="526" y="828"/>
                    </a:lnTo>
                    <a:lnTo>
                      <a:pt x="548" y="849"/>
                    </a:lnTo>
                    <a:lnTo>
                      <a:pt x="548" y="849"/>
                    </a:lnTo>
                    <a:lnTo>
                      <a:pt x="571" y="872"/>
                    </a:lnTo>
                    <a:lnTo>
                      <a:pt x="594" y="896"/>
                    </a:lnTo>
                    <a:lnTo>
                      <a:pt x="594" y="896"/>
                    </a:lnTo>
                    <a:lnTo>
                      <a:pt x="615" y="920"/>
                    </a:lnTo>
                    <a:lnTo>
                      <a:pt x="638" y="943"/>
                    </a:lnTo>
                    <a:lnTo>
                      <a:pt x="643" y="948"/>
                    </a:lnTo>
                    <a:lnTo>
                      <a:pt x="646" y="943"/>
                    </a:lnTo>
                    <a:lnTo>
                      <a:pt x="646" y="943"/>
                    </a:lnTo>
                    <a:lnTo>
                      <a:pt x="658" y="929"/>
                    </a:lnTo>
                    <a:lnTo>
                      <a:pt x="669" y="917"/>
                    </a:lnTo>
                    <a:lnTo>
                      <a:pt x="682" y="904"/>
                    </a:lnTo>
                    <a:lnTo>
                      <a:pt x="696" y="893"/>
                    </a:lnTo>
                    <a:lnTo>
                      <a:pt x="724" y="871"/>
                    </a:lnTo>
                    <a:lnTo>
                      <a:pt x="753" y="851"/>
                    </a:lnTo>
                    <a:lnTo>
                      <a:pt x="753" y="851"/>
                    </a:lnTo>
                    <a:lnTo>
                      <a:pt x="784" y="829"/>
                    </a:lnTo>
                    <a:lnTo>
                      <a:pt x="784" y="829"/>
                    </a:lnTo>
                    <a:lnTo>
                      <a:pt x="812" y="807"/>
                    </a:lnTo>
                    <a:lnTo>
                      <a:pt x="843" y="787"/>
                    </a:lnTo>
                    <a:lnTo>
                      <a:pt x="906" y="748"/>
                    </a:lnTo>
                    <a:lnTo>
                      <a:pt x="906" y="748"/>
                    </a:lnTo>
                    <a:lnTo>
                      <a:pt x="944" y="725"/>
                    </a:lnTo>
                    <a:lnTo>
                      <a:pt x="980" y="702"/>
                    </a:lnTo>
                    <a:lnTo>
                      <a:pt x="986" y="698"/>
                    </a:lnTo>
                    <a:lnTo>
                      <a:pt x="981" y="693"/>
                    </a:lnTo>
                    <a:lnTo>
                      <a:pt x="981" y="693"/>
                    </a:lnTo>
                    <a:lnTo>
                      <a:pt x="964" y="676"/>
                    </a:lnTo>
                    <a:lnTo>
                      <a:pt x="949" y="660"/>
                    </a:lnTo>
                    <a:lnTo>
                      <a:pt x="920" y="624"/>
                    </a:lnTo>
                    <a:lnTo>
                      <a:pt x="917" y="620"/>
                    </a:lnTo>
                    <a:lnTo>
                      <a:pt x="917" y="620"/>
                    </a:lnTo>
                    <a:lnTo>
                      <a:pt x="882" y="579"/>
                    </a:lnTo>
                    <a:lnTo>
                      <a:pt x="850" y="543"/>
                    </a:lnTo>
                    <a:lnTo>
                      <a:pt x="819" y="510"/>
                    </a:lnTo>
                    <a:lnTo>
                      <a:pt x="789" y="480"/>
                    </a:lnTo>
                    <a:lnTo>
                      <a:pt x="789" y="480"/>
                    </a:lnTo>
                    <a:lnTo>
                      <a:pt x="751" y="446"/>
                    </a:lnTo>
                    <a:lnTo>
                      <a:pt x="712" y="412"/>
                    </a:lnTo>
                    <a:lnTo>
                      <a:pt x="712" y="412"/>
                    </a:lnTo>
                    <a:lnTo>
                      <a:pt x="668" y="372"/>
                    </a:lnTo>
                    <a:lnTo>
                      <a:pt x="624" y="332"/>
                    </a:lnTo>
                    <a:lnTo>
                      <a:pt x="604" y="313"/>
                    </a:lnTo>
                    <a:lnTo>
                      <a:pt x="583" y="291"/>
                    </a:lnTo>
                    <a:lnTo>
                      <a:pt x="564" y="269"/>
                    </a:lnTo>
                    <a:lnTo>
                      <a:pt x="544" y="246"/>
                    </a:lnTo>
                    <a:lnTo>
                      <a:pt x="544" y="246"/>
                    </a:lnTo>
                    <a:lnTo>
                      <a:pt x="522" y="221"/>
                    </a:lnTo>
                    <a:lnTo>
                      <a:pt x="501" y="195"/>
                    </a:lnTo>
                    <a:lnTo>
                      <a:pt x="501" y="195"/>
                    </a:lnTo>
                    <a:lnTo>
                      <a:pt x="475" y="165"/>
                    </a:lnTo>
                    <a:lnTo>
                      <a:pt x="450" y="135"/>
                    </a:lnTo>
                    <a:lnTo>
                      <a:pt x="450" y="135"/>
                    </a:lnTo>
                    <a:lnTo>
                      <a:pt x="441" y="125"/>
                    </a:lnTo>
                    <a:lnTo>
                      <a:pt x="431" y="116"/>
                    </a:lnTo>
                    <a:lnTo>
                      <a:pt x="431" y="116"/>
                    </a:lnTo>
                    <a:lnTo>
                      <a:pt x="422" y="107"/>
                    </a:lnTo>
                    <a:lnTo>
                      <a:pt x="413" y="98"/>
                    </a:lnTo>
                    <a:lnTo>
                      <a:pt x="413" y="98"/>
                    </a:lnTo>
                    <a:lnTo>
                      <a:pt x="400" y="81"/>
                    </a:lnTo>
                    <a:lnTo>
                      <a:pt x="389" y="67"/>
                    </a:lnTo>
                    <a:lnTo>
                      <a:pt x="378" y="54"/>
                    </a:lnTo>
                    <a:lnTo>
                      <a:pt x="366" y="44"/>
                    </a:lnTo>
                    <a:lnTo>
                      <a:pt x="366" y="44"/>
                    </a:lnTo>
                    <a:lnTo>
                      <a:pt x="355" y="33"/>
                    </a:lnTo>
                    <a:lnTo>
                      <a:pt x="346" y="21"/>
                    </a:lnTo>
                    <a:lnTo>
                      <a:pt x="346" y="21"/>
                    </a:lnTo>
                    <a:lnTo>
                      <a:pt x="377" y="0"/>
                    </a:lnTo>
                    <a:lnTo>
                      <a:pt x="377" y="0"/>
                    </a:lnTo>
                    <a:lnTo>
                      <a:pt x="382" y="6"/>
                    </a:lnTo>
                    <a:lnTo>
                      <a:pt x="382" y="6"/>
                    </a:lnTo>
                    <a:lnTo>
                      <a:pt x="433" y="64"/>
                    </a:lnTo>
                    <a:lnTo>
                      <a:pt x="433" y="64"/>
                    </a:lnTo>
                    <a:lnTo>
                      <a:pt x="496" y="134"/>
                    </a:lnTo>
                    <a:lnTo>
                      <a:pt x="527" y="170"/>
                    </a:lnTo>
                    <a:lnTo>
                      <a:pt x="558" y="207"/>
                    </a:lnTo>
                    <a:lnTo>
                      <a:pt x="558" y="207"/>
                    </a:lnTo>
                    <a:lnTo>
                      <a:pt x="585" y="239"/>
                    </a:lnTo>
                    <a:lnTo>
                      <a:pt x="614" y="273"/>
                    </a:lnTo>
                    <a:lnTo>
                      <a:pt x="631" y="290"/>
                    </a:lnTo>
                    <a:lnTo>
                      <a:pt x="647" y="307"/>
                    </a:lnTo>
                    <a:lnTo>
                      <a:pt x="665" y="324"/>
                    </a:lnTo>
                    <a:lnTo>
                      <a:pt x="683" y="341"/>
                    </a:lnTo>
                    <a:lnTo>
                      <a:pt x="683" y="341"/>
                    </a:lnTo>
                    <a:lnTo>
                      <a:pt x="729" y="380"/>
                    </a:lnTo>
                    <a:lnTo>
                      <a:pt x="729" y="380"/>
                    </a:lnTo>
                    <a:lnTo>
                      <a:pt x="765" y="411"/>
                    </a:lnTo>
                    <a:lnTo>
                      <a:pt x="801" y="444"/>
                    </a:lnTo>
                    <a:lnTo>
                      <a:pt x="801" y="444"/>
                    </a:lnTo>
                    <a:lnTo>
                      <a:pt x="836" y="477"/>
                    </a:lnTo>
                    <a:lnTo>
                      <a:pt x="869" y="511"/>
                    </a:lnTo>
                    <a:lnTo>
                      <a:pt x="900" y="546"/>
                    </a:lnTo>
                    <a:lnTo>
                      <a:pt x="930" y="581"/>
                    </a:lnTo>
                    <a:lnTo>
                      <a:pt x="930" y="581"/>
                    </a:lnTo>
                    <a:lnTo>
                      <a:pt x="946" y="600"/>
                    </a:lnTo>
                    <a:lnTo>
                      <a:pt x="946" y="600"/>
                    </a:lnTo>
                    <a:lnTo>
                      <a:pt x="962" y="620"/>
                    </a:lnTo>
                    <a:lnTo>
                      <a:pt x="980" y="641"/>
                    </a:lnTo>
                    <a:lnTo>
                      <a:pt x="998" y="661"/>
                    </a:lnTo>
                    <a:lnTo>
                      <a:pt x="1008" y="669"/>
                    </a:lnTo>
                    <a:lnTo>
                      <a:pt x="1018" y="677"/>
                    </a:lnTo>
                    <a:lnTo>
                      <a:pt x="1019" y="678"/>
                    </a:lnTo>
                    <a:lnTo>
                      <a:pt x="1020" y="678"/>
                    </a:lnTo>
                    <a:lnTo>
                      <a:pt x="1020" y="678"/>
                    </a:lnTo>
                    <a:lnTo>
                      <a:pt x="1025" y="680"/>
                    </a:lnTo>
                    <a:lnTo>
                      <a:pt x="1029" y="684"/>
                    </a:lnTo>
                    <a:lnTo>
                      <a:pt x="1029" y="685"/>
                    </a:lnTo>
                    <a:lnTo>
                      <a:pt x="1030" y="686"/>
                    </a:lnTo>
                    <a:lnTo>
                      <a:pt x="1030" y="686"/>
                    </a:lnTo>
                    <a:lnTo>
                      <a:pt x="1032" y="689"/>
                    </a:lnTo>
                    <a:lnTo>
                      <a:pt x="1035" y="692"/>
                    </a:lnTo>
                    <a:lnTo>
                      <a:pt x="1036" y="695"/>
                    </a:lnTo>
                    <a:lnTo>
                      <a:pt x="1037" y="698"/>
                    </a:lnTo>
                    <a:lnTo>
                      <a:pt x="1037" y="699"/>
                    </a:lnTo>
                    <a:lnTo>
                      <a:pt x="1037" y="700"/>
                    </a:lnTo>
                    <a:lnTo>
                      <a:pt x="1037" y="700"/>
                    </a:lnTo>
                    <a:lnTo>
                      <a:pt x="1041" y="711"/>
                    </a:lnTo>
                    <a:lnTo>
                      <a:pt x="1045" y="723"/>
                    </a:lnTo>
                    <a:lnTo>
                      <a:pt x="1047" y="735"/>
                    </a:lnTo>
                    <a:lnTo>
                      <a:pt x="1049" y="748"/>
                    </a:lnTo>
                    <a:lnTo>
                      <a:pt x="1051" y="774"/>
                    </a:lnTo>
                    <a:lnTo>
                      <a:pt x="1051" y="800"/>
                    </a:lnTo>
                    <a:lnTo>
                      <a:pt x="1050" y="826"/>
                    </a:lnTo>
                    <a:lnTo>
                      <a:pt x="1047" y="851"/>
                    </a:lnTo>
                    <a:lnTo>
                      <a:pt x="1044" y="872"/>
                    </a:lnTo>
                    <a:lnTo>
                      <a:pt x="1040" y="892"/>
                    </a:lnTo>
                    <a:lnTo>
                      <a:pt x="1040" y="892"/>
                    </a:lnTo>
                    <a:lnTo>
                      <a:pt x="1037" y="911"/>
                    </a:lnTo>
                    <a:lnTo>
                      <a:pt x="1035" y="929"/>
                    </a:lnTo>
                    <a:lnTo>
                      <a:pt x="1030" y="967"/>
                    </a:lnTo>
                    <a:lnTo>
                      <a:pt x="1030" y="973"/>
                    </a:lnTo>
                    <a:lnTo>
                      <a:pt x="1030" y="973"/>
                    </a:lnTo>
                    <a:lnTo>
                      <a:pt x="1029" y="991"/>
                    </a:lnTo>
                    <a:lnTo>
                      <a:pt x="1029" y="991"/>
                    </a:lnTo>
                    <a:lnTo>
                      <a:pt x="1029" y="1009"/>
                    </a:lnTo>
                    <a:lnTo>
                      <a:pt x="1028" y="1017"/>
                    </a:lnTo>
                    <a:lnTo>
                      <a:pt x="1026" y="1024"/>
                    </a:lnTo>
                    <a:lnTo>
                      <a:pt x="1026" y="1024"/>
                    </a:lnTo>
                    <a:lnTo>
                      <a:pt x="1024" y="1031"/>
                    </a:lnTo>
                    <a:lnTo>
                      <a:pt x="1023" y="1039"/>
                    </a:lnTo>
                    <a:lnTo>
                      <a:pt x="1023" y="1051"/>
                    </a:lnTo>
                    <a:lnTo>
                      <a:pt x="1023" y="1051"/>
                    </a:lnTo>
                    <a:lnTo>
                      <a:pt x="1023" y="1059"/>
                    </a:lnTo>
                    <a:lnTo>
                      <a:pt x="1021" y="1068"/>
                    </a:lnTo>
                    <a:lnTo>
                      <a:pt x="1019" y="1075"/>
                    </a:lnTo>
                    <a:lnTo>
                      <a:pt x="1016" y="1079"/>
                    </a:lnTo>
                    <a:lnTo>
                      <a:pt x="1013" y="1083"/>
                    </a:lnTo>
                    <a:lnTo>
                      <a:pt x="1013" y="1083"/>
                    </a:lnTo>
                    <a:lnTo>
                      <a:pt x="1010" y="1085"/>
                    </a:lnTo>
                    <a:lnTo>
                      <a:pt x="1008" y="1086"/>
                    </a:lnTo>
                    <a:lnTo>
                      <a:pt x="1005" y="1087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998" y="1087"/>
                    </a:lnTo>
                    <a:lnTo>
                      <a:pt x="997" y="1087"/>
                    </a:lnTo>
                    <a:lnTo>
                      <a:pt x="996" y="1087"/>
                    </a:lnTo>
                    <a:lnTo>
                      <a:pt x="996" y="1087"/>
                    </a:lnTo>
                    <a:lnTo>
                      <a:pt x="992" y="1088"/>
                    </a:lnTo>
                    <a:lnTo>
                      <a:pt x="991" y="1088"/>
                    </a:lnTo>
                    <a:close/>
                    <a:moveTo>
                      <a:pt x="1002" y="731"/>
                    </a:moveTo>
                    <a:lnTo>
                      <a:pt x="1002" y="731"/>
                    </a:lnTo>
                    <a:lnTo>
                      <a:pt x="954" y="761"/>
                    </a:lnTo>
                    <a:lnTo>
                      <a:pt x="954" y="761"/>
                    </a:lnTo>
                    <a:lnTo>
                      <a:pt x="918" y="784"/>
                    </a:lnTo>
                    <a:lnTo>
                      <a:pt x="918" y="784"/>
                    </a:lnTo>
                    <a:lnTo>
                      <a:pt x="885" y="803"/>
                    </a:lnTo>
                    <a:lnTo>
                      <a:pt x="885" y="803"/>
                    </a:lnTo>
                    <a:lnTo>
                      <a:pt x="856" y="821"/>
                    </a:lnTo>
                    <a:lnTo>
                      <a:pt x="842" y="830"/>
                    </a:lnTo>
                    <a:lnTo>
                      <a:pt x="829" y="839"/>
                    </a:lnTo>
                    <a:lnTo>
                      <a:pt x="819" y="847"/>
                    </a:lnTo>
                    <a:lnTo>
                      <a:pt x="819" y="847"/>
                    </a:lnTo>
                    <a:lnTo>
                      <a:pt x="773" y="881"/>
                    </a:lnTo>
                    <a:lnTo>
                      <a:pt x="729" y="917"/>
                    </a:lnTo>
                    <a:lnTo>
                      <a:pt x="729" y="917"/>
                    </a:lnTo>
                    <a:lnTo>
                      <a:pt x="717" y="925"/>
                    </a:lnTo>
                    <a:lnTo>
                      <a:pt x="717" y="925"/>
                    </a:lnTo>
                    <a:lnTo>
                      <a:pt x="704" y="936"/>
                    </a:lnTo>
                    <a:lnTo>
                      <a:pt x="691" y="948"/>
                    </a:lnTo>
                    <a:lnTo>
                      <a:pt x="678" y="960"/>
                    </a:lnTo>
                    <a:lnTo>
                      <a:pt x="672" y="967"/>
                    </a:lnTo>
                    <a:lnTo>
                      <a:pt x="668" y="974"/>
                    </a:lnTo>
                    <a:lnTo>
                      <a:pt x="664" y="980"/>
                    </a:lnTo>
                    <a:lnTo>
                      <a:pt x="671" y="982"/>
                    </a:lnTo>
                    <a:lnTo>
                      <a:pt x="671" y="982"/>
                    </a:lnTo>
                    <a:lnTo>
                      <a:pt x="699" y="991"/>
                    </a:lnTo>
                    <a:lnTo>
                      <a:pt x="699" y="991"/>
                    </a:lnTo>
                    <a:lnTo>
                      <a:pt x="718" y="996"/>
                    </a:lnTo>
                    <a:lnTo>
                      <a:pt x="738" y="1003"/>
                    </a:lnTo>
                    <a:lnTo>
                      <a:pt x="738" y="1003"/>
                    </a:lnTo>
                    <a:lnTo>
                      <a:pt x="756" y="1007"/>
                    </a:lnTo>
                    <a:lnTo>
                      <a:pt x="772" y="1010"/>
                    </a:lnTo>
                    <a:lnTo>
                      <a:pt x="772" y="1010"/>
                    </a:lnTo>
                    <a:lnTo>
                      <a:pt x="792" y="1014"/>
                    </a:lnTo>
                    <a:lnTo>
                      <a:pt x="811" y="1018"/>
                    </a:lnTo>
                    <a:lnTo>
                      <a:pt x="811" y="1018"/>
                    </a:lnTo>
                    <a:lnTo>
                      <a:pt x="854" y="1028"/>
                    </a:lnTo>
                    <a:lnTo>
                      <a:pt x="897" y="1039"/>
                    </a:lnTo>
                    <a:lnTo>
                      <a:pt x="941" y="1046"/>
                    </a:lnTo>
                    <a:lnTo>
                      <a:pt x="962" y="1049"/>
                    </a:lnTo>
                    <a:lnTo>
                      <a:pt x="984" y="1051"/>
                    </a:lnTo>
                    <a:lnTo>
                      <a:pt x="991" y="1052"/>
                    </a:lnTo>
                    <a:lnTo>
                      <a:pt x="990" y="1045"/>
                    </a:lnTo>
                    <a:lnTo>
                      <a:pt x="990" y="1045"/>
                    </a:lnTo>
                    <a:lnTo>
                      <a:pt x="989" y="1039"/>
                    </a:lnTo>
                    <a:lnTo>
                      <a:pt x="989" y="1039"/>
                    </a:lnTo>
                    <a:lnTo>
                      <a:pt x="987" y="1032"/>
                    </a:lnTo>
                    <a:lnTo>
                      <a:pt x="987" y="1029"/>
                    </a:lnTo>
                    <a:lnTo>
                      <a:pt x="987" y="1027"/>
                    </a:lnTo>
                    <a:lnTo>
                      <a:pt x="987" y="1027"/>
                    </a:lnTo>
                    <a:lnTo>
                      <a:pt x="990" y="1018"/>
                    </a:lnTo>
                    <a:lnTo>
                      <a:pt x="992" y="1008"/>
                    </a:lnTo>
                    <a:lnTo>
                      <a:pt x="993" y="988"/>
                    </a:lnTo>
                    <a:lnTo>
                      <a:pt x="993" y="988"/>
                    </a:lnTo>
                    <a:lnTo>
                      <a:pt x="994" y="974"/>
                    </a:lnTo>
                    <a:lnTo>
                      <a:pt x="994" y="974"/>
                    </a:lnTo>
                    <a:lnTo>
                      <a:pt x="995" y="957"/>
                    </a:lnTo>
                    <a:lnTo>
                      <a:pt x="995" y="957"/>
                    </a:lnTo>
                    <a:lnTo>
                      <a:pt x="998" y="925"/>
                    </a:lnTo>
                    <a:lnTo>
                      <a:pt x="1000" y="910"/>
                    </a:lnTo>
                    <a:lnTo>
                      <a:pt x="1004" y="893"/>
                    </a:lnTo>
                    <a:lnTo>
                      <a:pt x="1004" y="893"/>
                    </a:lnTo>
                    <a:lnTo>
                      <a:pt x="1010" y="856"/>
                    </a:lnTo>
                    <a:lnTo>
                      <a:pt x="1013" y="835"/>
                    </a:lnTo>
                    <a:lnTo>
                      <a:pt x="1015" y="813"/>
                    </a:lnTo>
                    <a:lnTo>
                      <a:pt x="1016" y="793"/>
                    </a:lnTo>
                    <a:lnTo>
                      <a:pt x="1015" y="772"/>
                    </a:lnTo>
                    <a:lnTo>
                      <a:pt x="1014" y="753"/>
                    </a:lnTo>
                    <a:lnTo>
                      <a:pt x="1010" y="734"/>
                    </a:lnTo>
                    <a:lnTo>
                      <a:pt x="1008" y="726"/>
                    </a:lnTo>
                    <a:lnTo>
                      <a:pt x="1002" y="7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45" name="Freeform 207"/>
              <p:cNvSpPr/>
              <p:nvPr/>
            </p:nvSpPr>
            <p:spPr bwMode="auto">
              <a:xfrm>
                <a:off x="4251325" y="2251075"/>
                <a:ext cx="195263" cy="161925"/>
              </a:xfrm>
              <a:custGeom>
                <a:avLst/>
                <a:gdLst/>
                <a:ahLst/>
                <a:cxnLst>
                  <a:cxn ang="0">
                    <a:pos x="15" y="307"/>
                  </a:cxn>
                  <a:cxn ang="0">
                    <a:pos x="9" y="306"/>
                  </a:cxn>
                  <a:cxn ang="0">
                    <a:pos x="2" y="298"/>
                  </a:cxn>
                  <a:cxn ang="0">
                    <a:pos x="0" y="293"/>
                  </a:cxn>
                  <a:cxn ang="0">
                    <a:pos x="2" y="281"/>
                  </a:cxn>
                  <a:cxn ang="0">
                    <a:pos x="6" y="275"/>
                  </a:cxn>
                  <a:cxn ang="0">
                    <a:pos x="12" y="272"/>
                  </a:cxn>
                  <a:cxn ang="0">
                    <a:pos x="18" y="269"/>
                  </a:cxn>
                  <a:cxn ang="0">
                    <a:pos x="30" y="259"/>
                  </a:cxn>
                  <a:cxn ang="0">
                    <a:pos x="48" y="238"/>
                  </a:cxn>
                  <a:cxn ang="0">
                    <a:pos x="59" y="222"/>
                  </a:cxn>
                  <a:cxn ang="0">
                    <a:pos x="75" y="201"/>
                  </a:cxn>
                  <a:cxn ang="0">
                    <a:pos x="94" y="180"/>
                  </a:cxn>
                  <a:cxn ang="0">
                    <a:pos x="136" y="143"/>
                  </a:cxn>
                  <a:cxn ang="0">
                    <a:pos x="160" y="124"/>
                  </a:cxn>
                  <a:cxn ang="0">
                    <a:pos x="174" y="112"/>
                  </a:cxn>
                  <a:cxn ang="0">
                    <a:pos x="224" y="83"/>
                  </a:cxn>
                  <a:cxn ang="0">
                    <a:pos x="241" y="73"/>
                  </a:cxn>
                  <a:cxn ang="0">
                    <a:pos x="259" y="63"/>
                  </a:cxn>
                  <a:cxn ang="0">
                    <a:pos x="305" y="32"/>
                  </a:cxn>
                  <a:cxn ang="0">
                    <a:pos x="345" y="3"/>
                  </a:cxn>
                  <a:cxn ang="0">
                    <a:pos x="354" y="0"/>
                  </a:cxn>
                  <a:cxn ang="0">
                    <a:pos x="359" y="1"/>
                  </a:cxn>
                  <a:cxn ang="0">
                    <a:pos x="366" y="8"/>
                  </a:cxn>
                  <a:cxn ang="0">
                    <a:pos x="368" y="12"/>
                  </a:cxn>
                  <a:cxn ang="0">
                    <a:pos x="369" y="22"/>
                  </a:cxn>
                  <a:cxn ang="0">
                    <a:pos x="367" y="29"/>
                  </a:cxn>
                  <a:cxn ang="0">
                    <a:pos x="362" y="35"/>
                  </a:cxn>
                  <a:cxn ang="0">
                    <a:pos x="339" y="51"/>
                  </a:cxn>
                  <a:cxn ang="0">
                    <a:pos x="270" y="96"/>
                  </a:cxn>
                  <a:cxn ang="0">
                    <a:pos x="240" y="115"/>
                  </a:cxn>
                  <a:cxn ang="0">
                    <a:pos x="180" y="157"/>
                  </a:cxn>
                  <a:cxn ang="0">
                    <a:pos x="151" y="179"/>
                  </a:cxn>
                  <a:cxn ang="0">
                    <a:pos x="109" y="218"/>
                  </a:cxn>
                  <a:cxn ang="0">
                    <a:pos x="78" y="252"/>
                  </a:cxn>
                  <a:cxn ang="0">
                    <a:pos x="69" y="264"/>
                  </a:cxn>
                  <a:cxn ang="0">
                    <a:pos x="47" y="290"/>
                  </a:cxn>
                  <a:cxn ang="0">
                    <a:pos x="35" y="300"/>
                  </a:cxn>
                  <a:cxn ang="0">
                    <a:pos x="21" y="306"/>
                  </a:cxn>
                  <a:cxn ang="0">
                    <a:pos x="15" y="307"/>
                  </a:cxn>
                </a:cxnLst>
                <a:rect l="0" t="0" r="r" b="b"/>
                <a:pathLst>
                  <a:path w="369" h="307">
                    <a:moveTo>
                      <a:pt x="15" y="307"/>
                    </a:moveTo>
                    <a:lnTo>
                      <a:pt x="15" y="307"/>
                    </a:lnTo>
                    <a:lnTo>
                      <a:pt x="12" y="307"/>
                    </a:lnTo>
                    <a:lnTo>
                      <a:pt x="9" y="306"/>
                    </a:lnTo>
                    <a:lnTo>
                      <a:pt x="5" y="303"/>
                    </a:lnTo>
                    <a:lnTo>
                      <a:pt x="2" y="298"/>
                    </a:lnTo>
                    <a:lnTo>
                      <a:pt x="0" y="293"/>
                    </a:lnTo>
                    <a:lnTo>
                      <a:pt x="0" y="293"/>
                    </a:lnTo>
                    <a:lnTo>
                      <a:pt x="0" y="287"/>
                    </a:lnTo>
                    <a:lnTo>
                      <a:pt x="2" y="281"/>
                    </a:lnTo>
                    <a:lnTo>
                      <a:pt x="4" y="277"/>
                    </a:lnTo>
                    <a:lnTo>
                      <a:pt x="6" y="275"/>
                    </a:lnTo>
                    <a:lnTo>
                      <a:pt x="9" y="273"/>
                    </a:lnTo>
                    <a:lnTo>
                      <a:pt x="12" y="272"/>
                    </a:lnTo>
                    <a:lnTo>
                      <a:pt x="12" y="272"/>
                    </a:lnTo>
                    <a:lnTo>
                      <a:pt x="18" y="269"/>
                    </a:lnTo>
                    <a:lnTo>
                      <a:pt x="24" y="265"/>
                    </a:lnTo>
                    <a:lnTo>
                      <a:pt x="30" y="259"/>
                    </a:lnTo>
                    <a:lnTo>
                      <a:pt x="36" y="253"/>
                    </a:lnTo>
                    <a:lnTo>
                      <a:pt x="48" y="238"/>
                    </a:lnTo>
                    <a:lnTo>
                      <a:pt x="59" y="222"/>
                    </a:lnTo>
                    <a:lnTo>
                      <a:pt x="59" y="222"/>
                    </a:lnTo>
                    <a:lnTo>
                      <a:pt x="68" y="210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94" y="180"/>
                    </a:lnTo>
                    <a:lnTo>
                      <a:pt x="114" y="162"/>
                    </a:lnTo>
                    <a:lnTo>
                      <a:pt x="136" y="143"/>
                    </a:lnTo>
                    <a:lnTo>
                      <a:pt x="157" y="126"/>
                    </a:lnTo>
                    <a:lnTo>
                      <a:pt x="160" y="124"/>
                    </a:lnTo>
                    <a:lnTo>
                      <a:pt x="160" y="124"/>
                    </a:lnTo>
                    <a:lnTo>
                      <a:pt x="174" y="112"/>
                    </a:lnTo>
                    <a:lnTo>
                      <a:pt x="190" y="102"/>
                    </a:lnTo>
                    <a:lnTo>
                      <a:pt x="224" y="83"/>
                    </a:lnTo>
                    <a:lnTo>
                      <a:pt x="224" y="83"/>
                    </a:lnTo>
                    <a:lnTo>
                      <a:pt x="241" y="73"/>
                    </a:lnTo>
                    <a:lnTo>
                      <a:pt x="259" y="63"/>
                    </a:lnTo>
                    <a:lnTo>
                      <a:pt x="259" y="63"/>
                    </a:lnTo>
                    <a:lnTo>
                      <a:pt x="283" y="47"/>
                    </a:lnTo>
                    <a:lnTo>
                      <a:pt x="305" y="32"/>
                    </a:lnTo>
                    <a:lnTo>
                      <a:pt x="345" y="3"/>
                    </a:lnTo>
                    <a:lnTo>
                      <a:pt x="345" y="3"/>
                    </a:lnTo>
                    <a:lnTo>
                      <a:pt x="350" y="1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9" y="1"/>
                    </a:lnTo>
                    <a:lnTo>
                      <a:pt x="363" y="4"/>
                    </a:lnTo>
                    <a:lnTo>
                      <a:pt x="366" y="8"/>
                    </a:lnTo>
                    <a:lnTo>
                      <a:pt x="368" y="12"/>
                    </a:lnTo>
                    <a:lnTo>
                      <a:pt x="368" y="12"/>
                    </a:lnTo>
                    <a:lnTo>
                      <a:pt x="369" y="16"/>
                    </a:lnTo>
                    <a:lnTo>
                      <a:pt x="369" y="22"/>
                    </a:lnTo>
                    <a:lnTo>
                      <a:pt x="369" y="25"/>
                    </a:lnTo>
                    <a:lnTo>
                      <a:pt x="367" y="29"/>
                    </a:lnTo>
                    <a:lnTo>
                      <a:pt x="365" y="32"/>
                    </a:lnTo>
                    <a:lnTo>
                      <a:pt x="362" y="35"/>
                    </a:lnTo>
                    <a:lnTo>
                      <a:pt x="362" y="35"/>
                    </a:lnTo>
                    <a:lnTo>
                      <a:pt x="339" y="51"/>
                    </a:lnTo>
                    <a:lnTo>
                      <a:pt x="317" y="67"/>
                    </a:lnTo>
                    <a:lnTo>
                      <a:pt x="270" y="96"/>
                    </a:lnTo>
                    <a:lnTo>
                      <a:pt x="270" y="96"/>
                    </a:lnTo>
                    <a:lnTo>
                      <a:pt x="240" y="115"/>
                    </a:lnTo>
                    <a:lnTo>
                      <a:pt x="210" y="135"/>
                    </a:lnTo>
                    <a:lnTo>
                      <a:pt x="180" y="157"/>
                    </a:lnTo>
                    <a:lnTo>
                      <a:pt x="151" y="179"/>
                    </a:lnTo>
                    <a:lnTo>
                      <a:pt x="151" y="179"/>
                    </a:lnTo>
                    <a:lnTo>
                      <a:pt x="131" y="198"/>
                    </a:lnTo>
                    <a:lnTo>
                      <a:pt x="109" y="218"/>
                    </a:lnTo>
                    <a:lnTo>
                      <a:pt x="88" y="239"/>
                    </a:lnTo>
                    <a:lnTo>
                      <a:pt x="78" y="252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59" y="277"/>
                    </a:lnTo>
                    <a:lnTo>
                      <a:pt x="47" y="290"/>
                    </a:lnTo>
                    <a:lnTo>
                      <a:pt x="42" y="295"/>
                    </a:lnTo>
                    <a:lnTo>
                      <a:pt x="35" y="300"/>
                    </a:lnTo>
                    <a:lnTo>
                      <a:pt x="29" y="304"/>
                    </a:lnTo>
                    <a:lnTo>
                      <a:pt x="21" y="306"/>
                    </a:lnTo>
                    <a:lnTo>
                      <a:pt x="21" y="306"/>
                    </a:lnTo>
                    <a:lnTo>
                      <a:pt x="15" y="307"/>
                    </a:lnTo>
                    <a:lnTo>
                      <a:pt x="15" y="30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46" name="Freeform 208"/>
              <p:cNvSpPr/>
              <p:nvPr/>
            </p:nvSpPr>
            <p:spPr bwMode="auto">
              <a:xfrm>
                <a:off x="4284663" y="2282825"/>
                <a:ext cx="195263" cy="171450"/>
              </a:xfrm>
              <a:custGeom>
                <a:avLst/>
                <a:gdLst/>
                <a:ahLst/>
                <a:cxnLst>
                  <a:cxn ang="0">
                    <a:pos x="15" y="323"/>
                  </a:cxn>
                  <a:cxn ang="0">
                    <a:pos x="6" y="319"/>
                  </a:cxn>
                  <a:cxn ang="0">
                    <a:pos x="1" y="309"/>
                  </a:cxn>
                  <a:cxn ang="0">
                    <a:pos x="0" y="306"/>
                  </a:cxn>
                  <a:cxn ang="0">
                    <a:pos x="0" y="297"/>
                  </a:cxn>
                  <a:cxn ang="0">
                    <a:pos x="4" y="290"/>
                  </a:cxn>
                  <a:cxn ang="0">
                    <a:pos x="7" y="287"/>
                  </a:cxn>
                  <a:cxn ang="0">
                    <a:pos x="15" y="277"/>
                  </a:cxn>
                  <a:cxn ang="0">
                    <a:pos x="20" y="266"/>
                  </a:cxn>
                  <a:cxn ang="0">
                    <a:pos x="29" y="253"/>
                  </a:cxn>
                  <a:cxn ang="0">
                    <a:pos x="48" y="230"/>
                  </a:cxn>
                  <a:cxn ang="0">
                    <a:pos x="68" y="211"/>
                  </a:cxn>
                  <a:cxn ang="0">
                    <a:pos x="94" y="190"/>
                  </a:cxn>
                  <a:cxn ang="0">
                    <a:pos x="126" y="162"/>
                  </a:cxn>
                  <a:cxn ang="0">
                    <a:pos x="159" y="135"/>
                  </a:cxn>
                  <a:cxn ang="0">
                    <a:pos x="187" y="111"/>
                  </a:cxn>
                  <a:cxn ang="0">
                    <a:pos x="236" y="73"/>
                  </a:cxn>
                  <a:cxn ang="0">
                    <a:pos x="254" y="61"/>
                  </a:cxn>
                  <a:cxn ang="0">
                    <a:pos x="311" y="23"/>
                  </a:cxn>
                  <a:cxn ang="0">
                    <a:pos x="344" y="3"/>
                  </a:cxn>
                  <a:cxn ang="0">
                    <a:pos x="348" y="1"/>
                  </a:cxn>
                  <a:cxn ang="0">
                    <a:pos x="352" y="0"/>
                  </a:cxn>
                  <a:cxn ang="0">
                    <a:pos x="358" y="2"/>
                  </a:cxn>
                  <a:cxn ang="0">
                    <a:pos x="366" y="9"/>
                  </a:cxn>
                  <a:cxn ang="0">
                    <a:pos x="368" y="14"/>
                  </a:cxn>
                  <a:cxn ang="0">
                    <a:pos x="369" y="22"/>
                  </a:cxn>
                  <a:cxn ang="0">
                    <a:pos x="366" y="29"/>
                  </a:cxn>
                  <a:cxn ang="0">
                    <a:pos x="361" y="35"/>
                  </a:cxn>
                  <a:cxn ang="0">
                    <a:pos x="325" y="57"/>
                  </a:cxn>
                  <a:cxn ang="0">
                    <a:pos x="271" y="92"/>
                  </a:cxn>
                  <a:cxn ang="0">
                    <a:pos x="250" y="107"/>
                  </a:cxn>
                  <a:cxn ang="0">
                    <a:pos x="190" y="157"/>
                  </a:cxn>
                  <a:cxn ang="0">
                    <a:pos x="164" y="179"/>
                  </a:cxn>
                  <a:cxn ang="0">
                    <a:pos x="134" y="203"/>
                  </a:cxn>
                  <a:cxn ang="0">
                    <a:pos x="102" y="229"/>
                  </a:cxn>
                  <a:cxn ang="0">
                    <a:pos x="72" y="258"/>
                  </a:cxn>
                  <a:cxn ang="0">
                    <a:pos x="66" y="264"/>
                  </a:cxn>
                  <a:cxn ang="0">
                    <a:pos x="51" y="286"/>
                  </a:cxn>
                  <a:cxn ang="0">
                    <a:pos x="46" y="295"/>
                  </a:cxn>
                  <a:cxn ang="0">
                    <a:pos x="33" y="312"/>
                  </a:cxn>
                  <a:cxn ang="0">
                    <a:pos x="24" y="319"/>
                  </a:cxn>
                  <a:cxn ang="0">
                    <a:pos x="15" y="323"/>
                  </a:cxn>
                </a:cxnLst>
                <a:rect l="0" t="0" r="r" b="b"/>
                <a:pathLst>
                  <a:path w="369" h="323">
                    <a:moveTo>
                      <a:pt x="15" y="323"/>
                    </a:moveTo>
                    <a:lnTo>
                      <a:pt x="15" y="323"/>
                    </a:lnTo>
                    <a:lnTo>
                      <a:pt x="10" y="322"/>
                    </a:lnTo>
                    <a:lnTo>
                      <a:pt x="6" y="319"/>
                    </a:lnTo>
                    <a:lnTo>
                      <a:pt x="3" y="315"/>
                    </a:lnTo>
                    <a:lnTo>
                      <a:pt x="1" y="309"/>
                    </a:lnTo>
                    <a:lnTo>
                      <a:pt x="1" y="309"/>
                    </a:lnTo>
                    <a:lnTo>
                      <a:pt x="0" y="306"/>
                    </a:lnTo>
                    <a:lnTo>
                      <a:pt x="0" y="300"/>
                    </a:lnTo>
                    <a:lnTo>
                      <a:pt x="0" y="297"/>
                    </a:lnTo>
                    <a:lnTo>
                      <a:pt x="2" y="294"/>
                    </a:lnTo>
                    <a:lnTo>
                      <a:pt x="4" y="290"/>
                    </a:lnTo>
                    <a:lnTo>
                      <a:pt x="7" y="287"/>
                    </a:lnTo>
                    <a:lnTo>
                      <a:pt x="7" y="287"/>
                    </a:lnTo>
                    <a:lnTo>
                      <a:pt x="11" y="283"/>
                    </a:lnTo>
                    <a:lnTo>
                      <a:pt x="15" y="277"/>
                    </a:lnTo>
                    <a:lnTo>
                      <a:pt x="20" y="266"/>
                    </a:lnTo>
                    <a:lnTo>
                      <a:pt x="20" y="266"/>
                    </a:lnTo>
                    <a:lnTo>
                      <a:pt x="24" y="259"/>
                    </a:lnTo>
                    <a:lnTo>
                      <a:pt x="29" y="253"/>
                    </a:lnTo>
                    <a:lnTo>
                      <a:pt x="29" y="253"/>
                    </a:lnTo>
                    <a:lnTo>
                      <a:pt x="48" y="230"/>
                    </a:lnTo>
                    <a:lnTo>
                      <a:pt x="59" y="221"/>
                    </a:lnTo>
                    <a:lnTo>
                      <a:pt x="68" y="211"/>
                    </a:lnTo>
                    <a:lnTo>
                      <a:pt x="68" y="211"/>
                    </a:lnTo>
                    <a:lnTo>
                      <a:pt x="94" y="190"/>
                    </a:lnTo>
                    <a:lnTo>
                      <a:pt x="94" y="190"/>
                    </a:lnTo>
                    <a:lnTo>
                      <a:pt x="126" y="162"/>
                    </a:lnTo>
                    <a:lnTo>
                      <a:pt x="159" y="135"/>
                    </a:lnTo>
                    <a:lnTo>
                      <a:pt x="159" y="135"/>
                    </a:lnTo>
                    <a:lnTo>
                      <a:pt x="187" y="111"/>
                    </a:lnTo>
                    <a:lnTo>
                      <a:pt x="187" y="111"/>
                    </a:lnTo>
                    <a:lnTo>
                      <a:pt x="220" y="85"/>
                    </a:lnTo>
                    <a:lnTo>
                      <a:pt x="236" y="73"/>
                    </a:lnTo>
                    <a:lnTo>
                      <a:pt x="254" y="61"/>
                    </a:lnTo>
                    <a:lnTo>
                      <a:pt x="254" y="61"/>
                    </a:lnTo>
                    <a:lnTo>
                      <a:pt x="282" y="41"/>
                    </a:lnTo>
                    <a:lnTo>
                      <a:pt x="311" y="23"/>
                    </a:lnTo>
                    <a:lnTo>
                      <a:pt x="311" y="23"/>
                    </a:lnTo>
                    <a:lnTo>
                      <a:pt x="344" y="3"/>
                    </a:lnTo>
                    <a:lnTo>
                      <a:pt x="344" y="3"/>
                    </a:lnTo>
                    <a:lnTo>
                      <a:pt x="348" y="1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55" y="1"/>
                    </a:lnTo>
                    <a:lnTo>
                      <a:pt x="358" y="2"/>
                    </a:lnTo>
                    <a:lnTo>
                      <a:pt x="363" y="5"/>
                    </a:lnTo>
                    <a:lnTo>
                      <a:pt x="366" y="9"/>
                    </a:lnTo>
                    <a:lnTo>
                      <a:pt x="368" y="14"/>
                    </a:lnTo>
                    <a:lnTo>
                      <a:pt x="368" y="14"/>
                    </a:lnTo>
                    <a:lnTo>
                      <a:pt x="369" y="17"/>
                    </a:lnTo>
                    <a:lnTo>
                      <a:pt x="369" y="22"/>
                    </a:lnTo>
                    <a:lnTo>
                      <a:pt x="368" y="25"/>
                    </a:lnTo>
                    <a:lnTo>
                      <a:pt x="366" y="29"/>
                    </a:lnTo>
                    <a:lnTo>
                      <a:pt x="364" y="32"/>
                    </a:lnTo>
                    <a:lnTo>
                      <a:pt x="361" y="35"/>
                    </a:lnTo>
                    <a:lnTo>
                      <a:pt x="361" y="35"/>
                    </a:lnTo>
                    <a:lnTo>
                      <a:pt x="325" y="57"/>
                    </a:lnTo>
                    <a:lnTo>
                      <a:pt x="325" y="57"/>
                    </a:lnTo>
                    <a:lnTo>
                      <a:pt x="271" y="92"/>
                    </a:lnTo>
                    <a:lnTo>
                      <a:pt x="271" y="92"/>
                    </a:lnTo>
                    <a:lnTo>
                      <a:pt x="250" y="107"/>
                    </a:lnTo>
                    <a:lnTo>
                      <a:pt x="229" y="123"/>
                    </a:lnTo>
                    <a:lnTo>
                      <a:pt x="190" y="157"/>
                    </a:lnTo>
                    <a:lnTo>
                      <a:pt x="190" y="157"/>
                    </a:lnTo>
                    <a:lnTo>
                      <a:pt x="164" y="179"/>
                    </a:lnTo>
                    <a:lnTo>
                      <a:pt x="164" y="179"/>
                    </a:lnTo>
                    <a:lnTo>
                      <a:pt x="134" y="203"/>
                    </a:lnTo>
                    <a:lnTo>
                      <a:pt x="134" y="203"/>
                    </a:lnTo>
                    <a:lnTo>
                      <a:pt x="102" y="229"/>
                    </a:lnTo>
                    <a:lnTo>
                      <a:pt x="86" y="242"/>
                    </a:lnTo>
                    <a:lnTo>
                      <a:pt x="72" y="258"/>
                    </a:lnTo>
                    <a:lnTo>
                      <a:pt x="72" y="258"/>
                    </a:lnTo>
                    <a:lnTo>
                      <a:pt x="66" y="264"/>
                    </a:lnTo>
                    <a:lnTo>
                      <a:pt x="61" y="271"/>
                    </a:lnTo>
                    <a:lnTo>
                      <a:pt x="51" y="286"/>
                    </a:lnTo>
                    <a:lnTo>
                      <a:pt x="51" y="286"/>
                    </a:lnTo>
                    <a:lnTo>
                      <a:pt x="46" y="295"/>
                    </a:lnTo>
                    <a:lnTo>
                      <a:pt x="40" y="303"/>
                    </a:lnTo>
                    <a:lnTo>
                      <a:pt x="33" y="312"/>
                    </a:lnTo>
                    <a:lnTo>
                      <a:pt x="24" y="319"/>
                    </a:lnTo>
                    <a:lnTo>
                      <a:pt x="24" y="319"/>
                    </a:lnTo>
                    <a:lnTo>
                      <a:pt x="19" y="322"/>
                    </a:lnTo>
                    <a:lnTo>
                      <a:pt x="15" y="323"/>
                    </a:lnTo>
                    <a:lnTo>
                      <a:pt x="15" y="3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47" name="Freeform 209"/>
              <p:cNvSpPr/>
              <p:nvPr/>
            </p:nvSpPr>
            <p:spPr bwMode="auto">
              <a:xfrm>
                <a:off x="4446588" y="2346325"/>
                <a:ext cx="285750" cy="307975"/>
              </a:xfrm>
              <a:custGeom>
                <a:avLst/>
                <a:gdLst/>
                <a:ahLst/>
                <a:cxnLst>
                  <a:cxn ang="0">
                    <a:pos x="524" y="583"/>
                  </a:cxn>
                  <a:cxn ang="0">
                    <a:pos x="515" y="580"/>
                  </a:cxn>
                  <a:cxn ang="0">
                    <a:pos x="501" y="571"/>
                  </a:cxn>
                  <a:cxn ang="0">
                    <a:pos x="476" y="549"/>
                  </a:cxn>
                  <a:cxn ang="0">
                    <a:pos x="437" y="513"/>
                  </a:cxn>
                  <a:cxn ang="0">
                    <a:pos x="414" y="488"/>
                  </a:cxn>
                  <a:cxn ang="0">
                    <a:pos x="388" y="460"/>
                  </a:cxn>
                  <a:cxn ang="0">
                    <a:pos x="339" y="409"/>
                  </a:cxn>
                  <a:cxn ang="0">
                    <a:pos x="300" y="361"/>
                  </a:cxn>
                  <a:cxn ang="0">
                    <a:pos x="288" y="344"/>
                  </a:cxn>
                  <a:cxn ang="0">
                    <a:pos x="246" y="293"/>
                  </a:cxn>
                  <a:cxn ang="0">
                    <a:pos x="202" y="245"/>
                  </a:cxn>
                  <a:cxn ang="0">
                    <a:pos x="167" y="208"/>
                  </a:cxn>
                  <a:cxn ang="0">
                    <a:pos x="134" y="170"/>
                  </a:cxn>
                  <a:cxn ang="0">
                    <a:pos x="121" y="153"/>
                  </a:cxn>
                  <a:cxn ang="0">
                    <a:pos x="95" y="121"/>
                  </a:cxn>
                  <a:cxn ang="0">
                    <a:pos x="54" y="76"/>
                  </a:cxn>
                  <a:cxn ang="0">
                    <a:pos x="24" y="48"/>
                  </a:cxn>
                  <a:cxn ang="0">
                    <a:pos x="8" y="36"/>
                  </a:cxn>
                  <a:cxn ang="0">
                    <a:pos x="3" y="29"/>
                  </a:cxn>
                  <a:cxn ang="0">
                    <a:pos x="0" y="22"/>
                  </a:cxn>
                  <a:cxn ang="0">
                    <a:pos x="1" y="13"/>
                  </a:cxn>
                  <a:cxn ang="0">
                    <a:pos x="4" y="8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25" y="3"/>
                  </a:cxn>
                  <a:cxn ang="0">
                    <a:pos x="41" y="15"/>
                  </a:cxn>
                  <a:cxn ang="0">
                    <a:pos x="70" y="41"/>
                  </a:cxn>
                  <a:cxn ang="0">
                    <a:pos x="110" y="84"/>
                  </a:cxn>
                  <a:cxn ang="0">
                    <a:pos x="136" y="115"/>
                  </a:cxn>
                  <a:cxn ang="0">
                    <a:pos x="206" y="198"/>
                  </a:cxn>
                  <a:cxn ang="0">
                    <a:pos x="290" y="291"/>
                  </a:cxn>
                  <a:cxn ang="0">
                    <a:pos x="303" y="306"/>
                  </a:cxn>
                  <a:cxn ang="0">
                    <a:pos x="341" y="353"/>
                  </a:cxn>
                  <a:cxn ang="0">
                    <a:pos x="371" y="390"/>
                  </a:cxn>
                  <a:cxn ang="0">
                    <a:pos x="403" y="425"/>
                  </a:cxn>
                  <a:cxn ang="0">
                    <a:pos x="433" y="457"/>
                  </a:cxn>
                  <a:cxn ang="0">
                    <a:pos x="457" y="482"/>
                  </a:cxn>
                  <a:cxn ang="0">
                    <a:pos x="493" y="518"/>
                  </a:cxn>
                  <a:cxn ang="0">
                    <a:pos x="519" y="540"/>
                  </a:cxn>
                  <a:cxn ang="0">
                    <a:pos x="532" y="549"/>
                  </a:cxn>
                  <a:cxn ang="0">
                    <a:pos x="539" y="554"/>
                  </a:cxn>
                  <a:cxn ang="0">
                    <a:pos x="541" y="560"/>
                  </a:cxn>
                  <a:cxn ang="0">
                    <a:pos x="541" y="570"/>
                  </a:cxn>
                  <a:cxn ang="0">
                    <a:pos x="539" y="575"/>
                  </a:cxn>
                  <a:cxn ang="0">
                    <a:pos x="530" y="582"/>
                  </a:cxn>
                  <a:cxn ang="0">
                    <a:pos x="524" y="583"/>
                  </a:cxn>
                </a:cxnLst>
                <a:rect l="0" t="0" r="r" b="b"/>
                <a:pathLst>
                  <a:path w="541" h="583">
                    <a:moveTo>
                      <a:pt x="524" y="583"/>
                    </a:moveTo>
                    <a:lnTo>
                      <a:pt x="524" y="583"/>
                    </a:lnTo>
                    <a:lnTo>
                      <a:pt x="520" y="582"/>
                    </a:lnTo>
                    <a:lnTo>
                      <a:pt x="515" y="580"/>
                    </a:lnTo>
                    <a:lnTo>
                      <a:pt x="515" y="580"/>
                    </a:lnTo>
                    <a:lnTo>
                      <a:pt x="501" y="571"/>
                    </a:lnTo>
                    <a:lnTo>
                      <a:pt x="488" y="560"/>
                    </a:lnTo>
                    <a:lnTo>
                      <a:pt x="476" y="549"/>
                    </a:lnTo>
                    <a:lnTo>
                      <a:pt x="462" y="538"/>
                    </a:lnTo>
                    <a:lnTo>
                      <a:pt x="437" y="513"/>
                    </a:lnTo>
                    <a:lnTo>
                      <a:pt x="414" y="488"/>
                    </a:lnTo>
                    <a:lnTo>
                      <a:pt x="414" y="488"/>
                    </a:lnTo>
                    <a:lnTo>
                      <a:pt x="388" y="460"/>
                    </a:lnTo>
                    <a:lnTo>
                      <a:pt x="388" y="460"/>
                    </a:lnTo>
                    <a:lnTo>
                      <a:pt x="365" y="437"/>
                    </a:lnTo>
                    <a:lnTo>
                      <a:pt x="339" y="409"/>
                    </a:lnTo>
                    <a:lnTo>
                      <a:pt x="313" y="377"/>
                    </a:lnTo>
                    <a:lnTo>
                      <a:pt x="300" y="361"/>
                    </a:lnTo>
                    <a:lnTo>
                      <a:pt x="288" y="344"/>
                    </a:lnTo>
                    <a:lnTo>
                      <a:pt x="288" y="344"/>
                    </a:lnTo>
                    <a:lnTo>
                      <a:pt x="268" y="319"/>
                    </a:lnTo>
                    <a:lnTo>
                      <a:pt x="246" y="293"/>
                    </a:lnTo>
                    <a:lnTo>
                      <a:pt x="224" y="269"/>
                    </a:lnTo>
                    <a:lnTo>
                      <a:pt x="202" y="245"/>
                    </a:lnTo>
                    <a:lnTo>
                      <a:pt x="202" y="245"/>
                    </a:lnTo>
                    <a:lnTo>
                      <a:pt x="167" y="208"/>
                    </a:lnTo>
                    <a:lnTo>
                      <a:pt x="150" y="189"/>
                    </a:lnTo>
                    <a:lnTo>
                      <a:pt x="134" y="170"/>
                    </a:lnTo>
                    <a:lnTo>
                      <a:pt x="134" y="170"/>
                    </a:lnTo>
                    <a:lnTo>
                      <a:pt x="121" y="153"/>
                    </a:lnTo>
                    <a:lnTo>
                      <a:pt x="121" y="153"/>
                    </a:lnTo>
                    <a:lnTo>
                      <a:pt x="95" y="121"/>
                    </a:lnTo>
                    <a:lnTo>
                      <a:pt x="69" y="90"/>
                    </a:lnTo>
                    <a:lnTo>
                      <a:pt x="54" y="76"/>
                    </a:lnTo>
                    <a:lnTo>
                      <a:pt x="40" y="61"/>
                    </a:lnTo>
                    <a:lnTo>
                      <a:pt x="24" y="48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5" y="32"/>
                    </a:lnTo>
                    <a:lnTo>
                      <a:pt x="3" y="29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4" y="8"/>
                    </a:lnTo>
                    <a:lnTo>
                      <a:pt x="7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41" y="15"/>
                    </a:lnTo>
                    <a:lnTo>
                      <a:pt x="55" y="28"/>
                    </a:lnTo>
                    <a:lnTo>
                      <a:pt x="70" y="41"/>
                    </a:lnTo>
                    <a:lnTo>
                      <a:pt x="83" y="55"/>
                    </a:lnTo>
                    <a:lnTo>
                      <a:pt x="110" y="84"/>
                    </a:lnTo>
                    <a:lnTo>
                      <a:pt x="136" y="115"/>
                    </a:lnTo>
                    <a:lnTo>
                      <a:pt x="136" y="115"/>
                    </a:lnTo>
                    <a:lnTo>
                      <a:pt x="170" y="156"/>
                    </a:lnTo>
                    <a:lnTo>
                      <a:pt x="206" y="198"/>
                    </a:lnTo>
                    <a:lnTo>
                      <a:pt x="246" y="242"/>
                    </a:lnTo>
                    <a:lnTo>
                      <a:pt x="290" y="291"/>
                    </a:lnTo>
                    <a:lnTo>
                      <a:pt x="290" y="291"/>
                    </a:lnTo>
                    <a:lnTo>
                      <a:pt x="303" y="306"/>
                    </a:lnTo>
                    <a:lnTo>
                      <a:pt x="317" y="322"/>
                    </a:lnTo>
                    <a:lnTo>
                      <a:pt x="341" y="353"/>
                    </a:lnTo>
                    <a:lnTo>
                      <a:pt x="341" y="353"/>
                    </a:lnTo>
                    <a:lnTo>
                      <a:pt x="371" y="390"/>
                    </a:lnTo>
                    <a:lnTo>
                      <a:pt x="387" y="407"/>
                    </a:lnTo>
                    <a:lnTo>
                      <a:pt x="403" y="425"/>
                    </a:lnTo>
                    <a:lnTo>
                      <a:pt x="403" y="425"/>
                    </a:lnTo>
                    <a:lnTo>
                      <a:pt x="433" y="457"/>
                    </a:lnTo>
                    <a:lnTo>
                      <a:pt x="433" y="457"/>
                    </a:lnTo>
                    <a:lnTo>
                      <a:pt x="457" y="482"/>
                    </a:lnTo>
                    <a:lnTo>
                      <a:pt x="481" y="507"/>
                    </a:lnTo>
                    <a:lnTo>
                      <a:pt x="493" y="518"/>
                    </a:lnTo>
                    <a:lnTo>
                      <a:pt x="507" y="529"/>
                    </a:lnTo>
                    <a:lnTo>
                      <a:pt x="519" y="540"/>
                    </a:lnTo>
                    <a:lnTo>
                      <a:pt x="532" y="549"/>
                    </a:lnTo>
                    <a:lnTo>
                      <a:pt x="532" y="549"/>
                    </a:lnTo>
                    <a:lnTo>
                      <a:pt x="537" y="552"/>
                    </a:lnTo>
                    <a:lnTo>
                      <a:pt x="539" y="554"/>
                    </a:lnTo>
                    <a:lnTo>
                      <a:pt x="540" y="557"/>
                    </a:lnTo>
                    <a:lnTo>
                      <a:pt x="541" y="560"/>
                    </a:lnTo>
                    <a:lnTo>
                      <a:pt x="541" y="565"/>
                    </a:lnTo>
                    <a:lnTo>
                      <a:pt x="541" y="570"/>
                    </a:lnTo>
                    <a:lnTo>
                      <a:pt x="541" y="570"/>
                    </a:lnTo>
                    <a:lnTo>
                      <a:pt x="539" y="575"/>
                    </a:lnTo>
                    <a:lnTo>
                      <a:pt x="534" y="579"/>
                    </a:lnTo>
                    <a:lnTo>
                      <a:pt x="530" y="582"/>
                    </a:lnTo>
                    <a:lnTo>
                      <a:pt x="527" y="583"/>
                    </a:lnTo>
                    <a:lnTo>
                      <a:pt x="524" y="583"/>
                    </a:lnTo>
                    <a:lnTo>
                      <a:pt x="524" y="58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48" name="Freeform 210"/>
              <p:cNvSpPr/>
              <p:nvPr/>
            </p:nvSpPr>
            <p:spPr bwMode="auto">
              <a:xfrm>
                <a:off x="4349750" y="2435225"/>
                <a:ext cx="273050" cy="288925"/>
              </a:xfrm>
              <a:custGeom>
                <a:avLst/>
                <a:gdLst/>
                <a:ahLst/>
                <a:cxnLst>
                  <a:cxn ang="0">
                    <a:pos x="493" y="546"/>
                  </a:cxn>
                  <a:cxn ang="0">
                    <a:pos x="481" y="537"/>
                  </a:cxn>
                  <a:cxn ang="0">
                    <a:pos x="475" y="524"/>
                  </a:cxn>
                  <a:cxn ang="0">
                    <a:pos x="457" y="505"/>
                  </a:cxn>
                  <a:cxn ang="0">
                    <a:pos x="444" y="490"/>
                  </a:cxn>
                  <a:cxn ang="0">
                    <a:pos x="436" y="479"/>
                  </a:cxn>
                  <a:cxn ang="0">
                    <a:pos x="411" y="452"/>
                  </a:cxn>
                  <a:cxn ang="0">
                    <a:pos x="402" y="443"/>
                  </a:cxn>
                  <a:cxn ang="0">
                    <a:pos x="387" y="420"/>
                  </a:cxn>
                  <a:cxn ang="0">
                    <a:pos x="376" y="410"/>
                  </a:cxn>
                  <a:cxn ang="0">
                    <a:pos x="345" y="378"/>
                  </a:cxn>
                  <a:cxn ang="0">
                    <a:pos x="321" y="352"/>
                  </a:cxn>
                  <a:cxn ang="0">
                    <a:pos x="280" y="313"/>
                  </a:cxn>
                  <a:cxn ang="0">
                    <a:pos x="252" y="285"/>
                  </a:cxn>
                  <a:cxn ang="0">
                    <a:pos x="151" y="183"/>
                  </a:cxn>
                  <a:cxn ang="0">
                    <a:pos x="106" y="136"/>
                  </a:cxn>
                  <a:cxn ang="0">
                    <a:pos x="64" y="92"/>
                  </a:cxn>
                  <a:cxn ang="0">
                    <a:pos x="33" y="58"/>
                  </a:cxn>
                  <a:cxn ang="0">
                    <a:pos x="13" y="39"/>
                  </a:cxn>
                  <a:cxn ang="0">
                    <a:pos x="3" y="26"/>
                  </a:cxn>
                  <a:cxn ang="0">
                    <a:pos x="0" y="14"/>
                  </a:cxn>
                  <a:cxn ang="0">
                    <a:pos x="5" y="6"/>
                  </a:cxn>
                  <a:cxn ang="0">
                    <a:pos x="19" y="0"/>
                  </a:cxn>
                  <a:cxn ang="0">
                    <a:pos x="26" y="2"/>
                  </a:cxn>
                  <a:cxn ang="0">
                    <a:pos x="34" y="8"/>
                  </a:cxn>
                  <a:cxn ang="0">
                    <a:pos x="72" y="47"/>
                  </a:cxn>
                  <a:cxn ang="0">
                    <a:pos x="94" y="67"/>
                  </a:cxn>
                  <a:cxn ang="0">
                    <a:pos x="151" y="133"/>
                  </a:cxn>
                  <a:cxn ang="0">
                    <a:pos x="191" y="176"/>
                  </a:cxn>
                  <a:cxn ang="0">
                    <a:pos x="275" y="260"/>
                  </a:cxn>
                  <a:cxn ang="0">
                    <a:pos x="311" y="293"/>
                  </a:cxn>
                  <a:cxn ang="0">
                    <a:pos x="364" y="343"/>
                  </a:cxn>
                  <a:cxn ang="0">
                    <a:pos x="407" y="387"/>
                  </a:cxn>
                  <a:cxn ang="0">
                    <a:pos x="423" y="411"/>
                  </a:cxn>
                  <a:cxn ang="0">
                    <a:pos x="440" y="429"/>
                  </a:cxn>
                  <a:cxn ang="0">
                    <a:pos x="452" y="440"/>
                  </a:cxn>
                  <a:cxn ang="0">
                    <a:pos x="460" y="452"/>
                  </a:cxn>
                  <a:cxn ang="0">
                    <a:pos x="481" y="478"/>
                  </a:cxn>
                  <a:cxn ang="0">
                    <a:pos x="496" y="493"/>
                  </a:cxn>
                  <a:cxn ang="0">
                    <a:pos x="508" y="510"/>
                  </a:cxn>
                  <a:cxn ang="0">
                    <a:pos x="512" y="513"/>
                  </a:cxn>
                  <a:cxn ang="0">
                    <a:pos x="515" y="524"/>
                  </a:cxn>
                  <a:cxn ang="0">
                    <a:pos x="515" y="533"/>
                  </a:cxn>
                  <a:cxn ang="0">
                    <a:pos x="510" y="542"/>
                  </a:cxn>
                  <a:cxn ang="0">
                    <a:pos x="499" y="546"/>
                  </a:cxn>
                </a:cxnLst>
                <a:rect l="0" t="0" r="r" b="b"/>
                <a:pathLst>
                  <a:path w="515" h="546">
                    <a:moveTo>
                      <a:pt x="499" y="546"/>
                    </a:moveTo>
                    <a:lnTo>
                      <a:pt x="499" y="546"/>
                    </a:lnTo>
                    <a:lnTo>
                      <a:pt x="493" y="546"/>
                    </a:lnTo>
                    <a:lnTo>
                      <a:pt x="488" y="543"/>
                    </a:lnTo>
                    <a:lnTo>
                      <a:pt x="483" y="540"/>
                    </a:lnTo>
                    <a:lnTo>
                      <a:pt x="481" y="537"/>
                    </a:lnTo>
                    <a:lnTo>
                      <a:pt x="480" y="534"/>
                    </a:lnTo>
                    <a:lnTo>
                      <a:pt x="480" y="534"/>
                    </a:lnTo>
                    <a:lnTo>
                      <a:pt x="475" y="524"/>
                    </a:lnTo>
                    <a:lnTo>
                      <a:pt x="470" y="517"/>
                    </a:lnTo>
                    <a:lnTo>
                      <a:pt x="463" y="511"/>
                    </a:lnTo>
                    <a:lnTo>
                      <a:pt x="457" y="505"/>
                    </a:lnTo>
                    <a:lnTo>
                      <a:pt x="457" y="505"/>
                    </a:lnTo>
                    <a:lnTo>
                      <a:pt x="450" y="498"/>
                    </a:lnTo>
                    <a:lnTo>
                      <a:pt x="444" y="490"/>
                    </a:lnTo>
                    <a:lnTo>
                      <a:pt x="444" y="490"/>
                    </a:lnTo>
                    <a:lnTo>
                      <a:pt x="436" y="479"/>
                    </a:lnTo>
                    <a:lnTo>
                      <a:pt x="436" y="479"/>
                    </a:lnTo>
                    <a:lnTo>
                      <a:pt x="425" y="466"/>
                    </a:lnTo>
                    <a:lnTo>
                      <a:pt x="419" y="458"/>
                    </a:lnTo>
                    <a:lnTo>
                      <a:pt x="411" y="452"/>
                    </a:lnTo>
                    <a:lnTo>
                      <a:pt x="411" y="452"/>
                    </a:lnTo>
                    <a:lnTo>
                      <a:pt x="407" y="448"/>
                    </a:lnTo>
                    <a:lnTo>
                      <a:pt x="402" y="443"/>
                    </a:lnTo>
                    <a:lnTo>
                      <a:pt x="395" y="433"/>
                    </a:lnTo>
                    <a:lnTo>
                      <a:pt x="395" y="433"/>
                    </a:lnTo>
                    <a:lnTo>
                      <a:pt x="387" y="420"/>
                    </a:lnTo>
                    <a:lnTo>
                      <a:pt x="382" y="415"/>
                    </a:lnTo>
                    <a:lnTo>
                      <a:pt x="376" y="410"/>
                    </a:lnTo>
                    <a:lnTo>
                      <a:pt x="376" y="410"/>
                    </a:lnTo>
                    <a:lnTo>
                      <a:pt x="367" y="404"/>
                    </a:lnTo>
                    <a:lnTo>
                      <a:pt x="360" y="395"/>
                    </a:lnTo>
                    <a:lnTo>
                      <a:pt x="345" y="378"/>
                    </a:lnTo>
                    <a:lnTo>
                      <a:pt x="345" y="378"/>
                    </a:lnTo>
                    <a:lnTo>
                      <a:pt x="333" y="364"/>
                    </a:lnTo>
                    <a:lnTo>
                      <a:pt x="321" y="352"/>
                    </a:lnTo>
                    <a:lnTo>
                      <a:pt x="321" y="352"/>
                    </a:lnTo>
                    <a:lnTo>
                      <a:pt x="299" y="332"/>
                    </a:lnTo>
                    <a:lnTo>
                      <a:pt x="280" y="313"/>
                    </a:lnTo>
                    <a:lnTo>
                      <a:pt x="280" y="313"/>
                    </a:lnTo>
                    <a:lnTo>
                      <a:pt x="252" y="285"/>
                    </a:lnTo>
                    <a:lnTo>
                      <a:pt x="252" y="285"/>
                    </a:lnTo>
                    <a:lnTo>
                      <a:pt x="225" y="260"/>
                    </a:lnTo>
                    <a:lnTo>
                      <a:pt x="200" y="234"/>
                    </a:lnTo>
                    <a:lnTo>
                      <a:pt x="151" y="183"/>
                    </a:lnTo>
                    <a:lnTo>
                      <a:pt x="151" y="183"/>
                    </a:lnTo>
                    <a:lnTo>
                      <a:pt x="106" y="136"/>
                    </a:lnTo>
                    <a:lnTo>
                      <a:pt x="106" y="136"/>
                    </a:lnTo>
                    <a:lnTo>
                      <a:pt x="87" y="116"/>
                    </a:lnTo>
                    <a:lnTo>
                      <a:pt x="87" y="116"/>
                    </a:lnTo>
                    <a:lnTo>
                      <a:pt x="64" y="92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33" y="58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13" y="39"/>
                    </a:lnTo>
                    <a:lnTo>
                      <a:pt x="8" y="33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6"/>
                    </a:lnTo>
                    <a:lnTo>
                      <a:pt x="9" y="3"/>
                    </a:lnTo>
                    <a:lnTo>
                      <a:pt x="14" y="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6" y="2"/>
                    </a:lnTo>
                    <a:lnTo>
                      <a:pt x="31" y="4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42" y="18"/>
                    </a:lnTo>
                    <a:lnTo>
                      <a:pt x="51" y="29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83" y="57"/>
                    </a:lnTo>
                    <a:lnTo>
                      <a:pt x="94" y="67"/>
                    </a:lnTo>
                    <a:lnTo>
                      <a:pt x="94" y="67"/>
                    </a:lnTo>
                    <a:lnTo>
                      <a:pt x="124" y="100"/>
                    </a:lnTo>
                    <a:lnTo>
                      <a:pt x="151" y="133"/>
                    </a:lnTo>
                    <a:lnTo>
                      <a:pt x="164" y="146"/>
                    </a:lnTo>
                    <a:lnTo>
                      <a:pt x="164" y="146"/>
                    </a:lnTo>
                    <a:lnTo>
                      <a:pt x="191" y="176"/>
                    </a:lnTo>
                    <a:lnTo>
                      <a:pt x="219" y="205"/>
                    </a:lnTo>
                    <a:lnTo>
                      <a:pt x="247" y="232"/>
                    </a:lnTo>
                    <a:lnTo>
                      <a:pt x="275" y="260"/>
                    </a:lnTo>
                    <a:lnTo>
                      <a:pt x="275" y="260"/>
                    </a:lnTo>
                    <a:lnTo>
                      <a:pt x="311" y="293"/>
                    </a:lnTo>
                    <a:lnTo>
                      <a:pt x="311" y="293"/>
                    </a:lnTo>
                    <a:lnTo>
                      <a:pt x="342" y="321"/>
                    </a:lnTo>
                    <a:lnTo>
                      <a:pt x="342" y="321"/>
                    </a:lnTo>
                    <a:lnTo>
                      <a:pt x="364" y="343"/>
                    </a:lnTo>
                    <a:lnTo>
                      <a:pt x="386" y="363"/>
                    </a:lnTo>
                    <a:lnTo>
                      <a:pt x="396" y="375"/>
                    </a:lnTo>
                    <a:lnTo>
                      <a:pt x="407" y="387"/>
                    </a:lnTo>
                    <a:lnTo>
                      <a:pt x="415" y="398"/>
                    </a:lnTo>
                    <a:lnTo>
                      <a:pt x="423" y="411"/>
                    </a:lnTo>
                    <a:lnTo>
                      <a:pt x="423" y="411"/>
                    </a:lnTo>
                    <a:lnTo>
                      <a:pt x="426" y="416"/>
                    </a:lnTo>
                    <a:lnTo>
                      <a:pt x="430" y="421"/>
                    </a:lnTo>
                    <a:lnTo>
                      <a:pt x="440" y="429"/>
                    </a:lnTo>
                    <a:lnTo>
                      <a:pt x="440" y="429"/>
                    </a:lnTo>
                    <a:lnTo>
                      <a:pt x="446" y="435"/>
                    </a:lnTo>
                    <a:lnTo>
                      <a:pt x="452" y="440"/>
                    </a:lnTo>
                    <a:lnTo>
                      <a:pt x="452" y="440"/>
                    </a:lnTo>
                    <a:lnTo>
                      <a:pt x="460" y="452"/>
                    </a:lnTo>
                    <a:lnTo>
                      <a:pt x="460" y="452"/>
                    </a:lnTo>
                    <a:lnTo>
                      <a:pt x="470" y="466"/>
                    </a:lnTo>
                    <a:lnTo>
                      <a:pt x="475" y="472"/>
                    </a:lnTo>
                    <a:lnTo>
                      <a:pt x="481" y="478"/>
                    </a:lnTo>
                    <a:lnTo>
                      <a:pt x="481" y="478"/>
                    </a:lnTo>
                    <a:lnTo>
                      <a:pt x="489" y="486"/>
                    </a:lnTo>
                    <a:lnTo>
                      <a:pt x="496" y="493"/>
                    </a:lnTo>
                    <a:lnTo>
                      <a:pt x="502" y="501"/>
                    </a:lnTo>
                    <a:lnTo>
                      <a:pt x="507" y="509"/>
                    </a:lnTo>
                    <a:lnTo>
                      <a:pt x="508" y="510"/>
                    </a:lnTo>
                    <a:lnTo>
                      <a:pt x="509" y="511"/>
                    </a:lnTo>
                    <a:lnTo>
                      <a:pt x="509" y="511"/>
                    </a:lnTo>
                    <a:lnTo>
                      <a:pt x="512" y="513"/>
                    </a:lnTo>
                    <a:lnTo>
                      <a:pt x="514" y="516"/>
                    </a:lnTo>
                    <a:lnTo>
                      <a:pt x="515" y="520"/>
                    </a:lnTo>
                    <a:lnTo>
                      <a:pt x="515" y="524"/>
                    </a:lnTo>
                    <a:lnTo>
                      <a:pt x="515" y="530"/>
                    </a:lnTo>
                    <a:lnTo>
                      <a:pt x="515" y="530"/>
                    </a:lnTo>
                    <a:lnTo>
                      <a:pt x="515" y="533"/>
                    </a:lnTo>
                    <a:lnTo>
                      <a:pt x="514" y="537"/>
                    </a:lnTo>
                    <a:lnTo>
                      <a:pt x="513" y="540"/>
                    </a:lnTo>
                    <a:lnTo>
                      <a:pt x="510" y="542"/>
                    </a:lnTo>
                    <a:lnTo>
                      <a:pt x="510" y="542"/>
                    </a:lnTo>
                    <a:lnTo>
                      <a:pt x="506" y="545"/>
                    </a:lnTo>
                    <a:lnTo>
                      <a:pt x="499" y="546"/>
                    </a:lnTo>
                    <a:lnTo>
                      <a:pt x="499" y="5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49" name="Freeform 211"/>
              <p:cNvSpPr/>
              <p:nvPr/>
            </p:nvSpPr>
            <p:spPr bwMode="auto">
              <a:xfrm>
                <a:off x="4708525" y="2740025"/>
                <a:ext cx="77788" cy="74613"/>
              </a:xfrm>
              <a:custGeom>
                <a:avLst/>
                <a:gdLst/>
                <a:ahLst/>
                <a:cxnLst>
                  <a:cxn ang="0">
                    <a:pos x="116" y="142"/>
                  </a:cxn>
                  <a:cxn ang="0">
                    <a:pos x="111" y="142"/>
                  </a:cxn>
                  <a:cxn ang="0">
                    <a:pos x="101" y="140"/>
                  </a:cxn>
                  <a:cxn ang="0">
                    <a:pos x="90" y="136"/>
                  </a:cxn>
                  <a:cxn ang="0">
                    <a:pos x="88" y="139"/>
                  </a:cxn>
                  <a:cxn ang="0">
                    <a:pos x="79" y="141"/>
                  </a:cxn>
                  <a:cxn ang="0">
                    <a:pos x="77" y="141"/>
                  </a:cxn>
                  <a:cxn ang="0">
                    <a:pos x="63" y="139"/>
                  </a:cxn>
                  <a:cxn ang="0">
                    <a:pos x="49" y="136"/>
                  </a:cxn>
                  <a:cxn ang="0">
                    <a:pos x="42" y="134"/>
                  </a:cxn>
                  <a:cxn ang="0">
                    <a:pos x="33" y="127"/>
                  </a:cxn>
                  <a:cxn ang="0">
                    <a:pos x="30" y="129"/>
                  </a:cxn>
                  <a:cxn ang="0">
                    <a:pos x="21" y="131"/>
                  </a:cxn>
                  <a:cxn ang="0">
                    <a:pos x="18" y="130"/>
                  </a:cxn>
                  <a:cxn ang="0">
                    <a:pos x="12" y="127"/>
                  </a:cxn>
                  <a:cxn ang="0">
                    <a:pos x="7" y="122"/>
                  </a:cxn>
                  <a:cxn ang="0">
                    <a:pos x="6" y="117"/>
                  </a:cxn>
                  <a:cxn ang="0">
                    <a:pos x="5" y="115"/>
                  </a:cxn>
                  <a:cxn ang="0">
                    <a:pos x="1" y="108"/>
                  </a:cxn>
                  <a:cxn ang="0">
                    <a:pos x="1" y="101"/>
                  </a:cxn>
                  <a:cxn ang="0">
                    <a:pos x="3" y="95"/>
                  </a:cxn>
                  <a:cxn ang="0">
                    <a:pos x="13" y="83"/>
                  </a:cxn>
                  <a:cxn ang="0">
                    <a:pos x="31" y="62"/>
                  </a:cxn>
                  <a:cxn ang="0">
                    <a:pos x="63" y="34"/>
                  </a:cxn>
                  <a:cxn ang="0">
                    <a:pos x="92" y="13"/>
                  </a:cxn>
                  <a:cxn ang="0">
                    <a:pos x="98" y="8"/>
                  </a:cxn>
                  <a:cxn ang="0">
                    <a:pos x="113" y="1"/>
                  </a:cxn>
                  <a:cxn ang="0">
                    <a:pos x="121" y="0"/>
                  </a:cxn>
                  <a:cxn ang="0">
                    <a:pos x="131" y="2"/>
                  </a:cxn>
                  <a:cxn ang="0">
                    <a:pos x="137" y="5"/>
                  </a:cxn>
                  <a:cxn ang="0">
                    <a:pos x="143" y="15"/>
                  </a:cxn>
                  <a:cxn ang="0">
                    <a:pos x="147" y="29"/>
                  </a:cxn>
                  <a:cxn ang="0">
                    <a:pos x="148" y="35"/>
                  </a:cxn>
                  <a:cxn ang="0">
                    <a:pos x="147" y="53"/>
                  </a:cxn>
                  <a:cxn ang="0">
                    <a:pos x="148" y="84"/>
                  </a:cxn>
                  <a:cxn ang="0">
                    <a:pos x="148" y="100"/>
                  </a:cxn>
                  <a:cxn ang="0">
                    <a:pos x="146" y="116"/>
                  </a:cxn>
                  <a:cxn ang="0">
                    <a:pos x="145" y="125"/>
                  </a:cxn>
                  <a:cxn ang="0">
                    <a:pos x="141" y="132"/>
                  </a:cxn>
                  <a:cxn ang="0">
                    <a:pos x="136" y="136"/>
                  </a:cxn>
                  <a:cxn ang="0">
                    <a:pos x="128" y="141"/>
                  </a:cxn>
                  <a:cxn ang="0">
                    <a:pos x="126" y="141"/>
                  </a:cxn>
                  <a:cxn ang="0">
                    <a:pos x="121" y="142"/>
                  </a:cxn>
                  <a:cxn ang="0">
                    <a:pos x="116" y="142"/>
                  </a:cxn>
                </a:cxnLst>
                <a:rect l="0" t="0" r="r" b="b"/>
                <a:pathLst>
                  <a:path w="148" h="142">
                    <a:moveTo>
                      <a:pt x="116" y="142"/>
                    </a:moveTo>
                    <a:lnTo>
                      <a:pt x="116" y="142"/>
                    </a:lnTo>
                    <a:lnTo>
                      <a:pt x="111" y="142"/>
                    </a:lnTo>
                    <a:lnTo>
                      <a:pt x="111" y="142"/>
                    </a:lnTo>
                    <a:lnTo>
                      <a:pt x="101" y="140"/>
                    </a:lnTo>
                    <a:lnTo>
                      <a:pt x="101" y="140"/>
                    </a:lnTo>
                    <a:lnTo>
                      <a:pt x="93" y="136"/>
                    </a:lnTo>
                    <a:lnTo>
                      <a:pt x="90" y="136"/>
                    </a:lnTo>
                    <a:lnTo>
                      <a:pt x="88" y="139"/>
                    </a:lnTo>
                    <a:lnTo>
                      <a:pt x="88" y="139"/>
                    </a:lnTo>
                    <a:lnTo>
                      <a:pt x="84" y="141"/>
                    </a:lnTo>
                    <a:lnTo>
                      <a:pt x="79" y="141"/>
                    </a:lnTo>
                    <a:lnTo>
                      <a:pt x="79" y="141"/>
                    </a:lnTo>
                    <a:lnTo>
                      <a:pt x="77" y="141"/>
                    </a:lnTo>
                    <a:lnTo>
                      <a:pt x="77" y="141"/>
                    </a:lnTo>
                    <a:lnTo>
                      <a:pt x="63" y="139"/>
                    </a:lnTo>
                    <a:lnTo>
                      <a:pt x="63" y="139"/>
                    </a:lnTo>
                    <a:lnTo>
                      <a:pt x="49" y="136"/>
                    </a:lnTo>
                    <a:lnTo>
                      <a:pt x="49" y="136"/>
                    </a:lnTo>
                    <a:lnTo>
                      <a:pt x="42" y="134"/>
                    </a:lnTo>
                    <a:lnTo>
                      <a:pt x="36" y="130"/>
                    </a:lnTo>
                    <a:lnTo>
                      <a:pt x="33" y="127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25" y="130"/>
                    </a:lnTo>
                    <a:lnTo>
                      <a:pt x="21" y="131"/>
                    </a:lnTo>
                    <a:lnTo>
                      <a:pt x="21" y="131"/>
                    </a:lnTo>
                    <a:lnTo>
                      <a:pt x="18" y="130"/>
                    </a:lnTo>
                    <a:lnTo>
                      <a:pt x="13" y="129"/>
                    </a:lnTo>
                    <a:lnTo>
                      <a:pt x="12" y="127"/>
                    </a:lnTo>
                    <a:lnTo>
                      <a:pt x="10" y="125"/>
                    </a:lnTo>
                    <a:lnTo>
                      <a:pt x="7" y="122"/>
                    </a:lnTo>
                    <a:lnTo>
                      <a:pt x="6" y="119"/>
                    </a:lnTo>
                    <a:lnTo>
                      <a:pt x="6" y="117"/>
                    </a:lnTo>
                    <a:lnTo>
                      <a:pt x="5" y="115"/>
                    </a:lnTo>
                    <a:lnTo>
                      <a:pt x="5" y="115"/>
                    </a:lnTo>
                    <a:lnTo>
                      <a:pt x="2" y="112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1" y="101"/>
                    </a:lnTo>
                    <a:lnTo>
                      <a:pt x="2" y="98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13" y="83"/>
                    </a:lnTo>
                    <a:lnTo>
                      <a:pt x="22" y="72"/>
                    </a:lnTo>
                    <a:lnTo>
                      <a:pt x="31" y="62"/>
                    </a:lnTo>
                    <a:lnTo>
                      <a:pt x="42" y="52"/>
                    </a:lnTo>
                    <a:lnTo>
                      <a:pt x="63" y="34"/>
                    </a:lnTo>
                    <a:lnTo>
                      <a:pt x="87" y="17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8" y="8"/>
                    </a:lnTo>
                    <a:lnTo>
                      <a:pt x="105" y="4"/>
                    </a:lnTo>
                    <a:lnTo>
                      <a:pt x="113" y="1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6" y="1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7" y="5"/>
                    </a:lnTo>
                    <a:lnTo>
                      <a:pt x="141" y="9"/>
                    </a:lnTo>
                    <a:lnTo>
                      <a:pt x="143" y="15"/>
                    </a:lnTo>
                    <a:lnTo>
                      <a:pt x="145" y="20"/>
                    </a:lnTo>
                    <a:lnTo>
                      <a:pt x="147" y="29"/>
                    </a:lnTo>
                    <a:lnTo>
                      <a:pt x="148" y="35"/>
                    </a:lnTo>
                    <a:lnTo>
                      <a:pt x="148" y="35"/>
                    </a:lnTo>
                    <a:lnTo>
                      <a:pt x="147" y="53"/>
                    </a:lnTo>
                    <a:lnTo>
                      <a:pt x="147" y="53"/>
                    </a:lnTo>
                    <a:lnTo>
                      <a:pt x="147" y="81"/>
                    </a:lnTo>
                    <a:lnTo>
                      <a:pt x="148" y="84"/>
                    </a:lnTo>
                    <a:lnTo>
                      <a:pt x="148" y="84"/>
                    </a:lnTo>
                    <a:lnTo>
                      <a:pt x="148" y="100"/>
                    </a:lnTo>
                    <a:lnTo>
                      <a:pt x="147" y="108"/>
                    </a:lnTo>
                    <a:lnTo>
                      <a:pt x="146" y="116"/>
                    </a:lnTo>
                    <a:lnTo>
                      <a:pt x="146" y="116"/>
                    </a:lnTo>
                    <a:lnTo>
                      <a:pt x="145" y="125"/>
                    </a:lnTo>
                    <a:lnTo>
                      <a:pt x="143" y="128"/>
                    </a:lnTo>
                    <a:lnTo>
                      <a:pt x="141" y="132"/>
                    </a:lnTo>
                    <a:lnTo>
                      <a:pt x="139" y="134"/>
                    </a:lnTo>
                    <a:lnTo>
                      <a:pt x="136" y="136"/>
                    </a:lnTo>
                    <a:lnTo>
                      <a:pt x="128" y="141"/>
                    </a:lnTo>
                    <a:lnTo>
                      <a:pt x="128" y="141"/>
                    </a:lnTo>
                    <a:lnTo>
                      <a:pt x="127" y="141"/>
                    </a:lnTo>
                    <a:lnTo>
                      <a:pt x="126" y="141"/>
                    </a:lnTo>
                    <a:lnTo>
                      <a:pt x="126" y="141"/>
                    </a:lnTo>
                    <a:lnTo>
                      <a:pt x="121" y="142"/>
                    </a:lnTo>
                    <a:lnTo>
                      <a:pt x="116" y="142"/>
                    </a:lnTo>
                    <a:lnTo>
                      <a:pt x="116" y="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50" name="Freeform 212"/>
              <p:cNvSpPr/>
              <p:nvPr/>
            </p:nvSpPr>
            <p:spPr bwMode="auto">
              <a:xfrm>
                <a:off x="4197350" y="2182813"/>
                <a:ext cx="260350" cy="244475"/>
              </a:xfrm>
              <a:custGeom>
                <a:avLst/>
                <a:gdLst/>
                <a:ahLst/>
                <a:cxnLst>
                  <a:cxn ang="0">
                    <a:pos x="106" y="462"/>
                  </a:cxn>
                  <a:cxn ang="0">
                    <a:pos x="96" y="455"/>
                  </a:cxn>
                  <a:cxn ang="0">
                    <a:pos x="94" y="452"/>
                  </a:cxn>
                  <a:cxn ang="0">
                    <a:pos x="85" y="442"/>
                  </a:cxn>
                  <a:cxn ang="0">
                    <a:pos x="76" y="430"/>
                  </a:cxn>
                  <a:cxn ang="0">
                    <a:pos x="53" y="411"/>
                  </a:cxn>
                  <a:cxn ang="0">
                    <a:pos x="35" y="386"/>
                  </a:cxn>
                  <a:cxn ang="0">
                    <a:pos x="15" y="339"/>
                  </a:cxn>
                  <a:cxn ang="0">
                    <a:pos x="5" y="299"/>
                  </a:cxn>
                  <a:cxn ang="0">
                    <a:pos x="0" y="253"/>
                  </a:cxn>
                  <a:cxn ang="0">
                    <a:pos x="3" y="202"/>
                  </a:cxn>
                  <a:cxn ang="0">
                    <a:pos x="8" y="172"/>
                  </a:cxn>
                  <a:cxn ang="0">
                    <a:pos x="24" y="124"/>
                  </a:cxn>
                  <a:cxn ang="0">
                    <a:pos x="48" y="85"/>
                  </a:cxn>
                  <a:cxn ang="0">
                    <a:pos x="68" y="64"/>
                  </a:cxn>
                  <a:cxn ang="0">
                    <a:pos x="124" y="25"/>
                  </a:cxn>
                  <a:cxn ang="0">
                    <a:pos x="193" y="4"/>
                  </a:cxn>
                  <a:cxn ang="0">
                    <a:pos x="241" y="0"/>
                  </a:cxn>
                  <a:cxn ang="0">
                    <a:pos x="298" y="5"/>
                  </a:cxn>
                  <a:cxn ang="0">
                    <a:pos x="352" y="20"/>
                  </a:cxn>
                  <a:cxn ang="0">
                    <a:pos x="401" y="44"/>
                  </a:cxn>
                  <a:cxn ang="0">
                    <a:pos x="445" y="76"/>
                  </a:cxn>
                  <a:cxn ang="0">
                    <a:pos x="480" y="115"/>
                  </a:cxn>
                  <a:cxn ang="0">
                    <a:pos x="492" y="135"/>
                  </a:cxn>
                  <a:cxn ang="0">
                    <a:pos x="491" y="146"/>
                  </a:cxn>
                  <a:cxn ang="0">
                    <a:pos x="483" y="153"/>
                  </a:cxn>
                  <a:cxn ang="0">
                    <a:pos x="473" y="157"/>
                  </a:cxn>
                  <a:cxn ang="0">
                    <a:pos x="465" y="154"/>
                  </a:cxn>
                  <a:cxn ang="0">
                    <a:pos x="458" y="147"/>
                  </a:cxn>
                  <a:cxn ang="0">
                    <a:pos x="429" y="112"/>
                  </a:cxn>
                  <a:cxn ang="0">
                    <a:pos x="395" y="85"/>
                  </a:cxn>
                  <a:cxn ang="0">
                    <a:pos x="356" y="65"/>
                  </a:cxn>
                  <a:cxn ang="0">
                    <a:pos x="289" y="42"/>
                  </a:cxn>
                  <a:cxn ang="0">
                    <a:pos x="247" y="34"/>
                  </a:cxn>
                  <a:cxn ang="0">
                    <a:pos x="219" y="34"/>
                  </a:cxn>
                  <a:cxn ang="0">
                    <a:pos x="182" y="40"/>
                  </a:cxn>
                  <a:cxn ang="0">
                    <a:pos x="144" y="53"/>
                  </a:cxn>
                  <a:cxn ang="0">
                    <a:pos x="109" y="74"/>
                  </a:cxn>
                  <a:cxn ang="0">
                    <a:pos x="80" y="100"/>
                  </a:cxn>
                  <a:cxn ang="0">
                    <a:pos x="59" y="133"/>
                  </a:cxn>
                  <a:cxn ang="0">
                    <a:pos x="48" y="163"/>
                  </a:cxn>
                  <a:cxn ang="0">
                    <a:pos x="39" y="210"/>
                  </a:cxn>
                  <a:cxn ang="0">
                    <a:pos x="38" y="259"/>
                  </a:cxn>
                  <a:cxn ang="0">
                    <a:pos x="45" y="304"/>
                  </a:cxn>
                  <a:cxn ang="0">
                    <a:pos x="60" y="348"/>
                  </a:cxn>
                  <a:cxn ang="0">
                    <a:pos x="76" y="373"/>
                  </a:cxn>
                  <a:cxn ang="0">
                    <a:pos x="101" y="402"/>
                  </a:cxn>
                  <a:cxn ang="0">
                    <a:pos x="122" y="429"/>
                  </a:cxn>
                  <a:cxn ang="0">
                    <a:pos x="125" y="431"/>
                  </a:cxn>
                  <a:cxn ang="0">
                    <a:pos x="131" y="446"/>
                  </a:cxn>
                  <a:cxn ang="0">
                    <a:pos x="129" y="455"/>
                  </a:cxn>
                  <a:cxn ang="0">
                    <a:pos x="121" y="462"/>
                  </a:cxn>
                  <a:cxn ang="0">
                    <a:pos x="110" y="463"/>
                  </a:cxn>
                </a:cxnLst>
                <a:rect l="0" t="0" r="r" b="b"/>
                <a:pathLst>
                  <a:path w="492" h="463">
                    <a:moveTo>
                      <a:pt x="110" y="463"/>
                    </a:moveTo>
                    <a:lnTo>
                      <a:pt x="110" y="463"/>
                    </a:lnTo>
                    <a:lnTo>
                      <a:pt x="106" y="462"/>
                    </a:lnTo>
                    <a:lnTo>
                      <a:pt x="102" y="461"/>
                    </a:lnTo>
                    <a:lnTo>
                      <a:pt x="98" y="458"/>
                    </a:lnTo>
                    <a:lnTo>
                      <a:pt x="96" y="455"/>
                    </a:lnTo>
                    <a:lnTo>
                      <a:pt x="96" y="455"/>
                    </a:lnTo>
                    <a:lnTo>
                      <a:pt x="94" y="453"/>
                    </a:lnTo>
                    <a:lnTo>
                      <a:pt x="94" y="452"/>
                    </a:lnTo>
                    <a:lnTo>
                      <a:pt x="91" y="450"/>
                    </a:lnTo>
                    <a:lnTo>
                      <a:pt x="91" y="450"/>
                    </a:lnTo>
                    <a:lnTo>
                      <a:pt x="85" y="442"/>
                    </a:lnTo>
                    <a:lnTo>
                      <a:pt x="85" y="442"/>
                    </a:lnTo>
                    <a:lnTo>
                      <a:pt x="80" y="435"/>
                    </a:lnTo>
                    <a:lnTo>
                      <a:pt x="76" y="430"/>
                    </a:lnTo>
                    <a:lnTo>
                      <a:pt x="65" y="421"/>
                    </a:lnTo>
                    <a:lnTo>
                      <a:pt x="65" y="421"/>
                    </a:lnTo>
                    <a:lnTo>
                      <a:pt x="53" y="411"/>
                    </a:lnTo>
                    <a:lnTo>
                      <a:pt x="53" y="411"/>
                    </a:lnTo>
                    <a:lnTo>
                      <a:pt x="44" y="399"/>
                    </a:lnTo>
                    <a:lnTo>
                      <a:pt x="35" y="386"/>
                    </a:lnTo>
                    <a:lnTo>
                      <a:pt x="27" y="370"/>
                    </a:lnTo>
                    <a:lnTo>
                      <a:pt x="21" y="355"/>
                    </a:lnTo>
                    <a:lnTo>
                      <a:pt x="15" y="339"/>
                    </a:lnTo>
                    <a:lnTo>
                      <a:pt x="11" y="325"/>
                    </a:lnTo>
                    <a:lnTo>
                      <a:pt x="5" y="299"/>
                    </a:lnTo>
                    <a:lnTo>
                      <a:pt x="5" y="299"/>
                    </a:lnTo>
                    <a:lnTo>
                      <a:pt x="3" y="285"/>
                    </a:lnTo>
                    <a:lnTo>
                      <a:pt x="0" y="269"/>
                    </a:lnTo>
                    <a:lnTo>
                      <a:pt x="0" y="253"/>
                    </a:lnTo>
                    <a:lnTo>
                      <a:pt x="0" y="235"/>
                    </a:lnTo>
                    <a:lnTo>
                      <a:pt x="0" y="218"/>
                    </a:lnTo>
                    <a:lnTo>
                      <a:pt x="3" y="202"/>
                    </a:lnTo>
                    <a:lnTo>
                      <a:pt x="5" y="186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3" y="154"/>
                    </a:lnTo>
                    <a:lnTo>
                      <a:pt x="18" y="139"/>
                    </a:lnTo>
                    <a:lnTo>
                      <a:pt x="24" y="124"/>
                    </a:lnTo>
                    <a:lnTo>
                      <a:pt x="31" y="110"/>
                    </a:lnTo>
                    <a:lnTo>
                      <a:pt x="39" y="98"/>
                    </a:lnTo>
                    <a:lnTo>
                      <a:pt x="48" y="85"/>
                    </a:lnTo>
                    <a:lnTo>
                      <a:pt x="57" y="74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85" y="49"/>
                    </a:lnTo>
                    <a:lnTo>
                      <a:pt x="105" y="36"/>
                    </a:lnTo>
                    <a:lnTo>
                      <a:pt x="124" y="25"/>
                    </a:lnTo>
                    <a:lnTo>
                      <a:pt x="146" y="16"/>
                    </a:lnTo>
                    <a:lnTo>
                      <a:pt x="169" y="9"/>
                    </a:lnTo>
                    <a:lnTo>
                      <a:pt x="193" y="4"/>
                    </a:lnTo>
                    <a:lnTo>
                      <a:pt x="216" y="1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60" y="1"/>
                    </a:lnTo>
                    <a:lnTo>
                      <a:pt x="279" y="2"/>
                    </a:lnTo>
                    <a:lnTo>
                      <a:pt x="298" y="5"/>
                    </a:lnTo>
                    <a:lnTo>
                      <a:pt x="316" y="9"/>
                    </a:lnTo>
                    <a:lnTo>
                      <a:pt x="334" y="14"/>
                    </a:lnTo>
                    <a:lnTo>
                      <a:pt x="352" y="20"/>
                    </a:lnTo>
                    <a:lnTo>
                      <a:pt x="368" y="27"/>
                    </a:lnTo>
                    <a:lnTo>
                      <a:pt x="385" y="35"/>
                    </a:lnTo>
                    <a:lnTo>
                      <a:pt x="401" y="44"/>
                    </a:lnTo>
                    <a:lnTo>
                      <a:pt x="416" y="54"/>
                    </a:lnTo>
                    <a:lnTo>
                      <a:pt x="430" y="65"/>
                    </a:lnTo>
                    <a:lnTo>
                      <a:pt x="445" y="76"/>
                    </a:lnTo>
                    <a:lnTo>
                      <a:pt x="457" y="88"/>
                    </a:lnTo>
                    <a:lnTo>
                      <a:pt x="469" y="102"/>
                    </a:lnTo>
                    <a:lnTo>
                      <a:pt x="480" y="115"/>
                    </a:lnTo>
                    <a:lnTo>
                      <a:pt x="490" y="130"/>
                    </a:lnTo>
                    <a:lnTo>
                      <a:pt x="490" y="130"/>
                    </a:lnTo>
                    <a:lnTo>
                      <a:pt x="492" y="135"/>
                    </a:lnTo>
                    <a:lnTo>
                      <a:pt x="492" y="139"/>
                    </a:lnTo>
                    <a:lnTo>
                      <a:pt x="492" y="143"/>
                    </a:lnTo>
                    <a:lnTo>
                      <a:pt x="491" y="146"/>
                    </a:lnTo>
                    <a:lnTo>
                      <a:pt x="491" y="146"/>
                    </a:lnTo>
                    <a:lnTo>
                      <a:pt x="487" y="150"/>
                    </a:lnTo>
                    <a:lnTo>
                      <a:pt x="483" y="153"/>
                    </a:lnTo>
                    <a:lnTo>
                      <a:pt x="478" y="155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69" y="155"/>
                    </a:lnTo>
                    <a:lnTo>
                      <a:pt x="465" y="154"/>
                    </a:lnTo>
                    <a:lnTo>
                      <a:pt x="462" y="151"/>
                    </a:lnTo>
                    <a:lnTo>
                      <a:pt x="458" y="147"/>
                    </a:lnTo>
                    <a:lnTo>
                      <a:pt x="458" y="147"/>
                    </a:lnTo>
                    <a:lnTo>
                      <a:pt x="450" y="135"/>
                    </a:lnTo>
                    <a:lnTo>
                      <a:pt x="439" y="123"/>
                    </a:lnTo>
                    <a:lnTo>
                      <a:pt x="429" y="112"/>
                    </a:lnTo>
                    <a:lnTo>
                      <a:pt x="419" y="102"/>
                    </a:lnTo>
                    <a:lnTo>
                      <a:pt x="407" y="94"/>
                    </a:lnTo>
                    <a:lnTo>
                      <a:pt x="395" y="85"/>
                    </a:lnTo>
                    <a:lnTo>
                      <a:pt x="383" y="77"/>
                    </a:lnTo>
                    <a:lnTo>
                      <a:pt x="369" y="71"/>
                    </a:lnTo>
                    <a:lnTo>
                      <a:pt x="356" y="65"/>
                    </a:lnTo>
                    <a:lnTo>
                      <a:pt x="342" y="59"/>
                    </a:lnTo>
                    <a:lnTo>
                      <a:pt x="316" y="50"/>
                    </a:lnTo>
                    <a:lnTo>
                      <a:pt x="289" y="42"/>
                    </a:lnTo>
                    <a:lnTo>
                      <a:pt x="263" y="36"/>
                    </a:lnTo>
                    <a:lnTo>
                      <a:pt x="263" y="36"/>
                    </a:lnTo>
                    <a:lnTo>
                      <a:pt x="247" y="34"/>
                    </a:lnTo>
                    <a:lnTo>
                      <a:pt x="232" y="33"/>
                    </a:lnTo>
                    <a:lnTo>
                      <a:pt x="232" y="33"/>
                    </a:lnTo>
                    <a:lnTo>
                      <a:pt x="219" y="34"/>
                    </a:lnTo>
                    <a:lnTo>
                      <a:pt x="207" y="35"/>
                    </a:lnTo>
                    <a:lnTo>
                      <a:pt x="195" y="37"/>
                    </a:lnTo>
                    <a:lnTo>
                      <a:pt x="182" y="40"/>
                    </a:lnTo>
                    <a:lnTo>
                      <a:pt x="169" y="44"/>
                    </a:lnTo>
                    <a:lnTo>
                      <a:pt x="156" y="48"/>
                    </a:lnTo>
                    <a:lnTo>
                      <a:pt x="144" y="53"/>
                    </a:lnTo>
                    <a:lnTo>
                      <a:pt x="133" y="59"/>
                    </a:lnTo>
                    <a:lnTo>
                      <a:pt x="120" y="66"/>
                    </a:lnTo>
                    <a:lnTo>
                      <a:pt x="109" y="74"/>
                    </a:lnTo>
                    <a:lnTo>
                      <a:pt x="99" y="82"/>
                    </a:lnTo>
                    <a:lnTo>
                      <a:pt x="89" y="90"/>
                    </a:lnTo>
                    <a:lnTo>
                      <a:pt x="80" y="100"/>
                    </a:lnTo>
                    <a:lnTo>
                      <a:pt x="72" y="110"/>
                    </a:lnTo>
                    <a:lnTo>
                      <a:pt x="66" y="121"/>
                    </a:lnTo>
                    <a:lnTo>
                      <a:pt x="59" y="133"/>
                    </a:lnTo>
                    <a:lnTo>
                      <a:pt x="59" y="133"/>
                    </a:lnTo>
                    <a:lnTo>
                      <a:pt x="53" y="147"/>
                    </a:lnTo>
                    <a:lnTo>
                      <a:pt x="48" y="163"/>
                    </a:lnTo>
                    <a:lnTo>
                      <a:pt x="44" y="178"/>
                    </a:lnTo>
                    <a:lnTo>
                      <a:pt x="41" y="195"/>
                    </a:lnTo>
                    <a:lnTo>
                      <a:pt x="39" y="210"/>
                    </a:lnTo>
                    <a:lnTo>
                      <a:pt x="38" y="227"/>
                    </a:lnTo>
                    <a:lnTo>
                      <a:pt x="37" y="242"/>
                    </a:lnTo>
                    <a:lnTo>
                      <a:pt x="38" y="259"/>
                    </a:lnTo>
                    <a:lnTo>
                      <a:pt x="39" y="274"/>
                    </a:lnTo>
                    <a:lnTo>
                      <a:pt x="42" y="290"/>
                    </a:lnTo>
                    <a:lnTo>
                      <a:pt x="45" y="304"/>
                    </a:lnTo>
                    <a:lnTo>
                      <a:pt x="49" y="320"/>
                    </a:lnTo>
                    <a:lnTo>
                      <a:pt x="54" y="334"/>
                    </a:lnTo>
                    <a:lnTo>
                      <a:pt x="60" y="348"/>
                    </a:lnTo>
                    <a:lnTo>
                      <a:pt x="68" y="361"/>
                    </a:lnTo>
                    <a:lnTo>
                      <a:pt x="76" y="373"/>
                    </a:lnTo>
                    <a:lnTo>
                      <a:pt x="76" y="373"/>
                    </a:lnTo>
                    <a:lnTo>
                      <a:pt x="87" y="389"/>
                    </a:lnTo>
                    <a:lnTo>
                      <a:pt x="101" y="402"/>
                    </a:lnTo>
                    <a:lnTo>
                      <a:pt x="101" y="402"/>
                    </a:lnTo>
                    <a:lnTo>
                      <a:pt x="112" y="416"/>
                    </a:lnTo>
                    <a:lnTo>
                      <a:pt x="121" y="428"/>
                    </a:lnTo>
                    <a:lnTo>
                      <a:pt x="122" y="429"/>
                    </a:lnTo>
                    <a:lnTo>
                      <a:pt x="123" y="430"/>
                    </a:lnTo>
                    <a:lnTo>
                      <a:pt x="123" y="430"/>
                    </a:lnTo>
                    <a:lnTo>
                      <a:pt x="125" y="431"/>
                    </a:lnTo>
                    <a:lnTo>
                      <a:pt x="128" y="434"/>
                    </a:lnTo>
                    <a:lnTo>
                      <a:pt x="130" y="440"/>
                    </a:lnTo>
                    <a:lnTo>
                      <a:pt x="131" y="446"/>
                    </a:lnTo>
                    <a:lnTo>
                      <a:pt x="130" y="451"/>
                    </a:lnTo>
                    <a:lnTo>
                      <a:pt x="130" y="451"/>
                    </a:lnTo>
                    <a:lnTo>
                      <a:pt x="129" y="455"/>
                    </a:lnTo>
                    <a:lnTo>
                      <a:pt x="125" y="458"/>
                    </a:lnTo>
                    <a:lnTo>
                      <a:pt x="123" y="460"/>
                    </a:lnTo>
                    <a:lnTo>
                      <a:pt x="121" y="462"/>
                    </a:lnTo>
                    <a:lnTo>
                      <a:pt x="117" y="463"/>
                    </a:lnTo>
                    <a:lnTo>
                      <a:pt x="114" y="463"/>
                    </a:lnTo>
                    <a:lnTo>
                      <a:pt x="110" y="46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6176284" y="2246584"/>
            <a:ext cx="1327235" cy="1769113"/>
            <a:chOff x="5827493" y="2208877"/>
            <a:chExt cx="1327235" cy="1769113"/>
          </a:xfrm>
        </p:grpSpPr>
        <p:sp>
          <p:nvSpPr>
            <p:cNvPr id="54" name="任意多边形 55"/>
            <p:cNvSpPr/>
            <p:nvPr/>
          </p:nvSpPr>
          <p:spPr>
            <a:xfrm>
              <a:off x="5827493" y="2208877"/>
              <a:ext cx="1327235" cy="1769113"/>
            </a:xfrm>
            <a:custGeom>
              <a:avLst/>
              <a:gdLst>
                <a:gd name="connsiteX0" fmla="*/ 51454 w 1715174"/>
                <a:gd name="connsiteY0" fmla="*/ 87698 h 2286209"/>
                <a:gd name="connsiteX1" fmla="*/ 668674 w 1715174"/>
                <a:gd name="connsiteY1" fmla="*/ 651578 h 2286209"/>
                <a:gd name="connsiteX2" fmla="*/ 927754 w 1715174"/>
                <a:gd name="connsiteY2" fmla="*/ 910658 h 2286209"/>
                <a:gd name="connsiteX3" fmla="*/ 981094 w 1715174"/>
                <a:gd name="connsiteY3" fmla="*/ 1040198 h 2286209"/>
                <a:gd name="connsiteX4" fmla="*/ 981094 w 1715174"/>
                <a:gd name="connsiteY4" fmla="*/ 1146878 h 2286209"/>
                <a:gd name="connsiteX5" fmla="*/ 973474 w 1715174"/>
                <a:gd name="connsiteY5" fmla="*/ 1284038 h 2286209"/>
                <a:gd name="connsiteX6" fmla="*/ 843934 w 1715174"/>
                <a:gd name="connsiteY6" fmla="*/ 1451678 h 2286209"/>
                <a:gd name="connsiteX7" fmla="*/ 257194 w 1715174"/>
                <a:gd name="connsiteY7" fmla="*/ 2000318 h 2286209"/>
                <a:gd name="connsiteX8" fmla="*/ 20974 w 1715174"/>
                <a:gd name="connsiteY8" fmla="*/ 2213678 h 2286209"/>
                <a:gd name="connsiteX9" fmla="*/ 13354 w 1715174"/>
                <a:gd name="connsiteY9" fmla="*/ 2236538 h 2286209"/>
                <a:gd name="connsiteX10" fmla="*/ 36214 w 1715174"/>
                <a:gd name="connsiteY10" fmla="*/ 2282258 h 2286209"/>
                <a:gd name="connsiteX11" fmla="*/ 241954 w 1715174"/>
                <a:gd name="connsiteY11" fmla="*/ 2282258 h 2286209"/>
                <a:gd name="connsiteX12" fmla="*/ 401974 w 1715174"/>
                <a:gd name="connsiteY12" fmla="*/ 2282258 h 2286209"/>
                <a:gd name="connsiteX13" fmla="*/ 516274 w 1715174"/>
                <a:gd name="connsiteY13" fmla="*/ 2282258 h 2286209"/>
                <a:gd name="connsiteX14" fmla="*/ 638194 w 1715174"/>
                <a:gd name="connsiteY14" fmla="*/ 2282258 h 2286209"/>
                <a:gd name="connsiteX15" fmla="*/ 744874 w 1715174"/>
                <a:gd name="connsiteY15" fmla="*/ 2282258 h 2286209"/>
                <a:gd name="connsiteX16" fmla="*/ 859174 w 1715174"/>
                <a:gd name="connsiteY16" fmla="*/ 2228918 h 2286209"/>
                <a:gd name="connsiteX17" fmla="*/ 1346854 w 1715174"/>
                <a:gd name="connsiteY17" fmla="*/ 1771718 h 2286209"/>
                <a:gd name="connsiteX18" fmla="*/ 1613554 w 1715174"/>
                <a:gd name="connsiteY18" fmla="*/ 1428818 h 2286209"/>
                <a:gd name="connsiteX19" fmla="*/ 1712614 w 1715174"/>
                <a:gd name="connsiteY19" fmla="*/ 1177358 h 2286209"/>
                <a:gd name="connsiteX20" fmla="*/ 1674514 w 1715174"/>
                <a:gd name="connsiteY20" fmla="*/ 1002098 h 2286209"/>
                <a:gd name="connsiteX21" fmla="*/ 1552594 w 1715174"/>
                <a:gd name="connsiteY21" fmla="*/ 765878 h 2286209"/>
                <a:gd name="connsiteX22" fmla="*/ 935374 w 1715174"/>
                <a:gd name="connsiteY22" fmla="*/ 72458 h 2286209"/>
                <a:gd name="connsiteX23" fmla="*/ 51454 w 1715174"/>
                <a:gd name="connsiteY23" fmla="*/ 87698 h 228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15174" h="2286209">
                  <a:moveTo>
                    <a:pt x="51454" y="87698"/>
                  </a:moveTo>
                  <a:cubicBezTo>
                    <a:pt x="7004" y="184218"/>
                    <a:pt x="522624" y="514418"/>
                    <a:pt x="668674" y="651578"/>
                  </a:cubicBezTo>
                  <a:cubicBezTo>
                    <a:pt x="814724" y="788738"/>
                    <a:pt x="875684" y="845888"/>
                    <a:pt x="927754" y="910658"/>
                  </a:cubicBezTo>
                  <a:cubicBezTo>
                    <a:pt x="979824" y="975428"/>
                    <a:pt x="972204" y="1000828"/>
                    <a:pt x="981094" y="1040198"/>
                  </a:cubicBezTo>
                  <a:cubicBezTo>
                    <a:pt x="989984" y="1079568"/>
                    <a:pt x="982364" y="1106238"/>
                    <a:pt x="981094" y="1146878"/>
                  </a:cubicBezTo>
                  <a:cubicBezTo>
                    <a:pt x="979824" y="1187518"/>
                    <a:pt x="996334" y="1233238"/>
                    <a:pt x="973474" y="1284038"/>
                  </a:cubicBezTo>
                  <a:cubicBezTo>
                    <a:pt x="950614" y="1334838"/>
                    <a:pt x="963314" y="1332298"/>
                    <a:pt x="843934" y="1451678"/>
                  </a:cubicBezTo>
                  <a:cubicBezTo>
                    <a:pt x="724554" y="1571058"/>
                    <a:pt x="394354" y="1873318"/>
                    <a:pt x="257194" y="2000318"/>
                  </a:cubicBezTo>
                  <a:cubicBezTo>
                    <a:pt x="120034" y="2127318"/>
                    <a:pt x="61614" y="2174308"/>
                    <a:pt x="20974" y="2213678"/>
                  </a:cubicBezTo>
                  <a:cubicBezTo>
                    <a:pt x="-19666" y="2253048"/>
                    <a:pt x="10814" y="2225108"/>
                    <a:pt x="13354" y="2236538"/>
                  </a:cubicBezTo>
                  <a:cubicBezTo>
                    <a:pt x="15894" y="2247968"/>
                    <a:pt x="-1886" y="2274638"/>
                    <a:pt x="36214" y="2282258"/>
                  </a:cubicBezTo>
                  <a:cubicBezTo>
                    <a:pt x="74314" y="2289878"/>
                    <a:pt x="241954" y="2282258"/>
                    <a:pt x="241954" y="2282258"/>
                  </a:cubicBezTo>
                  <a:lnTo>
                    <a:pt x="401974" y="2282258"/>
                  </a:lnTo>
                  <a:lnTo>
                    <a:pt x="516274" y="2282258"/>
                  </a:lnTo>
                  <a:lnTo>
                    <a:pt x="638194" y="2282258"/>
                  </a:lnTo>
                  <a:cubicBezTo>
                    <a:pt x="676294" y="2282258"/>
                    <a:pt x="708044" y="2291148"/>
                    <a:pt x="744874" y="2282258"/>
                  </a:cubicBezTo>
                  <a:cubicBezTo>
                    <a:pt x="781704" y="2273368"/>
                    <a:pt x="758844" y="2314008"/>
                    <a:pt x="859174" y="2228918"/>
                  </a:cubicBezTo>
                  <a:cubicBezTo>
                    <a:pt x="959504" y="2143828"/>
                    <a:pt x="1221124" y="1905068"/>
                    <a:pt x="1346854" y="1771718"/>
                  </a:cubicBezTo>
                  <a:cubicBezTo>
                    <a:pt x="1472584" y="1638368"/>
                    <a:pt x="1552594" y="1527878"/>
                    <a:pt x="1613554" y="1428818"/>
                  </a:cubicBezTo>
                  <a:cubicBezTo>
                    <a:pt x="1674514" y="1329758"/>
                    <a:pt x="1702454" y="1248478"/>
                    <a:pt x="1712614" y="1177358"/>
                  </a:cubicBezTo>
                  <a:cubicBezTo>
                    <a:pt x="1722774" y="1106238"/>
                    <a:pt x="1701184" y="1070678"/>
                    <a:pt x="1674514" y="1002098"/>
                  </a:cubicBezTo>
                  <a:cubicBezTo>
                    <a:pt x="1647844" y="933518"/>
                    <a:pt x="1675784" y="920818"/>
                    <a:pt x="1552594" y="765878"/>
                  </a:cubicBezTo>
                  <a:cubicBezTo>
                    <a:pt x="1429404" y="610938"/>
                    <a:pt x="1183024" y="186758"/>
                    <a:pt x="935374" y="72458"/>
                  </a:cubicBezTo>
                  <a:cubicBezTo>
                    <a:pt x="687724" y="-41842"/>
                    <a:pt x="95904" y="-8822"/>
                    <a:pt x="51454" y="87698"/>
                  </a:cubicBezTo>
                  <a:close/>
                </a:path>
              </a:pathLst>
            </a:custGeom>
            <a:blipFill>
              <a:blip r:embed="rId5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55" name="椭圆 31"/>
            <p:cNvSpPr/>
            <p:nvPr/>
          </p:nvSpPr>
          <p:spPr>
            <a:xfrm rot="15654318">
              <a:off x="5976103" y="2737185"/>
              <a:ext cx="742462" cy="73505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solidFill>
              <a:srgbClr val="76A5C8"/>
            </a:solidFill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76A5C8"/>
                </a:solidFill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6113591" y="2847122"/>
              <a:ext cx="406001" cy="428261"/>
              <a:chOff x="4197350" y="2182813"/>
              <a:chExt cx="608013" cy="641350"/>
            </a:xfrm>
            <a:solidFill>
              <a:schemeClr val="bg1"/>
            </a:solidFill>
          </p:grpSpPr>
          <p:sp>
            <p:nvSpPr>
              <p:cNvPr id="57" name="Freeform 166"/>
              <p:cNvSpPr/>
              <p:nvPr/>
            </p:nvSpPr>
            <p:spPr bwMode="auto">
              <a:xfrm>
                <a:off x="4229100" y="2211388"/>
                <a:ext cx="39688" cy="157163"/>
              </a:xfrm>
              <a:custGeom>
                <a:avLst/>
                <a:gdLst/>
                <a:ahLst/>
                <a:cxnLst>
                  <a:cxn ang="0">
                    <a:pos x="63" y="2"/>
                  </a:cxn>
                  <a:cxn ang="0">
                    <a:pos x="63" y="2"/>
                  </a:cxn>
                  <a:cxn ang="0">
                    <a:pos x="58" y="14"/>
                  </a:cxn>
                  <a:cxn ang="0">
                    <a:pos x="54" y="25"/>
                  </a:cxn>
                  <a:cxn ang="0">
                    <a:pos x="47" y="49"/>
                  </a:cxn>
                  <a:cxn ang="0">
                    <a:pos x="34" y="96"/>
                  </a:cxn>
                  <a:cxn ang="0">
                    <a:pos x="34" y="96"/>
                  </a:cxn>
                  <a:cxn ang="0">
                    <a:pos x="27" y="122"/>
                  </a:cxn>
                  <a:cxn ang="0">
                    <a:pos x="21" y="149"/>
                  </a:cxn>
                  <a:cxn ang="0">
                    <a:pos x="10" y="203"/>
                  </a:cxn>
                  <a:cxn ang="0">
                    <a:pos x="10" y="203"/>
                  </a:cxn>
                  <a:cxn ang="0">
                    <a:pos x="6" y="222"/>
                  </a:cxn>
                  <a:cxn ang="0">
                    <a:pos x="3" y="243"/>
                  </a:cxn>
                  <a:cxn ang="0">
                    <a:pos x="1" y="263"/>
                  </a:cxn>
                  <a:cxn ang="0">
                    <a:pos x="0" y="283"/>
                  </a:cxn>
                  <a:cxn ang="0">
                    <a:pos x="0" y="283"/>
                  </a:cxn>
                  <a:cxn ang="0">
                    <a:pos x="1" y="290"/>
                  </a:cxn>
                  <a:cxn ang="0">
                    <a:pos x="2" y="292"/>
                  </a:cxn>
                  <a:cxn ang="0">
                    <a:pos x="3" y="294"/>
                  </a:cxn>
                  <a:cxn ang="0">
                    <a:pos x="6" y="296"/>
                  </a:cxn>
                  <a:cxn ang="0">
                    <a:pos x="8" y="296"/>
                  </a:cxn>
                  <a:cxn ang="0">
                    <a:pos x="11" y="296"/>
                  </a:cxn>
                  <a:cxn ang="0">
                    <a:pos x="14" y="294"/>
                  </a:cxn>
                  <a:cxn ang="0">
                    <a:pos x="14" y="294"/>
                  </a:cxn>
                  <a:cxn ang="0">
                    <a:pos x="15" y="293"/>
                  </a:cxn>
                  <a:cxn ang="0">
                    <a:pos x="16" y="291"/>
                  </a:cxn>
                  <a:cxn ang="0">
                    <a:pos x="15" y="287"/>
                  </a:cxn>
                  <a:cxn ang="0">
                    <a:pos x="14" y="285"/>
                  </a:cxn>
                  <a:cxn ang="0">
                    <a:pos x="12" y="285"/>
                  </a:cxn>
                  <a:cxn ang="0">
                    <a:pos x="11" y="284"/>
                  </a:cxn>
                  <a:cxn ang="0">
                    <a:pos x="9" y="285"/>
                  </a:cxn>
                  <a:cxn ang="0">
                    <a:pos x="9" y="285"/>
                  </a:cxn>
                  <a:cxn ang="0">
                    <a:pos x="11" y="282"/>
                  </a:cxn>
                  <a:cxn ang="0">
                    <a:pos x="12" y="276"/>
                  </a:cxn>
                  <a:cxn ang="0">
                    <a:pos x="14" y="259"/>
                  </a:cxn>
                  <a:cxn ang="0">
                    <a:pos x="14" y="232"/>
                  </a:cxn>
                  <a:cxn ang="0">
                    <a:pos x="14" y="232"/>
                  </a:cxn>
                  <a:cxn ang="0">
                    <a:pos x="17" y="212"/>
                  </a:cxn>
                  <a:cxn ang="0">
                    <a:pos x="21" y="193"/>
                  </a:cxn>
                  <a:cxn ang="0">
                    <a:pos x="29" y="155"/>
                  </a:cxn>
                  <a:cxn ang="0">
                    <a:pos x="29" y="155"/>
                  </a:cxn>
                  <a:cxn ang="0">
                    <a:pos x="38" y="119"/>
                  </a:cxn>
                  <a:cxn ang="0">
                    <a:pos x="48" y="83"/>
                  </a:cxn>
                  <a:cxn ang="0">
                    <a:pos x="48" y="83"/>
                  </a:cxn>
                  <a:cxn ang="0">
                    <a:pos x="58" y="45"/>
                  </a:cxn>
                  <a:cxn ang="0">
                    <a:pos x="64" y="25"/>
                  </a:cxn>
                  <a:cxn ang="0">
                    <a:pos x="68" y="16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3" y="3"/>
                  </a:cxn>
                  <a:cxn ang="0">
                    <a:pos x="72" y="2"/>
                  </a:cxn>
                  <a:cxn ang="0">
                    <a:pos x="71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3" y="2"/>
                  </a:cxn>
                  <a:cxn ang="0">
                    <a:pos x="63" y="2"/>
                  </a:cxn>
                </a:cxnLst>
                <a:rect l="0" t="0" r="r" b="b"/>
                <a:pathLst>
                  <a:path w="73" h="296">
                    <a:moveTo>
                      <a:pt x="63" y="2"/>
                    </a:moveTo>
                    <a:lnTo>
                      <a:pt x="63" y="2"/>
                    </a:lnTo>
                    <a:lnTo>
                      <a:pt x="58" y="14"/>
                    </a:lnTo>
                    <a:lnTo>
                      <a:pt x="54" y="25"/>
                    </a:lnTo>
                    <a:lnTo>
                      <a:pt x="47" y="49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27" y="122"/>
                    </a:lnTo>
                    <a:lnTo>
                      <a:pt x="21" y="149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6" y="222"/>
                    </a:lnTo>
                    <a:lnTo>
                      <a:pt x="3" y="243"/>
                    </a:lnTo>
                    <a:lnTo>
                      <a:pt x="1" y="263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6" y="296"/>
                    </a:lnTo>
                    <a:lnTo>
                      <a:pt x="8" y="296"/>
                    </a:lnTo>
                    <a:lnTo>
                      <a:pt x="11" y="296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5" y="293"/>
                    </a:lnTo>
                    <a:lnTo>
                      <a:pt x="16" y="291"/>
                    </a:lnTo>
                    <a:lnTo>
                      <a:pt x="15" y="287"/>
                    </a:lnTo>
                    <a:lnTo>
                      <a:pt x="14" y="285"/>
                    </a:lnTo>
                    <a:lnTo>
                      <a:pt x="12" y="285"/>
                    </a:lnTo>
                    <a:lnTo>
                      <a:pt x="11" y="284"/>
                    </a:lnTo>
                    <a:lnTo>
                      <a:pt x="9" y="285"/>
                    </a:lnTo>
                    <a:lnTo>
                      <a:pt x="9" y="285"/>
                    </a:lnTo>
                    <a:lnTo>
                      <a:pt x="11" y="282"/>
                    </a:lnTo>
                    <a:lnTo>
                      <a:pt x="12" y="276"/>
                    </a:lnTo>
                    <a:lnTo>
                      <a:pt x="14" y="259"/>
                    </a:lnTo>
                    <a:lnTo>
                      <a:pt x="14" y="232"/>
                    </a:lnTo>
                    <a:lnTo>
                      <a:pt x="14" y="232"/>
                    </a:lnTo>
                    <a:lnTo>
                      <a:pt x="17" y="212"/>
                    </a:lnTo>
                    <a:lnTo>
                      <a:pt x="21" y="193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38" y="119"/>
                    </a:lnTo>
                    <a:lnTo>
                      <a:pt x="48" y="83"/>
                    </a:lnTo>
                    <a:lnTo>
                      <a:pt x="48" y="83"/>
                    </a:lnTo>
                    <a:lnTo>
                      <a:pt x="58" y="45"/>
                    </a:lnTo>
                    <a:lnTo>
                      <a:pt x="64" y="25"/>
                    </a:lnTo>
                    <a:lnTo>
                      <a:pt x="68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1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58" name="Freeform 167"/>
              <p:cNvSpPr/>
              <p:nvPr/>
            </p:nvSpPr>
            <p:spPr bwMode="auto">
              <a:xfrm>
                <a:off x="4251325" y="2206625"/>
                <a:ext cx="39688" cy="177800"/>
              </a:xfrm>
              <a:custGeom>
                <a:avLst/>
                <a:gdLst/>
                <a:ahLst/>
                <a:cxnLst>
                  <a:cxn ang="0">
                    <a:pos x="66" y="3"/>
                  </a:cxn>
                  <a:cxn ang="0">
                    <a:pos x="66" y="3"/>
                  </a:cxn>
                  <a:cxn ang="0">
                    <a:pos x="51" y="40"/>
                  </a:cxn>
                  <a:cxn ang="0">
                    <a:pos x="44" y="59"/>
                  </a:cxn>
                  <a:cxn ang="0">
                    <a:pos x="38" y="78"/>
                  </a:cxn>
                  <a:cxn ang="0">
                    <a:pos x="38" y="78"/>
                  </a:cxn>
                  <a:cxn ang="0">
                    <a:pos x="33" y="101"/>
                  </a:cxn>
                  <a:cxn ang="0">
                    <a:pos x="29" y="124"/>
                  </a:cxn>
                  <a:cxn ang="0">
                    <a:pos x="20" y="170"/>
                  </a:cxn>
                  <a:cxn ang="0">
                    <a:pos x="20" y="170"/>
                  </a:cxn>
                  <a:cxn ang="0">
                    <a:pos x="5" y="249"/>
                  </a:cxn>
                  <a:cxn ang="0">
                    <a:pos x="5" y="249"/>
                  </a:cxn>
                  <a:cxn ang="0">
                    <a:pos x="2" y="270"/>
                  </a:cxn>
                  <a:cxn ang="0">
                    <a:pos x="1" y="290"/>
                  </a:cxn>
                  <a:cxn ang="0">
                    <a:pos x="0" y="311"/>
                  </a:cxn>
                  <a:cxn ang="0">
                    <a:pos x="0" y="332"/>
                  </a:cxn>
                  <a:cxn ang="0">
                    <a:pos x="0" y="332"/>
                  </a:cxn>
                  <a:cxn ang="0">
                    <a:pos x="0" y="334"/>
                  </a:cxn>
                  <a:cxn ang="0">
                    <a:pos x="1" y="336"/>
                  </a:cxn>
                  <a:cxn ang="0">
                    <a:pos x="3" y="336"/>
                  </a:cxn>
                  <a:cxn ang="0">
                    <a:pos x="5" y="337"/>
                  </a:cxn>
                  <a:cxn ang="0">
                    <a:pos x="6" y="336"/>
                  </a:cxn>
                  <a:cxn ang="0">
                    <a:pos x="8" y="336"/>
                  </a:cxn>
                  <a:cxn ang="0">
                    <a:pos x="9" y="334"/>
                  </a:cxn>
                  <a:cxn ang="0">
                    <a:pos x="9" y="332"/>
                  </a:cxn>
                  <a:cxn ang="0">
                    <a:pos x="9" y="332"/>
                  </a:cxn>
                  <a:cxn ang="0">
                    <a:pos x="9" y="310"/>
                  </a:cxn>
                  <a:cxn ang="0">
                    <a:pos x="10" y="288"/>
                  </a:cxn>
                  <a:cxn ang="0">
                    <a:pos x="12" y="265"/>
                  </a:cxn>
                  <a:cxn ang="0">
                    <a:pos x="16" y="244"/>
                  </a:cxn>
                  <a:cxn ang="0">
                    <a:pos x="16" y="244"/>
                  </a:cxn>
                  <a:cxn ang="0">
                    <a:pos x="32" y="164"/>
                  </a:cxn>
                  <a:cxn ang="0">
                    <a:pos x="32" y="164"/>
                  </a:cxn>
                  <a:cxn ang="0">
                    <a:pos x="39" y="122"/>
                  </a:cxn>
                  <a:cxn ang="0">
                    <a:pos x="47" y="81"/>
                  </a:cxn>
                  <a:cxn ang="0">
                    <a:pos x="47" y="81"/>
                  </a:cxn>
                  <a:cxn ang="0">
                    <a:pos x="52" y="61"/>
                  </a:cxn>
                  <a:cxn ang="0">
                    <a:pos x="60" y="43"/>
                  </a:cxn>
                  <a:cxn ang="0">
                    <a:pos x="75" y="6"/>
                  </a:cxn>
                  <a:cxn ang="0">
                    <a:pos x="75" y="6"/>
                  </a:cxn>
                  <a:cxn ang="0">
                    <a:pos x="76" y="4"/>
                  </a:cxn>
                  <a:cxn ang="0">
                    <a:pos x="75" y="2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69" y="1"/>
                  </a:cxn>
                  <a:cxn ang="0">
                    <a:pos x="67" y="2"/>
                  </a:cxn>
                  <a:cxn ang="0">
                    <a:pos x="66" y="3"/>
                  </a:cxn>
                  <a:cxn ang="0">
                    <a:pos x="66" y="3"/>
                  </a:cxn>
                </a:cxnLst>
                <a:rect l="0" t="0" r="r" b="b"/>
                <a:pathLst>
                  <a:path w="76" h="337">
                    <a:moveTo>
                      <a:pt x="66" y="3"/>
                    </a:moveTo>
                    <a:lnTo>
                      <a:pt x="66" y="3"/>
                    </a:lnTo>
                    <a:lnTo>
                      <a:pt x="51" y="40"/>
                    </a:lnTo>
                    <a:lnTo>
                      <a:pt x="44" y="59"/>
                    </a:lnTo>
                    <a:lnTo>
                      <a:pt x="38" y="78"/>
                    </a:lnTo>
                    <a:lnTo>
                      <a:pt x="38" y="78"/>
                    </a:lnTo>
                    <a:lnTo>
                      <a:pt x="33" y="101"/>
                    </a:lnTo>
                    <a:lnTo>
                      <a:pt x="29" y="124"/>
                    </a:lnTo>
                    <a:lnTo>
                      <a:pt x="20" y="170"/>
                    </a:lnTo>
                    <a:lnTo>
                      <a:pt x="20" y="170"/>
                    </a:lnTo>
                    <a:lnTo>
                      <a:pt x="5" y="249"/>
                    </a:lnTo>
                    <a:lnTo>
                      <a:pt x="5" y="249"/>
                    </a:lnTo>
                    <a:lnTo>
                      <a:pt x="2" y="270"/>
                    </a:lnTo>
                    <a:lnTo>
                      <a:pt x="1" y="290"/>
                    </a:lnTo>
                    <a:lnTo>
                      <a:pt x="0" y="311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0" y="334"/>
                    </a:lnTo>
                    <a:lnTo>
                      <a:pt x="1" y="336"/>
                    </a:lnTo>
                    <a:lnTo>
                      <a:pt x="3" y="336"/>
                    </a:lnTo>
                    <a:lnTo>
                      <a:pt x="5" y="337"/>
                    </a:lnTo>
                    <a:lnTo>
                      <a:pt x="6" y="336"/>
                    </a:lnTo>
                    <a:lnTo>
                      <a:pt x="8" y="336"/>
                    </a:lnTo>
                    <a:lnTo>
                      <a:pt x="9" y="334"/>
                    </a:lnTo>
                    <a:lnTo>
                      <a:pt x="9" y="332"/>
                    </a:lnTo>
                    <a:lnTo>
                      <a:pt x="9" y="332"/>
                    </a:lnTo>
                    <a:lnTo>
                      <a:pt x="9" y="310"/>
                    </a:lnTo>
                    <a:lnTo>
                      <a:pt x="10" y="288"/>
                    </a:lnTo>
                    <a:lnTo>
                      <a:pt x="12" y="265"/>
                    </a:lnTo>
                    <a:lnTo>
                      <a:pt x="16" y="244"/>
                    </a:lnTo>
                    <a:lnTo>
                      <a:pt x="16" y="244"/>
                    </a:lnTo>
                    <a:lnTo>
                      <a:pt x="32" y="164"/>
                    </a:lnTo>
                    <a:lnTo>
                      <a:pt x="32" y="164"/>
                    </a:lnTo>
                    <a:lnTo>
                      <a:pt x="39" y="122"/>
                    </a:lnTo>
                    <a:lnTo>
                      <a:pt x="47" y="81"/>
                    </a:lnTo>
                    <a:lnTo>
                      <a:pt x="47" y="81"/>
                    </a:lnTo>
                    <a:lnTo>
                      <a:pt x="52" y="61"/>
                    </a:lnTo>
                    <a:lnTo>
                      <a:pt x="60" y="43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69" y="1"/>
                    </a:lnTo>
                    <a:lnTo>
                      <a:pt x="67" y="2"/>
                    </a:lnTo>
                    <a:lnTo>
                      <a:pt x="66" y="3"/>
                    </a:lnTo>
                    <a:lnTo>
                      <a:pt x="6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59" name="Freeform 168"/>
              <p:cNvSpPr/>
              <p:nvPr/>
            </p:nvSpPr>
            <p:spPr bwMode="auto">
              <a:xfrm>
                <a:off x="4271963" y="2197100"/>
                <a:ext cx="55563" cy="195263"/>
              </a:xfrm>
              <a:custGeom>
                <a:avLst/>
                <a:gdLst/>
                <a:ahLst/>
                <a:cxnLst>
                  <a:cxn ang="0">
                    <a:pos x="98" y="2"/>
                  </a:cxn>
                  <a:cxn ang="0">
                    <a:pos x="98" y="2"/>
                  </a:cxn>
                  <a:cxn ang="0">
                    <a:pos x="84" y="26"/>
                  </a:cxn>
                  <a:cxn ang="0">
                    <a:pos x="71" y="51"/>
                  </a:cxn>
                  <a:cxn ang="0">
                    <a:pos x="61" y="77"/>
                  </a:cxn>
                  <a:cxn ang="0">
                    <a:pos x="51" y="103"/>
                  </a:cxn>
                  <a:cxn ang="0">
                    <a:pos x="42" y="128"/>
                  </a:cxn>
                  <a:cxn ang="0">
                    <a:pos x="34" y="155"/>
                  </a:cxn>
                  <a:cxn ang="0">
                    <a:pos x="27" y="182"/>
                  </a:cxn>
                  <a:cxn ang="0">
                    <a:pos x="21" y="209"/>
                  </a:cxn>
                  <a:cxn ang="0">
                    <a:pos x="21" y="209"/>
                  </a:cxn>
                  <a:cxn ang="0">
                    <a:pos x="14" y="234"/>
                  </a:cxn>
                  <a:cxn ang="0">
                    <a:pos x="9" y="259"/>
                  </a:cxn>
                  <a:cxn ang="0">
                    <a:pos x="6" y="283"/>
                  </a:cxn>
                  <a:cxn ang="0">
                    <a:pos x="3" y="308"/>
                  </a:cxn>
                  <a:cxn ang="0">
                    <a:pos x="3" y="308"/>
                  </a:cxn>
                  <a:cxn ang="0">
                    <a:pos x="1" y="323"/>
                  </a:cxn>
                  <a:cxn ang="0">
                    <a:pos x="0" y="340"/>
                  </a:cxn>
                  <a:cxn ang="0">
                    <a:pos x="0" y="349"/>
                  </a:cxn>
                  <a:cxn ang="0">
                    <a:pos x="1" y="356"/>
                  </a:cxn>
                  <a:cxn ang="0">
                    <a:pos x="4" y="363"/>
                  </a:cxn>
                  <a:cxn ang="0">
                    <a:pos x="6" y="366"/>
                  </a:cxn>
                  <a:cxn ang="0">
                    <a:pos x="8" y="368"/>
                  </a:cxn>
                  <a:cxn ang="0">
                    <a:pos x="8" y="368"/>
                  </a:cxn>
                  <a:cxn ang="0">
                    <a:pos x="11" y="370"/>
                  </a:cxn>
                  <a:cxn ang="0">
                    <a:pos x="13" y="369"/>
                  </a:cxn>
                  <a:cxn ang="0">
                    <a:pos x="15" y="368"/>
                  </a:cxn>
                  <a:cxn ang="0">
                    <a:pos x="16" y="365"/>
                  </a:cxn>
                  <a:cxn ang="0">
                    <a:pos x="16" y="361"/>
                  </a:cxn>
                  <a:cxn ang="0">
                    <a:pos x="16" y="361"/>
                  </a:cxn>
                  <a:cxn ang="0">
                    <a:pos x="16" y="359"/>
                  </a:cxn>
                  <a:cxn ang="0">
                    <a:pos x="15" y="357"/>
                  </a:cxn>
                  <a:cxn ang="0">
                    <a:pos x="13" y="356"/>
                  </a:cxn>
                  <a:cxn ang="0">
                    <a:pos x="11" y="356"/>
                  </a:cxn>
                  <a:cxn ang="0">
                    <a:pos x="11" y="356"/>
                  </a:cxn>
                  <a:cxn ang="0">
                    <a:pos x="10" y="349"/>
                  </a:cxn>
                  <a:cxn ang="0">
                    <a:pos x="10" y="339"/>
                  </a:cxn>
                  <a:cxn ang="0">
                    <a:pos x="11" y="324"/>
                  </a:cxn>
                  <a:cxn ang="0">
                    <a:pos x="11" y="324"/>
                  </a:cxn>
                  <a:cxn ang="0">
                    <a:pos x="12" y="304"/>
                  </a:cxn>
                  <a:cxn ang="0">
                    <a:pos x="14" y="283"/>
                  </a:cxn>
                  <a:cxn ang="0">
                    <a:pos x="14" y="283"/>
                  </a:cxn>
                  <a:cxn ang="0">
                    <a:pos x="19" y="259"/>
                  </a:cxn>
                  <a:cxn ang="0">
                    <a:pos x="24" y="235"/>
                  </a:cxn>
                  <a:cxn ang="0">
                    <a:pos x="35" y="185"/>
                  </a:cxn>
                  <a:cxn ang="0">
                    <a:pos x="35" y="185"/>
                  </a:cxn>
                  <a:cxn ang="0">
                    <a:pos x="47" y="143"/>
                  </a:cxn>
                  <a:cxn ang="0">
                    <a:pos x="61" y="102"/>
                  </a:cxn>
                  <a:cxn ang="0">
                    <a:pos x="61" y="102"/>
                  </a:cxn>
                  <a:cxn ang="0">
                    <a:pos x="70" y="77"/>
                  </a:cxn>
                  <a:cxn ang="0">
                    <a:pos x="80" y="53"/>
                  </a:cxn>
                  <a:cxn ang="0">
                    <a:pos x="93" y="30"/>
                  </a:cxn>
                  <a:cxn ang="0">
                    <a:pos x="106" y="8"/>
                  </a:cxn>
                  <a:cxn ang="0">
                    <a:pos x="106" y="8"/>
                  </a:cxn>
                  <a:cxn ang="0">
                    <a:pos x="106" y="6"/>
                  </a:cxn>
                  <a:cxn ang="0">
                    <a:pos x="106" y="3"/>
                  </a:cxn>
                  <a:cxn ang="0">
                    <a:pos x="105" y="2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2"/>
                  </a:cxn>
                  <a:cxn ang="0">
                    <a:pos x="98" y="2"/>
                  </a:cxn>
                </a:cxnLst>
                <a:rect l="0" t="0" r="r" b="b"/>
                <a:pathLst>
                  <a:path w="106" h="370">
                    <a:moveTo>
                      <a:pt x="98" y="2"/>
                    </a:moveTo>
                    <a:lnTo>
                      <a:pt x="98" y="2"/>
                    </a:lnTo>
                    <a:lnTo>
                      <a:pt x="84" y="26"/>
                    </a:lnTo>
                    <a:lnTo>
                      <a:pt x="71" y="51"/>
                    </a:lnTo>
                    <a:lnTo>
                      <a:pt x="61" y="77"/>
                    </a:lnTo>
                    <a:lnTo>
                      <a:pt x="51" y="103"/>
                    </a:lnTo>
                    <a:lnTo>
                      <a:pt x="42" y="128"/>
                    </a:lnTo>
                    <a:lnTo>
                      <a:pt x="34" y="155"/>
                    </a:lnTo>
                    <a:lnTo>
                      <a:pt x="27" y="182"/>
                    </a:lnTo>
                    <a:lnTo>
                      <a:pt x="21" y="209"/>
                    </a:lnTo>
                    <a:lnTo>
                      <a:pt x="21" y="209"/>
                    </a:lnTo>
                    <a:lnTo>
                      <a:pt x="14" y="234"/>
                    </a:lnTo>
                    <a:lnTo>
                      <a:pt x="9" y="259"/>
                    </a:lnTo>
                    <a:lnTo>
                      <a:pt x="6" y="283"/>
                    </a:lnTo>
                    <a:lnTo>
                      <a:pt x="3" y="308"/>
                    </a:lnTo>
                    <a:lnTo>
                      <a:pt x="3" y="308"/>
                    </a:lnTo>
                    <a:lnTo>
                      <a:pt x="1" y="323"/>
                    </a:lnTo>
                    <a:lnTo>
                      <a:pt x="0" y="340"/>
                    </a:lnTo>
                    <a:lnTo>
                      <a:pt x="0" y="349"/>
                    </a:lnTo>
                    <a:lnTo>
                      <a:pt x="1" y="356"/>
                    </a:lnTo>
                    <a:lnTo>
                      <a:pt x="4" y="363"/>
                    </a:lnTo>
                    <a:lnTo>
                      <a:pt x="6" y="366"/>
                    </a:lnTo>
                    <a:lnTo>
                      <a:pt x="8" y="368"/>
                    </a:lnTo>
                    <a:lnTo>
                      <a:pt x="8" y="368"/>
                    </a:lnTo>
                    <a:lnTo>
                      <a:pt x="11" y="370"/>
                    </a:lnTo>
                    <a:lnTo>
                      <a:pt x="13" y="369"/>
                    </a:lnTo>
                    <a:lnTo>
                      <a:pt x="15" y="368"/>
                    </a:lnTo>
                    <a:lnTo>
                      <a:pt x="16" y="365"/>
                    </a:lnTo>
                    <a:lnTo>
                      <a:pt x="16" y="361"/>
                    </a:lnTo>
                    <a:lnTo>
                      <a:pt x="16" y="361"/>
                    </a:lnTo>
                    <a:lnTo>
                      <a:pt x="16" y="359"/>
                    </a:lnTo>
                    <a:lnTo>
                      <a:pt x="15" y="357"/>
                    </a:lnTo>
                    <a:lnTo>
                      <a:pt x="13" y="356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0" y="349"/>
                    </a:lnTo>
                    <a:lnTo>
                      <a:pt x="10" y="339"/>
                    </a:lnTo>
                    <a:lnTo>
                      <a:pt x="11" y="324"/>
                    </a:lnTo>
                    <a:lnTo>
                      <a:pt x="11" y="324"/>
                    </a:lnTo>
                    <a:lnTo>
                      <a:pt x="12" y="304"/>
                    </a:lnTo>
                    <a:lnTo>
                      <a:pt x="14" y="283"/>
                    </a:lnTo>
                    <a:lnTo>
                      <a:pt x="14" y="283"/>
                    </a:lnTo>
                    <a:lnTo>
                      <a:pt x="19" y="259"/>
                    </a:lnTo>
                    <a:lnTo>
                      <a:pt x="24" y="23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47" y="143"/>
                    </a:lnTo>
                    <a:lnTo>
                      <a:pt x="61" y="102"/>
                    </a:lnTo>
                    <a:lnTo>
                      <a:pt x="61" y="102"/>
                    </a:lnTo>
                    <a:lnTo>
                      <a:pt x="70" y="77"/>
                    </a:lnTo>
                    <a:lnTo>
                      <a:pt x="80" y="53"/>
                    </a:lnTo>
                    <a:lnTo>
                      <a:pt x="93" y="30"/>
                    </a:lnTo>
                    <a:lnTo>
                      <a:pt x="106" y="8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6" y="3"/>
                    </a:lnTo>
                    <a:lnTo>
                      <a:pt x="105" y="2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2"/>
                    </a:lnTo>
                    <a:lnTo>
                      <a:pt x="9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60" name="Freeform 169"/>
              <p:cNvSpPr/>
              <p:nvPr/>
            </p:nvSpPr>
            <p:spPr bwMode="auto">
              <a:xfrm>
                <a:off x="4305300" y="2198688"/>
                <a:ext cx="39688" cy="146050"/>
              </a:xfrm>
              <a:custGeom>
                <a:avLst/>
                <a:gdLst/>
                <a:ahLst/>
                <a:cxnLst>
                  <a:cxn ang="0">
                    <a:pos x="68" y="2"/>
                  </a:cxn>
                  <a:cxn ang="0">
                    <a:pos x="68" y="2"/>
                  </a:cxn>
                  <a:cxn ang="0">
                    <a:pos x="62" y="10"/>
                  </a:cxn>
                  <a:cxn ang="0">
                    <a:pos x="57" y="20"/>
                  </a:cxn>
                  <a:cxn ang="0">
                    <a:pos x="54" y="31"/>
                  </a:cxn>
                  <a:cxn ang="0">
                    <a:pos x="53" y="41"/>
                  </a:cxn>
                  <a:cxn ang="0">
                    <a:pos x="53" y="41"/>
                  </a:cxn>
                  <a:cxn ang="0">
                    <a:pos x="51" y="51"/>
                  </a:cxn>
                  <a:cxn ang="0">
                    <a:pos x="49" y="60"/>
                  </a:cxn>
                  <a:cxn ang="0">
                    <a:pos x="42" y="80"/>
                  </a:cxn>
                  <a:cxn ang="0">
                    <a:pos x="37" y="101"/>
                  </a:cxn>
                  <a:cxn ang="0">
                    <a:pos x="32" y="120"/>
                  </a:cxn>
                  <a:cxn ang="0">
                    <a:pos x="32" y="120"/>
                  </a:cxn>
                  <a:cxn ang="0">
                    <a:pos x="14" y="191"/>
                  </a:cxn>
                  <a:cxn ang="0">
                    <a:pos x="7" y="227"/>
                  </a:cxn>
                  <a:cxn ang="0">
                    <a:pos x="3" y="244"/>
                  </a:cxn>
                  <a:cxn ang="0">
                    <a:pos x="1" y="263"/>
                  </a:cxn>
                  <a:cxn ang="0">
                    <a:pos x="1" y="263"/>
                  </a:cxn>
                  <a:cxn ang="0">
                    <a:pos x="0" y="265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0" y="272"/>
                  </a:cxn>
                  <a:cxn ang="0">
                    <a:pos x="1" y="273"/>
                  </a:cxn>
                  <a:cxn ang="0">
                    <a:pos x="3" y="274"/>
                  </a:cxn>
                  <a:cxn ang="0">
                    <a:pos x="4" y="274"/>
                  </a:cxn>
                  <a:cxn ang="0">
                    <a:pos x="7" y="273"/>
                  </a:cxn>
                  <a:cxn ang="0">
                    <a:pos x="8" y="272"/>
                  </a:cxn>
                  <a:cxn ang="0">
                    <a:pos x="9" y="270"/>
                  </a:cxn>
                  <a:cxn ang="0">
                    <a:pos x="9" y="270"/>
                  </a:cxn>
                  <a:cxn ang="0">
                    <a:pos x="11" y="254"/>
                  </a:cxn>
                  <a:cxn ang="0">
                    <a:pos x="14" y="237"/>
                  </a:cxn>
                  <a:cxn ang="0">
                    <a:pos x="22" y="204"/>
                  </a:cxn>
                  <a:cxn ang="0">
                    <a:pos x="37" y="139"/>
                  </a:cxn>
                  <a:cxn ang="0">
                    <a:pos x="37" y="139"/>
                  </a:cxn>
                  <a:cxn ang="0">
                    <a:pos x="45" y="106"/>
                  </a:cxn>
                  <a:cxn ang="0">
                    <a:pos x="54" y="73"/>
                  </a:cxn>
                  <a:cxn ang="0">
                    <a:pos x="54" y="73"/>
                  </a:cxn>
                  <a:cxn ang="0">
                    <a:pos x="58" y="56"/>
                  </a:cxn>
                  <a:cxn ang="0">
                    <a:pos x="61" y="39"/>
                  </a:cxn>
                  <a:cxn ang="0">
                    <a:pos x="64" y="31"/>
                  </a:cxn>
                  <a:cxn ang="0">
                    <a:pos x="66" y="22"/>
                  </a:cxn>
                  <a:cxn ang="0">
                    <a:pos x="70" y="14"/>
                  </a:cxn>
                  <a:cxn ang="0">
                    <a:pos x="74" y="8"/>
                  </a:cxn>
                  <a:cxn ang="0">
                    <a:pos x="74" y="8"/>
                  </a:cxn>
                  <a:cxn ang="0">
                    <a:pos x="75" y="6"/>
                  </a:cxn>
                  <a:cxn ang="0">
                    <a:pos x="75" y="5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69" y="0"/>
                  </a:cxn>
                  <a:cxn ang="0">
                    <a:pos x="68" y="2"/>
                  </a:cxn>
                  <a:cxn ang="0">
                    <a:pos x="68" y="2"/>
                  </a:cxn>
                </a:cxnLst>
                <a:rect l="0" t="0" r="r" b="b"/>
                <a:pathLst>
                  <a:path w="75" h="274">
                    <a:moveTo>
                      <a:pt x="68" y="2"/>
                    </a:moveTo>
                    <a:lnTo>
                      <a:pt x="68" y="2"/>
                    </a:lnTo>
                    <a:lnTo>
                      <a:pt x="62" y="10"/>
                    </a:lnTo>
                    <a:lnTo>
                      <a:pt x="57" y="20"/>
                    </a:lnTo>
                    <a:lnTo>
                      <a:pt x="54" y="31"/>
                    </a:lnTo>
                    <a:lnTo>
                      <a:pt x="53" y="41"/>
                    </a:lnTo>
                    <a:lnTo>
                      <a:pt x="53" y="41"/>
                    </a:lnTo>
                    <a:lnTo>
                      <a:pt x="51" y="51"/>
                    </a:lnTo>
                    <a:lnTo>
                      <a:pt x="49" y="60"/>
                    </a:lnTo>
                    <a:lnTo>
                      <a:pt x="42" y="80"/>
                    </a:lnTo>
                    <a:lnTo>
                      <a:pt x="37" y="101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14" y="191"/>
                    </a:lnTo>
                    <a:lnTo>
                      <a:pt x="7" y="227"/>
                    </a:lnTo>
                    <a:lnTo>
                      <a:pt x="3" y="244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0" y="265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2"/>
                    </a:lnTo>
                    <a:lnTo>
                      <a:pt x="1" y="273"/>
                    </a:lnTo>
                    <a:lnTo>
                      <a:pt x="3" y="274"/>
                    </a:lnTo>
                    <a:lnTo>
                      <a:pt x="4" y="274"/>
                    </a:lnTo>
                    <a:lnTo>
                      <a:pt x="7" y="273"/>
                    </a:lnTo>
                    <a:lnTo>
                      <a:pt x="8" y="272"/>
                    </a:lnTo>
                    <a:lnTo>
                      <a:pt x="9" y="270"/>
                    </a:lnTo>
                    <a:lnTo>
                      <a:pt x="9" y="270"/>
                    </a:lnTo>
                    <a:lnTo>
                      <a:pt x="11" y="254"/>
                    </a:lnTo>
                    <a:lnTo>
                      <a:pt x="14" y="237"/>
                    </a:lnTo>
                    <a:lnTo>
                      <a:pt x="22" y="204"/>
                    </a:lnTo>
                    <a:lnTo>
                      <a:pt x="37" y="139"/>
                    </a:lnTo>
                    <a:lnTo>
                      <a:pt x="37" y="139"/>
                    </a:lnTo>
                    <a:lnTo>
                      <a:pt x="45" y="106"/>
                    </a:lnTo>
                    <a:lnTo>
                      <a:pt x="54" y="73"/>
                    </a:lnTo>
                    <a:lnTo>
                      <a:pt x="54" y="73"/>
                    </a:lnTo>
                    <a:lnTo>
                      <a:pt x="58" y="56"/>
                    </a:lnTo>
                    <a:lnTo>
                      <a:pt x="61" y="39"/>
                    </a:lnTo>
                    <a:lnTo>
                      <a:pt x="64" y="31"/>
                    </a:lnTo>
                    <a:lnTo>
                      <a:pt x="66" y="22"/>
                    </a:lnTo>
                    <a:lnTo>
                      <a:pt x="70" y="14"/>
                    </a:lnTo>
                    <a:lnTo>
                      <a:pt x="74" y="8"/>
                    </a:lnTo>
                    <a:lnTo>
                      <a:pt x="74" y="8"/>
                    </a:lnTo>
                    <a:lnTo>
                      <a:pt x="75" y="6"/>
                    </a:lnTo>
                    <a:lnTo>
                      <a:pt x="75" y="5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8" y="2"/>
                    </a:lnTo>
                    <a:lnTo>
                      <a:pt x="6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61" name="Freeform 170"/>
              <p:cNvSpPr/>
              <p:nvPr/>
            </p:nvSpPr>
            <p:spPr bwMode="auto">
              <a:xfrm>
                <a:off x="4338638" y="2201863"/>
                <a:ext cx="31750" cy="112713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2" y="4"/>
                  </a:cxn>
                  <a:cxn ang="0">
                    <a:pos x="51" y="10"/>
                  </a:cxn>
                  <a:cxn ang="0">
                    <a:pos x="48" y="16"/>
                  </a:cxn>
                  <a:cxn ang="0">
                    <a:pos x="43" y="29"/>
                  </a:cxn>
                  <a:cxn ang="0">
                    <a:pos x="38" y="41"/>
                  </a:cxn>
                  <a:cxn ang="0">
                    <a:pos x="36" y="47"/>
                  </a:cxn>
                  <a:cxn ang="0">
                    <a:pos x="34" y="54"/>
                  </a:cxn>
                  <a:cxn ang="0">
                    <a:pos x="34" y="54"/>
                  </a:cxn>
                  <a:cxn ang="0">
                    <a:pos x="25" y="103"/>
                  </a:cxn>
                  <a:cxn ang="0">
                    <a:pos x="25" y="103"/>
                  </a:cxn>
                  <a:cxn ang="0">
                    <a:pos x="23" y="116"/>
                  </a:cxn>
                  <a:cxn ang="0">
                    <a:pos x="19" y="129"/>
                  </a:cxn>
                  <a:cxn ang="0">
                    <a:pos x="10" y="156"/>
                  </a:cxn>
                  <a:cxn ang="0">
                    <a:pos x="3" y="181"/>
                  </a:cxn>
                  <a:cxn ang="0">
                    <a:pos x="1" y="195"/>
                  </a:cxn>
                  <a:cxn ang="0">
                    <a:pos x="0" y="208"/>
                  </a:cxn>
                  <a:cxn ang="0">
                    <a:pos x="0" y="208"/>
                  </a:cxn>
                  <a:cxn ang="0">
                    <a:pos x="0" y="210"/>
                  </a:cxn>
                  <a:cxn ang="0">
                    <a:pos x="1" y="211"/>
                  </a:cxn>
                  <a:cxn ang="0">
                    <a:pos x="2" y="212"/>
                  </a:cxn>
                  <a:cxn ang="0">
                    <a:pos x="4" y="212"/>
                  </a:cxn>
                  <a:cxn ang="0">
                    <a:pos x="6" y="212"/>
                  </a:cxn>
                  <a:cxn ang="0">
                    <a:pos x="7" y="211"/>
                  </a:cxn>
                  <a:cxn ang="0">
                    <a:pos x="8" y="210"/>
                  </a:cxn>
                  <a:cxn ang="0">
                    <a:pos x="9" y="208"/>
                  </a:cxn>
                  <a:cxn ang="0">
                    <a:pos x="9" y="208"/>
                  </a:cxn>
                  <a:cxn ang="0">
                    <a:pos x="10" y="200"/>
                  </a:cxn>
                  <a:cxn ang="0">
                    <a:pos x="11" y="192"/>
                  </a:cxn>
                  <a:cxn ang="0">
                    <a:pos x="15" y="176"/>
                  </a:cxn>
                  <a:cxn ang="0">
                    <a:pos x="26" y="144"/>
                  </a:cxn>
                  <a:cxn ang="0">
                    <a:pos x="26" y="144"/>
                  </a:cxn>
                  <a:cxn ang="0">
                    <a:pos x="29" y="131"/>
                  </a:cxn>
                  <a:cxn ang="0">
                    <a:pos x="32" y="117"/>
                  </a:cxn>
                  <a:cxn ang="0">
                    <a:pos x="37" y="91"/>
                  </a:cxn>
                  <a:cxn ang="0">
                    <a:pos x="37" y="91"/>
                  </a:cxn>
                  <a:cxn ang="0">
                    <a:pos x="41" y="67"/>
                  </a:cxn>
                  <a:cxn ang="0">
                    <a:pos x="46" y="42"/>
                  </a:cxn>
                  <a:cxn ang="0">
                    <a:pos x="46" y="42"/>
                  </a:cxn>
                  <a:cxn ang="0">
                    <a:pos x="50" y="33"/>
                  </a:cxn>
                  <a:cxn ang="0">
                    <a:pos x="55" y="23"/>
                  </a:cxn>
                  <a:cxn ang="0">
                    <a:pos x="59" y="14"/>
                  </a:cxn>
                  <a:cxn ang="0">
                    <a:pos x="60" y="9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3"/>
                  </a:cxn>
                  <a:cxn ang="0">
                    <a:pos x="60" y="1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4" y="1"/>
                  </a:cxn>
                  <a:cxn ang="0">
                    <a:pos x="53" y="3"/>
                  </a:cxn>
                  <a:cxn ang="0">
                    <a:pos x="52" y="4"/>
                  </a:cxn>
                  <a:cxn ang="0">
                    <a:pos x="52" y="4"/>
                  </a:cxn>
                </a:cxnLst>
                <a:rect l="0" t="0" r="r" b="b"/>
                <a:pathLst>
                  <a:path w="61" h="212">
                    <a:moveTo>
                      <a:pt x="52" y="4"/>
                    </a:moveTo>
                    <a:lnTo>
                      <a:pt x="52" y="4"/>
                    </a:lnTo>
                    <a:lnTo>
                      <a:pt x="51" y="10"/>
                    </a:lnTo>
                    <a:lnTo>
                      <a:pt x="48" y="16"/>
                    </a:lnTo>
                    <a:lnTo>
                      <a:pt x="43" y="29"/>
                    </a:lnTo>
                    <a:lnTo>
                      <a:pt x="38" y="41"/>
                    </a:lnTo>
                    <a:lnTo>
                      <a:pt x="36" y="47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5" y="103"/>
                    </a:lnTo>
                    <a:lnTo>
                      <a:pt x="25" y="103"/>
                    </a:lnTo>
                    <a:lnTo>
                      <a:pt x="23" y="116"/>
                    </a:lnTo>
                    <a:lnTo>
                      <a:pt x="19" y="129"/>
                    </a:lnTo>
                    <a:lnTo>
                      <a:pt x="10" y="156"/>
                    </a:lnTo>
                    <a:lnTo>
                      <a:pt x="3" y="181"/>
                    </a:lnTo>
                    <a:lnTo>
                      <a:pt x="1" y="19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10"/>
                    </a:lnTo>
                    <a:lnTo>
                      <a:pt x="1" y="211"/>
                    </a:lnTo>
                    <a:lnTo>
                      <a:pt x="2" y="212"/>
                    </a:lnTo>
                    <a:lnTo>
                      <a:pt x="4" y="212"/>
                    </a:lnTo>
                    <a:lnTo>
                      <a:pt x="6" y="212"/>
                    </a:lnTo>
                    <a:lnTo>
                      <a:pt x="7" y="211"/>
                    </a:lnTo>
                    <a:lnTo>
                      <a:pt x="8" y="210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10" y="200"/>
                    </a:lnTo>
                    <a:lnTo>
                      <a:pt x="11" y="192"/>
                    </a:lnTo>
                    <a:lnTo>
                      <a:pt x="15" y="17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9" y="131"/>
                    </a:lnTo>
                    <a:lnTo>
                      <a:pt x="32" y="117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41" y="67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50" y="33"/>
                    </a:lnTo>
                    <a:lnTo>
                      <a:pt x="55" y="23"/>
                    </a:lnTo>
                    <a:lnTo>
                      <a:pt x="59" y="14"/>
                    </a:lnTo>
                    <a:lnTo>
                      <a:pt x="60" y="9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3"/>
                    </a:lnTo>
                    <a:lnTo>
                      <a:pt x="60" y="1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53" y="3"/>
                    </a:lnTo>
                    <a:lnTo>
                      <a:pt x="52" y="4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62" name="Freeform 171"/>
              <p:cNvSpPr/>
              <p:nvPr/>
            </p:nvSpPr>
            <p:spPr bwMode="auto">
              <a:xfrm>
                <a:off x="4357688" y="2209800"/>
                <a:ext cx="36513" cy="90488"/>
              </a:xfrm>
              <a:custGeom>
                <a:avLst/>
                <a:gdLst/>
                <a:ahLst/>
                <a:cxnLst>
                  <a:cxn ang="0">
                    <a:pos x="60" y="1"/>
                  </a:cxn>
                  <a:cxn ang="0">
                    <a:pos x="60" y="1"/>
                  </a:cxn>
                  <a:cxn ang="0">
                    <a:pos x="51" y="10"/>
                  </a:cxn>
                  <a:cxn ang="0">
                    <a:pos x="43" y="22"/>
                  </a:cxn>
                  <a:cxn ang="0">
                    <a:pos x="37" y="34"/>
                  </a:cxn>
                  <a:cxn ang="0">
                    <a:pos x="33" y="48"/>
                  </a:cxn>
                  <a:cxn ang="0">
                    <a:pos x="29" y="61"/>
                  </a:cxn>
                  <a:cxn ang="0">
                    <a:pos x="25" y="75"/>
                  </a:cxn>
                  <a:cxn ang="0">
                    <a:pos x="20" y="100"/>
                  </a:cxn>
                  <a:cxn ang="0">
                    <a:pos x="20" y="100"/>
                  </a:cxn>
                  <a:cxn ang="0">
                    <a:pos x="15" y="115"/>
                  </a:cxn>
                  <a:cxn ang="0">
                    <a:pos x="6" y="135"/>
                  </a:cxn>
                  <a:cxn ang="0">
                    <a:pos x="3" y="147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1" y="166"/>
                  </a:cxn>
                  <a:cxn ang="0">
                    <a:pos x="3" y="170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1"/>
                  </a:cxn>
                  <a:cxn ang="0">
                    <a:pos x="9" y="169"/>
                  </a:cxn>
                  <a:cxn ang="0">
                    <a:pos x="10" y="167"/>
                  </a:cxn>
                  <a:cxn ang="0">
                    <a:pos x="11" y="165"/>
                  </a:cxn>
                  <a:cxn ang="0">
                    <a:pos x="10" y="164"/>
                  </a:cxn>
                  <a:cxn ang="0">
                    <a:pos x="9" y="162"/>
                  </a:cxn>
                  <a:cxn ang="0">
                    <a:pos x="9" y="162"/>
                  </a:cxn>
                  <a:cxn ang="0">
                    <a:pos x="10" y="159"/>
                  </a:cxn>
                  <a:cxn ang="0">
                    <a:pos x="14" y="152"/>
                  </a:cxn>
                  <a:cxn ang="0">
                    <a:pos x="18" y="138"/>
                  </a:cxn>
                  <a:cxn ang="0">
                    <a:pos x="18" y="138"/>
                  </a:cxn>
                  <a:cxn ang="0">
                    <a:pos x="24" y="119"/>
                  </a:cxn>
                  <a:cxn ang="0">
                    <a:pos x="29" y="100"/>
                  </a:cxn>
                  <a:cxn ang="0">
                    <a:pos x="29" y="100"/>
                  </a:cxn>
                  <a:cxn ang="0">
                    <a:pos x="34" y="76"/>
                  </a:cxn>
                  <a:cxn ang="0">
                    <a:pos x="38" y="63"/>
                  </a:cxn>
                  <a:cxn ang="0">
                    <a:pos x="41" y="51"/>
                  </a:cxn>
                  <a:cxn ang="0">
                    <a:pos x="47" y="38"/>
                  </a:cxn>
                  <a:cxn ang="0">
                    <a:pos x="52" y="27"/>
                  </a:cxn>
                  <a:cxn ang="0">
                    <a:pos x="58" y="17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6"/>
                  </a:cxn>
                  <a:cxn ang="0">
                    <a:pos x="68" y="4"/>
                  </a:cxn>
                  <a:cxn ang="0">
                    <a:pos x="67" y="3"/>
                  </a:cxn>
                  <a:cxn ang="0">
                    <a:pos x="66" y="1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60" y="1"/>
                  </a:cxn>
                </a:cxnLst>
                <a:rect l="0" t="0" r="r" b="b"/>
                <a:pathLst>
                  <a:path w="68" h="171">
                    <a:moveTo>
                      <a:pt x="60" y="1"/>
                    </a:moveTo>
                    <a:lnTo>
                      <a:pt x="60" y="1"/>
                    </a:lnTo>
                    <a:lnTo>
                      <a:pt x="51" y="10"/>
                    </a:lnTo>
                    <a:lnTo>
                      <a:pt x="43" y="22"/>
                    </a:lnTo>
                    <a:lnTo>
                      <a:pt x="37" y="34"/>
                    </a:lnTo>
                    <a:lnTo>
                      <a:pt x="33" y="48"/>
                    </a:lnTo>
                    <a:lnTo>
                      <a:pt x="29" y="61"/>
                    </a:lnTo>
                    <a:lnTo>
                      <a:pt x="25" y="75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5" y="115"/>
                    </a:lnTo>
                    <a:lnTo>
                      <a:pt x="6" y="135"/>
                    </a:lnTo>
                    <a:lnTo>
                      <a:pt x="3" y="147"/>
                    </a:lnTo>
                    <a:lnTo>
                      <a:pt x="0" y="156"/>
                    </a:lnTo>
                    <a:lnTo>
                      <a:pt x="0" y="164"/>
                    </a:lnTo>
                    <a:lnTo>
                      <a:pt x="1" y="166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1"/>
                    </a:lnTo>
                    <a:lnTo>
                      <a:pt x="9" y="169"/>
                    </a:lnTo>
                    <a:lnTo>
                      <a:pt x="10" y="167"/>
                    </a:lnTo>
                    <a:lnTo>
                      <a:pt x="11" y="165"/>
                    </a:lnTo>
                    <a:lnTo>
                      <a:pt x="10" y="164"/>
                    </a:lnTo>
                    <a:lnTo>
                      <a:pt x="9" y="162"/>
                    </a:lnTo>
                    <a:lnTo>
                      <a:pt x="9" y="162"/>
                    </a:lnTo>
                    <a:lnTo>
                      <a:pt x="10" y="159"/>
                    </a:lnTo>
                    <a:lnTo>
                      <a:pt x="14" y="152"/>
                    </a:lnTo>
                    <a:lnTo>
                      <a:pt x="18" y="138"/>
                    </a:lnTo>
                    <a:lnTo>
                      <a:pt x="18" y="138"/>
                    </a:lnTo>
                    <a:lnTo>
                      <a:pt x="24" y="119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34" y="76"/>
                    </a:lnTo>
                    <a:lnTo>
                      <a:pt x="38" y="63"/>
                    </a:lnTo>
                    <a:lnTo>
                      <a:pt x="41" y="51"/>
                    </a:lnTo>
                    <a:lnTo>
                      <a:pt x="47" y="38"/>
                    </a:lnTo>
                    <a:lnTo>
                      <a:pt x="52" y="27"/>
                    </a:lnTo>
                    <a:lnTo>
                      <a:pt x="58" y="1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8" y="4"/>
                    </a:lnTo>
                    <a:lnTo>
                      <a:pt x="67" y="3"/>
                    </a:lnTo>
                    <a:lnTo>
                      <a:pt x="66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6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63" name="Freeform 172"/>
              <p:cNvSpPr/>
              <p:nvPr/>
            </p:nvSpPr>
            <p:spPr bwMode="auto">
              <a:xfrm>
                <a:off x="4383088" y="2219325"/>
                <a:ext cx="33338" cy="63500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5" y="0"/>
                  </a:cxn>
                  <a:cxn ang="0">
                    <a:pos x="50" y="2"/>
                  </a:cxn>
                  <a:cxn ang="0">
                    <a:pos x="46" y="5"/>
                  </a:cxn>
                  <a:cxn ang="0">
                    <a:pos x="42" y="8"/>
                  </a:cxn>
                  <a:cxn ang="0">
                    <a:pos x="39" y="11"/>
                  </a:cxn>
                  <a:cxn ang="0">
                    <a:pos x="33" y="19"/>
                  </a:cxn>
                  <a:cxn ang="0">
                    <a:pos x="29" y="30"/>
                  </a:cxn>
                  <a:cxn ang="0">
                    <a:pos x="29" y="30"/>
                  </a:cxn>
                  <a:cxn ang="0">
                    <a:pos x="13" y="70"/>
                  </a:cxn>
                  <a:cxn ang="0">
                    <a:pos x="6" y="91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8"/>
                  </a:cxn>
                  <a:cxn ang="0">
                    <a:pos x="4" y="118"/>
                  </a:cxn>
                  <a:cxn ang="0">
                    <a:pos x="6" y="119"/>
                  </a:cxn>
                  <a:cxn ang="0">
                    <a:pos x="7" y="118"/>
                  </a:cxn>
                  <a:cxn ang="0">
                    <a:pos x="8" y="116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3" y="100"/>
                  </a:cxn>
                  <a:cxn ang="0">
                    <a:pos x="17" y="84"/>
                  </a:cxn>
                  <a:cxn ang="0">
                    <a:pos x="23" y="70"/>
                  </a:cxn>
                  <a:cxn ang="0">
                    <a:pos x="30" y="56"/>
                  </a:cxn>
                  <a:cxn ang="0">
                    <a:pos x="30" y="56"/>
                  </a:cxn>
                  <a:cxn ang="0">
                    <a:pos x="34" y="42"/>
                  </a:cxn>
                  <a:cxn ang="0">
                    <a:pos x="39" y="29"/>
                  </a:cxn>
                  <a:cxn ang="0">
                    <a:pos x="42" y="22"/>
                  </a:cxn>
                  <a:cxn ang="0">
                    <a:pos x="46" y="17"/>
                  </a:cxn>
                  <a:cxn ang="0">
                    <a:pos x="51" y="12"/>
                  </a:cxn>
                  <a:cxn ang="0">
                    <a:pos x="57" y="9"/>
                  </a:cxn>
                  <a:cxn ang="0">
                    <a:pos x="57" y="9"/>
                  </a:cxn>
                  <a:cxn ang="0">
                    <a:pos x="60" y="8"/>
                  </a:cxn>
                  <a:cxn ang="0">
                    <a:pos x="61" y="7"/>
                  </a:cxn>
                  <a:cxn ang="0">
                    <a:pos x="62" y="5"/>
                  </a:cxn>
                  <a:cxn ang="0">
                    <a:pos x="61" y="3"/>
                  </a:cxn>
                  <a:cxn ang="0">
                    <a:pos x="61" y="2"/>
                  </a:cxn>
                  <a:cxn ang="0">
                    <a:pos x="60" y="0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5" y="0"/>
                  </a:cxn>
                </a:cxnLst>
                <a:rect l="0" t="0" r="r" b="b"/>
                <a:pathLst>
                  <a:path w="62" h="119">
                    <a:moveTo>
                      <a:pt x="55" y="0"/>
                    </a:moveTo>
                    <a:lnTo>
                      <a:pt x="55" y="0"/>
                    </a:lnTo>
                    <a:lnTo>
                      <a:pt x="50" y="2"/>
                    </a:lnTo>
                    <a:lnTo>
                      <a:pt x="46" y="5"/>
                    </a:lnTo>
                    <a:lnTo>
                      <a:pt x="42" y="8"/>
                    </a:lnTo>
                    <a:lnTo>
                      <a:pt x="39" y="11"/>
                    </a:lnTo>
                    <a:lnTo>
                      <a:pt x="33" y="19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13" y="70"/>
                    </a:lnTo>
                    <a:lnTo>
                      <a:pt x="6" y="91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8"/>
                    </a:lnTo>
                    <a:lnTo>
                      <a:pt x="4" y="118"/>
                    </a:lnTo>
                    <a:lnTo>
                      <a:pt x="6" y="119"/>
                    </a:lnTo>
                    <a:lnTo>
                      <a:pt x="7" y="118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3" y="100"/>
                    </a:lnTo>
                    <a:lnTo>
                      <a:pt x="17" y="84"/>
                    </a:lnTo>
                    <a:lnTo>
                      <a:pt x="23" y="70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4" y="42"/>
                    </a:lnTo>
                    <a:lnTo>
                      <a:pt x="39" y="29"/>
                    </a:lnTo>
                    <a:lnTo>
                      <a:pt x="42" y="22"/>
                    </a:lnTo>
                    <a:lnTo>
                      <a:pt x="46" y="17"/>
                    </a:lnTo>
                    <a:lnTo>
                      <a:pt x="51" y="12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60" y="8"/>
                    </a:lnTo>
                    <a:lnTo>
                      <a:pt x="61" y="7"/>
                    </a:lnTo>
                    <a:lnTo>
                      <a:pt x="62" y="5"/>
                    </a:lnTo>
                    <a:lnTo>
                      <a:pt x="61" y="3"/>
                    </a:lnTo>
                    <a:lnTo>
                      <a:pt x="61" y="2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64" name="Freeform 173"/>
              <p:cNvSpPr/>
              <p:nvPr/>
            </p:nvSpPr>
            <p:spPr bwMode="auto">
              <a:xfrm>
                <a:off x="4403725" y="2228850"/>
                <a:ext cx="17463" cy="52388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27" y="1"/>
                  </a:cxn>
                  <a:cxn ang="0">
                    <a:pos x="24" y="2"/>
                  </a:cxn>
                  <a:cxn ang="0">
                    <a:pos x="22" y="6"/>
                  </a:cxn>
                  <a:cxn ang="0">
                    <a:pos x="17" y="12"/>
                  </a:cxn>
                  <a:cxn ang="0">
                    <a:pos x="15" y="20"/>
                  </a:cxn>
                  <a:cxn ang="0">
                    <a:pos x="14" y="27"/>
                  </a:cxn>
                  <a:cxn ang="0">
                    <a:pos x="14" y="27"/>
                  </a:cxn>
                  <a:cxn ang="0">
                    <a:pos x="12" y="45"/>
                  </a:cxn>
                  <a:cxn ang="0">
                    <a:pos x="10" y="61"/>
                  </a:cxn>
                  <a:cxn ang="0">
                    <a:pos x="6" y="78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1" y="100"/>
                  </a:cxn>
                  <a:cxn ang="0">
                    <a:pos x="3" y="100"/>
                  </a:cxn>
                  <a:cxn ang="0">
                    <a:pos x="6" y="100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5" y="80"/>
                  </a:cxn>
                  <a:cxn ang="0">
                    <a:pos x="18" y="75"/>
                  </a:cxn>
                  <a:cxn ang="0">
                    <a:pos x="18" y="75"/>
                  </a:cxn>
                  <a:cxn ang="0">
                    <a:pos x="19" y="72"/>
                  </a:cxn>
                  <a:cxn ang="0">
                    <a:pos x="21" y="69"/>
                  </a:cxn>
                  <a:cxn ang="0">
                    <a:pos x="21" y="62"/>
                  </a:cxn>
                  <a:cxn ang="0">
                    <a:pos x="22" y="49"/>
                  </a:cxn>
                  <a:cxn ang="0">
                    <a:pos x="22" y="49"/>
                  </a:cxn>
                  <a:cxn ang="0">
                    <a:pos x="23" y="28"/>
                  </a:cxn>
                  <a:cxn ang="0">
                    <a:pos x="24" y="22"/>
                  </a:cxn>
                  <a:cxn ang="0">
                    <a:pos x="25" y="17"/>
                  </a:cxn>
                  <a:cxn ang="0">
                    <a:pos x="27" y="13"/>
                  </a:cxn>
                  <a:cxn ang="0">
                    <a:pos x="30" y="10"/>
                  </a:cxn>
                  <a:cxn ang="0">
                    <a:pos x="30" y="10"/>
                  </a:cxn>
                  <a:cxn ang="0">
                    <a:pos x="31" y="9"/>
                  </a:cxn>
                  <a:cxn ang="0">
                    <a:pos x="32" y="8"/>
                  </a:cxn>
                  <a:cxn ang="0">
                    <a:pos x="33" y="3"/>
                  </a:cxn>
                  <a:cxn ang="0">
                    <a:pos x="32" y="2"/>
                  </a:cxn>
                  <a:cxn ang="0">
                    <a:pos x="31" y="1"/>
                  </a:cxn>
                  <a:cxn ang="0">
                    <a:pos x="29" y="0"/>
                  </a:cxn>
                  <a:cxn ang="0">
                    <a:pos x="27" y="1"/>
                  </a:cxn>
                  <a:cxn ang="0">
                    <a:pos x="27" y="1"/>
                  </a:cxn>
                </a:cxnLst>
                <a:rect l="0" t="0" r="r" b="b"/>
                <a:pathLst>
                  <a:path w="33" h="100">
                    <a:moveTo>
                      <a:pt x="27" y="1"/>
                    </a:moveTo>
                    <a:lnTo>
                      <a:pt x="27" y="1"/>
                    </a:lnTo>
                    <a:lnTo>
                      <a:pt x="24" y="2"/>
                    </a:lnTo>
                    <a:lnTo>
                      <a:pt x="22" y="6"/>
                    </a:lnTo>
                    <a:lnTo>
                      <a:pt x="17" y="12"/>
                    </a:lnTo>
                    <a:lnTo>
                      <a:pt x="15" y="20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2" y="45"/>
                    </a:lnTo>
                    <a:lnTo>
                      <a:pt x="10" y="61"/>
                    </a:lnTo>
                    <a:lnTo>
                      <a:pt x="6" y="7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1" y="100"/>
                    </a:lnTo>
                    <a:lnTo>
                      <a:pt x="3" y="100"/>
                    </a:lnTo>
                    <a:lnTo>
                      <a:pt x="6" y="100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5" y="80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19" y="72"/>
                    </a:lnTo>
                    <a:lnTo>
                      <a:pt x="21" y="69"/>
                    </a:lnTo>
                    <a:lnTo>
                      <a:pt x="21" y="6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3" y="28"/>
                    </a:lnTo>
                    <a:lnTo>
                      <a:pt x="24" y="22"/>
                    </a:lnTo>
                    <a:lnTo>
                      <a:pt x="25" y="17"/>
                    </a:lnTo>
                    <a:lnTo>
                      <a:pt x="27" y="13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1" y="9"/>
                    </a:lnTo>
                    <a:lnTo>
                      <a:pt x="32" y="8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29" y="0"/>
                    </a:lnTo>
                    <a:lnTo>
                      <a:pt x="27" y="1"/>
                    </a:lnTo>
                    <a:lnTo>
                      <a:pt x="27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65" name="Freeform 174"/>
              <p:cNvSpPr/>
              <p:nvPr/>
            </p:nvSpPr>
            <p:spPr bwMode="auto">
              <a:xfrm>
                <a:off x="4340225" y="2436813"/>
                <a:ext cx="4763" cy="428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3" y="80"/>
                  </a:cxn>
                  <a:cxn ang="0">
                    <a:pos x="5" y="80"/>
                  </a:cxn>
                  <a:cxn ang="0">
                    <a:pos x="6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9" y="76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0">
                    <a:moveTo>
                      <a:pt x="0" y="5"/>
                    </a:moveTo>
                    <a:lnTo>
                      <a:pt x="0" y="76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80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66" name="Freeform 175"/>
              <p:cNvSpPr/>
              <p:nvPr/>
            </p:nvSpPr>
            <p:spPr bwMode="auto">
              <a:xfrm>
                <a:off x="4370388" y="2460625"/>
                <a:ext cx="11113" cy="6508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2" y="2"/>
                  </a:cxn>
                  <a:cxn ang="0">
                    <a:pos x="9" y="9"/>
                  </a:cxn>
                  <a:cxn ang="0">
                    <a:pos x="7" y="15"/>
                  </a:cxn>
                  <a:cxn ang="0">
                    <a:pos x="3" y="29"/>
                  </a:cxn>
                  <a:cxn ang="0">
                    <a:pos x="1" y="44"/>
                  </a:cxn>
                  <a:cxn ang="0">
                    <a:pos x="0" y="59"/>
                  </a:cxn>
                  <a:cxn ang="0">
                    <a:pos x="1" y="90"/>
                  </a:cxn>
                  <a:cxn ang="0">
                    <a:pos x="2" y="118"/>
                  </a:cxn>
                  <a:cxn ang="0">
                    <a:pos x="2" y="118"/>
                  </a:cxn>
                  <a:cxn ang="0">
                    <a:pos x="3" y="120"/>
                  </a:cxn>
                  <a:cxn ang="0">
                    <a:pos x="4" y="122"/>
                  </a:cxn>
                  <a:cxn ang="0">
                    <a:pos x="5" y="123"/>
                  </a:cxn>
                  <a:cxn ang="0">
                    <a:pos x="7" y="123"/>
                  </a:cxn>
                  <a:cxn ang="0">
                    <a:pos x="9" y="123"/>
                  </a:cxn>
                  <a:cxn ang="0">
                    <a:pos x="10" y="122"/>
                  </a:cxn>
                  <a:cxn ang="0">
                    <a:pos x="11" y="120"/>
                  </a:cxn>
                  <a:cxn ang="0">
                    <a:pos x="11" y="118"/>
                  </a:cxn>
                  <a:cxn ang="0">
                    <a:pos x="11" y="118"/>
                  </a:cxn>
                  <a:cxn ang="0">
                    <a:pos x="10" y="91"/>
                  </a:cxn>
                  <a:cxn ang="0">
                    <a:pos x="10" y="61"/>
                  </a:cxn>
                  <a:cxn ang="0">
                    <a:pos x="10" y="47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7" y="13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2" y="5"/>
                  </a:cxn>
                  <a:cxn ang="0">
                    <a:pos x="20" y="3"/>
                  </a:cxn>
                  <a:cxn ang="0">
                    <a:pos x="19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2"/>
                  </a:cxn>
                </a:cxnLst>
                <a:rect l="0" t="0" r="r" b="b"/>
                <a:pathLst>
                  <a:path w="22" h="123">
                    <a:moveTo>
                      <a:pt x="12" y="2"/>
                    </a:moveTo>
                    <a:lnTo>
                      <a:pt x="12" y="2"/>
                    </a:lnTo>
                    <a:lnTo>
                      <a:pt x="9" y="9"/>
                    </a:lnTo>
                    <a:lnTo>
                      <a:pt x="7" y="15"/>
                    </a:lnTo>
                    <a:lnTo>
                      <a:pt x="3" y="29"/>
                    </a:lnTo>
                    <a:lnTo>
                      <a:pt x="1" y="44"/>
                    </a:lnTo>
                    <a:lnTo>
                      <a:pt x="0" y="59"/>
                    </a:lnTo>
                    <a:lnTo>
                      <a:pt x="1" y="90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4" y="122"/>
                    </a:lnTo>
                    <a:lnTo>
                      <a:pt x="5" y="123"/>
                    </a:lnTo>
                    <a:lnTo>
                      <a:pt x="7" y="123"/>
                    </a:lnTo>
                    <a:lnTo>
                      <a:pt x="9" y="123"/>
                    </a:lnTo>
                    <a:lnTo>
                      <a:pt x="10" y="122"/>
                    </a:lnTo>
                    <a:lnTo>
                      <a:pt x="11" y="120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0" y="91"/>
                    </a:lnTo>
                    <a:lnTo>
                      <a:pt x="10" y="61"/>
                    </a:lnTo>
                    <a:lnTo>
                      <a:pt x="10" y="47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7" y="13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67" name="Freeform 176"/>
              <p:cNvSpPr/>
              <p:nvPr/>
            </p:nvSpPr>
            <p:spPr bwMode="auto">
              <a:xfrm>
                <a:off x="4395788" y="2492375"/>
                <a:ext cx="7938" cy="55563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29"/>
                  </a:cxn>
                  <a:cxn ang="0">
                    <a:pos x="2" y="53"/>
                  </a:cxn>
                  <a:cxn ang="0">
                    <a:pos x="1" y="77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4"/>
                  </a:cxn>
                  <a:cxn ang="0">
                    <a:pos x="4" y="105"/>
                  </a:cxn>
                  <a:cxn ang="0">
                    <a:pos x="6" y="105"/>
                  </a:cxn>
                  <a:cxn ang="0">
                    <a:pos x="7" y="105"/>
                  </a:cxn>
                  <a:cxn ang="0">
                    <a:pos x="9" y="104"/>
                  </a:cxn>
                  <a:cxn ang="0">
                    <a:pos x="10" y="102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1" y="77"/>
                  </a:cxn>
                  <a:cxn ang="0">
                    <a:pos x="13" y="53"/>
                  </a:cxn>
                  <a:cxn ang="0">
                    <a:pos x="14" y="29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05">
                    <a:moveTo>
                      <a:pt x="6" y="5"/>
                    </a:moveTo>
                    <a:lnTo>
                      <a:pt x="6" y="5"/>
                    </a:lnTo>
                    <a:lnTo>
                      <a:pt x="5" y="29"/>
                    </a:lnTo>
                    <a:lnTo>
                      <a:pt x="2" y="53"/>
                    </a:lnTo>
                    <a:lnTo>
                      <a:pt x="1" y="77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4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7" y="105"/>
                    </a:lnTo>
                    <a:lnTo>
                      <a:pt x="9" y="104"/>
                    </a:lnTo>
                    <a:lnTo>
                      <a:pt x="10" y="102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1" y="77"/>
                    </a:lnTo>
                    <a:lnTo>
                      <a:pt x="13" y="53"/>
                    </a:lnTo>
                    <a:lnTo>
                      <a:pt x="14" y="29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68" name="Freeform 177"/>
              <p:cNvSpPr/>
              <p:nvPr/>
            </p:nvSpPr>
            <p:spPr bwMode="auto">
              <a:xfrm>
                <a:off x="4424363" y="25209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6"/>
                  </a:cxn>
                  <a:cxn ang="0">
                    <a:pos x="3" y="136"/>
                  </a:cxn>
                  <a:cxn ang="0">
                    <a:pos x="4" y="137"/>
                  </a:cxn>
                  <a:cxn ang="0">
                    <a:pos x="6" y="136"/>
                  </a:cxn>
                  <a:cxn ang="0">
                    <a:pos x="7" y="136"/>
                  </a:cxn>
                  <a:cxn ang="0">
                    <a:pos x="8" y="134"/>
                  </a:cxn>
                  <a:cxn ang="0">
                    <a:pos x="9" y="13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137">
                    <a:moveTo>
                      <a:pt x="0" y="4"/>
                    </a:move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6"/>
                    </a:lnTo>
                    <a:lnTo>
                      <a:pt x="3" y="136"/>
                    </a:lnTo>
                    <a:lnTo>
                      <a:pt x="4" y="137"/>
                    </a:lnTo>
                    <a:lnTo>
                      <a:pt x="6" y="136"/>
                    </a:lnTo>
                    <a:lnTo>
                      <a:pt x="7" y="136"/>
                    </a:lnTo>
                    <a:lnTo>
                      <a:pt x="8" y="134"/>
                    </a:lnTo>
                    <a:lnTo>
                      <a:pt x="9" y="13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69" name="Freeform 178"/>
              <p:cNvSpPr/>
              <p:nvPr/>
            </p:nvSpPr>
            <p:spPr bwMode="auto">
              <a:xfrm>
                <a:off x="4451350" y="2547938"/>
                <a:ext cx="7938" cy="68263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3"/>
                  </a:cxn>
                  <a:cxn ang="0">
                    <a:pos x="1" y="47"/>
                  </a:cxn>
                  <a:cxn ang="0">
                    <a:pos x="0" y="62"/>
                  </a:cxn>
                  <a:cxn ang="0">
                    <a:pos x="0" y="124"/>
                  </a:cxn>
                  <a:cxn ang="0">
                    <a:pos x="0" y="124"/>
                  </a:cxn>
                  <a:cxn ang="0">
                    <a:pos x="1" y="126"/>
                  </a:cxn>
                  <a:cxn ang="0">
                    <a:pos x="2" y="127"/>
                  </a:cxn>
                  <a:cxn ang="0">
                    <a:pos x="3" y="128"/>
                  </a:cxn>
                  <a:cxn ang="0">
                    <a:pos x="5" y="128"/>
                  </a:cxn>
                  <a:cxn ang="0">
                    <a:pos x="6" y="128"/>
                  </a:cxn>
                  <a:cxn ang="0">
                    <a:pos x="8" y="127"/>
                  </a:cxn>
                  <a:cxn ang="0">
                    <a:pos x="9" y="126"/>
                  </a:cxn>
                  <a:cxn ang="0">
                    <a:pos x="9" y="124"/>
                  </a:cxn>
                  <a:cxn ang="0">
                    <a:pos x="9" y="69"/>
                  </a:cxn>
                  <a:cxn ang="0">
                    <a:pos x="9" y="69"/>
                  </a:cxn>
                  <a:cxn ang="0">
                    <a:pos x="10" y="52"/>
                  </a:cxn>
                  <a:cxn ang="0">
                    <a:pos x="11" y="3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28">
                    <a:moveTo>
                      <a:pt x="5" y="5"/>
                    </a:moveTo>
                    <a:lnTo>
                      <a:pt x="5" y="5"/>
                    </a:lnTo>
                    <a:lnTo>
                      <a:pt x="2" y="33"/>
                    </a:lnTo>
                    <a:lnTo>
                      <a:pt x="1" y="47"/>
                    </a:lnTo>
                    <a:lnTo>
                      <a:pt x="0" y="6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1" y="126"/>
                    </a:lnTo>
                    <a:lnTo>
                      <a:pt x="2" y="127"/>
                    </a:lnTo>
                    <a:lnTo>
                      <a:pt x="3" y="128"/>
                    </a:lnTo>
                    <a:lnTo>
                      <a:pt x="5" y="128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0" y="52"/>
                    </a:lnTo>
                    <a:lnTo>
                      <a:pt x="11" y="3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70" name="Freeform 179"/>
              <p:cNvSpPr/>
              <p:nvPr/>
            </p:nvSpPr>
            <p:spPr bwMode="auto">
              <a:xfrm>
                <a:off x="4478338" y="2578100"/>
                <a:ext cx="6350" cy="555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10" y="10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104">
                    <a:moveTo>
                      <a:pt x="0" y="5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10" y="10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71" name="Freeform 180"/>
              <p:cNvSpPr/>
              <p:nvPr/>
            </p:nvSpPr>
            <p:spPr bwMode="auto">
              <a:xfrm>
                <a:off x="4500563" y="2608263"/>
                <a:ext cx="7938" cy="49213"/>
              </a:xfrm>
              <a:custGeom>
                <a:avLst/>
                <a:gdLst/>
                <a:ahLst/>
                <a:cxnLst>
                  <a:cxn ang="0">
                    <a:pos x="15" y="88"/>
                  </a:cxn>
                  <a:cxn ang="0">
                    <a:pos x="15" y="88"/>
                  </a:cxn>
                  <a:cxn ang="0">
                    <a:pos x="12" y="79"/>
                  </a:cxn>
                  <a:cxn ang="0">
                    <a:pos x="10" y="68"/>
                  </a:cxn>
                  <a:cxn ang="0">
                    <a:pos x="9" y="57"/>
                  </a:cxn>
                  <a:cxn ang="0">
                    <a:pos x="9" y="47"/>
                  </a:cxn>
                  <a:cxn ang="0">
                    <a:pos x="9" y="2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6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9"/>
                  </a:cxn>
                  <a:cxn ang="0">
                    <a:pos x="3" y="81"/>
                  </a:cxn>
                  <a:cxn ang="0">
                    <a:pos x="6" y="91"/>
                  </a:cxn>
                  <a:cxn ang="0">
                    <a:pos x="6" y="91"/>
                  </a:cxn>
                  <a:cxn ang="0">
                    <a:pos x="7" y="93"/>
                  </a:cxn>
                  <a:cxn ang="0">
                    <a:pos x="8" y="94"/>
                  </a:cxn>
                  <a:cxn ang="0">
                    <a:pos x="10" y="94"/>
                  </a:cxn>
                  <a:cxn ang="0">
                    <a:pos x="12" y="94"/>
                  </a:cxn>
                  <a:cxn ang="0">
                    <a:pos x="13" y="93"/>
                  </a:cxn>
                  <a:cxn ang="0">
                    <a:pos x="14" y="92"/>
                  </a:cxn>
                  <a:cxn ang="0">
                    <a:pos x="15" y="90"/>
                  </a:cxn>
                  <a:cxn ang="0">
                    <a:pos x="15" y="88"/>
                  </a:cxn>
                  <a:cxn ang="0">
                    <a:pos x="15" y="88"/>
                  </a:cxn>
                </a:cxnLst>
                <a:rect l="0" t="0" r="r" b="b"/>
                <a:pathLst>
                  <a:path w="15" h="94">
                    <a:moveTo>
                      <a:pt x="15" y="88"/>
                    </a:moveTo>
                    <a:lnTo>
                      <a:pt x="15" y="88"/>
                    </a:lnTo>
                    <a:lnTo>
                      <a:pt x="12" y="79"/>
                    </a:lnTo>
                    <a:lnTo>
                      <a:pt x="10" y="68"/>
                    </a:lnTo>
                    <a:lnTo>
                      <a:pt x="9" y="57"/>
                    </a:lnTo>
                    <a:lnTo>
                      <a:pt x="9" y="47"/>
                    </a:lnTo>
                    <a:lnTo>
                      <a:pt x="9" y="2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6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9"/>
                    </a:lnTo>
                    <a:lnTo>
                      <a:pt x="3" y="8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7" y="93"/>
                    </a:lnTo>
                    <a:lnTo>
                      <a:pt x="8" y="94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3" y="93"/>
                    </a:lnTo>
                    <a:lnTo>
                      <a:pt x="14" y="92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5" y="8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72" name="Freeform 181"/>
              <p:cNvSpPr/>
              <p:nvPr/>
            </p:nvSpPr>
            <p:spPr bwMode="auto">
              <a:xfrm>
                <a:off x="4529138" y="2622550"/>
                <a:ext cx="7938" cy="63500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18"/>
                  </a:cxn>
                  <a:cxn ang="0">
                    <a:pos x="3" y="31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86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7"/>
                  </a:cxn>
                  <a:cxn ang="0">
                    <a:pos x="3" y="118"/>
                  </a:cxn>
                  <a:cxn ang="0">
                    <a:pos x="6" y="119"/>
                  </a:cxn>
                  <a:cxn ang="0">
                    <a:pos x="8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1" y="114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1"/>
                  </a:cxn>
                  <a:cxn ang="0">
                    <a:pos x="14" y="18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19">
                    <a:moveTo>
                      <a:pt x="6" y="5"/>
                    </a:moveTo>
                    <a:lnTo>
                      <a:pt x="6" y="5"/>
                    </a:lnTo>
                    <a:lnTo>
                      <a:pt x="5" y="18"/>
                    </a:lnTo>
                    <a:lnTo>
                      <a:pt x="3" y="31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86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8"/>
                    </a:lnTo>
                    <a:lnTo>
                      <a:pt x="6" y="119"/>
                    </a:lnTo>
                    <a:lnTo>
                      <a:pt x="8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1" y="114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1"/>
                    </a:lnTo>
                    <a:lnTo>
                      <a:pt x="14" y="18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73" name="Freeform 182"/>
              <p:cNvSpPr/>
              <p:nvPr/>
            </p:nvSpPr>
            <p:spPr bwMode="auto">
              <a:xfrm>
                <a:off x="4551363" y="2652713"/>
                <a:ext cx="4763" cy="55563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53"/>
                  </a:cxn>
                  <a:cxn ang="0">
                    <a:pos x="0" y="75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2" y="101"/>
                  </a:cxn>
                  <a:cxn ang="0">
                    <a:pos x="4" y="103"/>
                  </a:cxn>
                  <a:cxn ang="0">
                    <a:pos x="7" y="104"/>
                  </a:cxn>
                  <a:cxn ang="0">
                    <a:pos x="9" y="104"/>
                  </a:cxn>
                  <a:cxn ang="0">
                    <a:pos x="10" y="103"/>
                  </a:cxn>
                  <a:cxn ang="0">
                    <a:pos x="11" y="101"/>
                  </a:cxn>
                  <a:cxn ang="0">
                    <a:pos x="11" y="99"/>
                  </a:cxn>
                  <a:cxn ang="0">
                    <a:pos x="11" y="99"/>
                  </a:cxn>
                  <a:cxn ang="0">
                    <a:pos x="9" y="75"/>
                  </a:cxn>
                  <a:cxn ang="0">
                    <a:pos x="9" y="53"/>
                  </a:cxn>
                  <a:cxn ang="0">
                    <a:pos x="11" y="5"/>
                  </a:cxn>
                  <a:cxn ang="0">
                    <a:pos x="11" y="5"/>
                  </a:cxn>
                </a:cxnLst>
                <a:rect l="0" t="0" r="r" b="b"/>
                <a:pathLst>
                  <a:path w="11" h="104">
                    <a:moveTo>
                      <a:pt x="11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3"/>
                    </a:lnTo>
                    <a:lnTo>
                      <a:pt x="0" y="75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2" y="101"/>
                    </a:lnTo>
                    <a:lnTo>
                      <a:pt x="4" y="103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10" y="103"/>
                    </a:lnTo>
                    <a:lnTo>
                      <a:pt x="11" y="101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9" y="75"/>
                    </a:lnTo>
                    <a:lnTo>
                      <a:pt x="9" y="53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74" name="Freeform 183"/>
              <p:cNvSpPr/>
              <p:nvPr/>
            </p:nvSpPr>
            <p:spPr bwMode="auto">
              <a:xfrm>
                <a:off x="4572000" y="2676525"/>
                <a:ext cx="6350" cy="5873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57"/>
                  </a:cxn>
                  <a:cxn ang="0">
                    <a:pos x="2" y="83"/>
                  </a:cxn>
                  <a:cxn ang="0">
                    <a:pos x="5" y="109"/>
                  </a:cxn>
                  <a:cxn ang="0">
                    <a:pos x="5" y="109"/>
                  </a:cxn>
                  <a:cxn ang="0">
                    <a:pos x="6" y="111"/>
                  </a:cxn>
                  <a:cxn ang="0">
                    <a:pos x="7" y="112"/>
                  </a:cxn>
                  <a:cxn ang="0">
                    <a:pos x="10" y="113"/>
                  </a:cxn>
                  <a:cxn ang="0">
                    <a:pos x="12" y="113"/>
                  </a:cxn>
                  <a:cxn ang="0">
                    <a:pos x="13" y="112"/>
                  </a:cxn>
                  <a:cxn ang="0">
                    <a:pos x="14" y="111"/>
                  </a:cxn>
                  <a:cxn ang="0">
                    <a:pos x="14" y="109"/>
                  </a:cxn>
                  <a:cxn ang="0">
                    <a:pos x="14" y="109"/>
                  </a:cxn>
                  <a:cxn ang="0">
                    <a:pos x="12" y="83"/>
                  </a:cxn>
                  <a:cxn ang="0">
                    <a:pos x="10" y="5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113">
                    <a:moveTo>
                      <a:pt x="10" y="4"/>
                    </a:move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7"/>
                    </a:lnTo>
                    <a:lnTo>
                      <a:pt x="2" y="83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6" y="111"/>
                    </a:lnTo>
                    <a:lnTo>
                      <a:pt x="7" y="112"/>
                    </a:lnTo>
                    <a:lnTo>
                      <a:pt x="10" y="113"/>
                    </a:lnTo>
                    <a:lnTo>
                      <a:pt x="12" y="113"/>
                    </a:lnTo>
                    <a:lnTo>
                      <a:pt x="13" y="112"/>
                    </a:lnTo>
                    <a:lnTo>
                      <a:pt x="14" y="111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2" y="83"/>
                    </a:lnTo>
                    <a:lnTo>
                      <a:pt x="10" y="5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75" name="Freeform 184"/>
              <p:cNvSpPr/>
              <p:nvPr/>
            </p:nvSpPr>
            <p:spPr bwMode="auto">
              <a:xfrm>
                <a:off x="4481513" y="2305050"/>
                <a:ext cx="12700" cy="61913"/>
              </a:xfrm>
              <a:custGeom>
                <a:avLst/>
                <a:gdLst/>
                <a:ahLst/>
                <a:cxnLst>
                  <a:cxn ang="0">
                    <a:pos x="21" y="109"/>
                  </a:cxn>
                  <a:cxn ang="0">
                    <a:pos x="21" y="109"/>
                  </a:cxn>
                  <a:cxn ang="0">
                    <a:pos x="16" y="105"/>
                  </a:cxn>
                  <a:cxn ang="0">
                    <a:pos x="13" y="101"/>
                  </a:cxn>
                  <a:cxn ang="0">
                    <a:pos x="11" y="95"/>
                  </a:cxn>
                  <a:cxn ang="0">
                    <a:pos x="9" y="89"/>
                  </a:cxn>
                  <a:cxn ang="0">
                    <a:pos x="9" y="76"/>
                  </a:cxn>
                  <a:cxn ang="0">
                    <a:pos x="9" y="64"/>
                  </a:cxn>
                  <a:cxn ang="0">
                    <a:pos x="9" y="64"/>
                  </a:cxn>
                  <a:cxn ang="0">
                    <a:pos x="10" y="3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89"/>
                  </a:cxn>
                  <a:cxn ang="0">
                    <a:pos x="1" y="95"/>
                  </a:cxn>
                  <a:cxn ang="0">
                    <a:pos x="3" y="100"/>
                  </a:cxn>
                  <a:cxn ang="0">
                    <a:pos x="5" y="105"/>
                  </a:cxn>
                  <a:cxn ang="0">
                    <a:pos x="8" y="110"/>
                  </a:cxn>
                  <a:cxn ang="0">
                    <a:pos x="12" y="115"/>
                  </a:cxn>
                  <a:cxn ang="0">
                    <a:pos x="16" y="118"/>
                  </a:cxn>
                  <a:cxn ang="0">
                    <a:pos x="16" y="118"/>
                  </a:cxn>
                  <a:cxn ang="0">
                    <a:pos x="18" y="119"/>
                  </a:cxn>
                  <a:cxn ang="0">
                    <a:pos x="20" y="119"/>
                  </a:cxn>
                  <a:cxn ang="0">
                    <a:pos x="21" y="118"/>
                  </a:cxn>
                  <a:cxn ang="0">
                    <a:pos x="22" y="117"/>
                  </a:cxn>
                  <a:cxn ang="0">
                    <a:pos x="23" y="115"/>
                  </a:cxn>
                  <a:cxn ang="0">
                    <a:pos x="23" y="112"/>
                  </a:cxn>
                  <a:cxn ang="0">
                    <a:pos x="22" y="111"/>
                  </a:cxn>
                  <a:cxn ang="0">
                    <a:pos x="21" y="109"/>
                  </a:cxn>
                  <a:cxn ang="0">
                    <a:pos x="21" y="109"/>
                  </a:cxn>
                </a:cxnLst>
                <a:rect l="0" t="0" r="r" b="b"/>
                <a:pathLst>
                  <a:path w="23" h="119">
                    <a:moveTo>
                      <a:pt x="21" y="109"/>
                    </a:moveTo>
                    <a:lnTo>
                      <a:pt x="21" y="109"/>
                    </a:lnTo>
                    <a:lnTo>
                      <a:pt x="16" y="105"/>
                    </a:lnTo>
                    <a:lnTo>
                      <a:pt x="13" y="101"/>
                    </a:lnTo>
                    <a:lnTo>
                      <a:pt x="11" y="95"/>
                    </a:lnTo>
                    <a:lnTo>
                      <a:pt x="9" y="89"/>
                    </a:lnTo>
                    <a:lnTo>
                      <a:pt x="9" y="76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10" y="3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9"/>
                    </a:lnTo>
                    <a:lnTo>
                      <a:pt x="1" y="95"/>
                    </a:lnTo>
                    <a:lnTo>
                      <a:pt x="3" y="100"/>
                    </a:lnTo>
                    <a:lnTo>
                      <a:pt x="5" y="105"/>
                    </a:lnTo>
                    <a:lnTo>
                      <a:pt x="8" y="110"/>
                    </a:lnTo>
                    <a:lnTo>
                      <a:pt x="12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8" y="119"/>
                    </a:lnTo>
                    <a:lnTo>
                      <a:pt x="20" y="119"/>
                    </a:lnTo>
                    <a:lnTo>
                      <a:pt x="21" y="118"/>
                    </a:lnTo>
                    <a:lnTo>
                      <a:pt x="22" y="117"/>
                    </a:lnTo>
                    <a:lnTo>
                      <a:pt x="23" y="115"/>
                    </a:lnTo>
                    <a:lnTo>
                      <a:pt x="23" y="112"/>
                    </a:lnTo>
                    <a:lnTo>
                      <a:pt x="22" y="111"/>
                    </a:lnTo>
                    <a:lnTo>
                      <a:pt x="21" y="109"/>
                    </a:lnTo>
                    <a:lnTo>
                      <a:pt x="21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76" name="Freeform 185"/>
              <p:cNvSpPr/>
              <p:nvPr/>
            </p:nvSpPr>
            <p:spPr bwMode="auto">
              <a:xfrm>
                <a:off x="4519613" y="2336800"/>
                <a:ext cx="9525" cy="5556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7" y="15"/>
                  </a:cxn>
                  <a:cxn ang="0">
                    <a:pos x="4" y="27"/>
                  </a:cxn>
                  <a:cxn ang="0">
                    <a:pos x="2" y="50"/>
                  </a:cxn>
                  <a:cxn ang="0">
                    <a:pos x="0" y="75"/>
                  </a:cxn>
                  <a:cxn ang="0">
                    <a:pos x="0" y="99"/>
                  </a:cxn>
                  <a:cxn ang="0">
                    <a:pos x="0" y="99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4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99"/>
                  </a:cxn>
                  <a:cxn ang="0">
                    <a:pos x="9" y="99"/>
                  </a:cxn>
                  <a:cxn ang="0">
                    <a:pos x="10" y="75"/>
                  </a:cxn>
                  <a:cxn ang="0">
                    <a:pos x="11" y="52"/>
                  </a:cxn>
                  <a:cxn ang="0">
                    <a:pos x="13" y="29"/>
                  </a:cxn>
                  <a:cxn ang="0">
                    <a:pos x="16" y="17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104">
                    <a:moveTo>
                      <a:pt x="9" y="3"/>
                    </a:moveTo>
                    <a:lnTo>
                      <a:pt x="9" y="3"/>
                    </a:lnTo>
                    <a:lnTo>
                      <a:pt x="7" y="15"/>
                    </a:lnTo>
                    <a:lnTo>
                      <a:pt x="4" y="27"/>
                    </a:lnTo>
                    <a:lnTo>
                      <a:pt x="2" y="50"/>
                    </a:lnTo>
                    <a:lnTo>
                      <a:pt x="0" y="75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4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10" y="75"/>
                    </a:lnTo>
                    <a:lnTo>
                      <a:pt x="11" y="52"/>
                    </a:lnTo>
                    <a:lnTo>
                      <a:pt x="13" y="29"/>
                    </a:lnTo>
                    <a:lnTo>
                      <a:pt x="16" y="17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77" name="Freeform 186"/>
              <p:cNvSpPr/>
              <p:nvPr/>
            </p:nvSpPr>
            <p:spPr bwMode="auto">
              <a:xfrm>
                <a:off x="4543425" y="2370138"/>
                <a:ext cx="7938" cy="71438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36"/>
                  </a:cxn>
                  <a:cxn ang="0">
                    <a:pos x="3" y="68"/>
                  </a:cxn>
                  <a:cxn ang="0">
                    <a:pos x="1" y="100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5"/>
                  </a:cxn>
                  <a:cxn ang="0">
                    <a:pos x="3" y="136"/>
                  </a:cxn>
                  <a:cxn ang="0">
                    <a:pos x="4" y="136"/>
                  </a:cxn>
                  <a:cxn ang="0">
                    <a:pos x="7" y="136"/>
                  </a:cxn>
                  <a:cxn ang="0">
                    <a:pos x="9" y="135"/>
                  </a:cxn>
                  <a:cxn ang="0">
                    <a:pos x="10" y="134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11" y="100"/>
                  </a:cxn>
                  <a:cxn ang="0">
                    <a:pos x="13" y="68"/>
                  </a:cxn>
                  <a:cxn ang="0">
                    <a:pos x="14" y="36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136">
                    <a:moveTo>
                      <a:pt x="5" y="4"/>
                    </a:moveTo>
                    <a:lnTo>
                      <a:pt x="5" y="4"/>
                    </a:lnTo>
                    <a:lnTo>
                      <a:pt x="4" y="36"/>
                    </a:lnTo>
                    <a:lnTo>
                      <a:pt x="3" y="68"/>
                    </a:lnTo>
                    <a:lnTo>
                      <a:pt x="1" y="100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5"/>
                    </a:lnTo>
                    <a:lnTo>
                      <a:pt x="3" y="136"/>
                    </a:lnTo>
                    <a:lnTo>
                      <a:pt x="4" y="136"/>
                    </a:lnTo>
                    <a:lnTo>
                      <a:pt x="7" y="136"/>
                    </a:lnTo>
                    <a:lnTo>
                      <a:pt x="9" y="135"/>
                    </a:lnTo>
                    <a:lnTo>
                      <a:pt x="10" y="134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1" y="100"/>
                    </a:lnTo>
                    <a:lnTo>
                      <a:pt x="13" y="68"/>
                    </a:lnTo>
                    <a:lnTo>
                      <a:pt x="14" y="36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78" name="Freeform 187"/>
              <p:cNvSpPr/>
              <p:nvPr/>
            </p:nvSpPr>
            <p:spPr bwMode="auto">
              <a:xfrm>
                <a:off x="4573588" y="24066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28"/>
                  </a:cxn>
                  <a:cxn ang="0">
                    <a:pos x="0" y="128"/>
                  </a:cxn>
                  <a:cxn ang="0">
                    <a:pos x="0" y="130"/>
                  </a:cxn>
                  <a:cxn ang="0">
                    <a:pos x="1" y="131"/>
                  </a:cxn>
                  <a:cxn ang="0">
                    <a:pos x="3" y="132"/>
                  </a:cxn>
                  <a:cxn ang="0">
                    <a:pos x="5" y="133"/>
                  </a:cxn>
                  <a:cxn ang="0">
                    <a:pos x="6" y="132"/>
                  </a:cxn>
                  <a:cxn ang="0">
                    <a:pos x="8" y="131"/>
                  </a:cxn>
                  <a:cxn ang="0">
                    <a:pos x="9" y="130"/>
                  </a:cxn>
                  <a:cxn ang="0">
                    <a:pos x="9" y="12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33">
                    <a:moveTo>
                      <a:pt x="0" y="5"/>
                    </a:moveTo>
                    <a:lnTo>
                      <a:pt x="0" y="128"/>
                    </a:lnTo>
                    <a:lnTo>
                      <a:pt x="0" y="128"/>
                    </a:lnTo>
                    <a:lnTo>
                      <a:pt x="0" y="130"/>
                    </a:lnTo>
                    <a:lnTo>
                      <a:pt x="1" y="131"/>
                    </a:lnTo>
                    <a:lnTo>
                      <a:pt x="3" y="132"/>
                    </a:lnTo>
                    <a:lnTo>
                      <a:pt x="5" y="133"/>
                    </a:lnTo>
                    <a:lnTo>
                      <a:pt x="6" y="132"/>
                    </a:lnTo>
                    <a:lnTo>
                      <a:pt x="8" y="131"/>
                    </a:lnTo>
                    <a:lnTo>
                      <a:pt x="9" y="130"/>
                    </a:lnTo>
                    <a:lnTo>
                      <a:pt x="9" y="12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79" name="Freeform 188"/>
              <p:cNvSpPr/>
              <p:nvPr/>
            </p:nvSpPr>
            <p:spPr bwMode="auto">
              <a:xfrm>
                <a:off x="4602163" y="24320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8"/>
                  </a:cxn>
                  <a:cxn ang="0">
                    <a:pos x="0" y="118"/>
                  </a:cxn>
                  <a:cxn ang="0">
                    <a:pos x="0" y="120"/>
                  </a:cxn>
                  <a:cxn ang="0">
                    <a:pos x="1" y="121"/>
                  </a:cxn>
                  <a:cxn ang="0">
                    <a:pos x="2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7" y="121"/>
                  </a:cxn>
                  <a:cxn ang="0">
                    <a:pos x="8" y="120"/>
                  </a:cxn>
                  <a:cxn ang="0">
                    <a:pos x="9" y="11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8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1" y="121"/>
                    </a:lnTo>
                    <a:lnTo>
                      <a:pt x="2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7" y="121"/>
                    </a:lnTo>
                    <a:lnTo>
                      <a:pt x="8" y="120"/>
                    </a:lnTo>
                    <a:lnTo>
                      <a:pt x="9" y="11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80" name="Freeform 189"/>
              <p:cNvSpPr/>
              <p:nvPr/>
            </p:nvSpPr>
            <p:spPr bwMode="auto">
              <a:xfrm>
                <a:off x="4624388" y="24574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1"/>
                  </a:cxn>
                  <a:cxn ang="0">
                    <a:pos x="9" y="119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81" name="Freeform 190"/>
              <p:cNvSpPr/>
              <p:nvPr/>
            </p:nvSpPr>
            <p:spPr bwMode="auto">
              <a:xfrm>
                <a:off x="4651375" y="2482850"/>
                <a:ext cx="7938" cy="73025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0"/>
                  </a:cxn>
                  <a:cxn ang="0">
                    <a:pos x="1" y="42"/>
                  </a:cxn>
                  <a:cxn ang="0">
                    <a:pos x="0" y="55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1" y="134"/>
                  </a:cxn>
                  <a:cxn ang="0">
                    <a:pos x="2" y="136"/>
                  </a:cxn>
                  <a:cxn ang="0">
                    <a:pos x="3" y="137"/>
                  </a:cxn>
                  <a:cxn ang="0">
                    <a:pos x="5" y="137"/>
                  </a:cxn>
                  <a:cxn ang="0">
                    <a:pos x="7" y="137"/>
                  </a:cxn>
                  <a:cxn ang="0">
                    <a:pos x="8" y="136"/>
                  </a:cxn>
                  <a:cxn ang="0">
                    <a:pos x="9" y="134"/>
                  </a:cxn>
                  <a:cxn ang="0">
                    <a:pos x="10" y="132"/>
                  </a:cxn>
                  <a:cxn ang="0">
                    <a:pos x="10" y="62"/>
                  </a:cxn>
                  <a:cxn ang="0">
                    <a:pos x="10" y="62"/>
                  </a:cxn>
                  <a:cxn ang="0">
                    <a:pos x="10" y="47"/>
                  </a:cxn>
                  <a:cxn ang="0">
                    <a:pos x="11" y="33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37">
                    <a:moveTo>
                      <a:pt x="5" y="5"/>
                    </a:moveTo>
                    <a:lnTo>
                      <a:pt x="5" y="5"/>
                    </a:lnTo>
                    <a:lnTo>
                      <a:pt x="2" y="30"/>
                    </a:lnTo>
                    <a:lnTo>
                      <a:pt x="1" y="42"/>
                    </a:lnTo>
                    <a:lnTo>
                      <a:pt x="0" y="5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1" y="134"/>
                    </a:lnTo>
                    <a:lnTo>
                      <a:pt x="2" y="136"/>
                    </a:lnTo>
                    <a:lnTo>
                      <a:pt x="3" y="137"/>
                    </a:lnTo>
                    <a:lnTo>
                      <a:pt x="5" y="137"/>
                    </a:lnTo>
                    <a:lnTo>
                      <a:pt x="7" y="137"/>
                    </a:lnTo>
                    <a:lnTo>
                      <a:pt x="8" y="136"/>
                    </a:lnTo>
                    <a:lnTo>
                      <a:pt x="9" y="134"/>
                    </a:lnTo>
                    <a:lnTo>
                      <a:pt x="10" y="132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47"/>
                    </a:lnTo>
                    <a:lnTo>
                      <a:pt x="11" y="33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82" name="Freeform 191"/>
              <p:cNvSpPr/>
              <p:nvPr/>
            </p:nvSpPr>
            <p:spPr bwMode="auto">
              <a:xfrm>
                <a:off x="4684713" y="2500313"/>
                <a:ext cx="4763" cy="873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61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3" y="165"/>
                  </a:cxn>
                  <a:cxn ang="0">
                    <a:pos x="5" y="166"/>
                  </a:cxn>
                  <a:cxn ang="0">
                    <a:pos x="6" y="165"/>
                  </a:cxn>
                  <a:cxn ang="0">
                    <a:pos x="8" y="164"/>
                  </a:cxn>
                  <a:cxn ang="0">
                    <a:pos x="9" y="163"/>
                  </a:cxn>
                  <a:cxn ang="0">
                    <a:pos x="9" y="16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66">
                    <a:moveTo>
                      <a:pt x="0" y="5"/>
                    </a:moveTo>
                    <a:lnTo>
                      <a:pt x="0" y="161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3" y="165"/>
                    </a:lnTo>
                    <a:lnTo>
                      <a:pt x="5" y="166"/>
                    </a:lnTo>
                    <a:lnTo>
                      <a:pt x="6" y="165"/>
                    </a:lnTo>
                    <a:lnTo>
                      <a:pt x="8" y="164"/>
                    </a:lnTo>
                    <a:lnTo>
                      <a:pt x="9" y="163"/>
                    </a:lnTo>
                    <a:lnTo>
                      <a:pt x="9" y="16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83" name="Freeform 192"/>
              <p:cNvSpPr/>
              <p:nvPr/>
            </p:nvSpPr>
            <p:spPr bwMode="auto">
              <a:xfrm>
                <a:off x="4702175" y="2540000"/>
                <a:ext cx="7938" cy="6985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3" y="19"/>
                  </a:cxn>
                  <a:cxn ang="0">
                    <a:pos x="1" y="34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1" y="96"/>
                  </a:cxn>
                  <a:cxn ang="0">
                    <a:pos x="1" y="127"/>
                  </a:cxn>
                  <a:cxn ang="0">
                    <a:pos x="1" y="127"/>
                  </a:cxn>
                  <a:cxn ang="0">
                    <a:pos x="2" y="129"/>
                  </a:cxn>
                  <a:cxn ang="0">
                    <a:pos x="3" y="131"/>
                  </a:cxn>
                  <a:cxn ang="0">
                    <a:pos x="4" y="132"/>
                  </a:cxn>
                  <a:cxn ang="0">
                    <a:pos x="6" y="132"/>
                  </a:cxn>
                  <a:cxn ang="0">
                    <a:pos x="7" y="132"/>
                  </a:cxn>
                  <a:cxn ang="0">
                    <a:pos x="9" y="131"/>
                  </a:cxn>
                  <a:cxn ang="0">
                    <a:pos x="10" y="129"/>
                  </a:cxn>
                  <a:cxn ang="0">
                    <a:pos x="10" y="127"/>
                  </a:cxn>
                  <a:cxn ang="0">
                    <a:pos x="10" y="127"/>
                  </a:cxn>
                  <a:cxn ang="0">
                    <a:pos x="10" y="97"/>
                  </a:cxn>
                  <a:cxn ang="0">
                    <a:pos x="9" y="66"/>
                  </a:cxn>
                  <a:cxn ang="0">
                    <a:pos x="9" y="51"/>
                  </a:cxn>
                  <a:cxn ang="0">
                    <a:pos x="10" y="36"/>
                  </a:cxn>
                  <a:cxn ang="0">
                    <a:pos x="12" y="21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l="0" t="0" r="r" b="b"/>
                <a:pathLst>
                  <a:path w="15" h="132">
                    <a:moveTo>
                      <a:pt x="6" y="3"/>
                    </a:moveTo>
                    <a:lnTo>
                      <a:pt x="6" y="3"/>
                    </a:lnTo>
                    <a:lnTo>
                      <a:pt x="3" y="19"/>
                    </a:lnTo>
                    <a:lnTo>
                      <a:pt x="1" y="34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1" y="96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9"/>
                    </a:lnTo>
                    <a:lnTo>
                      <a:pt x="3" y="131"/>
                    </a:lnTo>
                    <a:lnTo>
                      <a:pt x="4" y="132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9" y="131"/>
                    </a:lnTo>
                    <a:lnTo>
                      <a:pt x="10" y="129"/>
                    </a:lnTo>
                    <a:lnTo>
                      <a:pt x="10" y="127"/>
                    </a:lnTo>
                    <a:lnTo>
                      <a:pt x="10" y="127"/>
                    </a:lnTo>
                    <a:lnTo>
                      <a:pt x="10" y="97"/>
                    </a:lnTo>
                    <a:lnTo>
                      <a:pt x="9" y="66"/>
                    </a:lnTo>
                    <a:lnTo>
                      <a:pt x="9" y="51"/>
                    </a:lnTo>
                    <a:lnTo>
                      <a:pt x="10" y="36"/>
                    </a:lnTo>
                    <a:lnTo>
                      <a:pt x="12" y="21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84" name="Freeform 193"/>
              <p:cNvSpPr/>
              <p:nvPr/>
            </p:nvSpPr>
            <p:spPr bwMode="auto">
              <a:xfrm>
                <a:off x="4727575" y="2568575"/>
                <a:ext cx="9525" cy="52388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3" y="48"/>
                  </a:cxn>
                  <a:cxn ang="0">
                    <a:pos x="1" y="72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9" y="98"/>
                  </a:cxn>
                  <a:cxn ang="0">
                    <a:pos x="10" y="97"/>
                  </a:cxn>
                  <a:cxn ang="0">
                    <a:pos x="10" y="95"/>
                  </a:cxn>
                  <a:cxn ang="0">
                    <a:pos x="10" y="95"/>
                  </a:cxn>
                  <a:cxn ang="0">
                    <a:pos x="11" y="72"/>
                  </a:cxn>
                  <a:cxn ang="0">
                    <a:pos x="13" y="50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8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1" y="2"/>
                  </a:cxn>
                  <a:cxn ang="0">
                    <a:pos x="10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99">
                    <a:moveTo>
                      <a:pt x="10" y="3"/>
                    </a:moveTo>
                    <a:lnTo>
                      <a:pt x="10" y="3"/>
                    </a:lnTo>
                    <a:lnTo>
                      <a:pt x="3" y="48"/>
                    </a:lnTo>
                    <a:lnTo>
                      <a:pt x="1" y="72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9" y="98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1" y="72"/>
                    </a:lnTo>
                    <a:lnTo>
                      <a:pt x="13" y="50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1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85" name="Freeform 194"/>
              <p:cNvSpPr/>
              <p:nvPr/>
            </p:nvSpPr>
            <p:spPr bwMode="auto">
              <a:xfrm>
                <a:off x="4748213" y="2590800"/>
                <a:ext cx="4763" cy="571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3" y="109"/>
                  </a:cxn>
                  <a:cxn ang="0">
                    <a:pos x="4" y="110"/>
                  </a:cxn>
                  <a:cxn ang="0">
                    <a:pos x="6" y="109"/>
                  </a:cxn>
                  <a:cxn ang="0">
                    <a:pos x="7" y="109"/>
                  </a:cxn>
                  <a:cxn ang="0">
                    <a:pos x="9" y="107"/>
                  </a:cxn>
                  <a:cxn ang="0">
                    <a:pos x="9" y="10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10">
                    <a:moveTo>
                      <a:pt x="0" y="5"/>
                    </a:moveTo>
                    <a:lnTo>
                      <a:pt x="0" y="104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3" y="109"/>
                    </a:lnTo>
                    <a:lnTo>
                      <a:pt x="4" y="110"/>
                    </a:lnTo>
                    <a:lnTo>
                      <a:pt x="6" y="109"/>
                    </a:lnTo>
                    <a:lnTo>
                      <a:pt x="7" y="109"/>
                    </a:lnTo>
                    <a:lnTo>
                      <a:pt x="9" y="107"/>
                    </a:lnTo>
                    <a:lnTo>
                      <a:pt x="9" y="10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86" name="Freeform 195"/>
              <p:cNvSpPr/>
              <p:nvPr/>
            </p:nvSpPr>
            <p:spPr bwMode="auto">
              <a:xfrm>
                <a:off x="4641850" y="2751138"/>
                <a:ext cx="7938" cy="26988"/>
              </a:xfrm>
              <a:custGeom>
                <a:avLst/>
                <a:gdLst/>
                <a:ahLst/>
                <a:cxnLst>
                  <a:cxn ang="0">
                    <a:pos x="15" y="46"/>
                  </a:cxn>
                  <a:cxn ang="0">
                    <a:pos x="15" y="46"/>
                  </a:cxn>
                  <a:cxn ang="0">
                    <a:pos x="12" y="36"/>
                  </a:cxn>
                  <a:cxn ang="0">
                    <a:pos x="11" y="2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7"/>
                  </a:cxn>
                  <a:cxn ang="0">
                    <a:pos x="2" y="38"/>
                  </a:cxn>
                  <a:cxn ang="0">
                    <a:pos x="5" y="48"/>
                  </a:cxn>
                  <a:cxn ang="0">
                    <a:pos x="5" y="48"/>
                  </a:cxn>
                  <a:cxn ang="0">
                    <a:pos x="6" y="50"/>
                  </a:cxn>
                  <a:cxn ang="0">
                    <a:pos x="7" y="51"/>
                  </a:cxn>
                  <a:cxn ang="0">
                    <a:pos x="10" y="51"/>
                  </a:cxn>
                  <a:cxn ang="0">
                    <a:pos x="11" y="51"/>
                  </a:cxn>
                  <a:cxn ang="0">
                    <a:pos x="13" y="51"/>
                  </a:cxn>
                  <a:cxn ang="0">
                    <a:pos x="14" y="49"/>
                  </a:cxn>
                  <a:cxn ang="0">
                    <a:pos x="15" y="48"/>
                  </a:cxn>
                  <a:cxn ang="0">
                    <a:pos x="15" y="46"/>
                  </a:cxn>
                  <a:cxn ang="0">
                    <a:pos x="15" y="46"/>
                  </a:cxn>
                </a:cxnLst>
                <a:rect l="0" t="0" r="r" b="b"/>
                <a:pathLst>
                  <a:path w="15" h="51">
                    <a:moveTo>
                      <a:pt x="15" y="46"/>
                    </a:moveTo>
                    <a:lnTo>
                      <a:pt x="15" y="46"/>
                    </a:lnTo>
                    <a:lnTo>
                      <a:pt x="12" y="36"/>
                    </a:lnTo>
                    <a:lnTo>
                      <a:pt x="11" y="2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7"/>
                    </a:lnTo>
                    <a:lnTo>
                      <a:pt x="2" y="3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6" y="50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1" y="51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87" name="Freeform 196"/>
              <p:cNvSpPr/>
              <p:nvPr/>
            </p:nvSpPr>
            <p:spPr bwMode="auto">
              <a:xfrm>
                <a:off x="4675188" y="2751138"/>
                <a:ext cx="12700" cy="34925"/>
              </a:xfrm>
              <a:custGeom>
                <a:avLst/>
                <a:gdLst/>
                <a:ahLst/>
                <a:cxnLst>
                  <a:cxn ang="0">
                    <a:pos x="18" y="39"/>
                  </a:cxn>
                  <a:cxn ang="0">
                    <a:pos x="18" y="39"/>
                  </a:cxn>
                  <a:cxn ang="0">
                    <a:pos x="14" y="31"/>
                  </a:cxn>
                  <a:cxn ang="0">
                    <a:pos x="12" y="23"/>
                  </a:cxn>
                  <a:cxn ang="0">
                    <a:pos x="9" y="1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1" y="24"/>
                  </a:cxn>
                  <a:cxn ang="0">
                    <a:pos x="3" y="30"/>
                  </a:cxn>
                  <a:cxn ang="0">
                    <a:pos x="3" y="30"/>
                  </a:cxn>
                  <a:cxn ang="0">
                    <a:pos x="6" y="38"/>
                  </a:cxn>
                  <a:cxn ang="0">
                    <a:pos x="9" y="45"/>
                  </a:cxn>
                  <a:cxn ang="0">
                    <a:pos x="13" y="54"/>
                  </a:cxn>
                  <a:cxn ang="0">
                    <a:pos x="14" y="62"/>
                  </a:cxn>
                  <a:cxn ang="0">
                    <a:pos x="14" y="62"/>
                  </a:cxn>
                  <a:cxn ang="0">
                    <a:pos x="15" y="64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5"/>
                  </a:cxn>
                  <a:cxn ang="0">
                    <a:pos x="23" y="64"/>
                  </a:cxn>
                  <a:cxn ang="0">
                    <a:pos x="24" y="62"/>
                  </a:cxn>
                  <a:cxn ang="0">
                    <a:pos x="24" y="62"/>
                  </a:cxn>
                  <a:cxn ang="0">
                    <a:pos x="23" y="56"/>
                  </a:cxn>
                  <a:cxn ang="0">
                    <a:pos x="22" y="49"/>
                  </a:cxn>
                  <a:cxn ang="0">
                    <a:pos x="18" y="39"/>
                  </a:cxn>
                  <a:cxn ang="0">
                    <a:pos x="18" y="39"/>
                  </a:cxn>
                </a:cxnLst>
                <a:rect l="0" t="0" r="r" b="b"/>
                <a:pathLst>
                  <a:path w="24" h="66">
                    <a:moveTo>
                      <a:pt x="18" y="39"/>
                    </a:moveTo>
                    <a:lnTo>
                      <a:pt x="18" y="39"/>
                    </a:lnTo>
                    <a:lnTo>
                      <a:pt x="14" y="31"/>
                    </a:lnTo>
                    <a:lnTo>
                      <a:pt x="12" y="23"/>
                    </a:lnTo>
                    <a:lnTo>
                      <a:pt x="9" y="1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6" y="38"/>
                    </a:lnTo>
                    <a:lnTo>
                      <a:pt x="9" y="45"/>
                    </a:lnTo>
                    <a:lnTo>
                      <a:pt x="13" y="54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5" y="64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3" y="56"/>
                    </a:lnTo>
                    <a:lnTo>
                      <a:pt x="22" y="49"/>
                    </a:lnTo>
                    <a:lnTo>
                      <a:pt x="18" y="39"/>
                    </a:lnTo>
                    <a:lnTo>
                      <a:pt x="18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88" name="Freeform 197"/>
              <p:cNvSpPr/>
              <p:nvPr/>
            </p:nvSpPr>
            <p:spPr bwMode="auto">
              <a:xfrm>
                <a:off x="4710113" y="2759075"/>
                <a:ext cx="9525" cy="4445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4"/>
                  </a:cxn>
                  <a:cxn ang="0">
                    <a:pos x="3" y="44"/>
                  </a:cxn>
                  <a:cxn ang="0">
                    <a:pos x="6" y="63"/>
                  </a:cxn>
                  <a:cxn ang="0">
                    <a:pos x="10" y="82"/>
                  </a:cxn>
                  <a:cxn ang="0">
                    <a:pos x="10" y="82"/>
                  </a:cxn>
                  <a:cxn ang="0">
                    <a:pos x="11" y="84"/>
                  </a:cxn>
                  <a:cxn ang="0">
                    <a:pos x="12" y="85"/>
                  </a:cxn>
                  <a:cxn ang="0">
                    <a:pos x="14" y="85"/>
                  </a:cxn>
                  <a:cxn ang="0">
                    <a:pos x="16" y="85"/>
                  </a:cxn>
                  <a:cxn ang="0">
                    <a:pos x="17" y="84"/>
                  </a:cxn>
                  <a:cxn ang="0">
                    <a:pos x="18" y="83"/>
                  </a:cxn>
                  <a:cxn ang="0">
                    <a:pos x="19" y="82"/>
                  </a:cxn>
                  <a:cxn ang="0">
                    <a:pos x="19" y="80"/>
                  </a:cxn>
                  <a:cxn ang="0">
                    <a:pos x="19" y="80"/>
                  </a:cxn>
                  <a:cxn ang="0">
                    <a:pos x="16" y="61"/>
                  </a:cxn>
                  <a:cxn ang="0">
                    <a:pos x="13" y="43"/>
                  </a:cxn>
                  <a:cxn ang="0">
                    <a:pos x="11" y="24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9" h="85">
                    <a:moveTo>
                      <a:pt x="10" y="4"/>
                    </a:move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4"/>
                    </a:lnTo>
                    <a:lnTo>
                      <a:pt x="3" y="44"/>
                    </a:lnTo>
                    <a:lnTo>
                      <a:pt x="6" y="63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1" y="84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6" y="85"/>
                    </a:lnTo>
                    <a:lnTo>
                      <a:pt x="17" y="84"/>
                    </a:lnTo>
                    <a:lnTo>
                      <a:pt x="18" y="83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6" y="61"/>
                    </a:lnTo>
                    <a:lnTo>
                      <a:pt x="13" y="43"/>
                    </a:lnTo>
                    <a:lnTo>
                      <a:pt x="11" y="24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89" name="Freeform 198"/>
              <p:cNvSpPr/>
              <p:nvPr/>
            </p:nvSpPr>
            <p:spPr bwMode="auto">
              <a:xfrm>
                <a:off x="4416425" y="2370138"/>
                <a:ext cx="15875" cy="106363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9" y="3"/>
                  </a:cxn>
                  <a:cxn ang="0">
                    <a:pos x="14" y="24"/>
                  </a:cxn>
                  <a:cxn ang="0">
                    <a:pos x="13" y="34"/>
                  </a:cxn>
                  <a:cxn ang="0">
                    <a:pos x="13" y="45"/>
                  </a:cxn>
                  <a:cxn ang="0">
                    <a:pos x="13" y="98"/>
                  </a:cxn>
                  <a:cxn ang="0">
                    <a:pos x="13" y="98"/>
                  </a:cxn>
                  <a:cxn ang="0">
                    <a:pos x="13" y="124"/>
                  </a:cxn>
                  <a:cxn ang="0">
                    <a:pos x="12" y="136"/>
                  </a:cxn>
                  <a:cxn ang="0">
                    <a:pos x="10" y="149"/>
                  </a:cxn>
                  <a:cxn ang="0">
                    <a:pos x="10" y="149"/>
                  </a:cxn>
                  <a:cxn ang="0">
                    <a:pos x="4" y="171"/>
                  </a:cxn>
                  <a:cxn ang="0">
                    <a:pos x="2" y="183"/>
                  </a:cxn>
                  <a:cxn ang="0">
                    <a:pos x="0" y="194"/>
                  </a:cxn>
                  <a:cxn ang="0">
                    <a:pos x="0" y="194"/>
                  </a:cxn>
                  <a:cxn ang="0">
                    <a:pos x="1" y="196"/>
                  </a:cxn>
                  <a:cxn ang="0">
                    <a:pos x="2" y="197"/>
                  </a:cxn>
                  <a:cxn ang="0">
                    <a:pos x="3" y="198"/>
                  </a:cxn>
                  <a:cxn ang="0">
                    <a:pos x="5" y="199"/>
                  </a:cxn>
                  <a:cxn ang="0">
                    <a:pos x="6" y="198"/>
                  </a:cxn>
                  <a:cxn ang="0">
                    <a:pos x="8" y="197"/>
                  </a:cxn>
                  <a:cxn ang="0">
                    <a:pos x="9" y="196"/>
                  </a:cxn>
                  <a:cxn ang="0">
                    <a:pos x="10" y="194"/>
                  </a:cxn>
                  <a:cxn ang="0">
                    <a:pos x="10" y="194"/>
                  </a:cxn>
                  <a:cxn ang="0">
                    <a:pos x="11" y="182"/>
                  </a:cxn>
                  <a:cxn ang="0">
                    <a:pos x="14" y="169"/>
                  </a:cxn>
                  <a:cxn ang="0">
                    <a:pos x="20" y="144"/>
                  </a:cxn>
                  <a:cxn ang="0">
                    <a:pos x="20" y="144"/>
                  </a:cxn>
                  <a:cxn ang="0">
                    <a:pos x="22" y="135"/>
                  </a:cxn>
                  <a:cxn ang="0">
                    <a:pos x="22" y="125"/>
                  </a:cxn>
                  <a:cxn ang="0">
                    <a:pos x="22" y="105"/>
                  </a:cxn>
                  <a:cxn ang="0">
                    <a:pos x="22" y="105"/>
                  </a:cxn>
                  <a:cxn ang="0">
                    <a:pos x="22" y="80"/>
                  </a:cxn>
                  <a:cxn ang="0">
                    <a:pos x="22" y="55"/>
                  </a:cxn>
                  <a:cxn ang="0">
                    <a:pos x="23" y="31"/>
                  </a:cxn>
                  <a:cxn ang="0">
                    <a:pos x="25" y="18"/>
                  </a:cxn>
                  <a:cxn ang="0">
                    <a:pos x="29" y="6"/>
                  </a:cxn>
                  <a:cxn ang="0">
                    <a:pos x="29" y="6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2"/>
                  </a:cxn>
                  <a:cxn ang="0">
                    <a:pos x="19" y="3"/>
                  </a:cxn>
                  <a:cxn ang="0">
                    <a:pos x="19" y="3"/>
                  </a:cxn>
                </a:cxnLst>
                <a:rect l="0" t="0" r="r" b="b"/>
                <a:pathLst>
                  <a:path w="29" h="199">
                    <a:moveTo>
                      <a:pt x="19" y="3"/>
                    </a:moveTo>
                    <a:lnTo>
                      <a:pt x="19" y="3"/>
                    </a:lnTo>
                    <a:lnTo>
                      <a:pt x="14" y="24"/>
                    </a:lnTo>
                    <a:lnTo>
                      <a:pt x="13" y="34"/>
                    </a:lnTo>
                    <a:lnTo>
                      <a:pt x="13" y="4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124"/>
                    </a:lnTo>
                    <a:lnTo>
                      <a:pt x="12" y="136"/>
                    </a:lnTo>
                    <a:lnTo>
                      <a:pt x="10" y="149"/>
                    </a:lnTo>
                    <a:lnTo>
                      <a:pt x="10" y="149"/>
                    </a:lnTo>
                    <a:lnTo>
                      <a:pt x="4" y="171"/>
                    </a:lnTo>
                    <a:lnTo>
                      <a:pt x="2" y="183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1" y="196"/>
                    </a:lnTo>
                    <a:lnTo>
                      <a:pt x="2" y="197"/>
                    </a:lnTo>
                    <a:lnTo>
                      <a:pt x="3" y="198"/>
                    </a:lnTo>
                    <a:lnTo>
                      <a:pt x="5" y="199"/>
                    </a:lnTo>
                    <a:lnTo>
                      <a:pt x="6" y="198"/>
                    </a:lnTo>
                    <a:lnTo>
                      <a:pt x="8" y="197"/>
                    </a:lnTo>
                    <a:lnTo>
                      <a:pt x="9" y="196"/>
                    </a:lnTo>
                    <a:lnTo>
                      <a:pt x="10" y="194"/>
                    </a:lnTo>
                    <a:lnTo>
                      <a:pt x="10" y="194"/>
                    </a:lnTo>
                    <a:lnTo>
                      <a:pt x="11" y="182"/>
                    </a:lnTo>
                    <a:lnTo>
                      <a:pt x="14" y="169"/>
                    </a:lnTo>
                    <a:lnTo>
                      <a:pt x="20" y="144"/>
                    </a:lnTo>
                    <a:lnTo>
                      <a:pt x="20" y="144"/>
                    </a:lnTo>
                    <a:lnTo>
                      <a:pt x="22" y="135"/>
                    </a:lnTo>
                    <a:lnTo>
                      <a:pt x="22" y="125"/>
                    </a:lnTo>
                    <a:lnTo>
                      <a:pt x="22" y="105"/>
                    </a:lnTo>
                    <a:lnTo>
                      <a:pt x="22" y="105"/>
                    </a:lnTo>
                    <a:lnTo>
                      <a:pt x="22" y="80"/>
                    </a:lnTo>
                    <a:lnTo>
                      <a:pt x="22" y="55"/>
                    </a:lnTo>
                    <a:lnTo>
                      <a:pt x="23" y="31"/>
                    </a:lnTo>
                    <a:lnTo>
                      <a:pt x="25" y="18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2"/>
                    </a:lnTo>
                    <a:lnTo>
                      <a:pt x="19" y="3"/>
                    </a:lnTo>
                    <a:lnTo>
                      <a:pt x="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90" name="Freeform 199"/>
              <p:cNvSpPr/>
              <p:nvPr/>
            </p:nvSpPr>
            <p:spPr bwMode="auto">
              <a:xfrm>
                <a:off x="4464050" y="2424113"/>
                <a:ext cx="19050" cy="88900"/>
              </a:xfrm>
              <a:custGeom>
                <a:avLst/>
                <a:gdLst/>
                <a:ahLst/>
                <a:cxnLst>
                  <a:cxn ang="0">
                    <a:pos x="26" y="3"/>
                  </a:cxn>
                  <a:cxn ang="0">
                    <a:pos x="26" y="3"/>
                  </a:cxn>
                  <a:cxn ang="0">
                    <a:pos x="18" y="42"/>
                  </a:cxn>
                  <a:cxn ang="0">
                    <a:pos x="11" y="83"/>
                  </a:cxn>
                  <a:cxn ang="0">
                    <a:pos x="6" y="123"/>
                  </a:cxn>
                  <a:cxn ang="0">
                    <a:pos x="0" y="162"/>
                  </a:cxn>
                  <a:cxn ang="0">
                    <a:pos x="0" y="162"/>
                  </a:cxn>
                  <a:cxn ang="0">
                    <a:pos x="0" y="164"/>
                  </a:cxn>
                  <a:cxn ang="0">
                    <a:pos x="2" y="166"/>
                  </a:cxn>
                  <a:cxn ang="0">
                    <a:pos x="3" y="167"/>
                  </a:cxn>
                  <a:cxn ang="0">
                    <a:pos x="5" y="167"/>
                  </a:cxn>
                  <a:cxn ang="0">
                    <a:pos x="8" y="166"/>
                  </a:cxn>
                  <a:cxn ang="0">
                    <a:pos x="10" y="164"/>
                  </a:cxn>
                  <a:cxn ang="0">
                    <a:pos x="10" y="162"/>
                  </a:cxn>
                  <a:cxn ang="0">
                    <a:pos x="10" y="162"/>
                  </a:cxn>
                  <a:cxn ang="0">
                    <a:pos x="15" y="123"/>
                  </a:cxn>
                  <a:cxn ang="0">
                    <a:pos x="20" y="84"/>
                  </a:cxn>
                  <a:cxn ang="0">
                    <a:pos x="26" y="45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5" y="2"/>
                  </a:cxn>
                  <a:cxn ang="0">
                    <a:pos x="34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0"/>
                  </a:cxn>
                  <a:cxn ang="0">
                    <a:pos x="26" y="1"/>
                  </a:cxn>
                  <a:cxn ang="0">
                    <a:pos x="26" y="3"/>
                  </a:cxn>
                  <a:cxn ang="0">
                    <a:pos x="26" y="3"/>
                  </a:cxn>
                </a:cxnLst>
                <a:rect l="0" t="0" r="r" b="b"/>
                <a:pathLst>
                  <a:path w="36" h="167">
                    <a:moveTo>
                      <a:pt x="26" y="3"/>
                    </a:moveTo>
                    <a:lnTo>
                      <a:pt x="26" y="3"/>
                    </a:lnTo>
                    <a:lnTo>
                      <a:pt x="18" y="42"/>
                    </a:lnTo>
                    <a:lnTo>
                      <a:pt x="11" y="83"/>
                    </a:lnTo>
                    <a:lnTo>
                      <a:pt x="6" y="12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2" y="166"/>
                    </a:lnTo>
                    <a:lnTo>
                      <a:pt x="3" y="167"/>
                    </a:lnTo>
                    <a:lnTo>
                      <a:pt x="5" y="167"/>
                    </a:lnTo>
                    <a:lnTo>
                      <a:pt x="8" y="166"/>
                    </a:lnTo>
                    <a:lnTo>
                      <a:pt x="10" y="164"/>
                    </a:lnTo>
                    <a:lnTo>
                      <a:pt x="10" y="162"/>
                    </a:lnTo>
                    <a:lnTo>
                      <a:pt x="10" y="162"/>
                    </a:lnTo>
                    <a:lnTo>
                      <a:pt x="15" y="123"/>
                    </a:lnTo>
                    <a:lnTo>
                      <a:pt x="20" y="84"/>
                    </a:lnTo>
                    <a:lnTo>
                      <a:pt x="26" y="45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91" name="Freeform 200"/>
              <p:cNvSpPr/>
              <p:nvPr/>
            </p:nvSpPr>
            <p:spPr bwMode="auto">
              <a:xfrm>
                <a:off x="4521200" y="2484438"/>
                <a:ext cx="17463" cy="95250"/>
              </a:xfrm>
              <a:custGeom>
                <a:avLst/>
                <a:gdLst/>
                <a:ahLst/>
                <a:cxnLst>
                  <a:cxn ang="0">
                    <a:pos x="26" y="5"/>
                  </a:cxn>
                  <a:cxn ang="0">
                    <a:pos x="26" y="5"/>
                  </a:cxn>
                  <a:cxn ang="0">
                    <a:pos x="25" y="26"/>
                  </a:cxn>
                  <a:cxn ang="0">
                    <a:pos x="23" y="46"/>
                  </a:cxn>
                  <a:cxn ang="0">
                    <a:pos x="20" y="67"/>
                  </a:cxn>
                  <a:cxn ang="0">
                    <a:pos x="14" y="88"/>
                  </a:cxn>
                  <a:cxn ang="0">
                    <a:pos x="14" y="88"/>
                  </a:cxn>
                  <a:cxn ang="0">
                    <a:pos x="11" y="98"/>
                  </a:cxn>
                  <a:cxn ang="0">
                    <a:pos x="9" y="109"/>
                  </a:cxn>
                  <a:cxn ang="0">
                    <a:pos x="6" y="131"/>
                  </a:cxn>
                  <a:cxn ang="0">
                    <a:pos x="3" y="153"/>
                  </a:cxn>
                  <a:cxn ang="0">
                    <a:pos x="0" y="174"/>
                  </a:cxn>
                  <a:cxn ang="0">
                    <a:pos x="0" y="174"/>
                  </a:cxn>
                  <a:cxn ang="0">
                    <a:pos x="0" y="176"/>
                  </a:cxn>
                  <a:cxn ang="0">
                    <a:pos x="1" y="177"/>
                  </a:cxn>
                  <a:cxn ang="0">
                    <a:pos x="4" y="179"/>
                  </a:cxn>
                  <a:cxn ang="0">
                    <a:pos x="6" y="179"/>
                  </a:cxn>
                  <a:cxn ang="0">
                    <a:pos x="7" y="179"/>
                  </a:cxn>
                  <a:cxn ang="0">
                    <a:pos x="8" y="178"/>
                  </a:cxn>
                  <a:cxn ang="0">
                    <a:pos x="9" y="176"/>
                  </a:cxn>
                  <a:cxn ang="0">
                    <a:pos x="9" y="176"/>
                  </a:cxn>
                  <a:cxn ang="0">
                    <a:pos x="12" y="155"/>
                  </a:cxn>
                  <a:cxn ang="0">
                    <a:pos x="15" y="133"/>
                  </a:cxn>
                  <a:cxn ang="0">
                    <a:pos x="18" y="111"/>
                  </a:cxn>
                  <a:cxn ang="0">
                    <a:pos x="24" y="91"/>
                  </a:cxn>
                  <a:cxn ang="0">
                    <a:pos x="24" y="91"/>
                  </a:cxn>
                  <a:cxn ang="0">
                    <a:pos x="28" y="69"/>
                  </a:cxn>
                  <a:cxn ang="0">
                    <a:pos x="32" y="48"/>
                  </a:cxn>
                  <a:cxn ang="0">
                    <a:pos x="34" y="27"/>
                  </a:cxn>
                  <a:cxn ang="0">
                    <a:pos x="35" y="5"/>
                  </a:cxn>
                  <a:cxn ang="0">
                    <a:pos x="35" y="5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1"/>
                  </a:cxn>
                  <a:cxn ang="0">
                    <a:pos x="26" y="3"/>
                  </a:cxn>
                  <a:cxn ang="0">
                    <a:pos x="26" y="5"/>
                  </a:cxn>
                  <a:cxn ang="0">
                    <a:pos x="26" y="5"/>
                  </a:cxn>
                </a:cxnLst>
                <a:rect l="0" t="0" r="r" b="b"/>
                <a:pathLst>
                  <a:path w="35" h="179">
                    <a:moveTo>
                      <a:pt x="26" y="5"/>
                    </a:moveTo>
                    <a:lnTo>
                      <a:pt x="26" y="5"/>
                    </a:lnTo>
                    <a:lnTo>
                      <a:pt x="25" y="26"/>
                    </a:lnTo>
                    <a:lnTo>
                      <a:pt x="23" y="46"/>
                    </a:lnTo>
                    <a:lnTo>
                      <a:pt x="20" y="67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1" y="98"/>
                    </a:lnTo>
                    <a:lnTo>
                      <a:pt x="9" y="109"/>
                    </a:lnTo>
                    <a:lnTo>
                      <a:pt x="6" y="131"/>
                    </a:lnTo>
                    <a:lnTo>
                      <a:pt x="3" y="153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1" y="177"/>
                    </a:lnTo>
                    <a:lnTo>
                      <a:pt x="4" y="179"/>
                    </a:lnTo>
                    <a:lnTo>
                      <a:pt x="6" y="179"/>
                    </a:lnTo>
                    <a:lnTo>
                      <a:pt x="7" y="179"/>
                    </a:lnTo>
                    <a:lnTo>
                      <a:pt x="8" y="178"/>
                    </a:lnTo>
                    <a:lnTo>
                      <a:pt x="9" y="176"/>
                    </a:lnTo>
                    <a:lnTo>
                      <a:pt x="9" y="176"/>
                    </a:lnTo>
                    <a:lnTo>
                      <a:pt x="12" y="155"/>
                    </a:lnTo>
                    <a:lnTo>
                      <a:pt x="15" y="133"/>
                    </a:lnTo>
                    <a:lnTo>
                      <a:pt x="18" y="111"/>
                    </a:lnTo>
                    <a:lnTo>
                      <a:pt x="24" y="91"/>
                    </a:lnTo>
                    <a:lnTo>
                      <a:pt x="24" y="91"/>
                    </a:lnTo>
                    <a:lnTo>
                      <a:pt x="28" y="69"/>
                    </a:lnTo>
                    <a:lnTo>
                      <a:pt x="32" y="48"/>
                    </a:lnTo>
                    <a:lnTo>
                      <a:pt x="34" y="27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92" name="Freeform 201"/>
              <p:cNvSpPr/>
              <p:nvPr/>
            </p:nvSpPr>
            <p:spPr bwMode="auto">
              <a:xfrm>
                <a:off x="4570413" y="2508250"/>
                <a:ext cx="12700" cy="41275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12" y="3"/>
                  </a:cxn>
                  <a:cxn ang="0">
                    <a:pos x="8" y="21"/>
                  </a:cxn>
                  <a:cxn ang="0">
                    <a:pos x="6" y="38"/>
                  </a:cxn>
                  <a:cxn ang="0">
                    <a:pos x="3" y="56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6"/>
                  </a:cxn>
                  <a:cxn ang="0">
                    <a:pos x="1" y="77"/>
                  </a:cxn>
                  <a:cxn ang="0">
                    <a:pos x="2" y="78"/>
                  </a:cxn>
                  <a:cxn ang="0">
                    <a:pos x="3" y="79"/>
                  </a:cxn>
                  <a:cxn ang="0">
                    <a:pos x="5" y="79"/>
                  </a:cxn>
                  <a:cxn ang="0">
                    <a:pos x="7" y="79"/>
                  </a:cxn>
                  <a:cxn ang="0">
                    <a:pos x="8" y="78"/>
                  </a:cxn>
                  <a:cxn ang="0">
                    <a:pos x="9" y="76"/>
                  </a:cxn>
                  <a:cxn ang="0">
                    <a:pos x="9" y="76"/>
                  </a:cxn>
                  <a:cxn ang="0">
                    <a:pos x="12" y="58"/>
                  </a:cxn>
                  <a:cxn ang="0">
                    <a:pos x="14" y="40"/>
                  </a:cxn>
                  <a:cxn ang="0">
                    <a:pos x="17" y="23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2" y="2"/>
                  </a:cxn>
                  <a:cxn ang="0">
                    <a:pos x="21" y="1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3"/>
                  </a:cxn>
                  <a:cxn ang="0">
                    <a:pos x="12" y="3"/>
                  </a:cxn>
                </a:cxnLst>
                <a:rect l="0" t="0" r="r" b="b"/>
                <a:pathLst>
                  <a:path w="22" h="79">
                    <a:moveTo>
                      <a:pt x="12" y="3"/>
                    </a:moveTo>
                    <a:lnTo>
                      <a:pt x="12" y="3"/>
                    </a:lnTo>
                    <a:lnTo>
                      <a:pt x="8" y="21"/>
                    </a:lnTo>
                    <a:lnTo>
                      <a:pt x="6" y="38"/>
                    </a:lnTo>
                    <a:lnTo>
                      <a:pt x="3" y="56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6"/>
                    </a:lnTo>
                    <a:lnTo>
                      <a:pt x="1" y="77"/>
                    </a:lnTo>
                    <a:lnTo>
                      <a:pt x="2" y="78"/>
                    </a:lnTo>
                    <a:lnTo>
                      <a:pt x="3" y="79"/>
                    </a:lnTo>
                    <a:lnTo>
                      <a:pt x="5" y="79"/>
                    </a:lnTo>
                    <a:lnTo>
                      <a:pt x="7" y="79"/>
                    </a:lnTo>
                    <a:lnTo>
                      <a:pt x="8" y="78"/>
                    </a:lnTo>
                    <a:lnTo>
                      <a:pt x="9" y="76"/>
                    </a:lnTo>
                    <a:lnTo>
                      <a:pt x="9" y="76"/>
                    </a:lnTo>
                    <a:lnTo>
                      <a:pt x="12" y="58"/>
                    </a:lnTo>
                    <a:lnTo>
                      <a:pt x="14" y="40"/>
                    </a:lnTo>
                    <a:lnTo>
                      <a:pt x="17" y="23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93" name="Freeform 202"/>
              <p:cNvSpPr/>
              <p:nvPr/>
            </p:nvSpPr>
            <p:spPr bwMode="auto">
              <a:xfrm>
                <a:off x="4603750" y="2557463"/>
                <a:ext cx="15875" cy="46038"/>
              </a:xfrm>
              <a:custGeom>
                <a:avLst/>
                <a:gdLst/>
                <a:ahLst/>
                <a:cxnLst>
                  <a:cxn ang="0">
                    <a:pos x="20" y="3"/>
                  </a:cxn>
                  <a:cxn ang="0">
                    <a:pos x="20" y="3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81"/>
                  </a:cxn>
                  <a:cxn ang="0">
                    <a:pos x="1" y="83"/>
                  </a:cxn>
                  <a:cxn ang="0">
                    <a:pos x="2" y="84"/>
                  </a:cxn>
                  <a:cxn ang="0">
                    <a:pos x="4" y="85"/>
                  </a:cxn>
                  <a:cxn ang="0">
                    <a:pos x="5" y="85"/>
                  </a:cxn>
                  <a:cxn ang="0">
                    <a:pos x="7" y="85"/>
                  </a:cxn>
                  <a:cxn ang="0">
                    <a:pos x="8" y="84"/>
                  </a:cxn>
                  <a:cxn ang="0">
                    <a:pos x="9" y="82"/>
                  </a:cxn>
                  <a:cxn ang="0">
                    <a:pos x="9" y="82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9" y="3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2" y="0"/>
                  </a:cxn>
                  <a:cxn ang="0">
                    <a:pos x="20" y="1"/>
                  </a:cxn>
                  <a:cxn ang="0">
                    <a:pos x="20" y="3"/>
                  </a:cxn>
                  <a:cxn ang="0">
                    <a:pos x="20" y="3"/>
                  </a:cxn>
                </a:cxnLst>
                <a:rect l="0" t="0" r="r" b="b"/>
                <a:pathLst>
                  <a:path w="29" h="85">
                    <a:moveTo>
                      <a:pt x="20" y="3"/>
                    </a:moveTo>
                    <a:lnTo>
                      <a:pt x="20" y="3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1" y="83"/>
                    </a:lnTo>
                    <a:lnTo>
                      <a:pt x="2" y="84"/>
                    </a:lnTo>
                    <a:lnTo>
                      <a:pt x="4" y="85"/>
                    </a:lnTo>
                    <a:lnTo>
                      <a:pt x="5" y="85"/>
                    </a:lnTo>
                    <a:lnTo>
                      <a:pt x="7" y="85"/>
                    </a:lnTo>
                    <a:lnTo>
                      <a:pt x="8" y="84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9" y="3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94" name="Freeform 203"/>
              <p:cNvSpPr/>
              <p:nvPr/>
            </p:nvSpPr>
            <p:spPr bwMode="auto">
              <a:xfrm>
                <a:off x="4687888" y="2668588"/>
                <a:ext cx="15875" cy="61913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19" y="4"/>
                  </a:cxn>
                  <a:cxn ang="0">
                    <a:pos x="19" y="12"/>
                  </a:cxn>
                  <a:cxn ang="0">
                    <a:pos x="17" y="19"/>
                  </a:cxn>
                  <a:cxn ang="0">
                    <a:pos x="12" y="35"/>
                  </a:cxn>
                  <a:cxn ang="0">
                    <a:pos x="8" y="50"/>
                  </a:cxn>
                  <a:cxn ang="0">
                    <a:pos x="7" y="58"/>
                  </a:cxn>
                  <a:cxn ang="0">
                    <a:pos x="6" y="65"/>
                  </a:cxn>
                  <a:cxn ang="0">
                    <a:pos x="6" y="65"/>
                  </a:cxn>
                  <a:cxn ang="0">
                    <a:pos x="6" y="76"/>
                  </a:cxn>
                  <a:cxn ang="0">
                    <a:pos x="5" y="89"/>
                  </a:cxn>
                  <a:cxn ang="0">
                    <a:pos x="4" y="99"/>
                  </a:cxn>
                  <a:cxn ang="0">
                    <a:pos x="0" y="110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0" y="113"/>
                  </a:cxn>
                  <a:cxn ang="0">
                    <a:pos x="1" y="116"/>
                  </a:cxn>
                  <a:cxn ang="0">
                    <a:pos x="3" y="116"/>
                  </a:cxn>
                  <a:cxn ang="0">
                    <a:pos x="6" y="116"/>
                  </a:cxn>
                  <a:cxn ang="0">
                    <a:pos x="8" y="114"/>
                  </a:cxn>
                  <a:cxn ang="0">
                    <a:pos x="9" y="112"/>
                  </a:cxn>
                  <a:cxn ang="0">
                    <a:pos x="9" y="112"/>
                  </a:cxn>
                  <a:cxn ang="0">
                    <a:pos x="12" y="102"/>
                  </a:cxn>
                  <a:cxn ang="0">
                    <a:pos x="14" y="92"/>
                  </a:cxn>
                  <a:cxn ang="0">
                    <a:pos x="15" y="80"/>
                  </a:cxn>
                  <a:cxn ang="0">
                    <a:pos x="15" y="70"/>
                  </a:cxn>
                  <a:cxn ang="0">
                    <a:pos x="15" y="70"/>
                  </a:cxn>
                  <a:cxn ang="0">
                    <a:pos x="17" y="62"/>
                  </a:cxn>
                  <a:cxn ang="0">
                    <a:pos x="18" y="54"/>
                  </a:cxn>
                  <a:cxn ang="0">
                    <a:pos x="22" y="37"/>
                  </a:cxn>
                  <a:cxn ang="0">
                    <a:pos x="26" y="20"/>
                  </a:cxn>
                  <a:cxn ang="0">
                    <a:pos x="28" y="12"/>
                  </a:cxn>
                  <a:cxn ang="0">
                    <a:pos x="29" y="4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19" y="4"/>
                  </a:cxn>
                  <a:cxn ang="0">
                    <a:pos x="19" y="4"/>
                  </a:cxn>
                </a:cxnLst>
                <a:rect l="0" t="0" r="r" b="b"/>
                <a:pathLst>
                  <a:path w="29" h="116">
                    <a:moveTo>
                      <a:pt x="19" y="4"/>
                    </a:moveTo>
                    <a:lnTo>
                      <a:pt x="19" y="4"/>
                    </a:lnTo>
                    <a:lnTo>
                      <a:pt x="19" y="12"/>
                    </a:lnTo>
                    <a:lnTo>
                      <a:pt x="17" y="19"/>
                    </a:lnTo>
                    <a:lnTo>
                      <a:pt x="12" y="35"/>
                    </a:lnTo>
                    <a:lnTo>
                      <a:pt x="8" y="50"/>
                    </a:lnTo>
                    <a:lnTo>
                      <a:pt x="7" y="58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6" y="76"/>
                    </a:lnTo>
                    <a:lnTo>
                      <a:pt x="5" y="89"/>
                    </a:lnTo>
                    <a:lnTo>
                      <a:pt x="4" y="99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0" y="113"/>
                    </a:lnTo>
                    <a:lnTo>
                      <a:pt x="1" y="116"/>
                    </a:lnTo>
                    <a:lnTo>
                      <a:pt x="3" y="116"/>
                    </a:lnTo>
                    <a:lnTo>
                      <a:pt x="6" y="116"/>
                    </a:lnTo>
                    <a:lnTo>
                      <a:pt x="8" y="114"/>
                    </a:lnTo>
                    <a:lnTo>
                      <a:pt x="9" y="112"/>
                    </a:lnTo>
                    <a:lnTo>
                      <a:pt x="9" y="112"/>
                    </a:lnTo>
                    <a:lnTo>
                      <a:pt x="12" y="102"/>
                    </a:lnTo>
                    <a:lnTo>
                      <a:pt x="14" y="92"/>
                    </a:lnTo>
                    <a:lnTo>
                      <a:pt x="15" y="80"/>
                    </a:lnTo>
                    <a:lnTo>
                      <a:pt x="15" y="70"/>
                    </a:lnTo>
                    <a:lnTo>
                      <a:pt x="15" y="70"/>
                    </a:lnTo>
                    <a:lnTo>
                      <a:pt x="17" y="62"/>
                    </a:lnTo>
                    <a:lnTo>
                      <a:pt x="18" y="54"/>
                    </a:lnTo>
                    <a:lnTo>
                      <a:pt x="22" y="37"/>
                    </a:lnTo>
                    <a:lnTo>
                      <a:pt x="26" y="20"/>
                    </a:lnTo>
                    <a:lnTo>
                      <a:pt x="28" y="12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4"/>
                    </a:lnTo>
                    <a:lnTo>
                      <a:pt x="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95" name="Freeform 204"/>
              <p:cNvSpPr/>
              <p:nvPr/>
            </p:nvSpPr>
            <p:spPr bwMode="auto">
              <a:xfrm>
                <a:off x="4714875" y="2657475"/>
                <a:ext cx="11113" cy="61913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12" y="5"/>
                  </a:cxn>
                  <a:cxn ang="0">
                    <a:pos x="10" y="32"/>
                  </a:cxn>
                  <a:cxn ang="0">
                    <a:pos x="6" y="59"/>
                  </a:cxn>
                  <a:cxn ang="0">
                    <a:pos x="2" y="86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0" y="115"/>
                  </a:cxn>
                  <a:cxn ang="0">
                    <a:pos x="1" y="116"/>
                  </a:cxn>
                  <a:cxn ang="0">
                    <a:pos x="3" y="117"/>
                  </a:cxn>
                  <a:cxn ang="0">
                    <a:pos x="4" y="117"/>
                  </a:cxn>
                  <a:cxn ang="0">
                    <a:pos x="6" y="117"/>
                  </a:cxn>
                  <a:cxn ang="0">
                    <a:pos x="8" y="116"/>
                  </a:cxn>
                  <a:cxn ang="0">
                    <a:pos x="9" y="115"/>
                  </a:cxn>
                  <a:cxn ang="0">
                    <a:pos x="9" y="113"/>
                  </a:cxn>
                  <a:cxn ang="0">
                    <a:pos x="9" y="113"/>
                  </a:cxn>
                  <a:cxn ang="0">
                    <a:pos x="11" y="86"/>
                  </a:cxn>
                  <a:cxn ang="0">
                    <a:pos x="15" y="59"/>
                  </a:cxn>
                  <a:cxn ang="0">
                    <a:pos x="19" y="32"/>
                  </a:cxn>
                  <a:cxn ang="0">
                    <a:pos x="21" y="5"/>
                  </a:cxn>
                  <a:cxn ang="0">
                    <a:pos x="21" y="5"/>
                  </a:cxn>
                  <a:cxn ang="0">
                    <a:pos x="21" y="3"/>
                  </a:cxn>
                  <a:cxn ang="0">
                    <a:pos x="20" y="2"/>
                  </a:cxn>
                  <a:cxn ang="0">
                    <a:pos x="19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2"/>
                  </a:cxn>
                  <a:cxn ang="0">
                    <a:pos x="13" y="3"/>
                  </a:cxn>
                  <a:cxn ang="0">
                    <a:pos x="12" y="5"/>
                  </a:cxn>
                  <a:cxn ang="0">
                    <a:pos x="12" y="5"/>
                  </a:cxn>
                </a:cxnLst>
                <a:rect l="0" t="0" r="r" b="b"/>
                <a:pathLst>
                  <a:path w="21" h="117">
                    <a:moveTo>
                      <a:pt x="12" y="5"/>
                    </a:moveTo>
                    <a:lnTo>
                      <a:pt x="12" y="5"/>
                    </a:lnTo>
                    <a:lnTo>
                      <a:pt x="10" y="32"/>
                    </a:lnTo>
                    <a:lnTo>
                      <a:pt x="6" y="59"/>
                    </a:lnTo>
                    <a:lnTo>
                      <a:pt x="2" y="86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1" y="116"/>
                    </a:lnTo>
                    <a:lnTo>
                      <a:pt x="3" y="117"/>
                    </a:lnTo>
                    <a:lnTo>
                      <a:pt x="4" y="117"/>
                    </a:lnTo>
                    <a:lnTo>
                      <a:pt x="6" y="117"/>
                    </a:lnTo>
                    <a:lnTo>
                      <a:pt x="8" y="116"/>
                    </a:lnTo>
                    <a:lnTo>
                      <a:pt x="9" y="115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11" y="86"/>
                    </a:lnTo>
                    <a:lnTo>
                      <a:pt x="15" y="59"/>
                    </a:lnTo>
                    <a:lnTo>
                      <a:pt x="19" y="32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0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2"/>
                    </a:lnTo>
                    <a:lnTo>
                      <a:pt x="13" y="3"/>
                    </a:lnTo>
                    <a:lnTo>
                      <a:pt x="12" y="5"/>
                    </a:lnTo>
                    <a:lnTo>
                      <a:pt x="1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96" name="Freeform 206"/>
              <p:cNvSpPr>
                <a:spLocks noEditPoints="1"/>
              </p:cNvSpPr>
              <p:nvPr/>
            </p:nvSpPr>
            <p:spPr bwMode="auto">
              <a:xfrm>
                <a:off x="4249738" y="2249488"/>
                <a:ext cx="555625" cy="574675"/>
              </a:xfrm>
              <a:custGeom>
                <a:avLst/>
                <a:gdLst/>
                <a:ahLst/>
                <a:cxnLst>
                  <a:cxn ang="0">
                    <a:pos x="817" y="1056"/>
                  </a:cxn>
                  <a:cxn ang="0">
                    <a:pos x="716" y="1035"/>
                  </a:cxn>
                  <a:cxn ang="0">
                    <a:pos x="659" y="1016"/>
                  </a:cxn>
                  <a:cxn ang="0">
                    <a:pos x="645" y="1010"/>
                  </a:cxn>
                  <a:cxn ang="0">
                    <a:pos x="623" y="986"/>
                  </a:cxn>
                  <a:cxn ang="0">
                    <a:pos x="608" y="970"/>
                  </a:cxn>
                  <a:cxn ang="0">
                    <a:pos x="577" y="929"/>
                  </a:cxn>
                  <a:cxn ang="0">
                    <a:pos x="513" y="864"/>
                  </a:cxn>
                  <a:cxn ang="0">
                    <a:pos x="403" y="767"/>
                  </a:cxn>
                  <a:cxn ang="0">
                    <a:pos x="307" y="683"/>
                  </a:cxn>
                  <a:cxn ang="0">
                    <a:pos x="222" y="574"/>
                  </a:cxn>
                  <a:cxn ang="0">
                    <a:pos x="139" y="472"/>
                  </a:cxn>
                  <a:cxn ang="0">
                    <a:pos x="97" y="439"/>
                  </a:cxn>
                  <a:cxn ang="0">
                    <a:pos x="31" y="360"/>
                  </a:cxn>
                  <a:cxn ang="0">
                    <a:pos x="27" y="300"/>
                  </a:cxn>
                  <a:cxn ang="0">
                    <a:pos x="84" y="371"/>
                  </a:cxn>
                  <a:cxn ang="0">
                    <a:pos x="141" y="426"/>
                  </a:cxn>
                  <a:cxn ang="0">
                    <a:pos x="208" y="491"/>
                  </a:cxn>
                  <a:cxn ang="0">
                    <a:pos x="305" y="624"/>
                  </a:cxn>
                  <a:cxn ang="0">
                    <a:pos x="398" y="714"/>
                  </a:cxn>
                  <a:cxn ang="0">
                    <a:pos x="481" y="790"/>
                  </a:cxn>
                  <a:cxn ang="0">
                    <a:pos x="571" y="872"/>
                  </a:cxn>
                  <a:cxn ang="0">
                    <a:pos x="646" y="943"/>
                  </a:cxn>
                  <a:cxn ang="0">
                    <a:pos x="724" y="871"/>
                  </a:cxn>
                  <a:cxn ang="0">
                    <a:pos x="843" y="787"/>
                  </a:cxn>
                  <a:cxn ang="0">
                    <a:pos x="981" y="693"/>
                  </a:cxn>
                  <a:cxn ang="0">
                    <a:pos x="917" y="620"/>
                  </a:cxn>
                  <a:cxn ang="0">
                    <a:pos x="751" y="446"/>
                  </a:cxn>
                  <a:cxn ang="0">
                    <a:pos x="583" y="291"/>
                  </a:cxn>
                  <a:cxn ang="0">
                    <a:pos x="501" y="195"/>
                  </a:cxn>
                  <a:cxn ang="0">
                    <a:pos x="431" y="116"/>
                  </a:cxn>
                  <a:cxn ang="0">
                    <a:pos x="378" y="54"/>
                  </a:cxn>
                  <a:cxn ang="0">
                    <a:pos x="377" y="0"/>
                  </a:cxn>
                  <a:cxn ang="0">
                    <a:pos x="496" y="134"/>
                  </a:cxn>
                  <a:cxn ang="0">
                    <a:pos x="631" y="290"/>
                  </a:cxn>
                  <a:cxn ang="0">
                    <a:pos x="729" y="380"/>
                  </a:cxn>
                  <a:cxn ang="0">
                    <a:pos x="900" y="546"/>
                  </a:cxn>
                  <a:cxn ang="0">
                    <a:pos x="980" y="641"/>
                  </a:cxn>
                  <a:cxn ang="0">
                    <a:pos x="1020" y="678"/>
                  </a:cxn>
                  <a:cxn ang="0">
                    <a:pos x="1032" y="689"/>
                  </a:cxn>
                  <a:cxn ang="0">
                    <a:pos x="1037" y="700"/>
                  </a:cxn>
                  <a:cxn ang="0">
                    <a:pos x="1051" y="800"/>
                  </a:cxn>
                  <a:cxn ang="0">
                    <a:pos x="1037" y="911"/>
                  </a:cxn>
                  <a:cxn ang="0">
                    <a:pos x="1029" y="991"/>
                  </a:cxn>
                  <a:cxn ang="0">
                    <a:pos x="1023" y="1039"/>
                  </a:cxn>
                  <a:cxn ang="0">
                    <a:pos x="1016" y="1079"/>
                  </a:cxn>
                  <a:cxn ang="0">
                    <a:pos x="1002" y="1088"/>
                  </a:cxn>
                  <a:cxn ang="0">
                    <a:pos x="996" y="1087"/>
                  </a:cxn>
                  <a:cxn ang="0">
                    <a:pos x="954" y="761"/>
                  </a:cxn>
                  <a:cxn ang="0">
                    <a:pos x="842" y="830"/>
                  </a:cxn>
                  <a:cxn ang="0">
                    <a:pos x="729" y="917"/>
                  </a:cxn>
                  <a:cxn ang="0">
                    <a:pos x="672" y="967"/>
                  </a:cxn>
                  <a:cxn ang="0">
                    <a:pos x="699" y="991"/>
                  </a:cxn>
                  <a:cxn ang="0">
                    <a:pos x="772" y="1010"/>
                  </a:cxn>
                  <a:cxn ang="0">
                    <a:pos x="941" y="1046"/>
                  </a:cxn>
                  <a:cxn ang="0">
                    <a:pos x="989" y="1039"/>
                  </a:cxn>
                  <a:cxn ang="0">
                    <a:pos x="990" y="1018"/>
                  </a:cxn>
                  <a:cxn ang="0">
                    <a:pos x="995" y="957"/>
                  </a:cxn>
                  <a:cxn ang="0">
                    <a:pos x="1010" y="856"/>
                  </a:cxn>
                  <a:cxn ang="0">
                    <a:pos x="1010" y="734"/>
                  </a:cxn>
                </a:cxnLst>
                <a:rect l="0" t="0" r="r" b="b"/>
                <a:pathLst>
                  <a:path w="1051" h="1088">
                    <a:moveTo>
                      <a:pt x="991" y="1088"/>
                    </a:moveTo>
                    <a:lnTo>
                      <a:pt x="991" y="1088"/>
                    </a:lnTo>
                    <a:lnTo>
                      <a:pt x="952" y="1084"/>
                    </a:lnTo>
                    <a:lnTo>
                      <a:pt x="911" y="1078"/>
                    </a:lnTo>
                    <a:lnTo>
                      <a:pt x="866" y="1069"/>
                    </a:lnTo>
                    <a:lnTo>
                      <a:pt x="817" y="1056"/>
                    </a:lnTo>
                    <a:lnTo>
                      <a:pt x="817" y="1056"/>
                    </a:lnTo>
                    <a:lnTo>
                      <a:pt x="773" y="1046"/>
                    </a:lnTo>
                    <a:lnTo>
                      <a:pt x="751" y="1041"/>
                    </a:lnTo>
                    <a:lnTo>
                      <a:pt x="728" y="1037"/>
                    </a:lnTo>
                    <a:lnTo>
                      <a:pt x="728" y="1037"/>
                    </a:lnTo>
                    <a:lnTo>
                      <a:pt x="716" y="1035"/>
                    </a:lnTo>
                    <a:lnTo>
                      <a:pt x="706" y="1031"/>
                    </a:lnTo>
                    <a:lnTo>
                      <a:pt x="686" y="1025"/>
                    </a:lnTo>
                    <a:lnTo>
                      <a:pt x="686" y="1025"/>
                    </a:lnTo>
                    <a:lnTo>
                      <a:pt x="673" y="1020"/>
                    </a:lnTo>
                    <a:lnTo>
                      <a:pt x="659" y="1016"/>
                    </a:lnTo>
                    <a:lnTo>
                      <a:pt x="659" y="1016"/>
                    </a:lnTo>
                    <a:lnTo>
                      <a:pt x="654" y="1015"/>
                    </a:lnTo>
                    <a:lnTo>
                      <a:pt x="651" y="1013"/>
                    </a:lnTo>
                    <a:lnTo>
                      <a:pt x="650" y="1012"/>
                    </a:lnTo>
                    <a:lnTo>
                      <a:pt x="649" y="1011"/>
                    </a:lnTo>
                    <a:lnTo>
                      <a:pt x="649" y="1011"/>
                    </a:lnTo>
                    <a:lnTo>
                      <a:pt x="645" y="1010"/>
                    </a:lnTo>
                    <a:lnTo>
                      <a:pt x="645" y="1010"/>
                    </a:lnTo>
                    <a:lnTo>
                      <a:pt x="640" y="1006"/>
                    </a:lnTo>
                    <a:lnTo>
                      <a:pt x="635" y="1001"/>
                    </a:lnTo>
                    <a:lnTo>
                      <a:pt x="628" y="991"/>
                    </a:lnTo>
                    <a:lnTo>
                      <a:pt x="623" y="986"/>
                    </a:lnTo>
                    <a:lnTo>
                      <a:pt x="623" y="986"/>
                    </a:lnTo>
                    <a:lnTo>
                      <a:pt x="620" y="983"/>
                    </a:lnTo>
                    <a:lnTo>
                      <a:pt x="619" y="982"/>
                    </a:lnTo>
                    <a:lnTo>
                      <a:pt x="619" y="982"/>
                    </a:lnTo>
                    <a:lnTo>
                      <a:pt x="614" y="979"/>
                    </a:lnTo>
                    <a:lnTo>
                      <a:pt x="611" y="976"/>
                    </a:lnTo>
                    <a:lnTo>
                      <a:pt x="608" y="970"/>
                    </a:lnTo>
                    <a:lnTo>
                      <a:pt x="608" y="965"/>
                    </a:lnTo>
                    <a:lnTo>
                      <a:pt x="608" y="963"/>
                    </a:lnTo>
                    <a:lnTo>
                      <a:pt x="606" y="961"/>
                    </a:lnTo>
                    <a:lnTo>
                      <a:pt x="606" y="961"/>
                    </a:lnTo>
                    <a:lnTo>
                      <a:pt x="591" y="946"/>
                    </a:lnTo>
                    <a:lnTo>
                      <a:pt x="577" y="929"/>
                    </a:lnTo>
                    <a:lnTo>
                      <a:pt x="577" y="929"/>
                    </a:lnTo>
                    <a:lnTo>
                      <a:pt x="561" y="912"/>
                    </a:lnTo>
                    <a:lnTo>
                      <a:pt x="546" y="895"/>
                    </a:lnTo>
                    <a:lnTo>
                      <a:pt x="529" y="879"/>
                    </a:lnTo>
                    <a:lnTo>
                      <a:pt x="513" y="864"/>
                    </a:lnTo>
                    <a:lnTo>
                      <a:pt x="513" y="864"/>
                    </a:lnTo>
                    <a:lnTo>
                      <a:pt x="490" y="846"/>
                    </a:lnTo>
                    <a:lnTo>
                      <a:pt x="469" y="827"/>
                    </a:lnTo>
                    <a:lnTo>
                      <a:pt x="428" y="789"/>
                    </a:lnTo>
                    <a:lnTo>
                      <a:pt x="428" y="789"/>
                    </a:lnTo>
                    <a:lnTo>
                      <a:pt x="416" y="777"/>
                    </a:lnTo>
                    <a:lnTo>
                      <a:pt x="403" y="767"/>
                    </a:lnTo>
                    <a:lnTo>
                      <a:pt x="378" y="745"/>
                    </a:lnTo>
                    <a:lnTo>
                      <a:pt x="378" y="745"/>
                    </a:lnTo>
                    <a:lnTo>
                      <a:pt x="356" y="729"/>
                    </a:lnTo>
                    <a:lnTo>
                      <a:pt x="336" y="711"/>
                    </a:lnTo>
                    <a:lnTo>
                      <a:pt x="317" y="693"/>
                    </a:lnTo>
                    <a:lnTo>
                      <a:pt x="307" y="683"/>
                    </a:lnTo>
                    <a:lnTo>
                      <a:pt x="299" y="673"/>
                    </a:lnTo>
                    <a:lnTo>
                      <a:pt x="299" y="673"/>
                    </a:lnTo>
                    <a:lnTo>
                      <a:pt x="271" y="638"/>
                    </a:lnTo>
                    <a:lnTo>
                      <a:pt x="271" y="638"/>
                    </a:lnTo>
                    <a:lnTo>
                      <a:pt x="238" y="596"/>
                    </a:lnTo>
                    <a:lnTo>
                      <a:pt x="222" y="574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194" y="534"/>
                    </a:lnTo>
                    <a:lnTo>
                      <a:pt x="178" y="514"/>
                    </a:lnTo>
                    <a:lnTo>
                      <a:pt x="160" y="493"/>
                    </a:lnTo>
                    <a:lnTo>
                      <a:pt x="139" y="472"/>
                    </a:lnTo>
                    <a:lnTo>
                      <a:pt x="139" y="472"/>
                    </a:lnTo>
                    <a:lnTo>
                      <a:pt x="128" y="461"/>
                    </a:lnTo>
                    <a:lnTo>
                      <a:pt x="115" y="453"/>
                    </a:lnTo>
                    <a:lnTo>
                      <a:pt x="115" y="453"/>
                    </a:lnTo>
                    <a:lnTo>
                      <a:pt x="103" y="444"/>
                    </a:lnTo>
                    <a:lnTo>
                      <a:pt x="97" y="439"/>
                    </a:lnTo>
                    <a:lnTo>
                      <a:pt x="92" y="433"/>
                    </a:lnTo>
                    <a:lnTo>
                      <a:pt x="92" y="433"/>
                    </a:lnTo>
                    <a:lnTo>
                      <a:pt x="74" y="414"/>
                    </a:lnTo>
                    <a:lnTo>
                      <a:pt x="57" y="393"/>
                    </a:lnTo>
                    <a:lnTo>
                      <a:pt x="57" y="393"/>
                    </a:lnTo>
                    <a:lnTo>
                      <a:pt x="31" y="360"/>
                    </a:lnTo>
                    <a:lnTo>
                      <a:pt x="16" y="345"/>
                    </a:lnTo>
                    <a:lnTo>
                      <a:pt x="2" y="329"/>
                    </a:lnTo>
                    <a:lnTo>
                      <a:pt x="2" y="329"/>
                    </a:lnTo>
                    <a:lnTo>
                      <a:pt x="0" y="327"/>
                    </a:lnTo>
                    <a:lnTo>
                      <a:pt x="0" y="327"/>
                    </a:lnTo>
                    <a:lnTo>
                      <a:pt x="27" y="300"/>
                    </a:lnTo>
                    <a:lnTo>
                      <a:pt x="27" y="300"/>
                    </a:lnTo>
                    <a:lnTo>
                      <a:pt x="45" y="322"/>
                    </a:lnTo>
                    <a:lnTo>
                      <a:pt x="45" y="322"/>
                    </a:lnTo>
                    <a:lnTo>
                      <a:pt x="68" y="351"/>
                    </a:lnTo>
                    <a:lnTo>
                      <a:pt x="68" y="351"/>
                    </a:lnTo>
                    <a:lnTo>
                      <a:pt x="84" y="371"/>
                    </a:lnTo>
                    <a:lnTo>
                      <a:pt x="102" y="392"/>
                    </a:lnTo>
                    <a:lnTo>
                      <a:pt x="111" y="401"/>
                    </a:lnTo>
                    <a:lnTo>
                      <a:pt x="120" y="411"/>
                    </a:lnTo>
                    <a:lnTo>
                      <a:pt x="131" y="419"/>
                    </a:lnTo>
                    <a:lnTo>
                      <a:pt x="141" y="426"/>
                    </a:lnTo>
                    <a:lnTo>
                      <a:pt x="141" y="426"/>
                    </a:lnTo>
                    <a:lnTo>
                      <a:pt x="151" y="434"/>
                    </a:lnTo>
                    <a:lnTo>
                      <a:pt x="163" y="444"/>
                    </a:lnTo>
                    <a:lnTo>
                      <a:pt x="174" y="454"/>
                    </a:lnTo>
                    <a:lnTo>
                      <a:pt x="186" y="465"/>
                    </a:lnTo>
                    <a:lnTo>
                      <a:pt x="197" y="478"/>
                    </a:lnTo>
                    <a:lnTo>
                      <a:pt x="208" y="491"/>
                    </a:lnTo>
                    <a:lnTo>
                      <a:pt x="219" y="506"/>
                    </a:lnTo>
                    <a:lnTo>
                      <a:pt x="229" y="521"/>
                    </a:lnTo>
                    <a:lnTo>
                      <a:pt x="229" y="521"/>
                    </a:lnTo>
                    <a:lnTo>
                      <a:pt x="261" y="567"/>
                    </a:lnTo>
                    <a:lnTo>
                      <a:pt x="291" y="607"/>
                    </a:lnTo>
                    <a:lnTo>
                      <a:pt x="305" y="624"/>
                    </a:lnTo>
                    <a:lnTo>
                      <a:pt x="319" y="640"/>
                    </a:lnTo>
                    <a:lnTo>
                      <a:pt x="332" y="654"/>
                    </a:lnTo>
                    <a:lnTo>
                      <a:pt x="346" y="668"/>
                    </a:lnTo>
                    <a:lnTo>
                      <a:pt x="346" y="668"/>
                    </a:lnTo>
                    <a:lnTo>
                      <a:pt x="371" y="692"/>
                    </a:lnTo>
                    <a:lnTo>
                      <a:pt x="398" y="714"/>
                    </a:lnTo>
                    <a:lnTo>
                      <a:pt x="398" y="714"/>
                    </a:lnTo>
                    <a:lnTo>
                      <a:pt x="429" y="741"/>
                    </a:lnTo>
                    <a:lnTo>
                      <a:pt x="445" y="755"/>
                    </a:lnTo>
                    <a:lnTo>
                      <a:pt x="459" y="769"/>
                    </a:lnTo>
                    <a:lnTo>
                      <a:pt x="459" y="769"/>
                    </a:lnTo>
                    <a:lnTo>
                      <a:pt x="481" y="790"/>
                    </a:lnTo>
                    <a:lnTo>
                      <a:pt x="504" y="809"/>
                    </a:lnTo>
                    <a:lnTo>
                      <a:pt x="504" y="809"/>
                    </a:lnTo>
                    <a:lnTo>
                      <a:pt x="526" y="828"/>
                    </a:lnTo>
                    <a:lnTo>
                      <a:pt x="548" y="849"/>
                    </a:lnTo>
                    <a:lnTo>
                      <a:pt x="548" y="849"/>
                    </a:lnTo>
                    <a:lnTo>
                      <a:pt x="571" y="872"/>
                    </a:lnTo>
                    <a:lnTo>
                      <a:pt x="594" y="896"/>
                    </a:lnTo>
                    <a:lnTo>
                      <a:pt x="594" y="896"/>
                    </a:lnTo>
                    <a:lnTo>
                      <a:pt x="615" y="920"/>
                    </a:lnTo>
                    <a:lnTo>
                      <a:pt x="638" y="943"/>
                    </a:lnTo>
                    <a:lnTo>
                      <a:pt x="643" y="948"/>
                    </a:lnTo>
                    <a:lnTo>
                      <a:pt x="646" y="943"/>
                    </a:lnTo>
                    <a:lnTo>
                      <a:pt x="646" y="943"/>
                    </a:lnTo>
                    <a:lnTo>
                      <a:pt x="658" y="929"/>
                    </a:lnTo>
                    <a:lnTo>
                      <a:pt x="669" y="917"/>
                    </a:lnTo>
                    <a:lnTo>
                      <a:pt x="682" y="904"/>
                    </a:lnTo>
                    <a:lnTo>
                      <a:pt x="696" y="893"/>
                    </a:lnTo>
                    <a:lnTo>
                      <a:pt x="724" y="871"/>
                    </a:lnTo>
                    <a:lnTo>
                      <a:pt x="753" y="851"/>
                    </a:lnTo>
                    <a:lnTo>
                      <a:pt x="753" y="851"/>
                    </a:lnTo>
                    <a:lnTo>
                      <a:pt x="784" y="829"/>
                    </a:lnTo>
                    <a:lnTo>
                      <a:pt x="784" y="829"/>
                    </a:lnTo>
                    <a:lnTo>
                      <a:pt x="812" y="807"/>
                    </a:lnTo>
                    <a:lnTo>
                      <a:pt x="843" y="787"/>
                    </a:lnTo>
                    <a:lnTo>
                      <a:pt x="906" y="748"/>
                    </a:lnTo>
                    <a:lnTo>
                      <a:pt x="906" y="748"/>
                    </a:lnTo>
                    <a:lnTo>
                      <a:pt x="944" y="725"/>
                    </a:lnTo>
                    <a:lnTo>
                      <a:pt x="980" y="702"/>
                    </a:lnTo>
                    <a:lnTo>
                      <a:pt x="986" y="698"/>
                    </a:lnTo>
                    <a:lnTo>
                      <a:pt x="981" y="693"/>
                    </a:lnTo>
                    <a:lnTo>
                      <a:pt x="981" y="693"/>
                    </a:lnTo>
                    <a:lnTo>
                      <a:pt x="964" y="676"/>
                    </a:lnTo>
                    <a:lnTo>
                      <a:pt x="949" y="660"/>
                    </a:lnTo>
                    <a:lnTo>
                      <a:pt x="920" y="624"/>
                    </a:lnTo>
                    <a:lnTo>
                      <a:pt x="917" y="620"/>
                    </a:lnTo>
                    <a:lnTo>
                      <a:pt x="917" y="620"/>
                    </a:lnTo>
                    <a:lnTo>
                      <a:pt x="882" y="579"/>
                    </a:lnTo>
                    <a:lnTo>
                      <a:pt x="850" y="543"/>
                    </a:lnTo>
                    <a:lnTo>
                      <a:pt x="819" y="510"/>
                    </a:lnTo>
                    <a:lnTo>
                      <a:pt x="789" y="480"/>
                    </a:lnTo>
                    <a:lnTo>
                      <a:pt x="789" y="480"/>
                    </a:lnTo>
                    <a:lnTo>
                      <a:pt x="751" y="446"/>
                    </a:lnTo>
                    <a:lnTo>
                      <a:pt x="712" y="412"/>
                    </a:lnTo>
                    <a:lnTo>
                      <a:pt x="712" y="412"/>
                    </a:lnTo>
                    <a:lnTo>
                      <a:pt x="668" y="372"/>
                    </a:lnTo>
                    <a:lnTo>
                      <a:pt x="624" y="332"/>
                    </a:lnTo>
                    <a:lnTo>
                      <a:pt x="604" y="313"/>
                    </a:lnTo>
                    <a:lnTo>
                      <a:pt x="583" y="291"/>
                    </a:lnTo>
                    <a:lnTo>
                      <a:pt x="564" y="269"/>
                    </a:lnTo>
                    <a:lnTo>
                      <a:pt x="544" y="246"/>
                    </a:lnTo>
                    <a:lnTo>
                      <a:pt x="544" y="246"/>
                    </a:lnTo>
                    <a:lnTo>
                      <a:pt x="522" y="221"/>
                    </a:lnTo>
                    <a:lnTo>
                      <a:pt x="501" y="195"/>
                    </a:lnTo>
                    <a:lnTo>
                      <a:pt x="501" y="195"/>
                    </a:lnTo>
                    <a:lnTo>
                      <a:pt x="475" y="165"/>
                    </a:lnTo>
                    <a:lnTo>
                      <a:pt x="450" y="135"/>
                    </a:lnTo>
                    <a:lnTo>
                      <a:pt x="450" y="135"/>
                    </a:lnTo>
                    <a:lnTo>
                      <a:pt x="441" y="125"/>
                    </a:lnTo>
                    <a:lnTo>
                      <a:pt x="431" y="116"/>
                    </a:lnTo>
                    <a:lnTo>
                      <a:pt x="431" y="116"/>
                    </a:lnTo>
                    <a:lnTo>
                      <a:pt x="422" y="107"/>
                    </a:lnTo>
                    <a:lnTo>
                      <a:pt x="413" y="98"/>
                    </a:lnTo>
                    <a:lnTo>
                      <a:pt x="413" y="98"/>
                    </a:lnTo>
                    <a:lnTo>
                      <a:pt x="400" y="81"/>
                    </a:lnTo>
                    <a:lnTo>
                      <a:pt x="389" y="67"/>
                    </a:lnTo>
                    <a:lnTo>
                      <a:pt x="378" y="54"/>
                    </a:lnTo>
                    <a:lnTo>
                      <a:pt x="366" y="44"/>
                    </a:lnTo>
                    <a:lnTo>
                      <a:pt x="366" y="44"/>
                    </a:lnTo>
                    <a:lnTo>
                      <a:pt x="355" y="33"/>
                    </a:lnTo>
                    <a:lnTo>
                      <a:pt x="346" y="21"/>
                    </a:lnTo>
                    <a:lnTo>
                      <a:pt x="346" y="21"/>
                    </a:lnTo>
                    <a:lnTo>
                      <a:pt x="377" y="0"/>
                    </a:lnTo>
                    <a:lnTo>
                      <a:pt x="377" y="0"/>
                    </a:lnTo>
                    <a:lnTo>
                      <a:pt x="382" y="6"/>
                    </a:lnTo>
                    <a:lnTo>
                      <a:pt x="382" y="6"/>
                    </a:lnTo>
                    <a:lnTo>
                      <a:pt x="433" y="64"/>
                    </a:lnTo>
                    <a:lnTo>
                      <a:pt x="433" y="64"/>
                    </a:lnTo>
                    <a:lnTo>
                      <a:pt x="496" y="134"/>
                    </a:lnTo>
                    <a:lnTo>
                      <a:pt x="527" y="170"/>
                    </a:lnTo>
                    <a:lnTo>
                      <a:pt x="558" y="207"/>
                    </a:lnTo>
                    <a:lnTo>
                      <a:pt x="558" y="207"/>
                    </a:lnTo>
                    <a:lnTo>
                      <a:pt x="585" y="239"/>
                    </a:lnTo>
                    <a:lnTo>
                      <a:pt x="614" y="273"/>
                    </a:lnTo>
                    <a:lnTo>
                      <a:pt x="631" y="290"/>
                    </a:lnTo>
                    <a:lnTo>
                      <a:pt x="647" y="307"/>
                    </a:lnTo>
                    <a:lnTo>
                      <a:pt x="665" y="324"/>
                    </a:lnTo>
                    <a:lnTo>
                      <a:pt x="683" y="341"/>
                    </a:lnTo>
                    <a:lnTo>
                      <a:pt x="683" y="341"/>
                    </a:lnTo>
                    <a:lnTo>
                      <a:pt x="729" y="380"/>
                    </a:lnTo>
                    <a:lnTo>
                      <a:pt x="729" y="380"/>
                    </a:lnTo>
                    <a:lnTo>
                      <a:pt x="765" y="411"/>
                    </a:lnTo>
                    <a:lnTo>
                      <a:pt x="801" y="444"/>
                    </a:lnTo>
                    <a:lnTo>
                      <a:pt x="801" y="444"/>
                    </a:lnTo>
                    <a:lnTo>
                      <a:pt x="836" y="477"/>
                    </a:lnTo>
                    <a:lnTo>
                      <a:pt x="869" y="511"/>
                    </a:lnTo>
                    <a:lnTo>
                      <a:pt x="900" y="546"/>
                    </a:lnTo>
                    <a:lnTo>
                      <a:pt x="930" y="581"/>
                    </a:lnTo>
                    <a:lnTo>
                      <a:pt x="930" y="581"/>
                    </a:lnTo>
                    <a:lnTo>
                      <a:pt x="946" y="600"/>
                    </a:lnTo>
                    <a:lnTo>
                      <a:pt x="946" y="600"/>
                    </a:lnTo>
                    <a:lnTo>
                      <a:pt x="962" y="620"/>
                    </a:lnTo>
                    <a:lnTo>
                      <a:pt x="980" y="641"/>
                    </a:lnTo>
                    <a:lnTo>
                      <a:pt x="998" y="661"/>
                    </a:lnTo>
                    <a:lnTo>
                      <a:pt x="1008" y="669"/>
                    </a:lnTo>
                    <a:lnTo>
                      <a:pt x="1018" y="677"/>
                    </a:lnTo>
                    <a:lnTo>
                      <a:pt x="1019" y="678"/>
                    </a:lnTo>
                    <a:lnTo>
                      <a:pt x="1020" y="678"/>
                    </a:lnTo>
                    <a:lnTo>
                      <a:pt x="1020" y="678"/>
                    </a:lnTo>
                    <a:lnTo>
                      <a:pt x="1025" y="680"/>
                    </a:lnTo>
                    <a:lnTo>
                      <a:pt x="1029" y="684"/>
                    </a:lnTo>
                    <a:lnTo>
                      <a:pt x="1029" y="685"/>
                    </a:lnTo>
                    <a:lnTo>
                      <a:pt x="1030" y="686"/>
                    </a:lnTo>
                    <a:lnTo>
                      <a:pt x="1030" y="686"/>
                    </a:lnTo>
                    <a:lnTo>
                      <a:pt x="1032" y="689"/>
                    </a:lnTo>
                    <a:lnTo>
                      <a:pt x="1035" y="692"/>
                    </a:lnTo>
                    <a:lnTo>
                      <a:pt x="1036" y="695"/>
                    </a:lnTo>
                    <a:lnTo>
                      <a:pt x="1037" y="698"/>
                    </a:lnTo>
                    <a:lnTo>
                      <a:pt x="1037" y="699"/>
                    </a:lnTo>
                    <a:lnTo>
                      <a:pt x="1037" y="700"/>
                    </a:lnTo>
                    <a:lnTo>
                      <a:pt x="1037" y="700"/>
                    </a:lnTo>
                    <a:lnTo>
                      <a:pt x="1041" y="711"/>
                    </a:lnTo>
                    <a:lnTo>
                      <a:pt x="1045" y="723"/>
                    </a:lnTo>
                    <a:lnTo>
                      <a:pt x="1047" y="735"/>
                    </a:lnTo>
                    <a:lnTo>
                      <a:pt x="1049" y="748"/>
                    </a:lnTo>
                    <a:lnTo>
                      <a:pt x="1051" y="774"/>
                    </a:lnTo>
                    <a:lnTo>
                      <a:pt x="1051" y="800"/>
                    </a:lnTo>
                    <a:lnTo>
                      <a:pt x="1050" y="826"/>
                    </a:lnTo>
                    <a:lnTo>
                      <a:pt x="1047" y="851"/>
                    </a:lnTo>
                    <a:lnTo>
                      <a:pt x="1044" y="872"/>
                    </a:lnTo>
                    <a:lnTo>
                      <a:pt x="1040" y="892"/>
                    </a:lnTo>
                    <a:lnTo>
                      <a:pt x="1040" y="892"/>
                    </a:lnTo>
                    <a:lnTo>
                      <a:pt x="1037" y="911"/>
                    </a:lnTo>
                    <a:lnTo>
                      <a:pt x="1035" y="929"/>
                    </a:lnTo>
                    <a:lnTo>
                      <a:pt x="1030" y="967"/>
                    </a:lnTo>
                    <a:lnTo>
                      <a:pt x="1030" y="973"/>
                    </a:lnTo>
                    <a:lnTo>
                      <a:pt x="1030" y="973"/>
                    </a:lnTo>
                    <a:lnTo>
                      <a:pt x="1029" y="991"/>
                    </a:lnTo>
                    <a:lnTo>
                      <a:pt x="1029" y="991"/>
                    </a:lnTo>
                    <a:lnTo>
                      <a:pt x="1029" y="1009"/>
                    </a:lnTo>
                    <a:lnTo>
                      <a:pt x="1028" y="1017"/>
                    </a:lnTo>
                    <a:lnTo>
                      <a:pt x="1026" y="1024"/>
                    </a:lnTo>
                    <a:lnTo>
                      <a:pt x="1026" y="1024"/>
                    </a:lnTo>
                    <a:lnTo>
                      <a:pt x="1024" y="1031"/>
                    </a:lnTo>
                    <a:lnTo>
                      <a:pt x="1023" y="1039"/>
                    </a:lnTo>
                    <a:lnTo>
                      <a:pt x="1023" y="1051"/>
                    </a:lnTo>
                    <a:lnTo>
                      <a:pt x="1023" y="1051"/>
                    </a:lnTo>
                    <a:lnTo>
                      <a:pt x="1023" y="1059"/>
                    </a:lnTo>
                    <a:lnTo>
                      <a:pt x="1021" y="1068"/>
                    </a:lnTo>
                    <a:lnTo>
                      <a:pt x="1019" y="1075"/>
                    </a:lnTo>
                    <a:lnTo>
                      <a:pt x="1016" y="1079"/>
                    </a:lnTo>
                    <a:lnTo>
                      <a:pt x="1013" y="1083"/>
                    </a:lnTo>
                    <a:lnTo>
                      <a:pt x="1013" y="1083"/>
                    </a:lnTo>
                    <a:lnTo>
                      <a:pt x="1010" y="1085"/>
                    </a:lnTo>
                    <a:lnTo>
                      <a:pt x="1008" y="1086"/>
                    </a:lnTo>
                    <a:lnTo>
                      <a:pt x="1005" y="1087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998" y="1087"/>
                    </a:lnTo>
                    <a:lnTo>
                      <a:pt x="997" y="1087"/>
                    </a:lnTo>
                    <a:lnTo>
                      <a:pt x="996" y="1087"/>
                    </a:lnTo>
                    <a:lnTo>
                      <a:pt x="996" y="1087"/>
                    </a:lnTo>
                    <a:lnTo>
                      <a:pt x="992" y="1088"/>
                    </a:lnTo>
                    <a:lnTo>
                      <a:pt x="991" y="1088"/>
                    </a:lnTo>
                    <a:close/>
                    <a:moveTo>
                      <a:pt x="1002" y="731"/>
                    </a:moveTo>
                    <a:lnTo>
                      <a:pt x="1002" y="731"/>
                    </a:lnTo>
                    <a:lnTo>
                      <a:pt x="954" y="761"/>
                    </a:lnTo>
                    <a:lnTo>
                      <a:pt x="954" y="761"/>
                    </a:lnTo>
                    <a:lnTo>
                      <a:pt x="918" y="784"/>
                    </a:lnTo>
                    <a:lnTo>
                      <a:pt x="918" y="784"/>
                    </a:lnTo>
                    <a:lnTo>
                      <a:pt x="885" y="803"/>
                    </a:lnTo>
                    <a:lnTo>
                      <a:pt x="885" y="803"/>
                    </a:lnTo>
                    <a:lnTo>
                      <a:pt x="856" y="821"/>
                    </a:lnTo>
                    <a:lnTo>
                      <a:pt x="842" y="830"/>
                    </a:lnTo>
                    <a:lnTo>
                      <a:pt x="829" y="839"/>
                    </a:lnTo>
                    <a:lnTo>
                      <a:pt x="819" y="847"/>
                    </a:lnTo>
                    <a:lnTo>
                      <a:pt x="819" y="847"/>
                    </a:lnTo>
                    <a:lnTo>
                      <a:pt x="773" y="881"/>
                    </a:lnTo>
                    <a:lnTo>
                      <a:pt x="729" y="917"/>
                    </a:lnTo>
                    <a:lnTo>
                      <a:pt x="729" y="917"/>
                    </a:lnTo>
                    <a:lnTo>
                      <a:pt x="717" y="925"/>
                    </a:lnTo>
                    <a:lnTo>
                      <a:pt x="717" y="925"/>
                    </a:lnTo>
                    <a:lnTo>
                      <a:pt x="704" y="936"/>
                    </a:lnTo>
                    <a:lnTo>
                      <a:pt x="691" y="948"/>
                    </a:lnTo>
                    <a:lnTo>
                      <a:pt x="678" y="960"/>
                    </a:lnTo>
                    <a:lnTo>
                      <a:pt x="672" y="967"/>
                    </a:lnTo>
                    <a:lnTo>
                      <a:pt x="668" y="974"/>
                    </a:lnTo>
                    <a:lnTo>
                      <a:pt x="664" y="980"/>
                    </a:lnTo>
                    <a:lnTo>
                      <a:pt x="671" y="982"/>
                    </a:lnTo>
                    <a:lnTo>
                      <a:pt x="671" y="982"/>
                    </a:lnTo>
                    <a:lnTo>
                      <a:pt x="699" y="991"/>
                    </a:lnTo>
                    <a:lnTo>
                      <a:pt x="699" y="991"/>
                    </a:lnTo>
                    <a:lnTo>
                      <a:pt x="718" y="996"/>
                    </a:lnTo>
                    <a:lnTo>
                      <a:pt x="738" y="1003"/>
                    </a:lnTo>
                    <a:lnTo>
                      <a:pt x="738" y="1003"/>
                    </a:lnTo>
                    <a:lnTo>
                      <a:pt x="756" y="1007"/>
                    </a:lnTo>
                    <a:lnTo>
                      <a:pt x="772" y="1010"/>
                    </a:lnTo>
                    <a:lnTo>
                      <a:pt x="772" y="1010"/>
                    </a:lnTo>
                    <a:lnTo>
                      <a:pt x="792" y="1014"/>
                    </a:lnTo>
                    <a:lnTo>
                      <a:pt x="811" y="1018"/>
                    </a:lnTo>
                    <a:lnTo>
                      <a:pt x="811" y="1018"/>
                    </a:lnTo>
                    <a:lnTo>
                      <a:pt x="854" y="1028"/>
                    </a:lnTo>
                    <a:lnTo>
                      <a:pt x="897" y="1039"/>
                    </a:lnTo>
                    <a:lnTo>
                      <a:pt x="941" y="1046"/>
                    </a:lnTo>
                    <a:lnTo>
                      <a:pt x="962" y="1049"/>
                    </a:lnTo>
                    <a:lnTo>
                      <a:pt x="984" y="1051"/>
                    </a:lnTo>
                    <a:lnTo>
                      <a:pt x="991" y="1052"/>
                    </a:lnTo>
                    <a:lnTo>
                      <a:pt x="990" y="1045"/>
                    </a:lnTo>
                    <a:lnTo>
                      <a:pt x="990" y="1045"/>
                    </a:lnTo>
                    <a:lnTo>
                      <a:pt x="989" y="1039"/>
                    </a:lnTo>
                    <a:lnTo>
                      <a:pt x="989" y="1039"/>
                    </a:lnTo>
                    <a:lnTo>
                      <a:pt x="987" y="1032"/>
                    </a:lnTo>
                    <a:lnTo>
                      <a:pt x="987" y="1029"/>
                    </a:lnTo>
                    <a:lnTo>
                      <a:pt x="987" y="1027"/>
                    </a:lnTo>
                    <a:lnTo>
                      <a:pt x="987" y="1027"/>
                    </a:lnTo>
                    <a:lnTo>
                      <a:pt x="990" y="1018"/>
                    </a:lnTo>
                    <a:lnTo>
                      <a:pt x="992" y="1008"/>
                    </a:lnTo>
                    <a:lnTo>
                      <a:pt x="993" y="988"/>
                    </a:lnTo>
                    <a:lnTo>
                      <a:pt x="993" y="988"/>
                    </a:lnTo>
                    <a:lnTo>
                      <a:pt x="994" y="974"/>
                    </a:lnTo>
                    <a:lnTo>
                      <a:pt x="994" y="974"/>
                    </a:lnTo>
                    <a:lnTo>
                      <a:pt x="995" y="957"/>
                    </a:lnTo>
                    <a:lnTo>
                      <a:pt x="995" y="957"/>
                    </a:lnTo>
                    <a:lnTo>
                      <a:pt x="998" y="925"/>
                    </a:lnTo>
                    <a:lnTo>
                      <a:pt x="1000" y="910"/>
                    </a:lnTo>
                    <a:lnTo>
                      <a:pt x="1004" y="893"/>
                    </a:lnTo>
                    <a:lnTo>
                      <a:pt x="1004" y="893"/>
                    </a:lnTo>
                    <a:lnTo>
                      <a:pt x="1010" y="856"/>
                    </a:lnTo>
                    <a:lnTo>
                      <a:pt x="1013" y="835"/>
                    </a:lnTo>
                    <a:lnTo>
                      <a:pt x="1015" y="813"/>
                    </a:lnTo>
                    <a:lnTo>
                      <a:pt x="1016" y="793"/>
                    </a:lnTo>
                    <a:lnTo>
                      <a:pt x="1015" y="772"/>
                    </a:lnTo>
                    <a:lnTo>
                      <a:pt x="1014" y="753"/>
                    </a:lnTo>
                    <a:lnTo>
                      <a:pt x="1010" y="734"/>
                    </a:lnTo>
                    <a:lnTo>
                      <a:pt x="1008" y="726"/>
                    </a:lnTo>
                    <a:lnTo>
                      <a:pt x="1002" y="7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97" name="Freeform 207"/>
              <p:cNvSpPr/>
              <p:nvPr/>
            </p:nvSpPr>
            <p:spPr bwMode="auto">
              <a:xfrm>
                <a:off x="4251325" y="2251075"/>
                <a:ext cx="195263" cy="161925"/>
              </a:xfrm>
              <a:custGeom>
                <a:avLst/>
                <a:gdLst/>
                <a:ahLst/>
                <a:cxnLst>
                  <a:cxn ang="0">
                    <a:pos x="15" y="307"/>
                  </a:cxn>
                  <a:cxn ang="0">
                    <a:pos x="9" y="306"/>
                  </a:cxn>
                  <a:cxn ang="0">
                    <a:pos x="2" y="298"/>
                  </a:cxn>
                  <a:cxn ang="0">
                    <a:pos x="0" y="293"/>
                  </a:cxn>
                  <a:cxn ang="0">
                    <a:pos x="2" y="281"/>
                  </a:cxn>
                  <a:cxn ang="0">
                    <a:pos x="6" y="275"/>
                  </a:cxn>
                  <a:cxn ang="0">
                    <a:pos x="12" y="272"/>
                  </a:cxn>
                  <a:cxn ang="0">
                    <a:pos x="18" y="269"/>
                  </a:cxn>
                  <a:cxn ang="0">
                    <a:pos x="30" y="259"/>
                  </a:cxn>
                  <a:cxn ang="0">
                    <a:pos x="48" y="238"/>
                  </a:cxn>
                  <a:cxn ang="0">
                    <a:pos x="59" y="222"/>
                  </a:cxn>
                  <a:cxn ang="0">
                    <a:pos x="75" y="201"/>
                  </a:cxn>
                  <a:cxn ang="0">
                    <a:pos x="94" y="180"/>
                  </a:cxn>
                  <a:cxn ang="0">
                    <a:pos x="136" y="143"/>
                  </a:cxn>
                  <a:cxn ang="0">
                    <a:pos x="160" y="124"/>
                  </a:cxn>
                  <a:cxn ang="0">
                    <a:pos x="174" y="112"/>
                  </a:cxn>
                  <a:cxn ang="0">
                    <a:pos x="224" y="83"/>
                  </a:cxn>
                  <a:cxn ang="0">
                    <a:pos x="241" y="73"/>
                  </a:cxn>
                  <a:cxn ang="0">
                    <a:pos x="259" y="63"/>
                  </a:cxn>
                  <a:cxn ang="0">
                    <a:pos x="305" y="32"/>
                  </a:cxn>
                  <a:cxn ang="0">
                    <a:pos x="345" y="3"/>
                  </a:cxn>
                  <a:cxn ang="0">
                    <a:pos x="354" y="0"/>
                  </a:cxn>
                  <a:cxn ang="0">
                    <a:pos x="359" y="1"/>
                  </a:cxn>
                  <a:cxn ang="0">
                    <a:pos x="366" y="8"/>
                  </a:cxn>
                  <a:cxn ang="0">
                    <a:pos x="368" y="12"/>
                  </a:cxn>
                  <a:cxn ang="0">
                    <a:pos x="369" y="22"/>
                  </a:cxn>
                  <a:cxn ang="0">
                    <a:pos x="367" y="29"/>
                  </a:cxn>
                  <a:cxn ang="0">
                    <a:pos x="362" y="35"/>
                  </a:cxn>
                  <a:cxn ang="0">
                    <a:pos x="339" y="51"/>
                  </a:cxn>
                  <a:cxn ang="0">
                    <a:pos x="270" y="96"/>
                  </a:cxn>
                  <a:cxn ang="0">
                    <a:pos x="240" y="115"/>
                  </a:cxn>
                  <a:cxn ang="0">
                    <a:pos x="180" y="157"/>
                  </a:cxn>
                  <a:cxn ang="0">
                    <a:pos x="151" y="179"/>
                  </a:cxn>
                  <a:cxn ang="0">
                    <a:pos x="109" y="218"/>
                  </a:cxn>
                  <a:cxn ang="0">
                    <a:pos x="78" y="252"/>
                  </a:cxn>
                  <a:cxn ang="0">
                    <a:pos x="69" y="264"/>
                  </a:cxn>
                  <a:cxn ang="0">
                    <a:pos x="47" y="290"/>
                  </a:cxn>
                  <a:cxn ang="0">
                    <a:pos x="35" y="300"/>
                  </a:cxn>
                  <a:cxn ang="0">
                    <a:pos x="21" y="306"/>
                  </a:cxn>
                  <a:cxn ang="0">
                    <a:pos x="15" y="307"/>
                  </a:cxn>
                </a:cxnLst>
                <a:rect l="0" t="0" r="r" b="b"/>
                <a:pathLst>
                  <a:path w="369" h="307">
                    <a:moveTo>
                      <a:pt x="15" y="307"/>
                    </a:moveTo>
                    <a:lnTo>
                      <a:pt x="15" y="307"/>
                    </a:lnTo>
                    <a:lnTo>
                      <a:pt x="12" y="307"/>
                    </a:lnTo>
                    <a:lnTo>
                      <a:pt x="9" y="306"/>
                    </a:lnTo>
                    <a:lnTo>
                      <a:pt x="5" y="303"/>
                    </a:lnTo>
                    <a:lnTo>
                      <a:pt x="2" y="298"/>
                    </a:lnTo>
                    <a:lnTo>
                      <a:pt x="0" y="293"/>
                    </a:lnTo>
                    <a:lnTo>
                      <a:pt x="0" y="293"/>
                    </a:lnTo>
                    <a:lnTo>
                      <a:pt x="0" y="287"/>
                    </a:lnTo>
                    <a:lnTo>
                      <a:pt x="2" y="281"/>
                    </a:lnTo>
                    <a:lnTo>
                      <a:pt x="4" y="277"/>
                    </a:lnTo>
                    <a:lnTo>
                      <a:pt x="6" y="275"/>
                    </a:lnTo>
                    <a:lnTo>
                      <a:pt x="9" y="273"/>
                    </a:lnTo>
                    <a:lnTo>
                      <a:pt x="12" y="272"/>
                    </a:lnTo>
                    <a:lnTo>
                      <a:pt x="12" y="272"/>
                    </a:lnTo>
                    <a:lnTo>
                      <a:pt x="18" y="269"/>
                    </a:lnTo>
                    <a:lnTo>
                      <a:pt x="24" y="265"/>
                    </a:lnTo>
                    <a:lnTo>
                      <a:pt x="30" y="259"/>
                    </a:lnTo>
                    <a:lnTo>
                      <a:pt x="36" y="253"/>
                    </a:lnTo>
                    <a:lnTo>
                      <a:pt x="48" y="238"/>
                    </a:lnTo>
                    <a:lnTo>
                      <a:pt x="59" y="222"/>
                    </a:lnTo>
                    <a:lnTo>
                      <a:pt x="59" y="222"/>
                    </a:lnTo>
                    <a:lnTo>
                      <a:pt x="68" y="210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94" y="180"/>
                    </a:lnTo>
                    <a:lnTo>
                      <a:pt x="114" y="162"/>
                    </a:lnTo>
                    <a:lnTo>
                      <a:pt x="136" y="143"/>
                    </a:lnTo>
                    <a:lnTo>
                      <a:pt x="157" y="126"/>
                    </a:lnTo>
                    <a:lnTo>
                      <a:pt x="160" y="124"/>
                    </a:lnTo>
                    <a:lnTo>
                      <a:pt x="160" y="124"/>
                    </a:lnTo>
                    <a:lnTo>
                      <a:pt x="174" y="112"/>
                    </a:lnTo>
                    <a:lnTo>
                      <a:pt x="190" y="102"/>
                    </a:lnTo>
                    <a:lnTo>
                      <a:pt x="224" y="83"/>
                    </a:lnTo>
                    <a:lnTo>
                      <a:pt x="224" y="83"/>
                    </a:lnTo>
                    <a:lnTo>
                      <a:pt x="241" y="73"/>
                    </a:lnTo>
                    <a:lnTo>
                      <a:pt x="259" y="63"/>
                    </a:lnTo>
                    <a:lnTo>
                      <a:pt x="259" y="63"/>
                    </a:lnTo>
                    <a:lnTo>
                      <a:pt x="283" y="47"/>
                    </a:lnTo>
                    <a:lnTo>
                      <a:pt x="305" y="32"/>
                    </a:lnTo>
                    <a:lnTo>
                      <a:pt x="345" y="3"/>
                    </a:lnTo>
                    <a:lnTo>
                      <a:pt x="345" y="3"/>
                    </a:lnTo>
                    <a:lnTo>
                      <a:pt x="350" y="1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9" y="1"/>
                    </a:lnTo>
                    <a:lnTo>
                      <a:pt x="363" y="4"/>
                    </a:lnTo>
                    <a:lnTo>
                      <a:pt x="366" y="8"/>
                    </a:lnTo>
                    <a:lnTo>
                      <a:pt x="368" y="12"/>
                    </a:lnTo>
                    <a:lnTo>
                      <a:pt x="368" y="12"/>
                    </a:lnTo>
                    <a:lnTo>
                      <a:pt x="369" y="16"/>
                    </a:lnTo>
                    <a:lnTo>
                      <a:pt x="369" y="22"/>
                    </a:lnTo>
                    <a:lnTo>
                      <a:pt x="369" y="25"/>
                    </a:lnTo>
                    <a:lnTo>
                      <a:pt x="367" y="29"/>
                    </a:lnTo>
                    <a:lnTo>
                      <a:pt x="365" y="32"/>
                    </a:lnTo>
                    <a:lnTo>
                      <a:pt x="362" y="35"/>
                    </a:lnTo>
                    <a:lnTo>
                      <a:pt x="362" y="35"/>
                    </a:lnTo>
                    <a:lnTo>
                      <a:pt x="339" y="51"/>
                    </a:lnTo>
                    <a:lnTo>
                      <a:pt x="317" y="67"/>
                    </a:lnTo>
                    <a:lnTo>
                      <a:pt x="270" y="96"/>
                    </a:lnTo>
                    <a:lnTo>
                      <a:pt x="270" y="96"/>
                    </a:lnTo>
                    <a:lnTo>
                      <a:pt x="240" y="115"/>
                    </a:lnTo>
                    <a:lnTo>
                      <a:pt x="210" y="135"/>
                    </a:lnTo>
                    <a:lnTo>
                      <a:pt x="180" y="157"/>
                    </a:lnTo>
                    <a:lnTo>
                      <a:pt x="151" y="179"/>
                    </a:lnTo>
                    <a:lnTo>
                      <a:pt x="151" y="179"/>
                    </a:lnTo>
                    <a:lnTo>
                      <a:pt x="131" y="198"/>
                    </a:lnTo>
                    <a:lnTo>
                      <a:pt x="109" y="218"/>
                    </a:lnTo>
                    <a:lnTo>
                      <a:pt x="88" y="239"/>
                    </a:lnTo>
                    <a:lnTo>
                      <a:pt x="78" y="252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59" y="277"/>
                    </a:lnTo>
                    <a:lnTo>
                      <a:pt x="47" y="290"/>
                    </a:lnTo>
                    <a:lnTo>
                      <a:pt x="42" y="295"/>
                    </a:lnTo>
                    <a:lnTo>
                      <a:pt x="35" y="300"/>
                    </a:lnTo>
                    <a:lnTo>
                      <a:pt x="29" y="304"/>
                    </a:lnTo>
                    <a:lnTo>
                      <a:pt x="21" y="306"/>
                    </a:lnTo>
                    <a:lnTo>
                      <a:pt x="21" y="306"/>
                    </a:lnTo>
                    <a:lnTo>
                      <a:pt x="15" y="307"/>
                    </a:lnTo>
                    <a:lnTo>
                      <a:pt x="15" y="30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98" name="Freeform 208"/>
              <p:cNvSpPr/>
              <p:nvPr/>
            </p:nvSpPr>
            <p:spPr bwMode="auto">
              <a:xfrm>
                <a:off x="4284663" y="2282825"/>
                <a:ext cx="195263" cy="171450"/>
              </a:xfrm>
              <a:custGeom>
                <a:avLst/>
                <a:gdLst/>
                <a:ahLst/>
                <a:cxnLst>
                  <a:cxn ang="0">
                    <a:pos x="15" y="323"/>
                  </a:cxn>
                  <a:cxn ang="0">
                    <a:pos x="6" y="319"/>
                  </a:cxn>
                  <a:cxn ang="0">
                    <a:pos x="1" y="309"/>
                  </a:cxn>
                  <a:cxn ang="0">
                    <a:pos x="0" y="306"/>
                  </a:cxn>
                  <a:cxn ang="0">
                    <a:pos x="0" y="297"/>
                  </a:cxn>
                  <a:cxn ang="0">
                    <a:pos x="4" y="290"/>
                  </a:cxn>
                  <a:cxn ang="0">
                    <a:pos x="7" y="287"/>
                  </a:cxn>
                  <a:cxn ang="0">
                    <a:pos x="15" y="277"/>
                  </a:cxn>
                  <a:cxn ang="0">
                    <a:pos x="20" y="266"/>
                  </a:cxn>
                  <a:cxn ang="0">
                    <a:pos x="29" y="253"/>
                  </a:cxn>
                  <a:cxn ang="0">
                    <a:pos x="48" y="230"/>
                  </a:cxn>
                  <a:cxn ang="0">
                    <a:pos x="68" y="211"/>
                  </a:cxn>
                  <a:cxn ang="0">
                    <a:pos x="94" y="190"/>
                  </a:cxn>
                  <a:cxn ang="0">
                    <a:pos x="126" y="162"/>
                  </a:cxn>
                  <a:cxn ang="0">
                    <a:pos x="159" y="135"/>
                  </a:cxn>
                  <a:cxn ang="0">
                    <a:pos x="187" y="111"/>
                  </a:cxn>
                  <a:cxn ang="0">
                    <a:pos x="236" y="73"/>
                  </a:cxn>
                  <a:cxn ang="0">
                    <a:pos x="254" y="61"/>
                  </a:cxn>
                  <a:cxn ang="0">
                    <a:pos x="311" y="23"/>
                  </a:cxn>
                  <a:cxn ang="0">
                    <a:pos x="344" y="3"/>
                  </a:cxn>
                  <a:cxn ang="0">
                    <a:pos x="348" y="1"/>
                  </a:cxn>
                  <a:cxn ang="0">
                    <a:pos x="352" y="0"/>
                  </a:cxn>
                  <a:cxn ang="0">
                    <a:pos x="358" y="2"/>
                  </a:cxn>
                  <a:cxn ang="0">
                    <a:pos x="366" y="9"/>
                  </a:cxn>
                  <a:cxn ang="0">
                    <a:pos x="368" y="14"/>
                  </a:cxn>
                  <a:cxn ang="0">
                    <a:pos x="369" y="22"/>
                  </a:cxn>
                  <a:cxn ang="0">
                    <a:pos x="366" y="29"/>
                  </a:cxn>
                  <a:cxn ang="0">
                    <a:pos x="361" y="35"/>
                  </a:cxn>
                  <a:cxn ang="0">
                    <a:pos x="325" y="57"/>
                  </a:cxn>
                  <a:cxn ang="0">
                    <a:pos x="271" y="92"/>
                  </a:cxn>
                  <a:cxn ang="0">
                    <a:pos x="250" y="107"/>
                  </a:cxn>
                  <a:cxn ang="0">
                    <a:pos x="190" y="157"/>
                  </a:cxn>
                  <a:cxn ang="0">
                    <a:pos x="164" y="179"/>
                  </a:cxn>
                  <a:cxn ang="0">
                    <a:pos x="134" y="203"/>
                  </a:cxn>
                  <a:cxn ang="0">
                    <a:pos x="102" y="229"/>
                  </a:cxn>
                  <a:cxn ang="0">
                    <a:pos x="72" y="258"/>
                  </a:cxn>
                  <a:cxn ang="0">
                    <a:pos x="66" y="264"/>
                  </a:cxn>
                  <a:cxn ang="0">
                    <a:pos x="51" y="286"/>
                  </a:cxn>
                  <a:cxn ang="0">
                    <a:pos x="46" y="295"/>
                  </a:cxn>
                  <a:cxn ang="0">
                    <a:pos x="33" y="312"/>
                  </a:cxn>
                  <a:cxn ang="0">
                    <a:pos x="24" y="319"/>
                  </a:cxn>
                  <a:cxn ang="0">
                    <a:pos x="15" y="323"/>
                  </a:cxn>
                </a:cxnLst>
                <a:rect l="0" t="0" r="r" b="b"/>
                <a:pathLst>
                  <a:path w="369" h="323">
                    <a:moveTo>
                      <a:pt x="15" y="323"/>
                    </a:moveTo>
                    <a:lnTo>
                      <a:pt x="15" y="323"/>
                    </a:lnTo>
                    <a:lnTo>
                      <a:pt x="10" y="322"/>
                    </a:lnTo>
                    <a:lnTo>
                      <a:pt x="6" y="319"/>
                    </a:lnTo>
                    <a:lnTo>
                      <a:pt x="3" y="315"/>
                    </a:lnTo>
                    <a:lnTo>
                      <a:pt x="1" y="309"/>
                    </a:lnTo>
                    <a:lnTo>
                      <a:pt x="1" y="309"/>
                    </a:lnTo>
                    <a:lnTo>
                      <a:pt x="0" y="306"/>
                    </a:lnTo>
                    <a:lnTo>
                      <a:pt x="0" y="300"/>
                    </a:lnTo>
                    <a:lnTo>
                      <a:pt x="0" y="297"/>
                    </a:lnTo>
                    <a:lnTo>
                      <a:pt x="2" y="294"/>
                    </a:lnTo>
                    <a:lnTo>
                      <a:pt x="4" y="290"/>
                    </a:lnTo>
                    <a:lnTo>
                      <a:pt x="7" y="287"/>
                    </a:lnTo>
                    <a:lnTo>
                      <a:pt x="7" y="287"/>
                    </a:lnTo>
                    <a:lnTo>
                      <a:pt x="11" y="283"/>
                    </a:lnTo>
                    <a:lnTo>
                      <a:pt x="15" y="277"/>
                    </a:lnTo>
                    <a:lnTo>
                      <a:pt x="20" y="266"/>
                    </a:lnTo>
                    <a:lnTo>
                      <a:pt x="20" y="266"/>
                    </a:lnTo>
                    <a:lnTo>
                      <a:pt x="24" y="259"/>
                    </a:lnTo>
                    <a:lnTo>
                      <a:pt x="29" y="253"/>
                    </a:lnTo>
                    <a:lnTo>
                      <a:pt x="29" y="253"/>
                    </a:lnTo>
                    <a:lnTo>
                      <a:pt x="48" y="230"/>
                    </a:lnTo>
                    <a:lnTo>
                      <a:pt x="59" y="221"/>
                    </a:lnTo>
                    <a:lnTo>
                      <a:pt x="68" y="211"/>
                    </a:lnTo>
                    <a:lnTo>
                      <a:pt x="68" y="211"/>
                    </a:lnTo>
                    <a:lnTo>
                      <a:pt x="94" y="190"/>
                    </a:lnTo>
                    <a:lnTo>
                      <a:pt x="94" y="190"/>
                    </a:lnTo>
                    <a:lnTo>
                      <a:pt x="126" y="162"/>
                    </a:lnTo>
                    <a:lnTo>
                      <a:pt x="159" y="135"/>
                    </a:lnTo>
                    <a:lnTo>
                      <a:pt x="159" y="135"/>
                    </a:lnTo>
                    <a:lnTo>
                      <a:pt x="187" y="111"/>
                    </a:lnTo>
                    <a:lnTo>
                      <a:pt x="187" y="111"/>
                    </a:lnTo>
                    <a:lnTo>
                      <a:pt x="220" y="85"/>
                    </a:lnTo>
                    <a:lnTo>
                      <a:pt x="236" y="73"/>
                    </a:lnTo>
                    <a:lnTo>
                      <a:pt x="254" y="61"/>
                    </a:lnTo>
                    <a:lnTo>
                      <a:pt x="254" y="61"/>
                    </a:lnTo>
                    <a:lnTo>
                      <a:pt x="282" y="41"/>
                    </a:lnTo>
                    <a:lnTo>
                      <a:pt x="311" y="23"/>
                    </a:lnTo>
                    <a:lnTo>
                      <a:pt x="311" y="23"/>
                    </a:lnTo>
                    <a:lnTo>
                      <a:pt x="344" y="3"/>
                    </a:lnTo>
                    <a:lnTo>
                      <a:pt x="344" y="3"/>
                    </a:lnTo>
                    <a:lnTo>
                      <a:pt x="348" y="1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55" y="1"/>
                    </a:lnTo>
                    <a:lnTo>
                      <a:pt x="358" y="2"/>
                    </a:lnTo>
                    <a:lnTo>
                      <a:pt x="363" y="5"/>
                    </a:lnTo>
                    <a:lnTo>
                      <a:pt x="366" y="9"/>
                    </a:lnTo>
                    <a:lnTo>
                      <a:pt x="368" y="14"/>
                    </a:lnTo>
                    <a:lnTo>
                      <a:pt x="368" y="14"/>
                    </a:lnTo>
                    <a:lnTo>
                      <a:pt x="369" y="17"/>
                    </a:lnTo>
                    <a:lnTo>
                      <a:pt x="369" y="22"/>
                    </a:lnTo>
                    <a:lnTo>
                      <a:pt x="368" y="25"/>
                    </a:lnTo>
                    <a:lnTo>
                      <a:pt x="366" y="29"/>
                    </a:lnTo>
                    <a:lnTo>
                      <a:pt x="364" y="32"/>
                    </a:lnTo>
                    <a:lnTo>
                      <a:pt x="361" y="35"/>
                    </a:lnTo>
                    <a:lnTo>
                      <a:pt x="361" y="35"/>
                    </a:lnTo>
                    <a:lnTo>
                      <a:pt x="325" y="57"/>
                    </a:lnTo>
                    <a:lnTo>
                      <a:pt x="325" y="57"/>
                    </a:lnTo>
                    <a:lnTo>
                      <a:pt x="271" y="92"/>
                    </a:lnTo>
                    <a:lnTo>
                      <a:pt x="271" y="92"/>
                    </a:lnTo>
                    <a:lnTo>
                      <a:pt x="250" y="107"/>
                    </a:lnTo>
                    <a:lnTo>
                      <a:pt x="229" y="123"/>
                    </a:lnTo>
                    <a:lnTo>
                      <a:pt x="190" y="157"/>
                    </a:lnTo>
                    <a:lnTo>
                      <a:pt x="190" y="157"/>
                    </a:lnTo>
                    <a:lnTo>
                      <a:pt x="164" y="179"/>
                    </a:lnTo>
                    <a:lnTo>
                      <a:pt x="164" y="179"/>
                    </a:lnTo>
                    <a:lnTo>
                      <a:pt x="134" y="203"/>
                    </a:lnTo>
                    <a:lnTo>
                      <a:pt x="134" y="203"/>
                    </a:lnTo>
                    <a:lnTo>
                      <a:pt x="102" y="229"/>
                    </a:lnTo>
                    <a:lnTo>
                      <a:pt x="86" y="242"/>
                    </a:lnTo>
                    <a:lnTo>
                      <a:pt x="72" y="258"/>
                    </a:lnTo>
                    <a:lnTo>
                      <a:pt x="72" y="258"/>
                    </a:lnTo>
                    <a:lnTo>
                      <a:pt x="66" y="264"/>
                    </a:lnTo>
                    <a:lnTo>
                      <a:pt x="61" y="271"/>
                    </a:lnTo>
                    <a:lnTo>
                      <a:pt x="51" y="286"/>
                    </a:lnTo>
                    <a:lnTo>
                      <a:pt x="51" y="286"/>
                    </a:lnTo>
                    <a:lnTo>
                      <a:pt x="46" y="295"/>
                    </a:lnTo>
                    <a:lnTo>
                      <a:pt x="40" y="303"/>
                    </a:lnTo>
                    <a:lnTo>
                      <a:pt x="33" y="312"/>
                    </a:lnTo>
                    <a:lnTo>
                      <a:pt x="24" y="319"/>
                    </a:lnTo>
                    <a:lnTo>
                      <a:pt x="24" y="319"/>
                    </a:lnTo>
                    <a:lnTo>
                      <a:pt x="19" y="322"/>
                    </a:lnTo>
                    <a:lnTo>
                      <a:pt x="15" y="323"/>
                    </a:lnTo>
                    <a:lnTo>
                      <a:pt x="15" y="3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99" name="Freeform 209"/>
              <p:cNvSpPr/>
              <p:nvPr/>
            </p:nvSpPr>
            <p:spPr bwMode="auto">
              <a:xfrm>
                <a:off x="4446588" y="2346325"/>
                <a:ext cx="285750" cy="307975"/>
              </a:xfrm>
              <a:custGeom>
                <a:avLst/>
                <a:gdLst/>
                <a:ahLst/>
                <a:cxnLst>
                  <a:cxn ang="0">
                    <a:pos x="524" y="583"/>
                  </a:cxn>
                  <a:cxn ang="0">
                    <a:pos x="515" y="580"/>
                  </a:cxn>
                  <a:cxn ang="0">
                    <a:pos x="501" y="571"/>
                  </a:cxn>
                  <a:cxn ang="0">
                    <a:pos x="476" y="549"/>
                  </a:cxn>
                  <a:cxn ang="0">
                    <a:pos x="437" y="513"/>
                  </a:cxn>
                  <a:cxn ang="0">
                    <a:pos x="414" y="488"/>
                  </a:cxn>
                  <a:cxn ang="0">
                    <a:pos x="388" y="460"/>
                  </a:cxn>
                  <a:cxn ang="0">
                    <a:pos x="339" y="409"/>
                  </a:cxn>
                  <a:cxn ang="0">
                    <a:pos x="300" y="361"/>
                  </a:cxn>
                  <a:cxn ang="0">
                    <a:pos x="288" y="344"/>
                  </a:cxn>
                  <a:cxn ang="0">
                    <a:pos x="246" y="293"/>
                  </a:cxn>
                  <a:cxn ang="0">
                    <a:pos x="202" y="245"/>
                  </a:cxn>
                  <a:cxn ang="0">
                    <a:pos x="167" y="208"/>
                  </a:cxn>
                  <a:cxn ang="0">
                    <a:pos x="134" y="170"/>
                  </a:cxn>
                  <a:cxn ang="0">
                    <a:pos x="121" y="153"/>
                  </a:cxn>
                  <a:cxn ang="0">
                    <a:pos x="95" y="121"/>
                  </a:cxn>
                  <a:cxn ang="0">
                    <a:pos x="54" y="76"/>
                  </a:cxn>
                  <a:cxn ang="0">
                    <a:pos x="24" y="48"/>
                  </a:cxn>
                  <a:cxn ang="0">
                    <a:pos x="8" y="36"/>
                  </a:cxn>
                  <a:cxn ang="0">
                    <a:pos x="3" y="29"/>
                  </a:cxn>
                  <a:cxn ang="0">
                    <a:pos x="0" y="22"/>
                  </a:cxn>
                  <a:cxn ang="0">
                    <a:pos x="1" y="13"/>
                  </a:cxn>
                  <a:cxn ang="0">
                    <a:pos x="4" y="8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25" y="3"/>
                  </a:cxn>
                  <a:cxn ang="0">
                    <a:pos x="41" y="15"/>
                  </a:cxn>
                  <a:cxn ang="0">
                    <a:pos x="70" y="41"/>
                  </a:cxn>
                  <a:cxn ang="0">
                    <a:pos x="110" y="84"/>
                  </a:cxn>
                  <a:cxn ang="0">
                    <a:pos x="136" y="115"/>
                  </a:cxn>
                  <a:cxn ang="0">
                    <a:pos x="206" y="198"/>
                  </a:cxn>
                  <a:cxn ang="0">
                    <a:pos x="290" y="291"/>
                  </a:cxn>
                  <a:cxn ang="0">
                    <a:pos x="303" y="306"/>
                  </a:cxn>
                  <a:cxn ang="0">
                    <a:pos x="341" y="353"/>
                  </a:cxn>
                  <a:cxn ang="0">
                    <a:pos x="371" y="390"/>
                  </a:cxn>
                  <a:cxn ang="0">
                    <a:pos x="403" y="425"/>
                  </a:cxn>
                  <a:cxn ang="0">
                    <a:pos x="433" y="457"/>
                  </a:cxn>
                  <a:cxn ang="0">
                    <a:pos x="457" y="482"/>
                  </a:cxn>
                  <a:cxn ang="0">
                    <a:pos x="493" y="518"/>
                  </a:cxn>
                  <a:cxn ang="0">
                    <a:pos x="519" y="540"/>
                  </a:cxn>
                  <a:cxn ang="0">
                    <a:pos x="532" y="549"/>
                  </a:cxn>
                  <a:cxn ang="0">
                    <a:pos x="539" y="554"/>
                  </a:cxn>
                  <a:cxn ang="0">
                    <a:pos x="541" y="560"/>
                  </a:cxn>
                  <a:cxn ang="0">
                    <a:pos x="541" y="570"/>
                  </a:cxn>
                  <a:cxn ang="0">
                    <a:pos x="539" y="575"/>
                  </a:cxn>
                  <a:cxn ang="0">
                    <a:pos x="530" y="582"/>
                  </a:cxn>
                  <a:cxn ang="0">
                    <a:pos x="524" y="583"/>
                  </a:cxn>
                </a:cxnLst>
                <a:rect l="0" t="0" r="r" b="b"/>
                <a:pathLst>
                  <a:path w="541" h="583">
                    <a:moveTo>
                      <a:pt x="524" y="583"/>
                    </a:moveTo>
                    <a:lnTo>
                      <a:pt x="524" y="583"/>
                    </a:lnTo>
                    <a:lnTo>
                      <a:pt x="520" y="582"/>
                    </a:lnTo>
                    <a:lnTo>
                      <a:pt x="515" y="580"/>
                    </a:lnTo>
                    <a:lnTo>
                      <a:pt x="515" y="580"/>
                    </a:lnTo>
                    <a:lnTo>
                      <a:pt x="501" y="571"/>
                    </a:lnTo>
                    <a:lnTo>
                      <a:pt x="488" y="560"/>
                    </a:lnTo>
                    <a:lnTo>
                      <a:pt x="476" y="549"/>
                    </a:lnTo>
                    <a:lnTo>
                      <a:pt x="462" y="538"/>
                    </a:lnTo>
                    <a:lnTo>
                      <a:pt x="437" y="513"/>
                    </a:lnTo>
                    <a:lnTo>
                      <a:pt x="414" y="488"/>
                    </a:lnTo>
                    <a:lnTo>
                      <a:pt x="414" y="488"/>
                    </a:lnTo>
                    <a:lnTo>
                      <a:pt x="388" y="460"/>
                    </a:lnTo>
                    <a:lnTo>
                      <a:pt x="388" y="460"/>
                    </a:lnTo>
                    <a:lnTo>
                      <a:pt x="365" y="437"/>
                    </a:lnTo>
                    <a:lnTo>
                      <a:pt x="339" y="409"/>
                    </a:lnTo>
                    <a:lnTo>
                      <a:pt x="313" y="377"/>
                    </a:lnTo>
                    <a:lnTo>
                      <a:pt x="300" y="361"/>
                    </a:lnTo>
                    <a:lnTo>
                      <a:pt x="288" y="344"/>
                    </a:lnTo>
                    <a:lnTo>
                      <a:pt x="288" y="344"/>
                    </a:lnTo>
                    <a:lnTo>
                      <a:pt x="268" y="319"/>
                    </a:lnTo>
                    <a:lnTo>
                      <a:pt x="246" y="293"/>
                    </a:lnTo>
                    <a:lnTo>
                      <a:pt x="224" y="269"/>
                    </a:lnTo>
                    <a:lnTo>
                      <a:pt x="202" y="245"/>
                    </a:lnTo>
                    <a:lnTo>
                      <a:pt x="202" y="245"/>
                    </a:lnTo>
                    <a:lnTo>
                      <a:pt x="167" y="208"/>
                    </a:lnTo>
                    <a:lnTo>
                      <a:pt x="150" y="189"/>
                    </a:lnTo>
                    <a:lnTo>
                      <a:pt x="134" y="170"/>
                    </a:lnTo>
                    <a:lnTo>
                      <a:pt x="134" y="170"/>
                    </a:lnTo>
                    <a:lnTo>
                      <a:pt x="121" y="153"/>
                    </a:lnTo>
                    <a:lnTo>
                      <a:pt x="121" y="153"/>
                    </a:lnTo>
                    <a:lnTo>
                      <a:pt x="95" y="121"/>
                    </a:lnTo>
                    <a:lnTo>
                      <a:pt x="69" y="90"/>
                    </a:lnTo>
                    <a:lnTo>
                      <a:pt x="54" y="76"/>
                    </a:lnTo>
                    <a:lnTo>
                      <a:pt x="40" y="61"/>
                    </a:lnTo>
                    <a:lnTo>
                      <a:pt x="24" y="48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5" y="32"/>
                    </a:lnTo>
                    <a:lnTo>
                      <a:pt x="3" y="29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4" y="8"/>
                    </a:lnTo>
                    <a:lnTo>
                      <a:pt x="7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41" y="15"/>
                    </a:lnTo>
                    <a:lnTo>
                      <a:pt x="55" y="28"/>
                    </a:lnTo>
                    <a:lnTo>
                      <a:pt x="70" y="41"/>
                    </a:lnTo>
                    <a:lnTo>
                      <a:pt x="83" y="55"/>
                    </a:lnTo>
                    <a:lnTo>
                      <a:pt x="110" y="84"/>
                    </a:lnTo>
                    <a:lnTo>
                      <a:pt x="136" y="115"/>
                    </a:lnTo>
                    <a:lnTo>
                      <a:pt x="136" y="115"/>
                    </a:lnTo>
                    <a:lnTo>
                      <a:pt x="170" y="156"/>
                    </a:lnTo>
                    <a:lnTo>
                      <a:pt x="206" y="198"/>
                    </a:lnTo>
                    <a:lnTo>
                      <a:pt x="246" y="242"/>
                    </a:lnTo>
                    <a:lnTo>
                      <a:pt x="290" y="291"/>
                    </a:lnTo>
                    <a:lnTo>
                      <a:pt x="290" y="291"/>
                    </a:lnTo>
                    <a:lnTo>
                      <a:pt x="303" y="306"/>
                    </a:lnTo>
                    <a:lnTo>
                      <a:pt x="317" y="322"/>
                    </a:lnTo>
                    <a:lnTo>
                      <a:pt x="341" y="353"/>
                    </a:lnTo>
                    <a:lnTo>
                      <a:pt x="341" y="353"/>
                    </a:lnTo>
                    <a:lnTo>
                      <a:pt x="371" y="390"/>
                    </a:lnTo>
                    <a:lnTo>
                      <a:pt x="387" y="407"/>
                    </a:lnTo>
                    <a:lnTo>
                      <a:pt x="403" y="425"/>
                    </a:lnTo>
                    <a:lnTo>
                      <a:pt x="403" y="425"/>
                    </a:lnTo>
                    <a:lnTo>
                      <a:pt x="433" y="457"/>
                    </a:lnTo>
                    <a:lnTo>
                      <a:pt x="433" y="457"/>
                    </a:lnTo>
                    <a:lnTo>
                      <a:pt x="457" y="482"/>
                    </a:lnTo>
                    <a:lnTo>
                      <a:pt x="481" y="507"/>
                    </a:lnTo>
                    <a:lnTo>
                      <a:pt x="493" y="518"/>
                    </a:lnTo>
                    <a:lnTo>
                      <a:pt x="507" y="529"/>
                    </a:lnTo>
                    <a:lnTo>
                      <a:pt x="519" y="540"/>
                    </a:lnTo>
                    <a:lnTo>
                      <a:pt x="532" y="549"/>
                    </a:lnTo>
                    <a:lnTo>
                      <a:pt x="532" y="549"/>
                    </a:lnTo>
                    <a:lnTo>
                      <a:pt x="537" y="552"/>
                    </a:lnTo>
                    <a:lnTo>
                      <a:pt x="539" y="554"/>
                    </a:lnTo>
                    <a:lnTo>
                      <a:pt x="540" y="557"/>
                    </a:lnTo>
                    <a:lnTo>
                      <a:pt x="541" y="560"/>
                    </a:lnTo>
                    <a:lnTo>
                      <a:pt x="541" y="565"/>
                    </a:lnTo>
                    <a:lnTo>
                      <a:pt x="541" y="570"/>
                    </a:lnTo>
                    <a:lnTo>
                      <a:pt x="541" y="570"/>
                    </a:lnTo>
                    <a:lnTo>
                      <a:pt x="539" y="575"/>
                    </a:lnTo>
                    <a:lnTo>
                      <a:pt x="534" y="579"/>
                    </a:lnTo>
                    <a:lnTo>
                      <a:pt x="530" y="582"/>
                    </a:lnTo>
                    <a:lnTo>
                      <a:pt x="527" y="583"/>
                    </a:lnTo>
                    <a:lnTo>
                      <a:pt x="524" y="583"/>
                    </a:lnTo>
                    <a:lnTo>
                      <a:pt x="524" y="58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00" name="Freeform 210"/>
              <p:cNvSpPr/>
              <p:nvPr/>
            </p:nvSpPr>
            <p:spPr bwMode="auto">
              <a:xfrm>
                <a:off x="4349750" y="2435225"/>
                <a:ext cx="273050" cy="288925"/>
              </a:xfrm>
              <a:custGeom>
                <a:avLst/>
                <a:gdLst/>
                <a:ahLst/>
                <a:cxnLst>
                  <a:cxn ang="0">
                    <a:pos x="493" y="546"/>
                  </a:cxn>
                  <a:cxn ang="0">
                    <a:pos x="481" y="537"/>
                  </a:cxn>
                  <a:cxn ang="0">
                    <a:pos x="475" y="524"/>
                  </a:cxn>
                  <a:cxn ang="0">
                    <a:pos x="457" y="505"/>
                  </a:cxn>
                  <a:cxn ang="0">
                    <a:pos x="444" y="490"/>
                  </a:cxn>
                  <a:cxn ang="0">
                    <a:pos x="436" y="479"/>
                  </a:cxn>
                  <a:cxn ang="0">
                    <a:pos x="411" y="452"/>
                  </a:cxn>
                  <a:cxn ang="0">
                    <a:pos x="402" y="443"/>
                  </a:cxn>
                  <a:cxn ang="0">
                    <a:pos x="387" y="420"/>
                  </a:cxn>
                  <a:cxn ang="0">
                    <a:pos x="376" y="410"/>
                  </a:cxn>
                  <a:cxn ang="0">
                    <a:pos x="345" y="378"/>
                  </a:cxn>
                  <a:cxn ang="0">
                    <a:pos x="321" y="352"/>
                  </a:cxn>
                  <a:cxn ang="0">
                    <a:pos x="280" y="313"/>
                  </a:cxn>
                  <a:cxn ang="0">
                    <a:pos x="252" y="285"/>
                  </a:cxn>
                  <a:cxn ang="0">
                    <a:pos x="151" y="183"/>
                  </a:cxn>
                  <a:cxn ang="0">
                    <a:pos x="106" y="136"/>
                  </a:cxn>
                  <a:cxn ang="0">
                    <a:pos x="64" y="92"/>
                  </a:cxn>
                  <a:cxn ang="0">
                    <a:pos x="33" y="58"/>
                  </a:cxn>
                  <a:cxn ang="0">
                    <a:pos x="13" y="39"/>
                  </a:cxn>
                  <a:cxn ang="0">
                    <a:pos x="3" y="26"/>
                  </a:cxn>
                  <a:cxn ang="0">
                    <a:pos x="0" y="14"/>
                  </a:cxn>
                  <a:cxn ang="0">
                    <a:pos x="5" y="6"/>
                  </a:cxn>
                  <a:cxn ang="0">
                    <a:pos x="19" y="0"/>
                  </a:cxn>
                  <a:cxn ang="0">
                    <a:pos x="26" y="2"/>
                  </a:cxn>
                  <a:cxn ang="0">
                    <a:pos x="34" y="8"/>
                  </a:cxn>
                  <a:cxn ang="0">
                    <a:pos x="72" y="47"/>
                  </a:cxn>
                  <a:cxn ang="0">
                    <a:pos x="94" y="67"/>
                  </a:cxn>
                  <a:cxn ang="0">
                    <a:pos x="151" y="133"/>
                  </a:cxn>
                  <a:cxn ang="0">
                    <a:pos x="191" y="176"/>
                  </a:cxn>
                  <a:cxn ang="0">
                    <a:pos x="275" y="260"/>
                  </a:cxn>
                  <a:cxn ang="0">
                    <a:pos x="311" y="293"/>
                  </a:cxn>
                  <a:cxn ang="0">
                    <a:pos x="364" y="343"/>
                  </a:cxn>
                  <a:cxn ang="0">
                    <a:pos x="407" y="387"/>
                  </a:cxn>
                  <a:cxn ang="0">
                    <a:pos x="423" y="411"/>
                  </a:cxn>
                  <a:cxn ang="0">
                    <a:pos x="440" y="429"/>
                  </a:cxn>
                  <a:cxn ang="0">
                    <a:pos x="452" y="440"/>
                  </a:cxn>
                  <a:cxn ang="0">
                    <a:pos x="460" y="452"/>
                  </a:cxn>
                  <a:cxn ang="0">
                    <a:pos x="481" y="478"/>
                  </a:cxn>
                  <a:cxn ang="0">
                    <a:pos x="496" y="493"/>
                  </a:cxn>
                  <a:cxn ang="0">
                    <a:pos x="508" y="510"/>
                  </a:cxn>
                  <a:cxn ang="0">
                    <a:pos x="512" y="513"/>
                  </a:cxn>
                  <a:cxn ang="0">
                    <a:pos x="515" y="524"/>
                  </a:cxn>
                  <a:cxn ang="0">
                    <a:pos x="515" y="533"/>
                  </a:cxn>
                  <a:cxn ang="0">
                    <a:pos x="510" y="542"/>
                  </a:cxn>
                  <a:cxn ang="0">
                    <a:pos x="499" y="546"/>
                  </a:cxn>
                </a:cxnLst>
                <a:rect l="0" t="0" r="r" b="b"/>
                <a:pathLst>
                  <a:path w="515" h="546">
                    <a:moveTo>
                      <a:pt x="499" y="546"/>
                    </a:moveTo>
                    <a:lnTo>
                      <a:pt x="499" y="546"/>
                    </a:lnTo>
                    <a:lnTo>
                      <a:pt x="493" y="546"/>
                    </a:lnTo>
                    <a:lnTo>
                      <a:pt x="488" y="543"/>
                    </a:lnTo>
                    <a:lnTo>
                      <a:pt x="483" y="540"/>
                    </a:lnTo>
                    <a:lnTo>
                      <a:pt x="481" y="537"/>
                    </a:lnTo>
                    <a:lnTo>
                      <a:pt x="480" y="534"/>
                    </a:lnTo>
                    <a:lnTo>
                      <a:pt x="480" y="534"/>
                    </a:lnTo>
                    <a:lnTo>
                      <a:pt x="475" y="524"/>
                    </a:lnTo>
                    <a:lnTo>
                      <a:pt x="470" y="517"/>
                    </a:lnTo>
                    <a:lnTo>
                      <a:pt x="463" y="511"/>
                    </a:lnTo>
                    <a:lnTo>
                      <a:pt x="457" y="505"/>
                    </a:lnTo>
                    <a:lnTo>
                      <a:pt x="457" y="505"/>
                    </a:lnTo>
                    <a:lnTo>
                      <a:pt x="450" y="498"/>
                    </a:lnTo>
                    <a:lnTo>
                      <a:pt x="444" y="490"/>
                    </a:lnTo>
                    <a:lnTo>
                      <a:pt x="444" y="490"/>
                    </a:lnTo>
                    <a:lnTo>
                      <a:pt x="436" y="479"/>
                    </a:lnTo>
                    <a:lnTo>
                      <a:pt x="436" y="479"/>
                    </a:lnTo>
                    <a:lnTo>
                      <a:pt x="425" y="466"/>
                    </a:lnTo>
                    <a:lnTo>
                      <a:pt x="419" y="458"/>
                    </a:lnTo>
                    <a:lnTo>
                      <a:pt x="411" y="452"/>
                    </a:lnTo>
                    <a:lnTo>
                      <a:pt x="411" y="452"/>
                    </a:lnTo>
                    <a:lnTo>
                      <a:pt x="407" y="448"/>
                    </a:lnTo>
                    <a:lnTo>
                      <a:pt x="402" y="443"/>
                    </a:lnTo>
                    <a:lnTo>
                      <a:pt x="395" y="433"/>
                    </a:lnTo>
                    <a:lnTo>
                      <a:pt x="395" y="433"/>
                    </a:lnTo>
                    <a:lnTo>
                      <a:pt x="387" y="420"/>
                    </a:lnTo>
                    <a:lnTo>
                      <a:pt x="382" y="415"/>
                    </a:lnTo>
                    <a:lnTo>
                      <a:pt x="376" y="410"/>
                    </a:lnTo>
                    <a:lnTo>
                      <a:pt x="376" y="410"/>
                    </a:lnTo>
                    <a:lnTo>
                      <a:pt x="367" y="404"/>
                    </a:lnTo>
                    <a:lnTo>
                      <a:pt x="360" y="395"/>
                    </a:lnTo>
                    <a:lnTo>
                      <a:pt x="345" y="378"/>
                    </a:lnTo>
                    <a:lnTo>
                      <a:pt x="345" y="378"/>
                    </a:lnTo>
                    <a:lnTo>
                      <a:pt x="333" y="364"/>
                    </a:lnTo>
                    <a:lnTo>
                      <a:pt x="321" y="352"/>
                    </a:lnTo>
                    <a:lnTo>
                      <a:pt x="321" y="352"/>
                    </a:lnTo>
                    <a:lnTo>
                      <a:pt x="299" y="332"/>
                    </a:lnTo>
                    <a:lnTo>
                      <a:pt x="280" y="313"/>
                    </a:lnTo>
                    <a:lnTo>
                      <a:pt x="280" y="313"/>
                    </a:lnTo>
                    <a:lnTo>
                      <a:pt x="252" y="285"/>
                    </a:lnTo>
                    <a:lnTo>
                      <a:pt x="252" y="285"/>
                    </a:lnTo>
                    <a:lnTo>
                      <a:pt x="225" y="260"/>
                    </a:lnTo>
                    <a:lnTo>
                      <a:pt x="200" y="234"/>
                    </a:lnTo>
                    <a:lnTo>
                      <a:pt x="151" y="183"/>
                    </a:lnTo>
                    <a:lnTo>
                      <a:pt x="151" y="183"/>
                    </a:lnTo>
                    <a:lnTo>
                      <a:pt x="106" y="136"/>
                    </a:lnTo>
                    <a:lnTo>
                      <a:pt x="106" y="136"/>
                    </a:lnTo>
                    <a:lnTo>
                      <a:pt x="87" y="116"/>
                    </a:lnTo>
                    <a:lnTo>
                      <a:pt x="87" y="116"/>
                    </a:lnTo>
                    <a:lnTo>
                      <a:pt x="64" y="92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33" y="58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13" y="39"/>
                    </a:lnTo>
                    <a:lnTo>
                      <a:pt x="8" y="33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6"/>
                    </a:lnTo>
                    <a:lnTo>
                      <a:pt x="9" y="3"/>
                    </a:lnTo>
                    <a:lnTo>
                      <a:pt x="14" y="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6" y="2"/>
                    </a:lnTo>
                    <a:lnTo>
                      <a:pt x="31" y="4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42" y="18"/>
                    </a:lnTo>
                    <a:lnTo>
                      <a:pt x="51" y="29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83" y="57"/>
                    </a:lnTo>
                    <a:lnTo>
                      <a:pt x="94" y="67"/>
                    </a:lnTo>
                    <a:lnTo>
                      <a:pt x="94" y="67"/>
                    </a:lnTo>
                    <a:lnTo>
                      <a:pt x="124" y="100"/>
                    </a:lnTo>
                    <a:lnTo>
                      <a:pt x="151" y="133"/>
                    </a:lnTo>
                    <a:lnTo>
                      <a:pt x="164" y="146"/>
                    </a:lnTo>
                    <a:lnTo>
                      <a:pt x="164" y="146"/>
                    </a:lnTo>
                    <a:lnTo>
                      <a:pt x="191" y="176"/>
                    </a:lnTo>
                    <a:lnTo>
                      <a:pt x="219" y="205"/>
                    </a:lnTo>
                    <a:lnTo>
                      <a:pt x="247" y="232"/>
                    </a:lnTo>
                    <a:lnTo>
                      <a:pt x="275" y="260"/>
                    </a:lnTo>
                    <a:lnTo>
                      <a:pt x="275" y="260"/>
                    </a:lnTo>
                    <a:lnTo>
                      <a:pt x="311" y="293"/>
                    </a:lnTo>
                    <a:lnTo>
                      <a:pt x="311" y="293"/>
                    </a:lnTo>
                    <a:lnTo>
                      <a:pt x="342" y="321"/>
                    </a:lnTo>
                    <a:lnTo>
                      <a:pt x="342" y="321"/>
                    </a:lnTo>
                    <a:lnTo>
                      <a:pt x="364" y="343"/>
                    </a:lnTo>
                    <a:lnTo>
                      <a:pt x="386" y="363"/>
                    </a:lnTo>
                    <a:lnTo>
                      <a:pt x="396" y="375"/>
                    </a:lnTo>
                    <a:lnTo>
                      <a:pt x="407" y="387"/>
                    </a:lnTo>
                    <a:lnTo>
                      <a:pt x="415" y="398"/>
                    </a:lnTo>
                    <a:lnTo>
                      <a:pt x="423" y="411"/>
                    </a:lnTo>
                    <a:lnTo>
                      <a:pt x="423" y="411"/>
                    </a:lnTo>
                    <a:lnTo>
                      <a:pt x="426" y="416"/>
                    </a:lnTo>
                    <a:lnTo>
                      <a:pt x="430" y="421"/>
                    </a:lnTo>
                    <a:lnTo>
                      <a:pt x="440" y="429"/>
                    </a:lnTo>
                    <a:lnTo>
                      <a:pt x="440" y="429"/>
                    </a:lnTo>
                    <a:lnTo>
                      <a:pt x="446" y="435"/>
                    </a:lnTo>
                    <a:lnTo>
                      <a:pt x="452" y="440"/>
                    </a:lnTo>
                    <a:lnTo>
                      <a:pt x="452" y="440"/>
                    </a:lnTo>
                    <a:lnTo>
                      <a:pt x="460" y="452"/>
                    </a:lnTo>
                    <a:lnTo>
                      <a:pt x="460" y="452"/>
                    </a:lnTo>
                    <a:lnTo>
                      <a:pt x="470" y="466"/>
                    </a:lnTo>
                    <a:lnTo>
                      <a:pt x="475" y="472"/>
                    </a:lnTo>
                    <a:lnTo>
                      <a:pt x="481" y="478"/>
                    </a:lnTo>
                    <a:lnTo>
                      <a:pt x="481" y="478"/>
                    </a:lnTo>
                    <a:lnTo>
                      <a:pt x="489" y="486"/>
                    </a:lnTo>
                    <a:lnTo>
                      <a:pt x="496" y="493"/>
                    </a:lnTo>
                    <a:lnTo>
                      <a:pt x="502" y="501"/>
                    </a:lnTo>
                    <a:lnTo>
                      <a:pt x="507" y="509"/>
                    </a:lnTo>
                    <a:lnTo>
                      <a:pt x="508" y="510"/>
                    </a:lnTo>
                    <a:lnTo>
                      <a:pt x="509" y="511"/>
                    </a:lnTo>
                    <a:lnTo>
                      <a:pt x="509" y="511"/>
                    </a:lnTo>
                    <a:lnTo>
                      <a:pt x="512" y="513"/>
                    </a:lnTo>
                    <a:lnTo>
                      <a:pt x="514" y="516"/>
                    </a:lnTo>
                    <a:lnTo>
                      <a:pt x="515" y="520"/>
                    </a:lnTo>
                    <a:lnTo>
                      <a:pt x="515" y="524"/>
                    </a:lnTo>
                    <a:lnTo>
                      <a:pt x="515" y="530"/>
                    </a:lnTo>
                    <a:lnTo>
                      <a:pt x="515" y="530"/>
                    </a:lnTo>
                    <a:lnTo>
                      <a:pt x="515" y="533"/>
                    </a:lnTo>
                    <a:lnTo>
                      <a:pt x="514" y="537"/>
                    </a:lnTo>
                    <a:lnTo>
                      <a:pt x="513" y="540"/>
                    </a:lnTo>
                    <a:lnTo>
                      <a:pt x="510" y="542"/>
                    </a:lnTo>
                    <a:lnTo>
                      <a:pt x="510" y="542"/>
                    </a:lnTo>
                    <a:lnTo>
                      <a:pt x="506" y="545"/>
                    </a:lnTo>
                    <a:lnTo>
                      <a:pt x="499" y="546"/>
                    </a:lnTo>
                    <a:lnTo>
                      <a:pt x="499" y="5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01" name="Freeform 211"/>
              <p:cNvSpPr/>
              <p:nvPr/>
            </p:nvSpPr>
            <p:spPr bwMode="auto">
              <a:xfrm>
                <a:off x="4708525" y="2740025"/>
                <a:ext cx="77788" cy="74613"/>
              </a:xfrm>
              <a:custGeom>
                <a:avLst/>
                <a:gdLst/>
                <a:ahLst/>
                <a:cxnLst>
                  <a:cxn ang="0">
                    <a:pos x="116" y="142"/>
                  </a:cxn>
                  <a:cxn ang="0">
                    <a:pos x="111" y="142"/>
                  </a:cxn>
                  <a:cxn ang="0">
                    <a:pos x="101" y="140"/>
                  </a:cxn>
                  <a:cxn ang="0">
                    <a:pos x="90" y="136"/>
                  </a:cxn>
                  <a:cxn ang="0">
                    <a:pos x="88" y="139"/>
                  </a:cxn>
                  <a:cxn ang="0">
                    <a:pos x="79" y="141"/>
                  </a:cxn>
                  <a:cxn ang="0">
                    <a:pos x="77" y="141"/>
                  </a:cxn>
                  <a:cxn ang="0">
                    <a:pos x="63" y="139"/>
                  </a:cxn>
                  <a:cxn ang="0">
                    <a:pos x="49" y="136"/>
                  </a:cxn>
                  <a:cxn ang="0">
                    <a:pos x="42" y="134"/>
                  </a:cxn>
                  <a:cxn ang="0">
                    <a:pos x="33" y="127"/>
                  </a:cxn>
                  <a:cxn ang="0">
                    <a:pos x="30" y="129"/>
                  </a:cxn>
                  <a:cxn ang="0">
                    <a:pos x="21" y="131"/>
                  </a:cxn>
                  <a:cxn ang="0">
                    <a:pos x="18" y="130"/>
                  </a:cxn>
                  <a:cxn ang="0">
                    <a:pos x="12" y="127"/>
                  </a:cxn>
                  <a:cxn ang="0">
                    <a:pos x="7" y="122"/>
                  </a:cxn>
                  <a:cxn ang="0">
                    <a:pos x="6" y="117"/>
                  </a:cxn>
                  <a:cxn ang="0">
                    <a:pos x="5" y="115"/>
                  </a:cxn>
                  <a:cxn ang="0">
                    <a:pos x="1" y="108"/>
                  </a:cxn>
                  <a:cxn ang="0">
                    <a:pos x="1" y="101"/>
                  </a:cxn>
                  <a:cxn ang="0">
                    <a:pos x="3" y="95"/>
                  </a:cxn>
                  <a:cxn ang="0">
                    <a:pos x="13" y="83"/>
                  </a:cxn>
                  <a:cxn ang="0">
                    <a:pos x="31" y="62"/>
                  </a:cxn>
                  <a:cxn ang="0">
                    <a:pos x="63" y="34"/>
                  </a:cxn>
                  <a:cxn ang="0">
                    <a:pos x="92" y="13"/>
                  </a:cxn>
                  <a:cxn ang="0">
                    <a:pos x="98" y="8"/>
                  </a:cxn>
                  <a:cxn ang="0">
                    <a:pos x="113" y="1"/>
                  </a:cxn>
                  <a:cxn ang="0">
                    <a:pos x="121" y="0"/>
                  </a:cxn>
                  <a:cxn ang="0">
                    <a:pos x="131" y="2"/>
                  </a:cxn>
                  <a:cxn ang="0">
                    <a:pos x="137" y="5"/>
                  </a:cxn>
                  <a:cxn ang="0">
                    <a:pos x="143" y="15"/>
                  </a:cxn>
                  <a:cxn ang="0">
                    <a:pos x="147" y="29"/>
                  </a:cxn>
                  <a:cxn ang="0">
                    <a:pos x="148" y="35"/>
                  </a:cxn>
                  <a:cxn ang="0">
                    <a:pos x="147" y="53"/>
                  </a:cxn>
                  <a:cxn ang="0">
                    <a:pos x="148" y="84"/>
                  </a:cxn>
                  <a:cxn ang="0">
                    <a:pos x="148" y="100"/>
                  </a:cxn>
                  <a:cxn ang="0">
                    <a:pos x="146" y="116"/>
                  </a:cxn>
                  <a:cxn ang="0">
                    <a:pos x="145" y="125"/>
                  </a:cxn>
                  <a:cxn ang="0">
                    <a:pos x="141" y="132"/>
                  </a:cxn>
                  <a:cxn ang="0">
                    <a:pos x="136" y="136"/>
                  </a:cxn>
                  <a:cxn ang="0">
                    <a:pos x="128" y="141"/>
                  </a:cxn>
                  <a:cxn ang="0">
                    <a:pos x="126" y="141"/>
                  </a:cxn>
                  <a:cxn ang="0">
                    <a:pos x="121" y="142"/>
                  </a:cxn>
                  <a:cxn ang="0">
                    <a:pos x="116" y="142"/>
                  </a:cxn>
                </a:cxnLst>
                <a:rect l="0" t="0" r="r" b="b"/>
                <a:pathLst>
                  <a:path w="148" h="142">
                    <a:moveTo>
                      <a:pt x="116" y="142"/>
                    </a:moveTo>
                    <a:lnTo>
                      <a:pt x="116" y="142"/>
                    </a:lnTo>
                    <a:lnTo>
                      <a:pt x="111" y="142"/>
                    </a:lnTo>
                    <a:lnTo>
                      <a:pt x="111" y="142"/>
                    </a:lnTo>
                    <a:lnTo>
                      <a:pt x="101" y="140"/>
                    </a:lnTo>
                    <a:lnTo>
                      <a:pt x="101" y="140"/>
                    </a:lnTo>
                    <a:lnTo>
                      <a:pt x="93" y="136"/>
                    </a:lnTo>
                    <a:lnTo>
                      <a:pt x="90" y="136"/>
                    </a:lnTo>
                    <a:lnTo>
                      <a:pt x="88" y="139"/>
                    </a:lnTo>
                    <a:lnTo>
                      <a:pt x="88" y="139"/>
                    </a:lnTo>
                    <a:lnTo>
                      <a:pt x="84" y="141"/>
                    </a:lnTo>
                    <a:lnTo>
                      <a:pt x="79" y="141"/>
                    </a:lnTo>
                    <a:lnTo>
                      <a:pt x="79" y="141"/>
                    </a:lnTo>
                    <a:lnTo>
                      <a:pt x="77" y="141"/>
                    </a:lnTo>
                    <a:lnTo>
                      <a:pt x="77" y="141"/>
                    </a:lnTo>
                    <a:lnTo>
                      <a:pt x="63" y="139"/>
                    </a:lnTo>
                    <a:lnTo>
                      <a:pt x="63" y="139"/>
                    </a:lnTo>
                    <a:lnTo>
                      <a:pt x="49" y="136"/>
                    </a:lnTo>
                    <a:lnTo>
                      <a:pt x="49" y="136"/>
                    </a:lnTo>
                    <a:lnTo>
                      <a:pt x="42" y="134"/>
                    </a:lnTo>
                    <a:lnTo>
                      <a:pt x="36" y="130"/>
                    </a:lnTo>
                    <a:lnTo>
                      <a:pt x="33" y="127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25" y="130"/>
                    </a:lnTo>
                    <a:lnTo>
                      <a:pt x="21" y="131"/>
                    </a:lnTo>
                    <a:lnTo>
                      <a:pt x="21" y="131"/>
                    </a:lnTo>
                    <a:lnTo>
                      <a:pt x="18" y="130"/>
                    </a:lnTo>
                    <a:lnTo>
                      <a:pt x="13" y="129"/>
                    </a:lnTo>
                    <a:lnTo>
                      <a:pt x="12" y="127"/>
                    </a:lnTo>
                    <a:lnTo>
                      <a:pt x="10" y="125"/>
                    </a:lnTo>
                    <a:lnTo>
                      <a:pt x="7" y="122"/>
                    </a:lnTo>
                    <a:lnTo>
                      <a:pt x="6" y="119"/>
                    </a:lnTo>
                    <a:lnTo>
                      <a:pt x="6" y="117"/>
                    </a:lnTo>
                    <a:lnTo>
                      <a:pt x="5" y="115"/>
                    </a:lnTo>
                    <a:lnTo>
                      <a:pt x="5" y="115"/>
                    </a:lnTo>
                    <a:lnTo>
                      <a:pt x="2" y="112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1" y="101"/>
                    </a:lnTo>
                    <a:lnTo>
                      <a:pt x="2" y="98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13" y="83"/>
                    </a:lnTo>
                    <a:lnTo>
                      <a:pt x="22" y="72"/>
                    </a:lnTo>
                    <a:lnTo>
                      <a:pt x="31" y="62"/>
                    </a:lnTo>
                    <a:lnTo>
                      <a:pt x="42" y="52"/>
                    </a:lnTo>
                    <a:lnTo>
                      <a:pt x="63" y="34"/>
                    </a:lnTo>
                    <a:lnTo>
                      <a:pt x="87" y="17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8" y="8"/>
                    </a:lnTo>
                    <a:lnTo>
                      <a:pt x="105" y="4"/>
                    </a:lnTo>
                    <a:lnTo>
                      <a:pt x="113" y="1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6" y="1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7" y="5"/>
                    </a:lnTo>
                    <a:lnTo>
                      <a:pt x="141" y="9"/>
                    </a:lnTo>
                    <a:lnTo>
                      <a:pt x="143" y="15"/>
                    </a:lnTo>
                    <a:lnTo>
                      <a:pt x="145" y="20"/>
                    </a:lnTo>
                    <a:lnTo>
                      <a:pt x="147" y="29"/>
                    </a:lnTo>
                    <a:lnTo>
                      <a:pt x="148" y="35"/>
                    </a:lnTo>
                    <a:lnTo>
                      <a:pt x="148" y="35"/>
                    </a:lnTo>
                    <a:lnTo>
                      <a:pt x="147" y="53"/>
                    </a:lnTo>
                    <a:lnTo>
                      <a:pt x="147" y="53"/>
                    </a:lnTo>
                    <a:lnTo>
                      <a:pt x="147" y="81"/>
                    </a:lnTo>
                    <a:lnTo>
                      <a:pt x="148" y="84"/>
                    </a:lnTo>
                    <a:lnTo>
                      <a:pt x="148" y="84"/>
                    </a:lnTo>
                    <a:lnTo>
                      <a:pt x="148" y="100"/>
                    </a:lnTo>
                    <a:lnTo>
                      <a:pt x="147" y="108"/>
                    </a:lnTo>
                    <a:lnTo>
                      <a:pt x="146" y="116"/>
                    </a:lnTo>
                    <a:lnTo>
                      <a:pt x="146" y="116"/>
                    </a:lnTo>
                    <a:lnTo>
                      <a:pt x="145" y="125"/>
                    </a:lnTo>
                    <a:lnTo>
                      <a:pt x="143" y="128"/>
                    </a:lnTo>
                    <a:lnTo>
                      <a:pt x="141" y="132"/>
                    </a:lnTo>
                    <a:lnTo>
                      <a:pt x="139" y="134"/>
                    </a:lnTo>
                    <a:lnTo>
                      <a:pt x="136" y="136"/>
                    </a:lnTo>
                    <a:lnTo>
                      <a:pt x="128" y="141"/>
                    </a:lnTo>
                    <a:lnTo>
                      <a:pt x="128" y="141"/>
                    </a:lnTo>
                    <a:lnTo>
                      <a:pt x="127" y="141"/>
                    </a:lnTo>
                    <a:lnTo>
                      <a:pt x="126" y="141"/>
                    </a:lnTo>
                    <a:lnTo>
                      <a:pt x="126" y="141"/>
                    </a:lnTo>
                    <a:lnTo>
                      <a:pt x="121" y="142"/>
                    </a:lnTo>
                    <a:lnTo>
                      <a:pt x="116" y="142"/>
                    </a:lnTo>
                    <a:lnTo>
                      <a:pt x="116" y="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02" name="Freeform 212"/>
              <p:cNvSpPr/>
              <p:nvPr/>
            </p:nvSpPr>
            <p:spPr bwMode="auto">
              <a:xfrm>
                <a:off x="4197350" y="2182813"/>
                <a:ext cx="260350" cy="244475"/>
              </a:xfrm>
              <a:custGeom>
                <a:avLst/>
                <a:gdLst/>
                <a:ahLst/>
                <a:cxnLst>
                  <a:cxn ang="0">
                    <a:pos x="106" y="462"/>
                  </a:cxn>
                  <a:cxn ang="0">
                    <a:pos x="96" y="455"/>
                  </a:cxn>
                  <a:cxn ang="0">
                    <a:pos x="94" y="452"/>
                  </a:cxn>
                  <a:cxn ang="0">
                    <a:pos x="85" y="442"/>
                  </a:cxn>
                  <a:cxn ang="0">
                    <a:pos x="76" y="430"/>
                  </a:cxn>
                  <a:cxn ang="0">
                    <a:pos x="53" y="411"/>
                  </a:cxn>
                  <a:cxn ang="0">
                    <a:pos x="35" y="386"/>
                  </a:cxn>
                  <a:cxn ang="0">
                    <a:pos x="15" y="339"/>
                  </a:cxn>
                  <a:cxn ang="0">
                    <a:pos x="5" y="299"/>
                  </a:cxn>
                  <a:cxn ang="0">
                    <a:pos x="0" y="253"/>
                  </a:cxn>
                  <a:cxn ang="0">
                    <a:pos x="3" y="202"/>
                  </a:cxn>
                  <a:cxn ang="0">
                    <a:pos x="8" y="172"/>
                  </a:cxn>
                  <a:cxn ang="0">
                    <a:pos x="24" y="124"/>
                  </a:cxn>
                  <a:cxn ang="0">
                    <a:pos x="48" y="85"/>
                  </a:cxn>
                  <a:cxn ang="0">
                    <a:pos x="68" y="64"/>
                  </a:cxn>
                  <a:cxn ang="0">
                    <a:pos x="124" y="25"/>
                  </a:cxn>
                  <a:cxn ang="0">
                    <a:pos x="193" y="4"/>
                  </a:cxn>
                  <a:cxn ang="0">
                    <a:pos x="241" y="0"/>
                  </a:cxn>
                  <a:cxn ang="0">
                    <a:pos x="298" y="5"/>
                  </a:cxn>
                  <a:cxn ang="0">
                    <a:pos x="352" y="20"/>
                  </a:cxn>
                  <a:cxn ang="0">
                    <a:pos x="401" y="44"/>
                  </a:cxn>
                  <a:cxn ang="0">
                    <a:pos x="445" y="76"/>
                  </a:cxn>
                  <a:cxn ang="0">
                    <a:pos x="480" y="115"/>
                  </a:cxn>
                  <a:cxn ang="0">
                    <a:pos x="492" y="135"/>
                  </a:cxn>
                  <a:cxn ang="0">
                    <a:pos x="491" y="146"/>
                  </a:cxn>
                  <a:cxn ang="0">
                    <a:pos x="483" y="153"/>
                  </a:cxn>
                  <a:cxn ang="0">
                    <a:pos x="473" y="157"/>
                  </a:cxn>
                  <a:cxn ang="0">
                    <a:pos x="465" y="154"/>
                  </a:cxn>
                  <a:cxn ang="0">
                    <a:pos x="458" y="147"/>
                  </a:cxn>
                  <a:cxn ang="0">
                    <a:pos x="429" y="112"/>
                  </a:cxn>
                  <a:cxn ang="0">
                    <a:pos x="395" y="85"/>
                  </a:cxn>
                  <a:cxn ang="0">
                    <a:pos x="356" y="65"/>
                  </a:cxn>
                  <a:cxn ang="0">
                    <a:pos x="289" y="42"/>
                  </a:cxn>
                  <a:cxn ang="0">
                    <a:pos x="247" y="34"/>
                  </a:cxn>
                  <a:cxn ang="0">
                    <a:pos x="219" y="34"/>
                  </a:cxn>
                  <a:cxn ang="0">
                    <a:pos x="182" y="40"/>
                  </a:cxn>
                  <a:cxn ang="0">
                    <a:pos x="144" y="53"/>
                  </a:cxn>
                  <a:cxn ang="0">
                    <a:pos x="109" y="74"/>
                  </a:cxn>
                  <a:cxn ang="0">
                    <a:pos x="80" y="100"/>
                  </a:cxn>
                  <a:cxn ang="0">
                    <a:pos x="59" y="133"/>
                  </a:cxn>
                  <a:cxn ang="0">
                    <a:pos x="48" y="163"/>
                  </a:cxn>
                  <a:cxn ang="0">
                    <a:pos x="39" y="210"/>
                  </a:cxn>
                  <a:cxn ang="0">
                    <a:pos x="38" y="259"/>
                  </a:cxn>
                  <a:cxn ang="0">
                    <a:pos x="45" y="304"/>
                  </a:cxn>
                  <a:cxn ang="0">
                    <a:pos x="60" y="348"/>
                  </a:cxn>
                  <a:cxn ang="0">
                    <a:pos x="76" y="373"/>
                  </a:cxn>
                  <a:cxn ang="0">
                    <a:pos x="101" y="402"/>
                  </a:cxn>
                  <a:cxn ang="0">
                    <a:pos x="122" y="429"/>
                  </a:cxn>
                  <a:cxn ang="0">
                    <a:pos x="125" y="431"/>
                  </a:cxn>
                  <a:cxn ang="0">
                    <a:pos x="131" y="446"/>
                  </a:cxn>
                  <a:cxn ang="0">
                    <a:pos x="129" y="455"/>
                  </a:cxn>
                  <a:cxn ang="0">
                    <a:pos x="121" y="462"/>
                  </a:cxn>
                  <a:cxn ang="0">
                    <a:pos x="110" y="463"/>
                  </a:cxn>
                </a:cxnLst>
                <a:rect l="0" t="0" r="r" b="b"/>
                <a:pathLst>
                  <a:path w="492" h="463">
                    <a:moveTo>
                      <a:pt x="110" y="463"/>
                    </a:moveTo>
                    <a:lnTo>
                      <a:pt x="110" y="463"/>
                    </a:lnTo>
                    <a:lnTo>
                      <a:pt x="106" y="462"/>
                    </a:lnTo>
                    <a:lnTo>
                      <a:pt x="102" y="461"/>
                    </a:lnTo>
                    <a:lnTo>
                      <a:pt x="98" y="458"/>
                    </a:lnTo>
                    <a:lnTo>
                      <a:pt x="96" y="455"/>
                    </a:lnTo>
                    <a:lnTo>
                      <a:pt x="96" y="455"/>
                    </a:lnTo>
                    <a:lnTo>
                      <a:pt x="94" y="453"/>
                    </a:lnTo>
                    <a:lnTo>
                      <a:pt x="94" y="452"/>
                    </a:lnTo>
                    <a:lnTo>
                      <a:pt x="91" y="450"/>
                    </a:lnTo>
                    <a:lnTo>
                      <a:pt x="91" y="450"/>
                    </a:lnTo>
                    <a:lnTo>
                      <a:pt x="85" y="442"/>
                    </a:lnTo>
                    <a:lnTo>
                      <a:pt x="85" y="442"/>
                    </a:lnTo>
                    <a:lnTo>
                      <a:pt x="80" y="435"/>
                    </a:lnTo>
                    <a:lnTo>
                      <a:pt x="76" y="430"/>
                    </a:lnTo>
                    <a:lnTo>
                      <a:pt x="65" y="421"/>
                    </a:lnTo>
                    <a:lnTo>
                      <a:pt x="65" y="421"/>
                    </a:lnTo>
                    <a:lnTo>
                      <a:pt x="53" y="411"/>
                    </a:lnTo>
                    <a:lnTo>
                      <a:pt x="53" y="411"/>
                    </a:lnTo>
                    <a:lnTo>
                      <a:pt x="44" y="399"/>
                    </a:lnTo>
                    <a:lnTo>
                      <a:pt x="35" y="386"/>
                    </a:lnTo>
                    <a:lnTo>
                      <a:pt x="27" y="370"/>
                    </a:lnTo>
                    <a:lnTo>
                      <a:pt x="21" y="355"/>
                    </a:lnTo>
                    <a:lnTo>
                      <a:pt x="15" y="339"/>
                    </a:lnTo>
                    <a:lnTo>
                      <a:pt x="11" y="325"/>
                    </a:lnTo>
                    <a:lnTo>
                      <a:pt x="5" y="299"/>
                    </a:lnTo>
                    <a:lnTo>
                      <a:pt x="5" y="299"/>
                    </a:lnTo>
                    <a:lnTo>
                      <a:pt x="3" y="285"/>
                    </a:lnTo>
                    <a:lnTo>
                      <a:pt x="0" y="269"/>
                    </a:lnTo>
                    <a:lnTo>
                      <a:pt x="0" y="253"/>
                    </a:lnTo>
                    <a:lnTo>
                      <a:pt x="0" y="235"/>
                    </a:lnTo>
                    <a:lnTo>
                      <a:pt x="0" y="218"/>
                    </a:lnTo>
                    <a:lnTo>
                      <a:pt x="3" y="202"/>
                    </a:lnTo>
                    <a:lnTo>
                      <a:pt x="5" y="186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3" y="154"/>
                    </a:lnTo>
                    <a:lnTo>
                      <a:pt x="18" y="139"/>
                    </a:lnTo>
                    <a:lnTo>
                      <a:pt x="24" y="124"/>
                    </a:lnTo>
                    <a:lnTo>
                      <a:pt x="31" y="110"/>
                    </a:lnTo>
                    <a:lnTo>
                      <a:pt x="39" y="98"/>
                    </a:lnTo>
                    <a:lnTo>
                      <a:pt x="48" y="85"/>
                    </a:lnTo>
                    <a:lnTo>
                      <a:pt x="57" y="74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85" y="49"/>
                    </a:lnTo>
                    <a:lnTo>
                      <a:pt x="105" y="36"/>
                    </a:lnTo>
                    <a:lnTo>
                      <a:pt x="124" y="25"/>
                    </a:lnTo>
                    <a:lnTo>
                      <a:pt x="146" y="16"/>
                    </a:lnTo>
                    <a:lnTo>
                      <a:pt x="169" y="9"/>
                    </a:lnTo>
                    <a:lnTo>
                      <a:pt x="193" y="4"/>
                    </a:lnTo>
                    <a:lnTo>
                      <a:pt x="216" y="1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60" y="1"/>
                    </a:lnTo>
                    <a:lnTo>
                      <a:pt x="279" y="2"/>
                    </a:lnTo>
                    <a:lnTo>
                      <a:pt x="298" y="5"/>
                    </a:lnTo>
                    <a:lnTo>
                      <a:pt x="316" y="9"/>
                    </a:lnTo>
                    <a:lnTo>
                      <a:pt x="334" y="14"/>
                    </a:lnTo>
                    <a:lnTo>
                      <a:pt x="352" y="20"/>
                    </a:lnTo>
                    <a:lnTo>
                      <a:pt x="368" y="27"/>
                    </a:lnTo>
                    <a:lnTo>
                      <a:pt x="385" y="35"/>
                    </a:lnTo>
                    <a:lnTo>
                      <a:pt x="401" y="44"/>
                    </a:lnTo>
                    <a:lnTo>
                      <a:pt x="416" y="54"/>
                    </a:lnTo>
                    <a:lnTo>
                      <a:pt x="430" y="65"/>
                    </a:lnTo>
                    <a:lnTo>
                      <a:pt x="445" y="76"/>
                    </a:lnTo>
                    <a:lnTo>
                      <a:pt x="457" y="88"/>
                    </a:lnTo>
                    <a:lnTo>
                      <a:pt x="469" y="102"/>
                    </a:lnTo>
                    <a:lnTo>
                      <a:pt x="480" y="115"/>
                    </a:lnTo>
                    <a:lnTo>
                      <a:pt x="490" y="130"/>
                    </a:lnTo>
                    <a:lnTo>
                      <a:pt x="490" y="130"/>
                    </a:lnTo>
                    <a:lnTo>
                      <a:pt x="492" y="135"/>
                    </a:lnTo>
                    <a:lnTo>
                      <a:pt x="492" y="139"/>
                    </a:lnTo>
                    <a:lnTo>
                      <a:pt x="492" y="143"/>
                    </a:lnTo>
                    <a:lnTo>
                      <a:pt x="491" y="146"/>
                    </a:lnTo>
                    <a:lnTo>
                      <a:pt x="491" y="146"/>
                    </a:lnTo>
                    <a:lnTo>
                      <a:pt x="487" y="150"/>
                    </a:lnTo>
                    <a:lnTo>
                      <a:pt x="483" y="153"/>
                    </a:lnTo>
                    <a:lnTo>
                      <a:pt x="478" y="155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69" y="155"/>
                    </a:lnTo>
                    <a:lnTo>
                      <a:pt x="465" y="154"/>
                    </a:lnTo>
                    <a:lnTo>
                      <a:pt x="462" y="151"/>
                    </a:lnTo>
                    <a:lnTo>
                      <a:pt x="458" y="147"/>
                    </a:lnTo>
                    <a:lnTo>
                      <a:pt x="458" y="147"/>
                    </a:lnTo>
                    <a:lnTo>
                      <a:pt x="450" y="135"/>
                    </a:lnTo>
                    <a:lnTo>
                      <a:pt x="439" y="123"/>
                    </a:lnTo>
                    <a:lnTo>
                      <a:pt x="429" y="112"/>
                    </a:lnTo>
                    <a:lnTo>
                      <a:pt x="419" y="102"/>
                    </a:lnTo>
                    <a:lnTo>
                      <a:pt x="407" y="94"/>
                    </a:lnTo>
                    <a:lnTo>
                      <a:pt x="395" y="85"/>
                    </a:lnTo>
                    <a:lnTo>
                      <a:pt x="383" y="77"/>
                    </a:lnTo>
                    <a:lnTo>
                      <a:pt x="369" y="71"/>
                    </a:lnTo>
                    <a:lnTo>
                      <a:pt x="356" y="65"/>
                    </a:lnTo>
                    <a:lnTo>
                      <a:pt x="342" y="59"/>
                    </a:lnTo>
                    <a:lnTo>
                      <a:pt x="316" y="50"/>
                    </a:lnTo>
                    <a:lnTo>
                      <a:pt x="289" y="42"/>
                    </a:lnTo>
                    <a:lnTo>
                      <a:pt x="263" y="36"/>
                    </a:lnTo>
                    <a:lnTo>
                      <a:pt x="263" y="36"/>
                    </a:lnTo>
                    <a:lnTo>
                      <a:pt x="247" y="34"/>
                    </a:lnTo>
                    <a:lnTo>
                      <a:pt x="232" y="33"/>
                    </a:lnTo>
                    <a:lnTo>
                      <a:pt x="232" y="33"/>
                    </a:lnTo>
                    <a:lnTo>
                      <a:pt x="219" y="34"/>
                    </a:lnTo>
                    <a:lnTo>
                      <a:pt x="207" y="35"/>
                    </a:lnTo>
                    <a:lnTo>
                      <a:pt x="195" y="37"/>
                    </a:lnTo>
                    <a:lnTo>
                      <a:pt x="182" y="40"/>
                    </a:lnTo>
                    <a:lnTo>
                      <a:pt x="169" y="44"/>
                    </a:lnTo>
                    <a:lnTo>
                      <a:pt x="156" y="48"/>
                    </a:lnTo>
                    <a:lnTo>
                      <a:pt x="144" y="53"/>
                    </a:lnTo>
                    <a:lnTo>
                      <a:pt x="133" y="59"/>
                    </a:lnTo>
                    <a:lnTo>
                      <a:pt x="120" y="66"/>
                    </a:lnTo>
                    <a:lnTo>
                      <a:pt x="109" y="74"/>
                    </a:lnTo>
                    <a:lnTo>
                      <a:pt x="99" y="82"/>
                    </a:lnTo>
                    <a:lnTo>
                      <a:pt x="89" y="90"/>
                    </a:lnTo>
                    <a:lnTo>
                      <a:pt x="80" y="100"/>
                    </a:lnTo>
                    <a:lnTo>
                      <a:pt x="72" y="110"/>
                    </a:lnTo>
                    <a:lnTo>
                      <a:pt x="66" y="121"/>
                    </a:lnTo>
                    <a:lnTo>
                      <a:pt x="59" y="133"/>
                    </a:lnTo>
                    <a:lnTo>
                      <a:pt x="59" y="133"/>
                    </a:lnTo>
                    <a:lnTo>
                      <a:pt x="53" y="147"/>
                    </a:lnTo>
                    <a:lnTo>
                      <a:pt x="48" y="163"/>
                    </a:lnTo>
                    <a:lnTo>
                      <a:pt x="44" y="178"/>
                    </a:lnTo>
                    <a:lnTo>
                      <a:pt x="41" y="195"/>
                    </a:lnTo>
                    <a:lnTo>
                      <a:pt x="39" y="210"/>
                    </a:lnTo>
                    <a:lnTo>
                      <a:pt x="38" y="227"/>
                    </a:lnTo>
                    <a:lnTo>
                      <a:pt x="37" y="242"/>
                    </a:lnTo>
                    <a:lnTo>
                      <a:pt x="38" y="259"/>
                    </a:lnTo>
                    <a:lnTo>
                      <a:pt x="39" y="274"/>
                    </a:lnTo>
                    <a:lnTo>
                      <a:pt x="42" y="290"/>
                    </a:lnTo>
                    <a:lnTo>
                      <a:pt x="45" y="304"/>
                    </a:lnTo>
                    <a:lnTo>
                      <a:pt x="49" y="320"/>
                    </a:lnTo>
                    <a:lnTo>
                      <a:pt x="54" y="334"/>
                    </a:lnTo>
                    <a:lnTo>
                      <a:pt x="60" y="348"/>
                    </a:lnTo>
                    <a:lnTo>
                      <a:pt x="68" y="361"/>
                    </a:lnTo>
                    <a:lnTo>
                      <a:pt x="76" y="373"/>
                    </a:lnTo>
                    <a:lnTo>
                      <a:pt x="76" y="373"/>
                    </a:lnTo>
                    <a:lnTo>
                      <a:pt x="87" y="389"/>
                    </a:lnTo>
                    <a:lnTo>
                      <a:pt x="101" y="402"/>
                    </a:lnTo>
                    <a:lnTo>
                      <a:pt x="101" y="402"/>
                    </a:lnTo>
                    <a:lnTo>
                      <a:pt x="112" y="416"/>
                    </a:lnTo>
                    <a:lnTo>
                      <a:pt x="121" y="428"/>
                    </a:lnTo>
                    <a:lnTo>
                      <a:pt x="122" y="429"/>
                    </a:lnTo>
                    <a:lnTo>
                      <a:pt x="123" y="430"/>
                    </a:lnTo>
                    <a:lnTo>
                      <a:pt x="123" y="430"/>
                    </a:lnTo>
                    <a:lnTo>
                      <a:pt x="125" y="431"/>
                    </a:lnTo>
                    <a:lnTo>
                      <a:pt x="128" y="434"/>
                    </a:lnTo>
                    <a:lnTo>
                      <a:pt x="130" y="440"/>
                    </a:lnTo>
                    <a:lnTo>
                      <a:pt x="131" y="446"/>
                    </a:lnTo>
                    <a:lnTo>
                      <a:pt x="130" y="451"/>
                    </a:lnTo>
                    <a:lnTo>
                      <a:pt x="130" y="451"/>
                    </a:lnTo>
                    <a:lnTo>
                      <a:pt x="129" y="455"/>
                    </a:lnTo>
                    <a:lnTo>
                      <a:pt x="125" y="458"/>
                    </a:lnTo>
                    <a:lnTo>
                      <a:pt x="123" y="460"/>
                    </a:lnTo>
                    <a:lnTo>
                      <a:pt x="121" y="462"/>
                    </a:lnTo>
                    <a:lnTo>
                      <a:pt x="117" y="463"/>
                    </a:lnTo>
                    <a:lnTo>
                      <a:pt x="114" y="463"/>
                    </a:lnTo>
                    <a:lnTo>
                      <a:pt x="110" y="46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8927556" y="2246584"/>
            <a:ext cx="1327235" cy="1769113"/>
            <a:chOff x="8578765" y="2208877"/>
            <a:chExt cx="1327235" cy="1769113"/>
          </a:xfrm>
        </p:grpSpPr>
        <p:sp>
          <p:nvSpPr>
            <p:cNvPr id="104" name="任意多边形 106"/>
            <p:cNvSpPr/>
            <p:nvPr/>
          </p:nvSpPr>
          <p:spPr>
            <a:xfrm>
              <a:off x="8578765" y="2208877"/>
              <a:ext cx="1327235" cy="1769113"/>
            </a:xfrm>
            <a:custGeom>
              <a:avLst/>
              <a:gdLst>
                <a:gd name="connsiteX0" fmla="*/ 51454 w 1715174"/>
                <a:gd name="connsiteY0" fmla="*/ 87698 h 2286209"/>
                <a:gd name="connsiteX1" fmla="*/ 668674 w 1715174"/>
                <a:gd name="connsiteY1" fmla="*/ 651578 h 2286209"/>
                <a:gd name="connsiteX2" fmla="*/ 927754 w 1715174"/>
                <a:gd name="connsiteY2" fmla="*/ 910658 h 2286209"/>
                <a:gd name="connsiteX3" fmla="*/ 981094 w 1715174"/>
                <a:gd name="connsiteY3" fmla="*/ 1040198 h 2286209"/>
                <a:gd name="connsiteX4" fmla="*/ 981094 w 1715174"/>
                <a:gd name="connsiteY4" fmla="*/ 1146878 h 2286209"/>
                <a:gd name="connsiteX5" fmla="*/ 973474 w 1715174"/>
                <a:gd name="connsiteY5" fmla="*/ 1284038 h 2286209"/>
                <a:gd name="connsiteX6" fmla="*/ 843934 w 1715174"/>
                <a:gd name="connsiteY6" fmla="*/ 1451678 h 2286209"/>
                <a:gd name="connsiteX7" fmla="*/ 257194 w 1715174"/>
                <a:gd name="connsiteY7" fmla="*/ 2000318 h 2286209"/>
                <a:gd name="connsiteX8" fmla="*/ 20974 w 1715174"/>
                <a:gd name="connsiteY8" fmla="*/ 2213678 h 2286209"/>
                <a:gd name="connsiteX9" fmla="*/ 13354 w 1715174"/>
                <a:gd name="connsiteY9" fmla="*/ 2236538 h 2286209"/>
                <a:gd name="connsiteX10" fmla="*/ 36214 w 1715174"/>
                <a:gd name="connsiteY10" fmla="*/ 2282258 h 2286209"/>
                <a:gd name="connsiteX11" fmla="*/ 241954 w 1715174"/>
                <a:gd name="connsiteY11" fmla="*/ 2282258 h 2286209"/>
                <a:gd name="connsiteX12" fmla="*/ 401974 w 1715174"/>
                <a:gd name="connsiteY12" fmla="*/ 2282258 h 2286209"/>
                <a:gd name="connsiteX13" fmla="*/ 516274 w 1715174"/>
                <a:gd name="connsiteY13" fmla="*/ 2282258 h 2286209"/>
                <a:gd name="connsiteX14" fmla="*/ 638194 w 1715174"/>
                <a:gd name="connsiteY14" fmla="*/ 2282258 h 2286209"/>
                <a:gd name="connsiteX15" fmla="*/ 744874 w 1715174"/>
                <a:gd name="connsiteY15" fmla="*/ 2282258 h 2286209"/>
                <a:gd name="connsiteX16" fmla="*/ 859174 w 1715174"/>
                <a:gd name="connsiteY16" fmla="*/ 2228918 h 2286209"/>
                <a:gd name="connsiteX17" fmla="*/ 1346854 w 1715174"/>
                <a:gd name="connsiteY17" fmla="*/ 1771718 h 2286209"/>
                <a:gd name="connsiteX18" fmla="*/ 1613554 w 1715174"/>
                <a:gd name="connsiteY18" fmla="*/ 1428818 h 2286209"/>
                <a:gd name="connsiteX19" fmla="*/ 1712614 w 1715174"/>
                <a:gd name="connsiteY19" fmla="*/ 1177358 h 2286209"/>
                <a:gd name="connsiteX20" fmla="*/ 1674514 w 1715174"/>
                <a:gd name="connsiteY20" fmla="*/ 1002098 h 2286209"/>
                <a:gd name="connsiteX21" fmla="*/ 1552594 w 1715174"/>
                <a:gd name="connsiteY21" fmla="*/ 765878 h 2286209"/>
                <a:gd name="connsiteX22" fmla="*/ 935374 w 1715174"/>
                <a:gd name="connsiteY22" fmla="*/ 72458 h 2286209"/>
                <a:gd name="connsiteX23" fmla="*/ 51454 w 1715174"/>
                <a:gd name="connsiteY23" fmla="*/ 87698 h 228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15174" h="2286209">
                  <a:moveTo>
                    <a:pt x="51454" y="87698"/>
                  </a:moveTo>
                  <a:cubicBezTo>
                    <a:pt x="7004" y="184218"/>
                    <a:pt x="522624" y="514418"/>
                    <a:pt x="668674" y="651578"/>
                  </a:cubicBezTo>
                  <a:cubicBezTo>
                    <a:pt x="814724" y="788738"/>
                    <a:pt x="875684" y="845888"/>
                    <a:pt x="927754" y="910658"/>
                  </a:cubicBezTo>
                  <a:cubicBezTo>
                    <a:pt x="979824" y="975428"/>
                    <a:pt x="972204" y="1000828"/>
                    <a:pt x="981094" y="1040198"/>
                  </a:cubicBezTo>
                  <a:cubicBezTo>
                    <a:pt x="989984" y="1079568"/>
                    <a:pt x="982364" y="1106238"/>
                    <a:pt x="981094" y="1146878"/>
                  </a:cubicBezTo>
                  <a:cubicBezTo>
                    <a:pt x="979824" y="1187518"/>
                    <a:pt x="996334" y="1233238"/>
                    <a:pt x="973474" y="1284038"/>
                  </a:cubicBezTo>
                  <a:cubicBezTo>
                    <a:pt x="950614" y="1334838"/>
                    <a:pt x="963314" y="1332298"/>
                    <a:pt x="843934" y="1451678"/>
                  </a:cubicBezTo>
                  <a:cubicBezTo>
                    <a:pt x="724554" y="1571058"/>
                    <a:pt x="394354" y="1873318"/>
                    <a:pt x="257194" y="2000318"/>
                  </a:cubicBezTo>
                  <a:cubicBezTo>
                    <a:pt x="120034" y="2127318"/>
                    <a:pt x="61614" y="2174308"/>
                    <a:pt x="20974" y="2213678"/>
                  </a:cubicBezTo>
                  <a:cubicBezTo>
                    <a:pt x="-19666" y="2253048"/>
                    <a:pt x="10814" y="2225108"/>
                    <a:pt x="13354" y="2236538"/>
                  </a:cubicBezTo>
                  <a:cubicBezTo>
                    <a:pt x="15894" y="2247968"/>
                    <a:pt x="-1886" y="2274638"/>
                    <a:pt x="36214" y="2282258"/>
                  </a:cubicBezTo>
                  <a:cubicBezTo>
                    <a:pt x="74314" y="2289878"/>
                    <a:pt x="241954" y="2282258"/>
                    <a:pt x="241954" y="2282258"/>
                  </a:cubicBezTo>
                  <a:lnTo>
                    <a:pt x="401974" y="2282258"/>
                  </a:lnTo>
                  <a:lnTo>
                    <a:pt x="516274" y="2282258"/>
                  </a:lnTo>
                  <a:lnTo>
                    <a:pt x="638194" y="2282258"/>
                  </a:lnTo>
                  <a:cubicBezTo>
                    <a:pt x="676294" y="2282258"/>
                    <a:pt x="708044" y="2291148"/>
                    <a:pt x="744874" y="2282258"/>
                  </a:cubicBezTo>
                  <a:cubicBezTo>
                    <a:pt x="781704" y="2273368"/>
                    <a:pt x="758844" y="2314008"/>
                    <a:pt x="859174" y="2228918"/>
                  </a:cubicBezTo>
                  <a:cubicBezTo>
                    <a:pt x="959504" y="2143828"/>
                    <a:pt x="1221124" y="1905068"/>
                    <a:pt x="1346854" y="1771718"/>
                  </a:cubicBezTo>
                  <a:cubicBezTo>
                    <a:pt x="1472584" y="1638368"/>
                    <a:pt x="1552594" y="1527878"/>
                    <a:pt x="1613554" y="1428818"/>
                  </a:cubicBezTo>
                  <a:cubicBezTo>
                    <a:pt x="1674514" y="1329758"/>
                    <a:pt x="1702454" y="1248478"/>
                    <a:pt x="1712614" y="1177358"/>
                  </a:cubicBezTo>
                  <a:cubicBezTo>
                    <a:pt x="1722774" y="1106238"/>
                    <a:pt x="1701184" y="1070678"/>
                    <a:pt x="1674514" y="1002098"/>
                  </a:cubicBezTo>
                  <a:cubicBezTo>
                    <a:pt x="1647844" y="933518"/>
                    <a:pt x="1675784" y="920818"/>
                    <a:pt x="1552594" y="765878"/>
                  </a:cubicBezTo>
                  <a:cubicBezTo>
                    <a:pt x="1429404" y="610938"/>
                    <a:pt x="1183024" y="186758"/>
                    <a:pt x="935374" y="72458"/>
                  </a:cubicBezTo>
                  <a:cubicBezTo>
                    <a:pt x="687724" y="-41842"/>
                    <a:pt x="95904" y="-8822"/>
                    <a:pt x="51454" y="87698"/>
                  </a:cubicBezTo>
                  <a:close/>
                </a:path>
              </a:pathLst>
            </a:custGeom>
            <a:blipFill>
              <a:blip r:embed="rId5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05" name="椭圆 31"/>
            <p:cNvSpPr/>
            <p:nvPr/>
          </p:nvSpPr>
          <p:spPr>
            <a:xfrm rot="15654318">
              <a:off x="8727375" y="2737185"/>
              <a:ext cx="742462" cy="73505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solidFill>
              <a:srgbClr val="76A5C8"/>
            </a:solidFill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76A5C8"/>
                </a:solidFill>
              </a:endParaRPr>
            </a:p>
          </p:txBody>
        </p:sp>
        <p:grpSp>
          <p:nvGrpSpPr>
            <p:cNvPr id="106" name="组合 105"/>
            <p:cNvGrpSpPr/>
            <p:nvPr/>
          </p:nvGrpSpPr>
          <p:grpSpPr>
            <a:xfrm>
              <a:off x="8864863" y="2847122"/>
              <a:ext cx="406001" cy="428261"/>
              <a:chOff x="4197350" y="2182813"/>
              <a:chExt cx="608013" cy="641350"/>
            </a:xfrm>
            <a:solidFill>
              <a:schemeClr val="bg1"/>
            </a:solidFill>
          </p:grpSpPr>
          <p:sp>
            <p:nvSpPr>
              <p:cNvPr id="107" name="Freeform 166"/>
              <p:cNvSpPr/>
              <p:nvPr/>
            </p:nvSpPr>
            <p:spPr bwMode="auto">
              <a:xfrm>
                <a:off x="4229100" y="2211388"/>
                <a:ext cx="39688" cy="157163"/>
              </a:xfrm>
              <a:custGeom>
                <a:avLst/>
                <a:gdLst/>
                <a:ahLst/>
                <a:cxnLst>
                  <a:cxn ang="0">
                    <a:pos x="63" y="2"/>
                  </a:cxn>
                  <a:cxn ang="0">
                    <a:pos x="63" y="2"/>
                  </a:cxn>
                  <a:cxn ang="0">
                    <a:pos x="58" y="14"/>
                  </a:cxn>
                  <a:cxn ang="0">
                    <a:pos x="54" y="25"/>
                  </a:cxn>
                  <a:cxn ang="0">
                    <a:pos x="47" y="49"/>
                  </a:cxn>
                  <a:cxn ang="0">
                    <a:pos x="34" y="96"/>
                  </a:cxn>
                  <a:cxn ang="0">
                    <a:pos x="34" y="96"/>
                  </a:cxn>
                  <a:cxn ang="0">
                    <a:pos x="27" y="122"/>
                  </a:cxn>
                  <a:cxn ang="0">
                    <a:pos x="21" y="149"/>
                  </a:cxn>
                  <a:cxn ang="0">
                    <a:pos x="10" y="203"/>
                  </a:cxn>
                  <a:cxn ang="0">
                    <a:pos x="10" y="203"/>
                  </a:cxn>
                  <a:cxn ang="0">
                    <a:pos x="6" y="222"/>
                  </a:cxn>
                  <a:cxn ang="0">
                    <a:pos x="3" y="243"/>
                  </a:cxn>
                  <a:cxn ang="0">
                    <a:pos x="1" y="263"/>
                  </a:cxn>
                  <a:cxn ang="0">
                    <a:pos x="0" y="283"/>
                  </a:cxn>
                  <a:cxn ang="0">
                    <a:pos x="0" y="283"/>
                  </a:cxn>
                  <a:cxn ang="0">
                    <a:pos x="1" y="290"/>
                  </a:cxn>
                  <a:cxn ang="0">
                    <a:pos x="2" y="292"/>
                  </a:cxn>
                  <a:cxn ang="0">
                    <a:pos x="3" y="294"/>
                  </a:cxn>
                  <a:cxn ang="0">
                    <a:pos x="6" y="296"/>
                  </a:cxn>
                  <a:cxn ang="0">
                    <a:pos x="8" y="296"/>
                  </a:cxn>
                  <a:cxn ang="0">
                    <a:pos x="11" y="296"/>
                  </a:cxn>
                  <a:cxn ang="0">
                    <a:pos x="14" y="294"/>
                  </a:cxn>
                  <a:cxn ang="0">
                    <a:pos x="14" y="294"/>
                  </a:cxn>
                  <a:cxn ang="0">
                    <a:pos x="15" y="293"/>
                  </a:cxn>
                  <a:cxn ang="0">
                    <a:pos x="16" y="291"/>
                  </a:cxn>
                  <a:cxn ang="0">
                    <a:pos x="15" y="287"/>
                  </a:cxn>
                  <a:cxn ang="0">
                    <a:pos x="14" y="285"/>
                  </a:cxn>
                  <a:cxn ang="0">
                    <a:pos x="12" y="285"/>
                  </a:cxn>
                  <a:cxn ang="0">
                    <a:pos x="11" y="284"/>
                  </a:cxn>
                  <a:cxn ang="0">
                    <a:pos x="9" y="285"/>
                  </a:cxn>
                  <a:cxn ang="0">
                    <a:pos x="9" y="285"/>
                  </a:cxn>
                  <a:cxn ang="0">
                    <a:pos x="11" y="282"/>
                  </a:cxn>
                  <a:cxn ang="0">
                    <a:pos x="12" y="276"/>
                  </a:cxn>
                  <a:cxn ang="0">
                    <a:pos x="14" y="259"/>
                  </a:cxn>
                  <a:cxn ang="0">
                    <a:pos x="14" y="232"/>
                  </a:cxn>
                  <a:cxn ang="0">
                    <a:pos x="14" y="232"/>
                  </a:cxn>
                  <a:cxn ang="0">
                    <a:pos x="17" y="212"/>
                  </a:cxn>
                  <a:cxn ang="0">
                    <a:pos x="21" y="193"/>
                  </a:cxn>
                  <a:cxn ang="0">
                    <a:pos x="29" y="155"/>
                  </a:cxn>
                  <a:cxn ang="0">
                    <a:pos x="29" y="155"/>
                  </a:cxn>
                  <a:cxn ang="0">
                    <a:pos x="38" y="119"/>
                  </a:cxn>
                  <a:cxn ang="0">
                    <a:pos x="48" y="83"/>
                  </a:cxn>
                  <a:cxn ang="0">
                    <a:pos x="48" y="83"/>
                  </a:cxn>
                  <a:cxn ang="0">
                    <a:pos x="58" y="45"/>
                  </a:cxn>
                  <a:cxn ang="0">
                    <a:pos x="64" y="25"/>
                  </a:cxn>
                  <a:cxn ang="0">
                    <a:pos x="68" y="16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3" y="3"/>
                  </a:cxn>
                  <a:cxn ang="0">
                    <a:pos x="72" y="2"/>
                  </a:cxn>
                  <a:cxn ang="0">
                    <a:pos x="71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3" y="2"/>
                  </a:cxn>
                  <a:cxn ang="0">
                    <a:pos x="63" y="2"/>
                  </a:cxn>
                </a:cxnLst>
                <a:rect l="0" t="0" r="r" b="b"/>
                <a:pathLst>
                  <a:path w="73" h="296">
                    <a:moveTo>
                      <a:pt x="63" y="2"/>
                    </a:moveTo>
                    <a:lnTo>
                      <a:pt x="63" y="2"/>
                    </a:lnTo>
                    <a:lnTo>
                      <a:pt x="58" y="14"/>
                    </a:lnTo>
                    <a:lnTo>
                      <a:pt x="54" y="25"/>
                    </a:lnTo>
                    <a:lnTo>
                      <a:pt x="47" y="49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27" y="122"/>
                    </a:lnTo>
                    <a:lnTo>
                      <a:pt x="21" y="149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6" y="222"/>
                    </a:lnTo>
                    <a:lnTo>
                      <a:pt x="3" y="243"/>
                    </a:lnTo>
                    <a:lnTo>
                      <a:pt x="1" y="263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6" y="296"/>
                    </a:lnTo>
                    <a:lnTo>
                      <a:pt x="8" y="296"/>
                    </a:lnTo>
                    <a:lnTo>
                      <a:pt x="11" y="296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5" y="293"/>
                    </a:lnTo>
                    <a:lnTo>
                      <a:pt x="16" y="291"/>
                    </a:lnTo>
                    <a:lnTo>
                      <a:pt x="15" y="287"/>
                    </a:lnTo>
                    <a:lnTo>
                      <a:pt x="14" y="285"/>
                    </a:lnTo>
                    <a:lnTo>
                      <a:pt x="12" y="285"/>
                    </a:lnTo>
                    <a:lnTo>
                      <a:pt x="11" y="284"/>
                    </a:lnTo>
                    <a:lnTo>
                      <a:pt x="9" y="285"/>
                    </a:lnTo>
                    <a:lnTo>
                      <a:pt x="9" y="285"/>
                    </a:lnTo>
                    <a:lnTo>
                      <a:pt x="11" y="282"/>
                    </a:lnTo>
                    <a:lnTo>
                      <a:pt x="12" y="276"/>
                    </a:lnTo>
                    <a:lnTo>
                      <a:pt x="14" y="259"/>
                    </a:lnTo>
                    <a:lnTo>
                      <a:pt x="14" y="232"/>
                    </a:lnTo>
                    <a:lnTo>
                      <a:pt x="14" y="232"/>
                    </a:lnTo>
                    <a:lnTo>
                      <a:pt x="17" y="212"/>
                    </a:lnTo>
                    <a:lnTo>
                      <a:pt x="21" y="193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38" y="119"/>
                    </a:lnTo>
                    <a:lnTo>
                      <a:pt x="48" y="83"/>
                    </a:lnTo>
                    <a:lnTo>
                      <a:pt x="48" y="83"/>
                    </a:lnTo>
                    <a:lnTo>
                      <a:pt x="58" y="45"/>
                    </a:lnTo>
                    <a:lnTo>
                      <a:pt x="64" y="25"/>
                    </a:lnTo>
                    <a:lnTo>
                      <a:pt x="68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1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08" name="Freeform 167"/>
              <p:cNvSpPr/>
              <p:nvPr/>
            </p:nvSpPr>
            <p:spPr bwMode="auto">
              <a:xfrm>
                <a:off x="4251325" y="2206625"/>
                <a:ext cx="39688" cy="177800"/>
              </a:xfrm>
              <a:custGeom>
                <a:avLst/>
                <a:gdLst/>
                <a:ahLst/>
                <a:cxnLst>
                  <a:cxn ang="0">
                    <a:pos x="66" y="3"/>
                  </a:cxn>
                  <a:cxn ang="0">
                    <a:pos x="66" y="3"/>
                  </a:cxn>
                  <a:cxn ang="0">
                    <a:pos x="51" y="40"/>
                  </a:cxn>
                  <a:cxn ang="0">
                    <a:pos x="44" y="59"/>
                  </a:cxn>
                  <a:cxn ang="0">
                    <a:pos x="38" y="78"/>
                  </a:cxn>
                  <a:cxn ang="0">
                    <a:pos x="38" y="78"/>
                  </a:cxn>
                  <a:cxn ang="0">
                    <a:pos x="33" y="101"/>
                  </a:cxn>
                  <a:cxn ang="0">
                    <a:pos x="29" y="124"/>
                  </a:cxn>
                  <a:cxn ang="0">
                    <a:pos x="20" y="170"/>
                  </a:cxn>
                  <a:cxn ang="0">
                    <a:pos x="20" y="170"/>
                  </a:cxn>
                  <a:cxn ang="0">
                    <a:pos x="5" y="249"/>
                  </a:cxn>
                  <a:cxn ang="0">
                    <a:pos x="5" y="249"/>
                  </a:cxn>
                  <a:cxn ang="0">
                    <a:pos x="2" y="270"/>
                  </a:cxn>
                  <a:cxn ang="0">
                    <a:pos x="1" y="290"/>
                  </a:cxn>
                  <a:cxn ang="0">
                    <a:pos x="0" y="311"/>
                  </a:cxn>
                  <a:cxn ang="0">
                    <a:pos x="0" y="332"/>
                  </a:cxn>
                  <a:cxn ang="0">
                    <a:pos x="0" y="332"/>
                  </a:cxn>
                  <a:cxn ang="0">
                    <a:pos x="0" y="334"/>
                  </a:cxn>
                  <a:cxn ang="0">
                    <a:pos x="1" y="336"/>
                  </a:cxn>
                  <a:cxn ang="0">
                    <a:pos x="3" y="336"/>
                  </a:cxn>
                  <a:cxn ang="0">
                    <a:pos x="5" y="337"/>
                  </a:cxn>
                  <a:cxn ang="0">
                    <a:pos x="6" y="336"/>
                  </a:cxn>
                  <a:cxn ang="0">
                    <a:pos x="8" y="336"/>
                  </a:cxn>
                  <a:cxn ang="0">
                    <a:pos x="9" y="334"/>
                  </a:cxn>
                  <a:cxn ang="0">
                    <a:pos x="9" y="332"/>
                  </a:cxn>
                  <a:cxn ang="0">
                    <a:pos x="9" y="332"/>
                  </a:cxn>
                  <a:cxn ang="0">
                    <a:pos x="9" y="310"/>
                  </a:cxn>
                  <a:cxn ang="0">
                    <a:pos x="10" y="288"/>
                  </a:cxn>
                  <a:cxn ang="0">
                    <a:pos x="12" y="265"/>
                  </a:cxn>
                  <a:cxn ang="0">
                    <a:pos x="16" y="244"/>
                  </a:cxn>
                  <a:cxn ang="0">
                    <a:pos x="16" y="244"/>
                  </a:cxn>
                  <a:cxn ang="0">
                    <a:pos x="32" y="164"/>
                  </a:cxn>
                  <a:cxn ang="0">
                    <a:pos x="32" y="164"/>
                  </a:cxn>
                  <a:cxn ang="0">
                    <a:pos x="39" y="122"/>
                  </a:cxn>
                  <a:cxn ang="0">
                    <a:pos x="47" y="81"/>
                  </a:cxn>
                  <a:cxn ang="0">
                    <a:pos x="47" y="81"/>
                  </a:cxn>
                  <a:cxn ang="0">
                    <a:pos x="52" y="61"/>
                  </a:cxn>
                  <a:cxn ang="0">
                    <a:pos x="60" y="43"/>
                  </a:cxn>
                  <a:cxn ang="0">
                    <a:pos x="75" y="6"/>
                  </a:cxn>
                  <a:cxn ang="0">
                    <a:pos x="75" y="6"/>
                  </a:cxn>
                  <a:cxn ang="0">
                    <a:pos x="76" y="4"/>
                  </a:cxn>
                  <a:cxn ang="0">
                    <a:pos x="75" y="2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69" y="1"/>
                  </a:cxn>
                  <a:cxn ang="0">
                    <a:pos x="67" y="2"/>
                  </a:cxn>
                  <a:cxn ang="0">
                    <a:pos x="66" y="3"/>
                  </a:cxn>
                  <a:cxn ang="0">
                    <a:pos x="66" y="3"/>
                  </a:cxn>
                </a:cxnLst>
                <a:rect l="0" t="0" r="r" b="b"/>
                <a:pathLst>
                  <a:path w="76" h="337">
                    <a:moveTo>
                      <a:pt x="66" y="3"/>
                    </a:moveTo>
                    <a:lnTo>
                      <a:pt x="66" y="3"/>
                    </a:lnTo>
                    <a:lnTo>
                      <a:pt x="51" y="40"/>
                    </a:lnTo>
                    <a:lnTo>
                      <a:pt x="44" y="59"/>
                    </a:lnTo>
                    <a:lnTo>
                      <a:pt x="38" y="78"/>
                    </a:lnTo>
                    <a:lnTo>
                      <a:pt x="38" y="78"/>
                    </a:lnTo>
                    <a:lnTo>
                      <a:pt x="33" y="101"/>
                    </a:lnTo>
                    <a:lnTo>
                      <a:pt x="29" y="124"/>
                    </a:lnTo>
                    <a:lnTo>
                      <a:pt x="20" y="170"/>
                    </a:lnTo>
                    <a:lnTo>
                      <a:pt x="20" y="170"/>
                    </a:lnTo>
                    <a:lnTo>
                      <a:pt x="5" y="249"/>
                    </a:lnTo>
                    <a:lnTo>
                      <a:pt x="5" y="249"/>
                    </a:lnTo>
                    <a:lnTo>
                      <a:pt x="2" y="270"/>
                    </a:lnTo>
                    <a:lnTo>
                      <a:pt x="1" y="290"/>
                    </a:lnTo>
                    <a:lnTo>
                      <a:pt x="0" y="311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0" y="334"/>
                    </a:lnTo>
                    <a:lnTo>
                      <a:pt x="1" y="336"/>
                    </a:lnTo>
                    <a:lnTo>
                      <a:pt x="3" y="336"/>
                    </a:lnTo>
                    <a:lnTo>
                      <a:pt x="5" y="337"/>
                    </a:lnTo>
                    <a:lnTo>
                      <a:pt x="6" y="336"/>
                    </a:lnTo>
                    <a:lnTo>
                      <a:pt x="8" y="336"/>
                    </a:lnTo>
                    <a:lnTo>
                      <a:pt x="9" y="334"/>
                    </a:lnTo>
                    <a:lnTo>
                      <a:pt x="9" y="332"/>
                    </a:lnTo>
                    <a:lnTo>
                      <a:pt x="9" y="332"/>
                    </a:lnTo>
                    <a:lnTo>
                      <a:pt x="9" y="310"/>
                    </a:lnTo>
                    <a:lnTo>
                      <a:pt x="10" y="288"/>
                    </a:lnTo>
                    <a:lnTo>
                      <a:pt x="12" y="265"/>
                    </a:lnTo>
                    <a:lnTo>
                      <a:pt x="16" y="244"/>
                    </a:lnTo>
                    <a:lnTo>
                      <a:pt x="16" y="244"/>
                    </a:lnTo>
                    <a:lnTo>
                      <a:pt x="32" y="164"/>
                    </a:lnTo>
                    <a:lnTo>
                      <a:pt x="32" y="164"/>
                    </a:lnTo>
                    <a:lnTo>
                      <a:pt x="39" y="122"/>
                    </a:lnTo>
                    <a:lnTo>
                      <a:pt x="47" y="81"/>
                    </a:lnTo>
                    <a:lnTo>
                      <a:pt x="47" y="81"/>
                    </a:lnTo>
                    <a:lnTo>
                      <a:pt x="52" y="61"/>
                    </a:lnTo>
                    <a:lnTo>
                      <a:pt x="60" y="43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69" y="1"/>
                    </a:lnTo>
                    <a:lnTo>
                      <a:pt x="67" y="2"/>
                    </a:lnTo>
                    <a:lnTo>
                      <a:pt x="66" y="3"/>
                    </a:lnTo>
                    <a:lnTo>
                      <a:pt x="6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09" name="Freeform 168"/>
              <p:cNvSpPr/>
              <p:nvPr/>
            </p:nvSpPr>
            <p:spPr bwMode="auto">
              <a:xfrm>
                <a:off x="4271963" y="2197100"/>
                <a:ext cx="55563" cy="195263"/>
              </a:xfrm>
              <a:custGeom>
                <a:avLst/>
                <a:gdLst/>
                <a:ahLst/>
                <a:cxnLst>
                  <a:cxn ang="0">
                    <a:pos x="98" y="2"/>
                  </a:cxn>
                  <a:cxn ang="0">
                    <a:pos x="98" y="2"/>
                  </a:cxn>
                  <a:cxn ang="0">
                    <a:pos x="84" y="26"/>
                  </a:cxn>
                  <a:cxn ang="0">
                    <a:pos x="71" y="51"/>
                  </a:cxn>
                  <a:cxn ang="0">
                    <a:pos x="61" y="77"/>
                  </a:cxn>
                  <a:cxn ang="0">
                    <a:pos x="51" y="103"/>
                  </a:cxn>
                  <a:cxn ang="0">
                    <a:pos x="42" y="128"/>
                  </a:cxn>
                  <a:cxn ang="0">
                    <a:pos x="34" y="155"/>
                  </a:cxn>
                  <a:cxn ang="0">
                    <a:pos x="27" y="182"/>
                  </a:cxn>
                  <a:cxn ang="0">
                    <a:pos x="21" y="209"/>
                  </a:cxn>
                  <a:cxn ang="0">
                    <a:pos x="21" y="209"/>
                  </a:cxn>
                  <a:cxn ang="0">
                    <a:pos x="14" y="234"/>
                  </a:cxn>
                  <a:cxn ang="0">
                    <a:pos x="9" y="259"/>
                  </a:cxn>
                  <a:cxn ang="0">
                    <a:pos x="6" y="283"/>
                  </a:cxn>
                  <a:cxn ang="0">
                    <a:pos x="3" y="308"/>
                  </a:cxn>
                  <a:cxn ang="0">
                    <a:pos x="3" y="308"/>
                  </a:cxn>
                  <a:cxn ang="0">
                    <a:pos x="1" y="323"/>
                  </a:cxn>
                  <a:cxn ang="0">
                    <a:pos x="0" y="340"/>
                  </a:cxn>
                  <a:cxn ang="0">
                    <a:pos x="0" y="349"/>
                  </a:cxn>
                  <a:cxn ang="0">
                    <a:pos x="1" y="356"/>
                  </a:cxn>
                  <a:cxn ang="0">
                    <a:pos x="4" y="363"/>
                  </a:cxn>
                  <a:cxn ang="0">
                    <a:pos x="6" y="366"/>
                  </a:cxn>
                  <a:cxn ang="0">
                    <a:pos x="8" y="368"/>
                  </a:cxn>
                  <a:cxn ang="0">
                    <a:pos x="8" y="368"/>
                  </a:cxn>
                  <a:cxn ang="0">
                    <a:pos x="11" y="370"/>
                  </a:cxn>
                  <a:cxn ang="0">
                    <a:pos x="13" y="369"/>
                  </a:cxn>
                  <a:cxn ang="0">
                    <a:pos x="15" y="368"/>
                  </a:cxn>
                  <a:cxn ang="0">
                    <a:pos x="16" y="365"/>
                  </a:cxn>
                  <a:cxn ang="0">
                    <a:pos x="16" y="361"/>
                  </a:cxn>
                  <a:cxn ang="0">
                    <a:pos x="16" y="361"/>
                  </a:cxn>
                  <a:cxn ang="0">
                    <a:pos x="16" y="359"/>
                  </a:cxn>
                  <a:cxn ang="0">
                    <a:pos x="15" y="357"/>
                  </a:cxn>
                  <a:cxn ang="0">
                    <a:pos x="13" y="356"/>
                  </a:cxn>
                  <a:cxn ang="0">
                    <a:pos x="11" y="356"/>
                  </a:cxn>
                  <a:cxn ang="0">
                    <a:pos x="11" y="356"/>
                  </a:cxn>
                  <a:cxn ang="0">
                    <a:pos x="10" y="349"/>
                  </a:cxn>
                  <a:cxn ang="0">
                    <a:pos x="10" y="339"/>
                  </a:cxn>
                  <a:cxn ang="0">
                    <a:pos x="11" y="324"/>
                  </a:cxn>
                  <a:cxn ang="0">
                    <a:pos x="11" y="324"/>
                  </a:cxn>
                  <a:cxn ang="0">
                    <a:pos x="12" y="304"/>
                  </a:cxn>
                  <a:cxn ang="0">
                    <a:pos x="14" y="283"/>
                  </a:cxn>
                  <a:cxn ang="0">
                    <a:pos x="14" y="283"/>
                  </a:cxn>
                  <a:cxn ang="0">
                    <a:pos x="19" y="259"/>
                  </a:cxn>
                  <a:cxn ang="0">
                    <a:pos x="24" y="235"/>
                  </a:cxn>
                  <a:cxn ang="0">
                    <a:pos x="35" y="185"/>
                  </a:cxn>
                  <a:cxn ang="0">
                    <a:pos x="35" y="185"/>
                  </a:cxn>
                  <a:cxn ang="0">
                    <a:pos x="47" y="143"/>
                  </a:cxn>
                  <a:cxn ang="0">
                    <a:pos x="61" y="102"/>
                  </a:cxn>
                  <a:cxn ang="0">
                    <a:pos x="61" y="102"/>
                  </a:cxn>
                  <a:cxn ang="0">
                    <a:pos x="70" y="77"/>
                  </a:cxn>
                  <a:cxn ang="0">
                    <a:pos x="80" y="53"/>
                  </a:cxn>
                  <a:cxn ang="0">
                    <a:pos x="93" y="30"/>
                  </a:cxn>
                  <a:cxn ang="0">
                    <a:pos x="106" y="8"/>
                  </a:cxn>
                  <a:cxn ang="0">
                    <a:pos x="106" y="8"/>
                  </a:cxn>
                  <a:cxn ang="0">
                    <a:pos x="106" y="6"/>
                  </a:cxn>
                  <a:cxn ang="0">
                    <a:pos x="106" y="3"/>
                  </a:cxn>
                  <a:cxn ang="0">
                    <a:pos x="105" y="2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2"/>
                  </a:cxn>
                  <a:cxn ang="0">
                    <a:pos x="98" y="2"/>
                  </a:cxn>
                </a:cxnLst>
                <a:rect l="0" t="0" r="r" b="b"/>
                <a:pathLst>
                  <a:path w="106" h="370">
                    <a:moveTo>
                      <a:pt x="98" y="2"/>
                    </a:moveTo>
                    <a:lnTo>
                      <a:pt x="98" y="2"/>
                    </a:lnTo>
                    <a:lnTo>
                      <a:pt x="84" y="26"/>
                    </a:lnTo>
                    <a:lnTo>
                      <a:pt x="71" y="51"/>
                    </a:lnTo>
                    <a:lnTo>
                      <a:pt x="61" y="77"/>
                    </a:lnTo>
                    <a:lnTo>
                      <a:pt x="51" y="103"/>
                    </a:lnTo>
                    <a:lnTo>
                      <a:pt x="42" y="128"/>
                    </a:lnTo>
                    <a:lnTo>
                      <a:pt x="34" y="155"/>
                    </a:lnTo>
                    <a:lnTo>
                      <a:pt x="27" y="182"/>
                    </a:lnTo>
                    <a:lnTo>
                      <a:pt x="21" y="209"/>
                    </a:lnTo>
                    <a:lnTo>
                      <a:pt x="21" y="209"/>
                    </a:lnTo>
                    <a:lnTo>
                      <a:pt x="14" y="234"/>
                    </a:lnTo>
                    <a:lnTo>
                      <a:pt x="9" y="259"/>
                    </a:lnTo>
                    <a:lnTo>
                      <a:pt x="6" y="283"/>
                    </a:lnTo>
                    <a:lnTo>
                      <a:pt x="3" y="308"/>
                    </a:lnTo>
                    <a:lnTo>
                      <a:pt x="3" y="308"/>
                    </a:lnTo>
                    <a:lnTo>
                      <a:pt x="1" y="323"/>
                    </a:lnTo>
                    <a:lnTo>
                      <a:pt x="0" y="340"/>
                    </a:lnTo>
                    <a:lnTo>
                      <a:pt x="0" y="349"/>
                    </a:lnTo>
                    <a:lnTo>
                      <a:pt x="1" y="356"/>
                    </a:lnTo>
                    <a:lnTo>
                      <a:pt x="4" y="363"/>
                    </a:lnTo>
                    <a:lnTo>
                      <a:pt x="6" y="366"/>
                    </a:lnTo>
                    <a:lnTo>
                      <a:pt x="8" y="368"/>
                    </a:lnTo>
                    <a:lnTo>
                      <a:pt x="8" y="368"/>
                    </a:lnTo>
                    <a:lnTo>
                      <a:pt x="11" y="370"/>
                    </a:lnTo>
                    <a:lnTo>
                      <a:pt x="13" y="369"/>
                    </a:lnTo>
                    <a:lnTo>
                      <a:pt x="15" y="368"/>
                    </a:lnTo>
                    <a:lnTo>
                      <a:pt x="16" y="365"/>
                    </a:lnTo>
                    <a:lnTo>
                      <a:pt x="16" y="361"/>
                    </a:lnTo>
                    <a:lnTo>
                      <a:pt x="16" y="361"/>
                    </a:lnTo>
                    <a:lnTo>
                      <a:pt x="16" y="359"/>
                    </a:lnTo>
                    <a:lnTo>
                      <a:pt x="15" y="357"/>
                    </a:lnTo>
                    <a:lnTo>
                      <a:pt x="13" y="356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0" y="349"/>
                    </a:lnTo>
                    <a:lnTo>
                      <a:pt x="10" y="339"/>
                    </a:lnTo>
                    <a:lnTo>
                      <a:pt x="11" y="324"/>
                    </a:lnTo>
                    <a:lnTo>
                      <a:pt x="11" y="324"/>
                    </a:lnTo>
                    <a:lnTo>
                      <a:pt x="12" y="304"/>
                    </a:lnTo>
                    <a:lnTo>
                      <a:pt x="14" y="283"/>
                    </a:lnTo>
                    <a:lnTo>
                      <a:pt x="14" y="283"/>
                    </a:lnTo>
                    <a:lnTo>
                      <a:pt x="19" y="259"/>
                    </a:lnTo>
                    <a:lnTo>
                      <a:pt x="24" y="23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47" y="143"/>
                    </a:lnTo>
                    <a:lnTo>
                      <a:pt x="61" y="102"/>
                    </a:lnTo>
                    <a:lnTo>
                      <a:pt x="61" y="102"/>
                    </a:lnTo>
                    <a:lnTo>
                      <a:pt x="70" y="77"/>
                    </a:lnTo>
                    <a:lnTo>
                      <a:pt x="80" y="53"/>
                    </a:lnTo>
                    <a:lnTo>
                      <a:pt x="93" y="30"/>
                    </a:lnTo>
                    <a:lnTo>
                      <a:pt x="106" y="8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6" y="3"/>
                    </a:lnTo>
                    <a:lnTo>
                      <a:pt x="105" y="2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2"/>
                    </a:lnTo>
                    <a:lnTo>
                      <a:pt x="9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10" name="Freeform 169"/>
              <p:cNvSpPr/>
              <p:nvPr/>
            </p:nvSpPr>
            <p:spPr bwMode="auto">
              <a:xfrm>
                <a:off x="4305300" y="2198688"/>
                <a:ext cx="39688" cy="146050"/>
              </a:xfrm>
              <a:custGeom>
                <a:avLst/>
                <a:gdLst/>
                <a:ahLst/>
                <a:cxnLst>
                  <a:cxn ang="0">
                    <a:pos x="68" y="2"/>
                  </a:cxn>
                  <a:cxn ang="0">
                    <a:pos x="68" y="2"/>
                  </a:cxn>
                  <a:cxn ang="0">
                    <a:pos x="62" y="10"/>
                  </a:cxn>
                  <a:cxn ang="0">
                    <a:pos x="57" y="20"/>
                  </a:cxn>
                  <a:cxn ang="0">
                    <a:pos x="54" y="31"/>
                  </a:cxn>
                  <a:cxn ang="0">
                    <a:pos x="53" y="41"/>
                  </a:cxn>
                  <a:cxn ang="0">
                    <a:pos x="53" y="41"/>
                  </a:cxn>
                  <a:cxn ang="0">
                    <a:pos x="51" y="51"/>
                  </a:cxn>
                  <a:cxn ang="0">
                    <a:pos x="49" y="60"/>
                  </a:cxn>
                  <a:cxn ang="0">
                    <a:pos x="42" y="80"/>
                  </a:cxn>
                  <a:cxn ang="0">
                    <a:pos x="37" y="101"/>
                  </a:cxn>
                  <a:cxn ang="0">
                    <a:pos x="32" y="120"/>
                  </a:cxn>
                  <a:cxn ang="0">
                    <a:pos x="32" y="120"/>
                  </a:cxn>
                  <a:cxn ang="0">
                    <a:pos x="14" y="191"/>
                  </a:cxn>
                  <a:cxn ang="0">
                    <a:pos x="7" y="227"/>
                  </a:cxn>
                  <a:cxn ang="0">
                    <a:pos x="3" y="244"/>
                  </a:cxn>
                  <a:cxn ang="0">
                    <a:pos x="1" y="263"/>
                  </a:cxn>
                  <a:cxn ang="0">
                    <a:pos x="1" y="263"/>
                  </a:cxn>
                  <a:cxn ang="0">
                    <a:pos x="0" y="265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0" y="272"/>
                  </a:cxn>
                  <a:cxn ang="0">
                    <a:pos x="1" y="273"/>
                  </a:cxn>
                  <a:cxn ang="0">
                    <a:pos x="3" y="274"/>
                  </a:cxn>
                  <a:cxn ang="0">
                    <a:pos x="4" y="274"/>
                  </a:cxn>
                  <a:cxn ang="0">
                    <a:pos x="7" y="273"/>
                  </a:cxn>
                  <a:cxn ang="0">
                    <a:pos x="8" y="272"/>
                  </a:cxn>
                  <a:cxn ang="0">
                    <a:pos x="9" y="270"/>
                  </a:cxn>
                  <a:cxn ang="0">
                    <a:pos x="9" y="270"/>
                  </a:cxn>
                  <a:cxn ang="0">
                    <a:pos x="11" y="254"/>
                  </a:cxn>
                  <a:cxn ang="0">
                    <a:pos x="14" y="237"/>
                  </a:cxn>
                  <a:cxn ang="0">
                    <a:pos x="22" y="204"/>
                  </a:cxn>
                  <a:cxn ang="0">
                    <a:pos x="37" y="139"/>
                  </a:cxn>
                  <a:cxn ang="0">
                    <a:pos x="37" y="139"/>
                  </a:cxn>
                  <a:cxn ang="0">
                    <a:pos x="45" y="106"/>
                  </a:cxn>
                  <a:cxn ang="0">
                    <a:pos x="54" y="73"/>
                  </a:cxn>
                  <a:cxn ang="0">
                    <a:pos x="54" y="73"/>
                  </a:cxn>
                  <a:cxn ang="0">
                    <a:pos x="58" y="56"/>
                  </a:cxn>
                  <a:cxn ang="0">
                    <a:pos x="61" y="39"/>
                  </a:cxn>
                  <a:cxn ang="0">
                    <a:pos x="64" y="31"/>
                  </a:cxn>
                  <a:cxn ang="0">
                    <a:pos x="66" y="22"/>
                  </a:cxn>
                  <a:cxn ang="0">
                    <a:pos x="70" y="14"/>
                  </a:cxn>
                  <a:cxn ang="0">
                    <a:pos x="74" y="8"/>
                  </a:cxn>
                  <a:cxn ang="0">
                    <a:pos x="74" y="8"/>
                  </a:cxn>
                  <a:cxn ang="0">
                    <a:pos x="75" y="6"/>
                  </a:cxn>
                  <a:cxn ang="0">
                    <a:pos x="75" y="5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69" y="0"/>
                  </a:cxn>
                  <a:cxn ang="0">
                    <a:pos x="68" y="2"/>
                  </a:cxn>
                  <a:cxn ang="0">
                    <a:pos x="68" y="2"/>
                  </a:cxn>
                </a:cxnLst>
                <a:rect l="0" t="0" r="r" b="b"/>
                <a:pathLst>
                  <a:path w="75" h="274">
                    <a:moveTo>
                      <a:pt x="68" y="2"/>
                    </a:moveTo>
                    <a:lnTo>
                      <a:pt x="68" y="2"/>
                    </a:lnTo>
                    <a:lnTo>
                      <a:pt x="62" y="10"/>
                    </a:lnTo>
                    <a:lnTo>
                      <a:pt x="57" y="20"/>
                    </a:lnTo>
                    <a:lnTo>
                      <a:pt x="54" y="31"/>
                    </a:lnTo>
                    <a:lnTo>
                      <a:pt x="53" y="41"/>
                    </a:lnTo>
                    <a:lnTo>
                      <a:pt x="53" y="41"/>
                    </a:lnTo>
                    <a:lnTo>
                      <a:pt x="51" y="51"/>
                    </a:lnTo>
                    <a:lnTo>
                      <a:pt x="49" y="60"/>
                    </a:lnTo>
                    <a:lnTo>
                      <a:pt x="42" y="80"/>
                    </a:lnTo>
                    <a:lnTo>
                      <a:pt x="37" y="101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14" y="191"/>
                    </a:lnTo>
                    <a:lnTo>
                      <a:pt x="7" y="227"/>
                    </a:lnTo>
                    <a:lnTo>
                      <a:pt x="3" y="244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0" y="265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2"/>
                    </a:lnTo>
                    <a:lnTo>
                      <a:pt x="1" y="273"/>
                    </a:lnTo>
                    <a:lnTo>
                      <a:pt x="3" y="274"/>
                    </a:lnTo>
                    <a:lnTo>
                      <a:pt x="4" y="274"/>
                    </a:lnTo>
                    <a:lnTo>
                      <a:pt x="7" y="273"/>
                    </a:lnTo>
                    <a:lnTo>
                      <a:pt x="8" y="272"/>
                    </a:lnTo>
                    <a:lnTo>
                      <a:pt x="9" y="270"/>
                    </a:lnTo>
                    <a:lnTo>
                      <a:pt x="9" y="270"/>
                    </a:lnTo>
                    <a:lnTo>
                      <a:pt x="11" y="254"/>
                    </a:lnTo>
                    <a:lnTo>
                      <a:pt x="14" y="237"/>
                    </a:lnTo>
                    <a:lnTo>
                      <a:pt x="22" y="204"/>
                    </a:lnTo>
                    <a:lnTo>
                      <a:pt x="37" y="139"/>
                    </a:lnTo>
                    <a:lnTo>
                      <a:pt x="37" y="139"/>
                    </a:lnTo>
                    <a:lnTo>
                      <a:pt x="45" y="106"/>
                    </a:lnTo>
                    <a:lnTo>
                      <a:pt x="54" y="73"/>
                    </a:lnTo>
                    <a:lnTo>
                      <a:pt x="54" y="73"/>
                    </a:lnTo>
                    <a:lnTo>
                      <a:pt x="58" y="56"/>
                    </a:lnTo>
                    <a:lnTo>
                      <a:pt x="61" y="39"/>
                    </a:lnTo>
                    <a:lnTo>
                      <a:pt x="64" y="31"/>
                    </a:lnTo>
                    <a:lnTo>
                      <a:pt x="66" y="22"/>
                    </a:lnTo>
                    <a:lnTo>
                      <a:pt x="70" y="14"/>
                    </a:lnTo>
                    <a:lnTo>
                      <a:pt x="74" y="8"/>
                    </a:lnTo>
                    <a:lnTo>
                      <a:pt x="74" y="8"/>
                    </a:lnTo>
                    <a:lnTo>
                      <a:pt x="75" y="6"/>
                    </a:lnTo>
                    <a:lnTo>
                      <a:pt x="75" y="5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8" y="2"/>
                    </a:lnTo>
                    <a:lnTo>
                      <a:pt x="6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11" name="Freeform 170"/>
              <p:cNvSpPr/>
              <p:nvPr/>
            </p:nvSpPr>
            <p:spPr bwMode="auto">
              <a:xfrm>
                <a:off x="4338638" y="2201863"/>
                <a:ext cx="31750" cy="112713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2" y="4"/>
                  </a:cxn>
                  <a:cxn ang="0">
                    <a:pos x="51" y="10"/>
                  </a:cxn>
                  <a:cxn ang="0">
                    <a:pos x="48" y="16"/>
                  </a:cxn>
                  <a:cxn ang="0">
                    <a:pos x="43" y="29"/>
                  </a:cxn>
                  <a:cxn ang="0">
                    <a:pos x="38" y="41"/>
                  </a:cxn>
                  <a:cxn ang="0">
                    <a:pos x="36" y="47"/>
                  </a:cxn>
                  <a:cxn ang="0">
                    <a:pos x="34" y="54"/>
                  </a:cxn>
                  <a:cxn ang="0">
                    <a:pos x="34" y="54"/>
                  </a:cxn>
                  <a:cxn ang="0">
                    <a:pos x="25" y="103"/>
                  </a:cxn>
                  <a:cxn ang="0">
                    <a:pos x="25" y="103"/>
                  </a:cxn>
                  <a:cxn ang="0">
                    <a:pos x="23" y="116"/>
                  </a:cxn>
                  <a:cxn ang="0">
                    <a:pos x="19" y="129"/>
                  </a:cxn>
                  <a:cxn ang="0">
                    <a:pos x="10" y="156"/>
                  </a:cxn>
                  <a:cxn ang="0">
                    <a:pos x="3" y="181"/>
                  </a:cxn>
                  <a:cxn ang="0">
                    <a:pos x="1" y="195"/>
                  </a:cxn>
                  <a:cxn ang="0">
                    <a:pos x="0" y="208"/>
                  </a:cxn>
                  <a:cxn ang="0">
                    <a:pos x="0" y="208"/>
                  </a:cxn>
                  <a:cxn ang="0">
                    <a:pos x="0" y="210"/>
                  </a:cxn>
                  <a:cxn ang="0">
                    <a:pos x="1" y="211"/>
                  </a:cxn>
                  <a:cxn ang="0">
                    <a:pos x="2" y="212"/>
                  </a:cxn>
                  <a:cxn ang="0">
                    <a:pos x="4" y="212"/>
                  </a:cxn>
                  <a:cxn ang="0">
                    <a:pos x="6" y="212"/>
                  </a:cxn>
                  <a:cxn ang="0">
                    <a:pos x="7" y="211"/>
                  </a:cxn>
                  <a:cxn ang="0">
                    <a:pos x="8" y="210"/>
                  </a:cxn>
                  <a:cxn ang="0">
                    <a:pos x="9" y="208"/>
                  </a:cxn>
                  <a:cxn ang="0">
                    <a:pos x="9" y="208"/>
                  </a:cxn>
                  <a:cxn ang="0">
                    <a:pos x="10" y="200"/>
                  </a:cxn>
                  <a:cxn ang="0">
                    <a:pos x="11" y="192"/>
                  </a:cxn>
                  <a:cxn ang="0">
                    <a:pos x="15" y="176"/>
                  </a:cxn>
                  <a:cxn ang="0">
                    <a:pos x="26" y="144"/>
                  </a:cxn>
                  <a:cxn ang="0">
                    <a:pos x="26" y="144"/>
                  </a:cxn>
                  <a:cxn ang="0">
                    <a:pos x="29" y="131"/>
                  </a:cxn>
                  <a:cxn ang="0">
                    <a:pos x="32" y="117"/>
                  </a:cxn>
                  <a:cxn ang="0">
                    <a:pos x="37" y="91"/>
                  </a:cxn>
                  <a:cxn ang="0">
                    <a:pos x="37" y="91"/>
                  </a:cxn>
                  <a:cxn ang="0">
                    <a:pos x="41" y="67"/>
                  </a:cxn>
                  <a:cxn ang="0">
                    <a:pos x="46" y="42"/>
                  </a:cxn>
                  <a:cxn ang="0">
                    <a:pos x="46" y="42"/>
                  </a:cxn>
                  <a:cxn ang="0">
                    <a:pos x="50" y="33"/>
                  </a:cxn>
                  <a:cxn ang="0">
                    <a:pos x="55" y="23"/>
                  </a:cxn>
                  <a:cxn ang="0">
                    <a:pos x="59" y="14"/>
                  </a:cxn>
                  <a:cxn ang="0">
                    <a:pos x="60" y="9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3"/>
                  </a:cxn>
                  <a:cxn ang="0">
                    <a:pos x="60" y="1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4" y="1"/>
                  </a:cxn>
                  <a:cxn ang="0">
                    <a:pos x="53" y="3"/>
                  </a:cxn>
                  <a:cxn ang="0">
                    <a:pos x="52" y="4"/>
                  </a:cxn>
                  <a:cxn ang="0">
                    <a:pos x="52" y="4"/>
                  </a:cxn>
                </a:cxnLst>
                <a:rect l="0" t="0" r="r" b="b"/>
                <a:pathLst>
                  <a:path w="61" h="212">
                    <a:moveTo>
                      <a:pt x="52" y="4"/>
                    </a:moveTo>
                    <a:lnTo>
                      <a:pt x="52" y="4"/>
                    </a:lnTo>
                    <a:lnTo>
                      <a:pt x="51" y="10"/>
                    </a:lnTo>
                    <a:lnTo>
                      <a:pt x="48" y="16"/>
                    </a:lnTo>
                    <a:lnTo>
                      <a:pt x="43" y="29"/>
                    </a:lnTo>
                    <a:lnTo>
                      <a:pt x="38" y="41"/>
                    </a:lnTo>
                    <a:lnTo>
                      <a:pt x="36" y="47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5" y="103"/>
                    </a:lnTo>
                    <a:lnTo>
                      <a:pt x="25" y="103"/>
                    </a:lnTo>
                    <a:lnTo>
                      <a:pt x="23" y="116"/>
                    </a:lnTo>
                    <a:lnTo>
                      <a:pt x="19" y="129"/>
                    </a:lnTo>
                    <a:lnTo>
                      <a:pt x="10" y="156"/>
                    </a:lnTo>
                    <a:lnTo>
                      <a:pt x="3" y="181"/>
                    </a:lnTo>
                    <a:lnTo>
                      <a:pt x="1" y="19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10"/>
                    </a:lnTo>
                    <a:lnTo>
                      <a:pt x="1" y="211"/>
                    </a:lnTo>
                    <a:lnTo>
                      <a:pt x="2" y="212"/>
                    </a:lnTo>
                    <a:lnTo>
                      <a:pt x="4" y="212"/>
                    </a:lnTo>
                    <a:lnTo>
                      <a:pt x="6" y="212"/>
                    </a:lnTo>
                    <a:lnTo>
                      <a:pt x="7" y="211"/>
                    </a:lnTo>
                    <a:lnTo>
                      <a:pt x="8" y="210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10" y="200"/>
                    </a:lnTo>
                    <a:lnTo>
                      <a:pt x="11" y="192"/>
                    </a:lnTo>
                    <a:lnTo>
                      <a:pt x="15" y="17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9" y="131"/>
                    </a:lnTo>
                    <a:lnTo>
                      <a:pt x="32" y="117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41" y="67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50" y="33"/>
                    </a:lnTo>
                    <a:lnTo>
                      <a:pt x="55" y="23"/>
                    </a:lnTo>
                    <a:lnTo>
                      <a:pt x="59" y="14"/>
                    </a:lnTo>
                    <a:lnTo>
                      <a:pt x="60" y="9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3"/>
                    </a:lnTo>
                    <a:lnTo>
                      <a:pt x="60" y="1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53" y="3"/>
                    </a:lnTo>
                    <a:lnTo>
                      <a:pt x="52" y="4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12" name="Freeform 171"/>
              <p:cNvSpPr/>
              <p:nvPr/>
            </p:nvSpPr>
            <p:spPr bwMode="auto">
              <a:xfrm>
                <a:off x="4357688" y="2209800"/>
                <a:ext cx="36513" cy="90488"/>
              </a:xfrm>
              <a:custGeom>
                <a:avLst/>
                <a:gdLst/>
                <a:ahLst/>
                <a:cxnLst>
                  <a:cxn ang="0">
                    <a:pos x="60" y="1"/>
                  </a:cxn>
                  <a:cxn ang="0">
                    <a:pos x="60" y="1"/>
                  </a:cxn>
                  <a:cxn ang="0">
                    <a:pos x="51" y="10"/>
                  </a:cxn>
                  <a:cxn ang="0">
                    <a:pos x="43" y="22"/>
                  </a:cxn>
                  <a:cxn ang="0">
                    <a:pos x="37" y="34"/>
                  </a:cxn>
                  <a:cxn ang="0">
                    <a:pos x="33" y="48"/>
                  </a:cxn>
                  <a:cxn ang="0">
                    <a:pos x="29" y="61"/>
                  </a:cxn>
                  <a:cxn ang="0">
                    <a:pos x="25" y="75"/>
                  </a:cxn>
                  <a:cxn ang="0">
                    <a:pos x="20" y="100"/>
                  </a:cxn>
                  <a:cxn ang="0">
                    <a:pos x="20" y="100"/>
                  </a:cxn>
                  <a:cxn ang="0">
                    <a:pos x="15" y="115"/>
                  </a:cxn>
                  <a:cxn ang="0">
                    <a:pos x="6" y="135"/>
                  </a:cxn>
                  <a:cxn ang="0">
                    <a:pos x="3" y="147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1" y="166"/>
                  </a:cxn>
                  <a:cxn ang="0">
                    <a:pos x="3" y="170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1"/>
                  </a:cxn>
                  <a:cxn ang="0">
                    <a:pos x="9" y="169"/>
                  </a:cxn>
                  <a:cxn ang="0">
                    <a:pos x="10" y="167"/>
                  </a:cxn>
                  <a:cxn ang="0">
                    <a:pos x="11" y="165"/>
                  </a:cxn>
                  <a:cxn ang="0">
                    <a:pos x="10" y="164"/>
                  </a:cxn>
                  <a:cxn ang="0">
                    <a:pos x="9" y="162"/>
                  </a:cxn>
                  <a:cxn ang="0">
                    <a:pos x="9" y="162"/>
                  </a:cxn>
                  <a:cxn ang="0">
                    <a:pos x="10" y="159"/>
                  </a:cxn>
                  <a:cxn ang="0">
                    <a:pos x="14" y="152"/>
                  </a:cxn>
                  <a:cxn ang="0">
                    <a:pos x="18" y="138"/>
                  </a:cxn>
                  <a:cxn ang="0">
                    <a:pos x="18" y="138"/>
                  </a:cxn>
                  <a:cxn ang="0">
                    <a:pos x="24" y="119"/>
                  </a:cxn>
                  <a:cxn ang="0">
                    <a:pos x="29" y="100"/>
                  </a:cxn>
                  <a:cxn ang="0">
                    <a:pos x="29" y="100"/>
                  </a:cxn>
                  <a:cxn ang="0">
                    <a:pos x="34" y="76"/>
                  </a:cxn>
                  <a:cxn ang="0">
                    <a:pos x="38" y="63"/>
                  </a:cxn>
                  <a:cxn ang="0">
                    <a:pos x="41" y="51"/>
                  </a:cxn>
                  <a:cxn ang="0">
                    <a:pos x="47" y="38"/>
                  </a:cxn>
                  <a:cxn ang="0">
                    <a:pos x="52" y="27"/>
                  </a:cxn>
                  <a:cxn ang="0">
                    <a:pos x="58" y="17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6"/>
                  </a:cxn>
                  <a:cxn ang="0">
                    <a:pos x="68" y="4"/>
                  </a:cxn>
                  <a:cxn ang="0">
                    <a:pos x="67" y="3"/>
                  </a:cxn>
                  <a:cxn ang="0">
                    <a:pos x="66" y="1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60" y="1"/>
                  </a:cxn>
                </a:cxnLst>
                <a:rect l="0" t="0" r="r" b="b"/>
                <a:pathLst>
                  <a:path w="68" h="171">
                    <a:moveTo>
                      <a:pt x="60" y="1"/>
                    </a:moveTo>
                    <a:lnTo>
                      <a:pt x="60" y="1"/>
                    </a:lnTo>
                    <a:lnTo>
                      <a:pt x="51" y="10"/>
                    </a:lnTo>
                    <a:lnTo>
                      <a:pt x="43" y="22"/>
                    </a:lnTo>
                    <a:lnTo>
                      <a:pt x="37" y="34"/>
                    </a:lnTo>
                    <a:lnTo>
                      <a:pt x="33" y="48"/>
                    </a:lnTo>
                    <a:lnTo>
                      <a:pt x="29" y="61"/>
                    </a:lnTo>
                    <a:lnTo>
                      <a:pt x="25" y="75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5" y="115"/>
                    </a:lnTo>
                    <a:lnTo>
                      <a:pt x="6" y="135"/>
                    </a:lnTo>
                    <a:lnTo>
                      <a:pt x="3" y="147"/>
                    </a:lnTo>
                    <a:lnTo>
                      <a:pt x="0" y="156"/>
                    </a:lnTo>
                    <a:lnTo>
                      <a:pt x="0" y="164"/>
                    </a:lnTo>
                    <a:lnTo>
                      <a:pt x="1" y="166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1"/>
                    </a:lnTo>
                    <a:lnTo>
                      <a:pt x="9" y="169"/>
                    </a:lnTo>
                    <a:lnTo>
                      <a:pt x="10" y="167"/>
                    </a:lnTo>
                    <a:lnTo>
                      <a:pt x="11" y="165"/>
                    </a:lnTo>
                    <a:lnTo>
                      <a:pt x="10" y="164"/>
                    </a:lnTo>
                    <a:lnTo>
                      <a:pt x="9" y="162"/>
                    </a:lnTo>
                    <a:lnTo>
                      <a:pt x="9" y="162"/>
                    </a:lnTo>
                    <a:lnTo>
                      <a:pt x="10" y="159"/>
                    </a:lnTo>
                    <a:lnTo>
                      <a:pt x="14" y="152"/>
                    </a:lnTo>
                    <a:lnTo>
                      <a:pt x="18" y="138"/>
                    </a:lnTo>
                    <a:lnTo>
                      <a:pt x="18" y="138"/>
                    </a:lnTo>
                    <a:lnTo>
                      <a:pt x="24" y="119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34" y="76"/>
                    </a:lnTo>
                    <a:lnTo>
                      <a:pt x="38" y="63"/>
                    </a:lnTo>
                    <a:lnTo>
                      <a:pt x="41" y="51"/>
                    </a:lnTo>
                    <a:lnTo>
                      <a:pt x="47" y="38"/>
                    </a:lnTo>
                    <a:lnTo>
                      <a:pt x="52" y="27"/>
                    </a:lnTo>
                    <a:lnTo>
                      <a:pt x="58" y="1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8" y="4"/>
                    </a:lnTo>
                    <a:lnTo>
                      <a:pt x="67" y="3"/>
                    </a:lnTo>
                    <a:lnTo>
                      <a:pt x="66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6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13" name="Freeform 172"/>
              <p:cNvSpPr/>
              <p:nvPr/>
            </p:nvSpPr>
            <p:spPr bwMode="auto">
              <a:xfrm>
                <a:off x="4383088" y="2219325"/>
                <a:ext cx="33338" cy="63500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5" y="0"/>
                  </a:cxn>
                  <a:cxn ang="0">
                    <a:pos x="50" y="2"/>
                  </a:cxn>
                  <a:cxn ang="0">
                    <a:pos x="46" y="5"/>
                  </a:cxn>
                  <a:cxn ang="0">
                    <a:pos x="42" y="8"/>
                  </a:cxn>
                  <a:cxn ang="0">
                    <a:pos x="39" y="11"/>
                  </a:cxn>
                  <a:cxn ang="0">
                    <a:pos x="33" y="19"/>
                  </a:cxn>
                  <a:cxn ang="0">
                    <a:pos x="29" y="30"/>
                  </a:cxn>
                  <a:cxn ang="0">
                    <a:pos x="29" y="30"/>
                  </a:cxn>
                  <a:cxn ang="0">
                    <a:pos x="13" y="70"/>
                  </a:cxn>
                  <a:cxn ang="0">
                    <a:pos x="6" y="91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8"/>
                  </a:cxn>
                  <a:cxn ang="0">
                    <a:pos x="4" y="118"/>
                  </a:cxn>
                  <a:cxn ang="0">
                    <a:pos x="6" y="119"/>
                  </a:cxn>
                  <a:cxn ang="0">
                    <a:pos x="7" y="118"/>
                  </a:cxn>
                  <a:cxn ang="0">
                    <a:pos x="8" y="116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3" y="100"/>
                  </a:cxn>
                  <a:cxn ang="0">
                    <a:pos x="17" y="84"/>
                  </a:cxn>
                  <a:cxn ang="0">
                    <a:pos x="23" y="70"/>
                  </a:cxn>
                  <a:cxn ang="0">
                    <a:pos x="30" y="56"/>
                  </a:cxn>
                  <a:cxn ang="0">
                    <a:pos x="30" y="56"/>
                  </a:cxn>
                  <a:cxn ang="0">
                    <a:pos x="34" y="42"/>
                  </a:cxn>
                  <a:cxn ang="0">
                    <a:pos x="39" y="29"/>
                  </a:cxn>
                  <a:cxn ang="0">
                    <a:pos x="42" y="22"/>
                  </a:cxn>
                  <a:cxn ang="0">
                    <a:pos x="46" y="17"/>
                  </a:cxn>
                  <a:cxn ang="0">
                    <a:pos x="51" y="12"/>
                  </a:cxn>
                  <a:cxn ang="0">
                    <a:pos x="57" y="9"/>
                  </a:cxn>
                  <a:cxn ang="0">
                    <a:pos x="57" y="9"/>
                  </a:cxn>
                  <a:cxn ang="0">
                    <a:pos x="60" y="8"/>
                  </a:cxn>
                  <a:cxn ang="0">
                    <a:pos x="61" y="7"/>
                  </a:cxn>
                  <a:cxn ang="0">
                    <a:pos x="62" y="5"/>
                  </a:cxn>
                  <a:cxn ang="0">
                    <a:pos x="61" y="3"/>
                  </a:cxn>
                  <a:cxn ang="0">
                    <a:pos x="61" y="2"/>
                  </a:cxn>
                  <a:cxn ang="0">
                    <a:pos x="60" y="0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5" y="0"/>
                  </a:cxn>
                </a:cxnLst>
                <a:rect l="0" t="0" r="r" b="b"/>
                <a:pathLst>
                  <a:path w="62" h="119">
                    <a:moveTo>
                      <a:pt x="55" y="0"/>
                    </a:moveTo>
                    <a:lnTo>
                      <a:pt x="55" y="0"/>
                    </a:lnTo>
                    <a:lnTo>
                      <a:pt x="50" y="2"/>
                    </a:lnTo>
                    <a:lnTo>
                      <a:pt x="46" y="5"/>
                    </a:lnTo>
                    <a:lnTo>
                      <a:pt x="42" y="8"/>
                    </a:lnTo>
                    <a:lnTo>
                      <a:pt x="39" y="11"/>
                    </a:lnTo>
                    <a:lnTo>
                      <a:pt x="33" y="19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13" y="70"/>
                    </a:lnTo>
                    <a:lnTo>
                      <a:pt x="6" y="91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8"/>
                    </a:lnTo>
                    <a:lnTo>
                      <a:pt x="4" y="118"/>
                    </a:lnTo>
                    <a:lnTo>
                      <a:pt x="6" y="119"/>
                    </a:lnTo>
                    <a:lnTo>
                      <a:pt x="7" y="118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3" y="100"/>
                    </a:lnTo>
                    <a:lnTo>
                      <a:pt x="17" y="84"/>
                    </a:lnTo>
                    <a:lnTo>
                      <a:pt x="23" y="70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4" y="42"/>
                    </a:lnTo>
                    <a:lnTo>
                      <a:pt x="39" y="29"/>
                    </a:lnTo>
                    <a:lnTo>
                      <a:pt x="42" y="22"/>
                    </a:lnTo>
                    <a:lnTo>
                      <a:pt x="46" y="17"/>
                    </a:lnTo>
                    <a:lnTo>
                      <a:pt x="51" y="12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60" y="8"/>
                    </a:lnTo>
                    <a:lnTo>
                      <a:pt x="61" y="7"/>
                    </a:lnTo>
                    <a:lnTo>
                      <a:pt x="62" y="5"/>
                    </a:lnTo>
                    <a:lnTo>
                      <a:pt x="61" y="3"/>
                    </a:lnTo>
                    <a:lnTo>
                      <a:pt x="61" y="2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14" name="Freeform 173"/>
              <p:cNvSpPr/>
              <p:nvPr/>
            </p:nvSpPr>
            <p:spPr bwMode="auto">
              <a:xfrm>
                <a:off x="4403725" y="2228850"/>
                <a:ext cx="17463" cy="52388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27" y="1"/>
                  </a:cxn>
                  <a:cxn ang="0">
                    <a:pos x="24" y="2"/>
                  </a:cxn>
                  <a:cxn ang="0">
                    <a:pos x="22" y="6"/>
                  </a:cxn>
                  <a:cxn ang="0">
                    <a:pos x="17" y="12"/>
                  </a:cxn>
                  <a:cxn ang="0">
                    <a:pos x="15" y="20"/>
                  </a:cxn>
                  <a:cxn ang="0">
                    <a:pos x="14" y="27"/>
                  </a:cxn>
                  <a:cxn ang="0">
                    <a:pos x="14" y="27"/>
                  </a:cxn>
                  <a:cxn ang="0">
                    <a:pos x="12" y="45"/>
                  </a:cxn>
                  <a:cxn ang="0">
                    <a:pos x="10" y="61"/>
                  </a:cxn>
                  <a:cxn ang="0">
                    <a:pos x="6" y="78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1" y="100"/>
                  </a:cxn>
                  <a:cxn ang="0">
                    <a:pos x="3" y="100"/>
                  </a:cxn>
                  <a:cxn ang="0">
                    <a:pos x="6" y="100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5" y="80"/>
                  </a:cxn>
                  <a:cxn ang="0">
                    <a:pos x="18" y="75"/>
                  </a:cxn>
                  <a:cxn ang="0">
                    <a:pos x="18" y="75"/>
                  </a:cxn>
                  <a:cxn ang="0">
                    <a:pos x="19" y="72"/>
                  </a:cxn>
                  <a:cxn ang="0">
                    <a:pos x="21" y="69"/>
                  </a:cxn>
                  <a:cxn ang="0">
                    <a:pos x="21" y="62"/>
                  </a:cxn>
                  <a:cxn ang="0">
                    <a:pos x="22" y="49"/>
                  </a:cxn>
                  <a:cxn ang="0">
                    <a:pos x="22" y="49"/>
                  </a:cxn>
                  <a:cxn ang="0">
                    <a:pos x="23" y="28"/>
                  </a:cxn>
                  <a:cxn ang="0">
                    <a:pos x="24" y="22"/>
                  </a:cxn>
                  <a:cxn ang="0">
                    <a:pos x="25" y="17"/>
                  </a:cxn>
                  <a:cxn ang="0">
                    <a:pos x="27" y="13"/>
                  </a:cxn>
                  <a:cxn ang="0">
                    <a:pos x="30" y="10"/>
                  </a:cxn>
                  <a:cxn ang="0">
                    <a:pos x="30" y="10"/>
                  </a:cxn>
                  <a:cxn ang="0">
                    <a:pos x="31" y="9"/>
                  </a:cxn>
                  <a:cxn ang="0">
                    <a:pos x="32" y="8"/>
                  </a:cxn>
                  <a:cxn ang="0">
                    <a:pos x="33" y="3"/>
                  </a:cxn>
                  <a:cxn ang="0">
                    <a:pos x="32" y="2"/>
                  </a:cxn>
                  <a:cxn ang="0">
                    <a:pos x="31" y="1"/>
                  </a:cxn>
                  <a:cxn ang="0">
                    <a:pos x="29" y="0"/>
                  </a:cxn>
                  <a:cxn ang="0">
                    <a:pos x="27" y="1"/>
                  </a:cxn>
                  <a:cxn ang="0">
                    <a:pos x="27" y="1"/>
                  </a:cxn>
                </a:cxnLst>
                <a:rect l="0" t="0" r="r" b="b"/>
                <a:pathLst>
                  <a:path w="33" h="100">
                    <a:moveTo>
                      <a:pt x="27" y="1"/>
                    </a:moveTo>
                    <a:lnTo>
                      <a:pt x="27" y="1"/>
                    </a:lnTo>
                    <a:lnTo>
                      <a:pt x="24" y="2"/>
                    </a:lnTo>
                    <a:lnTo>
                      <a:pt x="22" y="6"/>
                    </a:lnTo>
                    <a:lnTo>
                      <a:pt x="17" y="12"/>
                    </a:lnTo>
                    <a:lnTo>
                      <a:pt x="15" y="20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2" y="45"/>
                    </a:lnTo>
                    <a:lnTo>
                      <a:pt x="10" y="61"/>
                    </a:lnTo>
                    <a:lnTo>
                      <a:pt x="6" y="7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1" y="100"/>
                    </a:lnTo>
                    <a:lnTo>
                      <a:pt x="3" y="100"/>
                    </a:lnTo>
                    <a:lnTo>
                      <a:pt x="6" y="100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5" y="80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19" y="72"/>
                    </a:lnTo>
                    <a:lnTo>
                      <a:pt x="21" y="69"/>
                    </a:lnTo>
                    <a:lnTo>
                      <a:pt x="21" y="6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3" y="28"/>
                    </a:lnTo>
                    <a:lnTo>
                      <a:pt x="24" y="22"/>
                    </a:lnTo>
                    <a:lnTo>
                      <a:pt x="25" y="17"/>
                    </a:lnTo>
                    <a:lnTo>
                      <a:pt x="27" y="13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1" y="9"/>
                    </a:lnTo>
                    <a:lnTo>
                      <a:pt x="32" y="8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29" y="0"/>
                    </a:lnTo>
                    <a:lnTo>
                      <a:pt x="27" y="1"/>
                    </a:lnTo>
                    <a:lnTo>
                      <a:pt x="27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15" name="Freeform 174"/>
              <p:cNvSpPr/>
              <p:nvPr/>
            </p:nvSpPr>
            <p:spPr bwMode="auto">
              <a:xfrm>
                <a:off x="4340225" y="2436813"/>
                <a:ext cx="4763" cy="428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3" y="80"/>
                  </a:cxn>
                  <a:cxn ang="0">
                    <a:pos x="5" y="80"/>
                  </a:cxn>
                  <a:cxn ang="0">
                    <a:pos x="6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9" y="76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0">
                    <a:moveTo>
                      <a:pt x="0" y="5"/>
                    </a:moveTo>
                    <a:lnTo>
                      <a:pt x="0" y="76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80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16" name="Freeform 175"/>
              <p:cNvSpPr/>
              <p:nvPr/>
            </p:nvSpPr>
            <p:spPr bwMode="auto">
              <a:xfrm>
                <a:off x="4370388" y="2460625"/>
                <a:ext cx="11113" cy="6508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2" y="2"/>
                  </a:cxn>
                  <a:cxn ang="0">
                    <a:pos x="9" y="9"/>
                  </a:cxn>
                  <a:cxn ang="0">
                    <a:pos x="7" y="15"/>
                  </a:cxn>
                  <a:cxn ang="0">
                    <a:pos x="3" y="29"/>
                  </a:cxn>
                  <a:cxn ang="0">
                    <a:pos x="1" y="44"/>
                  </a:cxn>
                  <a:cxn ang="0">
                    <a:pos x="0" y="59"/>
                  </a:cxn>
                  <a:cxn ang="0">
                    <a:pos x="1" y="90"/>
                  </a:cxn>
                  <a:cxn ang="0">
                    <a:pos x="2" y="118"/>
                  </a:cxn>
                  <a:cxn ang="0">
                    <a:pos x="2" y="118"/>
                  </a:cxn>
                  <a:cxn ang="0">
                    <a:pos x="3" y="120"/>
                  </a:cxn>
                  <a:cxn ang="0">
                    <a:pos x="4" y="122"/>
                  </a:cxn>
                  <a:cxn ang="0">
                    <a:pos x="5" y="123"/>
                  </a:cxn>
                  <a:cxn ang="0">
                    <a:pos x="7" y="123"/>
                  </a:cxn>
                  <a:cxn ang="0">
                    <a:pos x="9" y="123"/>
                  </a:cxn>
                  <a:cxn ang="0">
                    <a:pos x="10" y="122"/>
                  </a:cxn>
                  <a:cxn ang="0">
                    <a:pos x="11" y="120"/>
                  </a:cxn>
                  <a:cxn ang="0">
                    <a:pos x="11" y="118"/>
                  </a:cxn>
                  <a:cxn ang="0">
                    <a:pos x="11" y="118"/>
                  </a:cxn>
                  <a:cxn ang="0">
                    <a:pos x="10" y="91"/>
                  </a:cxn>
                  <a:cxn ang="0">
                    <a:pos x="10" y="61"/>
                  </a:cxn>
                  <a:cxn ang="0">
                    <a:pos x="10" y="47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7" y="13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2" y="5"/>
                  </a:cxn>
                  <a:cxn ang="0">
                    <a:pos x="20" y="3"/>
                  </a:cxn>
                  <a:cxn ang="0">
                    <a:pos x="19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2"/>
                  </a:cxn>
                </a:cxnLst>
                <a:rect l="0" t="0" r="r" b="b"/>
                <a:pathLst>
                  <a:path w="22" h="123">
                    <a:moveTo>
                      <a:pt x="12" y="2"/>
                    </a:moveTo>
                    <a:lnTo>
                      <a:pt x="12" y="2"/>
                    </a:lnTo>
                    <a:lnTo>
                      <a:pt x="9" y="9"/>
                    </a:lnTo>
                    <a:lnTo>
                      <a:pt x="7" y="15"/>
                    </a:lnTo>
                    <a:lnTo>
                      <a:pt x="3" y="29"/>
                    </a:lnTo>
                    <a:lnTo>
                      <a:pt x="1" y="44"/>
                    </a:lnTo>
                    <a:lnTo>
                      <a:pt x="0" y="59"/>
                    </a:lnTo>
                    <a:lnTo>
                      <a:pt x="1" y="90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4" y="122"/>
                    </a:lnTo>
                    <a:lnTo>
                      <a:pt x="5" y="123"/>
                    </a:lnTo>
                    <a:lnTo>
                      <a:pt x="7" y="123"/>
                    </a:lnTo>
                    <a:lnTo>
                      <a:pt x="9" y="123"/>
                    </a:lnTo>
                    <a:lnTo>
                      <a:pt x="10" y="122"/>
                    </a:lnTo>
                    <a:lnTo>
                      <a:pt x="11" y="120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0" y="91"/>
                    </a:lnTo>
                    <a:lnTo>
                      <a:pt x="10" y="61"/>
                    </a:lnTo>
                    <a:lnTo>
                      <a:pt x="10" y="47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7" y="13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17" name="Freeform 176"/>
              <p:cNvSpPr/>
              <p:nvPr/>
            </p:nvSpPr>
            <p:spPr bwMode="auto">
              <a:xfrm>
                <a:off x="4395788" y="2492375"/>
                <a:ext cx="7938" cy="55563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29"/>
                  </a:cxn>
                  <a:cxn ang="0">
                    <a:pos x="2" y="53"/>
                  </a:cxn>
                  <a:cxn ang="0">
                    <a:pos x="1" y="77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4"/>
                  </a:cxn>
                  <a:cxn ang="0">
                    <a:pos x="4" y="105"/>
                  </a:cxn>
                  <a:cxn ang="0">
                    <a:pos x="6" y="105"/>
                  </a:cxn>
                  <a:cxn ang="0">
                    <a:pos x="7" y="105"/>
                  </a:cxn>
                  <a:cxn ang="0">
                    <a:pos x="9" y="104"/>
                  </a:cxn>
                  <a:cxn ang="0">
                    <a:pos x="10" y="102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1" y="77"/>
                  </a:cxn>
                  <a:cxn ang="0">
                    <a:pos x="13" y="53"/>
                  </a:cxn>
                  <a:cxn ang="0">
                    <a:pos x="14" y="29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05">
                    <a:moveTo>
                      <a:pt x="6" y="5"/>
                    </a:moveTo>
                    <a:lnTo>
                      <a:pt x="6" y="5"/>
                    </a:lnTo>
                    <a:lnTo>
                      <a:pt x="5" y="29"/>
                    </a:lnTo>
                    <a:lnTo>
                      <a:pt x="2" y="53"/>
                    </a:lnTo>
                    <a:lnTo>
                      <a:pt x="1" y="77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4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7" y="105"/>
                    </a:lnTo>
                    <a:lnTo>
                      <a:pt x="9" y="104"/>
                    </a:lnTo>
                    <a:lnTo>
                      <a:pt x="10" y="102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1" y="77"/>
                    </a:lnTo>
                    <a:lnTo>
                      <a:pt x="13" y="53"/>
                    </a:lnTo>
                    <a:lnTo>
                      <a:pt x="14" y="29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18" name="Freeform 177"/>
              <p:cNvSpPr/>
              <p:nvPr/>
            </p:nvSpPr>
            <p:spPr bwMode="auto">
              <a:xfrm>
                <a:off x="4424363" y="25209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6"/>
                  </a:cxn>
                  <a:cxn ang="0">
                    <a:pos x="3" y="136"/>
                  </a:cxn>
                  <a:cxn ang="0">
                    <a:pos x="4" y="137"/>
                  </a:cxn>
                  <a:cxn ang="0">
                    <a:pos x="6" y="136"/>
                  </a:cxn>
                  <a:cxn ang="0">
                    <a:pos x="7" y="136"/>
                  </a:cxn>
                  <a:cxn ang="0">
                    <a:pos x="8" y="134"/>
                  </a:cxn>
                  <a:cxn ang="0">
                    <a:pos x="9" y="13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137">
                    <a:moveTo>
                      <a:pt x="0" y="4"/>
                    </a:move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6"/>
                    </a:lnTo>
                    <a:lnTo>
                      <a:pt x="3" y="136"/>
                    </a:lnTo>
                    <a:lnTo>
                      <a:pt x="4" y="137"/>
                    </a:lnTo>
                    <a:lnTo>
                      <a:pt x="6" y="136"/>
                    </a:lnTo>
                    <a:lnTo>
                      <a:pt x="7" y="136"/>
                    </a:lnTo>
                    <a:lnTo>
                      <a:pt x="8" y="134"/>
                    </a:lnTo>
                    <a:lnTo>
                      <a:pt x="9" y="13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19" name="Freeform 178"/>
              <p:cNvSpPr/>
              <p:nvPr/>
            </p:nvSpPr>
            <p:spPr bwMode="auto">
              <a:xfrm>
                <a:off x="4451350" y="2547938"/>
                <a:ext cx="7938" cy="68263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3"/>
                  </a:cxn>
                  <a:cxn ang="0">
                    <a:pos x="1" y="47"/>
                  </a:cxn>
                  <a:cxn ang="0">
                    <a:pos x="0" y="62"/>
                  </a:cxn>
                  <a:cxn ang="0">
                    <a:pos x="0" y="124"/>
                  </a:cxn>
                  <a:cxn ang="0">
                    <a:pos x="0" y="124"/>
                  </a:cxn>
                  <a:cxn ang="0">
                    <a:pos x="1" y="126"/>
                  </a:cxn>
                  <a:cxn ang="0">
                    <a:pos x="2" y="127"/>
                  </a:cxn>
                  <a:cxn ang="0">
                    <a:pos x="3" y="128"/>
                  </a:cxn>
                  <a:cxn ang="0">
                    <a:pos x="5" y="128"/>
                  </a:cxn>
                  <a:cxn ang="0">
                    <a:pos x="6" y="128"/>
                  </a:cxn>
                  <a:cxn ang="0">
                    <a:pos x="8" y="127"/>
                  </a:cxn>
                  <a:cxn ang="0">
                    <a:pos x="9" y="126"/>
                  </a:cxn>
                  <a:cxn ang="0">
                    <a:pos x="9" y="124"/>
                  </a:cxn>
                  <a:cxn ang="0">
                    <a:pos x="9" y="69"/>
                  </a:cxn>
                  <a:cxn ang="0">
                    <a:pos x="9" y="69"/>
                  </a:cxn>
                  <a:cxn ang="0">
                    <a:pos x="10" y="52"/>
                  </a:cxn>
                  <a:cxn ang="0">
                    <a:pos x="11" y="3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28">
                    <a:moveTo>
                      <a:pt x="5" y="5"/>
                    </a:moveTo>
                    <a:lnTo>
                      <a:pt x="5" y="5"/>
                    </a:lnTo>
                    <a:lnTo>
                      <a:pt x="2" y="33"/>
                    </a:lnTo>
                    <a:lnTo>
                      <a:pt x="1" y="47"/>
                    </a:lnTo>
                    <a:lnTo>
                      <a:pt x="0" y="6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1" y="126"/>
                    </a:lnTo>
                    <a:lnTo>
                      <a:pt x="2" y="127"/>
                    </a:lnTo>
                    <a:lnTo>
                      <a:pt x="3" y="128"/>
                    </a:lnTo>
                    <a:lnTo>
                      <a:pt x="5" y="128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0" y="52"/>
                    </a:lnTo>
                    <a:lnTo>
                      <a:pt x="11" y="3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20" name="Freeform 179"/>
              <p:cNvSpPr/>
              <p:nvPr/>
            </p:nvSpPr>
            <p:spPr bwMode="auto">
              <a:xfrm>
                <a:off x="4478338" y="2578100"/>
                <a:ext cx="6350" cy="555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10" y="10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104">
                    <a:moveTo>
                      <a:pt x="0" y="5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10" y="10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21" name="Freeform 180"/>
              <p:cNvSpPr/>
              <p:nvPr/>
            </p:nvSpPr>
            <p:spPr bwMode="auto">
              <a:xfrm>
                <a:off x="4500563" y="2608263"/>
                <a:ext cx="7938" cy="49213"/>
              </a:xfrm>
              <a:custGeom>
                <a:avLst/>
                <a:gdLst/>
                <a:ahLst/>
                <a:cxnLst>
                  <a:cxn ang="0">
                    <a:pos x="15" y="88"/>
                  </a:cxn>
                  <a:cxn ang="0">
                    <a:pos x="15" y="88"/>
                  </a:cxn>
                  <a:cxn ang="0">
                    <a:pos x="12" y="79"/>
                  </a:cxn>
                  <a:cxn ang="0">
                    <a:pos x="10" y="68"/>
                  </a:cxn>
                  <a:cxn ang="0">
                    <a:pos x="9" y="57"/>
                  </a:cxn>
                  <a:cxn ang="0">
                    <a:pos x="9" y="47"/>
                  </a:cxn>
                  <a:cxn ang="0">
                    <a:pos x="9" y="2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6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9"/>
                  </a:cxn>
                  <a:cxn ang="0">
                    <a:pos x="3" y="81"/>
                  </a:cxn>
                  <a:cxn ang="0">
                    <a:pos x="6" y="91"/>
                  </a:cxn>
                  <a:cxn ang="0">
                    <a:pos x="6" y="91"/>
                  </a:cxn>
                  <a:cxn ang="0">
                    <a:pos x="7" y="93"/>
                  </a:cxn>
                  <a:cxn ang="0">
                    <a:pos x="8" y="94"/>
                  </a:cxn>
                  <a:cxn ang="0">
                    <a:pos x="10" y="94"/>
                  </a:cxn>
                  <a:cxn ang="0">
                    <a:pos x="12" y="94"/>
                  </a:cxn>
                  <a:cxn ang="0">
                    <a:pos x="13" y="93"/>
                  </a:cxn>
                  <a:cxn ang="0">
                    <a:pos x="14" y="92"/>
                  </a:cxn>
                  <a:cxn ang="0">
                    <a:pos x="15" y="90"/>
                  </a:cxn>
                  <a:cxn ang="0">
                    <a:pos x="15" y="88"/>
                  </a:cxn>
                  <a:cxn ang="0">
                    <a:pos x="15" y="88"/>
                  </a:cxn>
                </a:cxnLst>
                <a:rect l="0" t="0" r="r" b="b"/>
                <a:pathLst>
                  <a:path w="15" h="94">
                    <a:moveTo>
                      <a:pt x="15" y="88"/>
                    </a:moveTo>
                    <a:lnTo>
                      <a:pt x="15" y="88"/>
                    </a:lnTo>
                    <a:lnTo>
                      <a:pt x="12" y="79"/>
                    </a:lnTo>
                    <a:lnTo>
                      <a:pt x="10" y="68"/>
                    </a:lnTo>
                    <a:lnTo>
                      <a:pt x="9" y="57"/>
                    </a:lnTo>
                    <a:lnTo>
                      <a:pt x="9" y="47"/>
                    </a:lnTo>
                    <a:lnTo>
                      <a:pt x="9" y="2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6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9"/>
                    </a:lnTo>
                    <a:lnTo>
                      <a:pt x="3" y="8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7" y="93"/>
                    </a:lnTo>
                    <a:lnTo>
                      <a:pt x="8" y="94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3" y="93"/>
                    </a:lnTo>
                    <a:lnTo>
                      <a:pt x="14" y="92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5" y="8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22" name="Freeform 181"/>
              <p:cNvSpPr/>
              <p:nvPr/>
            </p:nvSpPr>
            <p:spPr bwMode="auto">
              <a:xfrm>
                <a:off x="4529138" y="2622550"/>
                <a:ext cx="7938" cy="63500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18"/>
                  </a:cxn>
                  <a:cxn ang="0">
                    <a:pos x="3" y="31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86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7"/>
                  </a:cxn>
                  <a:cxn ang="0">
                    <a:pos x="3" y="118"/>
                  </a:cxn>
                  <a:cxn ang="0">
                    <a:pos x="6" y="119"/>
                  </a:cxn>
                  <a:cxn ang="0">
                    <a:pos x="8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1" y="114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1"/>
                  </a:cxn>
                  <a:cxn ang="0">
                    <a:pos x="14" y="18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19">
                    <a:moveTo>
                      <a:pt x="6" y="5"/>
                    </a:moveTo>
                    <a:lnTo>
                      <a:pt x="6" y="5"/>
                    </a:lnTo>
                    <a:lnTo>
                      <a:pt x="5" y="18"/>
                    </a:lnTo>
                    <a:lnTo>
                      <a:pt x="3" y="31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86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8"/>
                    </a:lnTo>
                    <a:lnTo>
                      <a:pt x="6" y="119"/>
                    </a:lnTo>
                    <a:lnTo>
                      <a:pt x="8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1" y="114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1"/>
                    </a:lnTo>
                    <a:lnTo>
                      <a:pt x="14" y="18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23" name="Freeform 182"/>
              <p:cNvSpPr/>
              <p:nvPr/>
            </p:nvSpPr>
            <p:spPr bwMode="auto">
              <a:xfrm>
                <a:off x="4551363" y="2652713"/>
                <a:ext cx="4763" cy="55563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53"/>
                  </a:cxn>
                  <a:cxn ang="0">
                    <a:pos x="0" y="75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2" y="101"/>
                  </a:cxn>
                  <a:cxn ang="0">
                    <a:pos x="4" y="103"/>
                  </a:cxn>
                  <a:cxn ang="0">
                    <a:pos x="7" y="104"/>
                  </a:cxn>
                  <a:cxn ang="0">
                    <a:pos x="9" y="104"/>
                  </a:cxn>
                  <a:cxn ang="0">
                    <a:pos x="10" y="103"/>
                  </a:cxn>
                  <a:cxn ang="0">
                    <a:pos x="11" y="101"/>
                  </a:cxn>
                  <a:cxn ang="0">
                    <a:pos x="11" y="99"/>
                  </a:cxn>
                  <a:cxn ang="0">
                    <a:pos x="11" y="99"/>
                  </a:cxn>
                  <a:cxn ang="0">
                    <a:pos x="9" y="75"/>
                  </a:cxn>
                  <a:cxn ang="0">
                    <a:pos x="9" y="53"/>
                  </a:cxn>
                  <a:cxn ang="0">
                    <a:pos x="11" y="5"/>
                  </a:cxn>
                  <a:cxn ang="0">
                    <a:pos x="11" y="5"/>
                  </a:cxn>
                </a:cxnLst>
                <a:rect l="0" t="0" r="r" b="b"/>
                <a:pathLst>
                  <a:path w="11" h="104">
                    <a:moveTo>
                      <a:pt x="11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3"/>
                    </a:lnTo>
                    <a:lnTo>
                      <a:pt x="0" y="75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2" y="101"/>
                    </a:lnTo>
                    <a:lnTo>
                      <a:pt x="4" y="103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10" y="103"/>
                    </a:lnTo>
                    <a:lnTo>
                      <a:pt x="11" y="101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9" y="75"/>
                    </a:lnTo>
                    <a:lnTo>
                      <a:pt x="9" y="53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24" name="Freeform 183"/>
              <p:cNvSpPr/>
              <p:nvPr/>
            </p:nvSpPr>
            <p:spPr bwMode="auto">
              <a:xfrm>
                <a:off x="4572000" y="2676525"/>
                <a:ext cx="6350" cy="5873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57"/>
                  </a:cxn>
                  <a:cxn ang="0">
                    <a:pos x="2" y="83"/>
                  </a:cxn>
                  <a:cxn ang="0">
                    <a:pos x="5" y="109"/>
                  </a:cxn>
                  <a:cxn ang="0">
                    <a:pos x="5" y="109"/>
                  </a:cxn>
                  <a:cxn ang="0">
                    <a:pos x="6" y="111"/>
                  </a:cxn>
                  <a:cxn ang="0">
                    <a:pos x="7" y="112"/>
                  </a:cxn>
                  <a:cxn ang="0">
                    <a:pos x="10" y="113"/>
                  </a:cxn>
                  <a:cxn ang="0">
                    <a:pos x="12" y="113"/>
                  </a:cxn>
                  <a:cxn ang="0">
                    <a:pos x="13" y="112"/>
                  </a:cxn>
                  <a:cxn ang="0">
                    <a:pos x="14" y="111"/>
                  </a:cxn>
                  <a:cxn ang="0">
                    <a:pos x="14" y="109"/>
                  </a:cxn>
                  <a:cxn ang="0">
                    <a:pos x="14" y="109"/>
                  </a:cxn>
                  <a:cxn ang="0">
                    <a:pos x="12" y="83"/>
                  </a:cxn>
                  <a:cxn ang="0">
                    <a:pos x="10" y="5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113">
                    <a:moveTo>
                      <a:pt x="10" y="4"/>
                    </a:move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7"/>
                    </a:lnTo>
                    <a:lnTo>
                      <a:pt x="2" y="83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6" y="111"/>
                    </a:lnTo>
                    <a:lnTo>
                      <a:pt x="7" y="112"/>
                    </a:lnTo>
                    <a:lnTo>
                      <a:pt x="10" y="113"/>
                    </a:lnTo>
                    <a:lnTo>
                      <a:pt x="12" y="113"/>
                    </a:lnTo>
                    <a:lnTo>
                      <a:pt x="13" y="112"/>
                    </a:lnTo>
                    <a:lnTo>
                      <a:pt x="14" y="111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2" y="83"/>
                    </a:lnTo>
                    <a:lnTo>
                      <a:pt x="10" y="5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25" name="Freeform 184"/>
              <p:cNvSpPr/>
              <p:nvPr/>
            </p:nvSpPr>
            <p:spPr bwMode="auto">
              <a:xfrm>
                <a:off x="4481513" y="2305050"/>
                <a:ext cx="12700" cy="61913"/>
              </a:xfrm>
              <a:custGeom>
                <a:avLst/>
                <a:gdLst/>
                <a:ahLst/>
                <a:cxnLst>
                  <a:cxn ang="0">
                    <a:pos x="21" y="109"/>
                  </a:cxn>
                  <a:cxn ang="0">
                    <a:pos x="21" y="109"/>
                  </a:cxn>
                  <a:cxn ang="0">
                    <a:pos x="16" y="105"/>
                  </a:cxn>
                  <a:cxn ang="0">
                    <a:pos x="13" y="101"/>
                  </a:cxn>
                  <a:cxn ang="0">
                    <a:pos x="11" y="95"/>
                  </a:cxn>
                  <a:cxn ang="0">
                    <a:pos x="9" y="89"/>
                  </a:cxn>
                  <a:cxn ang="0">
                    <a:pos x="9" y="76"/>
                  </a:cxn>
                  <a:cxn ang="0">
                    <a:pos x="9" y="64"/>
                  </a:cxn>
                  <a:cxn ang="0">
                    <a:pos x="9" y="64"/>
                  </a:cxn>
                  <a:cxn ang="0">
                    <a:pos x="10" y="3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89"/>
                  </a:cxn>
                  <a:cxn ang="0">
                    <a:pos x="1" y="95"/>
                  </a:cxn>
                  <a:cxn ang="0">
                    <a:pos x="3" y="100"/>
                  </a:cxn>
                  <a:cxn ang="0">
                    <a:pos x="5" y="105"/>
                  </a:cxn>
                  <a:cxn ang="0">
                    <a:pos x="8" y="110"/>
                  </a:cxn>
                  <a:cxn ang="0">
                    <a:pos x="12" y="115"/>
                  </a:cxn>
                  <a:cxn ang="0">
                    <a:pos x="16" y="118"/>
                  </a:cxn>
                  <a:cxn ang="0">
                    <a:pos x="16" y="118"/>
                  </a:cxn>
                  <a:cxn ang="0">
                    <a:pos x="18" y="119"/>
                  </a:cxn>
                  <a:cxn ang="0">
                    <a:pos x="20" y="119"/>
                  </a:cxn>
                  <a:cxn ang="0">
                    <a:pos x="21" y="118"/>
                  </a:cxn>
                  <a:cxn ang="0">
                    <a:pos x="22" y="117"/>
                  </a:cxn>
                  <a:cxn ang="0">
                    <a:pos x="23" y="115"/>
                  </a:cxn>
                  <a:cxn ang="0">
                    <a:pos x="23" y="112"/>
                  </a:cxn>
                  <a:cxn ang="0">
                    <a:pos x="22" y="111"/>
                  </a:cxn>
                  <a:cxn ang="0">
                    <a:pos x="21" y="109"/>
                  </a:cxn>
                  <a:cxn ang="0">
                    <a:pos x="21" y="109"/>
                  </a:cxn>
                </a:cxnLst>
                <a:rect l="0" t="0" r="r" b="b"/>
                <a:pathLst>
                  <a:path w="23" h="119">
                    <a:moveTo>
                      <a:pt x="21" y="109"/>
                    </a:moveTo>
                    <a:lnTo>
                      <a:pt x="21" y="109"/>
                    </a:lnTo>
                    <a:lnTo>
                      <a:pt x="16" y="105"/>
                    </a:lnTo>
                    <a:lnTo>
                      <a:pt x="13" y="101"/>
                    </a:lnTo>
                    <a:lnTo>
                      <a:pt x="11" y="95"/>
                    </a:lnTo>
                    <a:lnTo>
                      <a:pt x="9" y="89"/>
                    </a:lnTo>
                    <a:lnTo>
                      <a:pt x="9" y="76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10" y="3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9"/>
                    </a:lnTo>
                    <a:lnTo>
                      <a:pt x="1" y="95"/>
                    </a:lnTo>
                    <a:lnTo>
                      <a:pt x="3" y="100"/>
                    </a:lnTo>
                    <a:lnTo>
                      <a:pt x="5" y="105"/>
                    </a:lnTo>
                    <a:lnTo>
                      <a:pt x="8" y="110"/>
                    </a:lnTo>
                    <a:lnTo>
                      <a:pt x="12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8" y="119"/>
                    </a:lnTo>
                    <a:lnTo>
                      <a:pt x="20" y="119"/>
                    </a:lnTo>
                    <a:lnTo>
                      <a:pt x="21" y="118"/>
                    </a:lnTo>
                    <a:lnTo>
                      <a:pt x="22" y="117"/>
                    </a:lnTo>
                    <a:lnTo>
                      <a:pt x="23" y="115"/>
                    </a:lnTo>
                    <a:lnTo>
                      <a:pt x="23" y="112"/>
                    </a:lnTo>
                    <a:lnTo>
                      <a:pt x="22" y="111"/>
                    </a:lnTo>
                    <a:lnTo>
                      <a:pt x="21" y="109"/>
                    </a:lnTo>
                    <a:lnTo>
                      <a:pt x="21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26" name="Freeform 185"/>
              <p:cNvSpPr/>
              <p:nvPr/>
            </p:nvSpPr>
            <p:spPr bwMode="auto">
              <a:xfrm>
                <a:off x="4519613" y="2336800"/>
                <a:ext cx="9525" cy="5556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7" y="15"/>
                  </a:cxn>
                  <a:cxn ang="0">
                    <a:pos x="4" y="27"/>
                  </a:cxn>
                  <a:cxn ang="0">
                    <a:pos x="2" y="50"/>
                  </a:cxn>
                  <a:cxn ang="0">
                    <a:pos x="0" y="75"/>
                  </a:cxn>
                  <a:cxn ang="0">
                    <a:pos x="0" y="99"/>
                  </a:cxn>
                  <a:cxn ang="0">
                    <a:pos x="0" y="99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4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99"/>
                  </a:cxn>
                  <a:cxn ang="0">
                    <a:pos x="9" y="99"/>
                  </a:cxn>
                  <a:cxn ang="0">
                    <a:pos x="10" y="75"/>
                  </a:cxn>
                  <a:cxn ang="0">
                    <a:pos x="11" y="52"/>
                  </a:cxn>
                  <a:cxn ang="0">
                    <a:pos x="13" y="29"/>
                  </a:cxn>
                  <a:cxn ang="0">
                    <a:pos x="16" y="17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104">
                    <a:moveTo>
                      <a:pt x="9" y="3"/>
                    </a:moveTo>
                    <a:lnTo>
                      <a:pt x="9" y="3"/>
                    </a:lnTo>
                    <a:lnTo>
                      <a:pt x="7" y="15"/>
                    </a:lnTo>
                    <a:lnTo>
                      <a:pt x="4" y="27"/>
                    </a:lnTo>
                    <a:lnTo>
                      <a:pt x="2" y="50"/>
                    </a:lnTo>
                    <a:lnTo>
                      <a:pt x="0" y="75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4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10" y="75"/>
                    </a:lnTo>
                    <a:lnTo>
                      <a:pt x="11" y="52"/>
                    </a:lnTo>
                    <a:lnTo>
                      <a:pt x="13" y="29"/>
                    </a:lnTo>
                    <a:lnTo>
                      <a:pt x="16" y="17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27" name="Freeform 186"/>
              <p:cNvSpPr/>
              <p:nvPr/>
            </p:nvSpPr>
            <p:spPr bwMode="auto">
              <a:xfrm>
                <a:off x="4543425" y="2370138"/>
                <a:ext cx="7938" cy="71438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36"/>
                  </a:cxn>
                  <a:cxn ang="0">
                    <a:pos x="3" y="68"/>
                  </a:cxn>
                  <a:cxn ang="0">
                    <a:pos x="1" y="100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5"/>
                  </a:cxn>
                  <a:cxn ang="0">
                    <a:pos x="3" y="136"/>
                  </a:cxn>
                  <a:cxn ang="0">
                    <a:pos x="4" y="136"/>
                  </a:cxn>
                  <a:cxn ang="0">
                    <a:pos x="7" y="136"/>
                  </a:cxn>
                  <a:cxn ang="0">
                    <a:pos x="9" y="135"/>
                  </a:cxn>
                  <a:cxn ang="0">
                    <a:pos x="10" y="134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11" y="100"/>
                  </a:cxn>
                  <a:cxn ang="0">
                    <a:pos x="13" y="68"/>
                  </a:cxn>
                  <a:cxn ang="0">
                    <a:pos x="14" y="36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136">
                    <a:moveTo>
                      <a:pt x="5" y="4"/>
                    </a:moveTo>
                    <a:lnTo>
                      <a:pt x="5" y="4"/>
                    </a:lnTo>
                    <a:lnTo>
                      <a:pt x="4" y="36"/>
                    </a:lnTo>
                    <a:lnTo>
                      <a:pt x="3" y="68"/>
                    </a:lnTo>
                    <a:lnTo>
                      <a:pt x="1" y="100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5"/>
                    </a:lnTo>
                    <a:lnTo>
                      <a:pt x="3" y="136"/>
                    </a:lnTo>
                    <a:lnTo>
                      <a:pt x="4" y="136"/>
                    </a:lnTo>
                    <a:lnTo>
                      <a:pt x="7" y="136"/>
                    </a:lnTo>
                    <a:lnTo>
                      <a:pt x="9" y="135"/>
                    </a:lnTo>
                    <a:lnTo>
                      <a:pt x="10" y="134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1" y="100"/>
                    </a:lnTo>
                    <a:lnTo>
                      <a:pt x="13" y="68"/>
                    </a:lnTo>
                    <a:lnTo>
                      <a:pt x="14" y="36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28" name="Freeform 187"/>
              <p:cNvSpPr/>
              <p:nvPr/>
            </p:nvSpPr>
            <p:spPr bwMode="auto">
              <a:xfrm>
                <a:off x="4573588" y="24066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28"/>
                  </a:cxn>
                  <a:cxn ang="0">
                    <a:pos x="0" y="128"/>
                  </a:cxn>
                  <a:cxn ang="0">
                    <a:pos x="0" y="130"/>
                  </a:cxn>
                  <a:cxn ang="0">
                    <a:pos x="1" y="131"/>
                  </a:cxn>
                  <a:cxn ang="0">
                    <a:pos x="3" y="132"/>
                  </a:cxn>
                  <a:cxn ang="0">
                    <a:pos x="5" y="133"/>
                  </a:cxn>
                  <a:cxn ang="0">
                    <a:pos x="6" y="132"/>
                  </a:cxn>
                  <a:cxn ang="0">
                    <a:pos x="8" y="131"/>
                  </a:cxn>
                  <a:cxn ang="0">
                    <a:pos x="9" y="130"/>
                  </a:cxn>
                  <a:cxn ang="0">
                    <a:pos x="9" y="12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33">
                    <a:moveTo>
                      <a:pt x="0" y="5"/>
                    </a:moveTo>
                    <a:lnTo>
                      <a:pt x="0" y="128"/>
                    </a:lnTo>
                    <a:lnTo>
                      <a:pt x="0" y="128"/>
                    </a:lnTo>
                    <a:lnTo>
                      <a:pt x="0" y="130"/>
                    </a:lnTo>
                    <a:lnTo>
                      <a:pt x="1" y="131"/>
                    </a:lnTo>
                    <a:lnTo>
                      <a:pt x="3" y="132"/>
                    </a:lnTo>
                    <a:lnTo>
                      <a:pt x="5" y="133"/>
                    </a:lnTo>
                    <a:lnTo>
                      <a:pt x="6" y="132"/>
                    </a:lnTo>
                    <a:lnTo>
                      <a:pt x="8" y="131"/>
                    </a:lnTo>
                    <a:lnTo>
                      <a:pt x="9" y="130"/>
                    </a:lnTo>
                    <a:lnTo>
                      <a:pt x="9" y="12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29" name="Freeform 188"/>
              <p:cNvSpPr/>
              <p:nvPr/>
            </p:nvSpPr>
            <p:spPr bwMode="auto">
              <a:xfrm>
                <a:off x="4602163" y="24320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8"/>
                  </a:cxn>
                  <a:cxn ang="0">
                    <a:pos x="0" y="118"/>
                  </a:cxn>
                  <a:cxn ang="0">
                    <a:pos x="0" y="120"/>
                  </a:cxn>
                  <a:cxn ang="0">
                    <a:pos x="1" y="121"/>
                  </a:cxn>
                  <a:cxn ang="0">
                    <a:pos x="2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7" y="121"/>
                  </a:cxn>
                  <a:cxn ang="0">
                    <a:pos x="8" y="120"/>
                  </a:cxn>
                  <a:cxn ang="0">
                    <a:pos x="9" y="11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8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1" y="121"/>
                    </a:lnTo>
                    <a:lnTo>
                      <a:pt x="2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7" y="121"/>
                    </a:lnTo>
                    <a:lnTo>
                      <a:pt x="8" y="120"/>
                    </a:lnTo>
                    <a:lnTo>
                      <a:pt x="9" y="11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30" name="Freeform 189"/>
              <p:cNvSpPr/>
              <p:nvPr/>
            </p:nvSpPr>
            <p:spPr bwMode="auto">
              <a:xfrm>
                <a:off x="4624388" y="24574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1"/>
                  </a:cxn>
                  <a:cxn ang="0">
                    <a:pos x="9" y="119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31" name="Freeform 190"/>
              <p:cNvSpPr/>
              <p:nvPr/>
            </p:nvSpPr>
            <p:spPr bwMode="auto">
              <a:xfrm>
                <a:off x="4651375" y="2482850"/>
                <a:ext cx="7938" cy="73025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0"/>
                  </a:cxn>
                  <a:cxn ang="0">
                    <a:pos x="1" y="42"/>
                  </a:cxn>
                  <a:cxn ang="0">
                    <a:pos x="0" y="55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1" y="134"/>
                  </a:cxn>
                  <a:cxn ang="0">
                    <a:pos x="2" y="136"/>
                  </a:cxn>
                  <a:cxn ang="0">
                    <a:pos x="3" y="137"/>
                  </a:cxn>
                  <a:cxn ang="0">
                    <a:pos x="5" y="137"/>
                  </a:cxn>
                  <a:cxn ang="0">
                    <a:pos x="7" y="137"/>
                  </a:cxn>
                  <a:cxn ang="0">
                    <a:pos x="8" y="136"/>
                  </a:cxn>
                  <a:cxn ang="0">
                    <a:pos x="9" y="134"/>
                  </a:cxn>
                  <a:cxn ang="0">
                    <a:pos x="10" y="132"/>
                  </a:cxn>
                  <a:cxn ang="0">
                    <a:pos x="10" y="62"/>
                  </a:cxn>
                  <a:cxn ang="0">
                    <a:pos x="10" y="62"/>
                  </a:cxn>
                  <a:cxn ang="0">
                    <a:pos x="10" y="47"/>
                  </a:cxn>
                  <a:cxn ang="0">
                    <a:pos x="11" y="33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37">
                    <a:moveTo>
                      <a:pt x="5" y="5"/>
                    </a:moveTo>
                    <a:lnTo>
                      <a:pt x="5" y="5"/>
                    </a:lnTo>
                    <a:lnTo>
                      <a:pt x="2" y="30"/>
                    </a:lnTo>
                    <a:lnTo>
                      <a:pt x="1" y="42"/>
                    </a:lnTo>
                    <a:lnTo>
                      <a:pt x="0" y="5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1" y="134"/>
                    </a:lnTo>
                    <a:lnTo>
                      <a:pt x="2" y="136"/>
                    </a:lnTo>
                    <a:lnTo>
                      <a:pt x="3" y="137"/>
                    </a:lnTo>
                    <a:lnTo>
                      <a:pt x="5" y="137"/>
                    </a:lnTo>
                    <a:lnTo>
                      <a:pt x="7" y="137"/>
                    </a:lnTo>
                    <a:lnTo>
                      <a:pt x="8" y="136"/>
                    </a:lnTo>
                    <a:lnTo>
                      <a:pt x="9" y="134"/>
                    </a:lnTo>
                    <a:lnTo>
                      <a:pt x="10" y="132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47"/>
                    </a:lnTo>
                    <a:lnTo>
                      <a:pt x="11" y="33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32" name="Freeform 191"/>
              <p:cNvSpPr/>
              <p:nvPr/>
            </p:nvSpPr>
            <p:spPr bwMode="auto">
              <a:xfrm>
                <a:off x="4684713" y="2500313"/>
                <a:ext cx="4763" cy="873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61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3" y="165"/>
                  </a:cxn>
                  <a:cxn ang="0">
                    <a:pos x="5" y="166"/>
                  </a:cxn>
                  <a:cxn ang="0">
                    <a:pos x="6" y="165"/>
                  </a:cxn>
                  <a:cxn ang="0">
                    <a:pos x="8" y="164"/>
                  </a:cxn>
                  <a:cxn ang="0">
                    <a:pos x="9" y="163"/>
                  </a:cxn>
                  <a:cxn ang="0">
                    <a:pos x="9" y="16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66">
                    <a:moveTo>
                      <a:pt x="0" y="5"/>
                    </a:moveTo>
                    <a:lnTo>
                      <a:pt x="0" y="161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3" y="165"/>
                    </a:lnTo>
                    <a:lnTo>
                      <a:pt x="5" y="166"/>
                    </a:lnTo>
                    <a:lnTo>
                      <a:pt x="6" y="165"/>
                    </a:lnTo>
                    <a:lnTo>
                      <a:pt x="8" y="164"/>
                    </a:lnTo>
                    <a:lnTo>
                      <a:pt x="9" y="163"/>
                    </a:lnTo>
                    <a:lnTo>
                      <a:pt x="9" y="16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33" name="Freeform 192"/>
              <p:cNvSpPr/>
              <p:nvPr/>
            </p:nvSpPr>
            <p:spPr bwMode="auto">
              <a:xfrm>
                <a:off x="4702175" y="2540000"/>
                <a:ext cx="7938" cy="6985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3" y="19"/>
                  </a:cxn>
                  <a:cxn ang="0">
                    <a:pos x="1" y="34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1" y="96"/>
                  </a:cxn>
                  <a:cxn ang="0">
                    <a:pos x="1" y="127"/>
                  </a:cxn>
                  <a:cxn ang="0">
                    <a:pos x="1" y="127"/>
                  </a:cxn>
                  <a:cxn ang="0">
                    <a:pos x="2" y="129"/>
                  </a:cxn>
                  <a:cxn ang="0">
                    <a:pos x="3" y="131"/>
                  </a:cxn>
                  <a:cxn ang="0">
                    <a:pos x="4" y="132"/>
                  </a:cxn>
                  <a:cxn ang="0">
                    <a:pos x="6" y="132"/>
                  </a:cxn>
                  <a:cxn ang="0">
                    <a:pos x="7" y="132"/>
                  </a:cxn>
                  <a:cxn ang="0">
                    <a:pos x="9" y="131"/>
                  </a:cxn>
                  <a:cxn ang="0">
                    <a:pos x="10" y="129"/>
                  </a:cxn>
                  <a:cxn ang="0">
                    <a:pos x="10" y="127"/>
                  </a:cxn>
                  <a:cxn ang="0">
                    <a:pos x="10" y="127"/>
                  </a:cxn>
                  <a:cxn ang="0">
                    <a:pos x="10" y="97"/>
                  </a:cxn>
                  <a:cxn ang="0">
                    <a:pos x="9" y="66"/>
                  </a:cxn>
                  <a:cxn ang="0">
                    <a:pos x="9" y="51"/>
                  </a:cxn>
                  <a:cxn ang="0">
                    <a:pos x="10" y="36"/>
                  </a:cxn>
                  <a:cxn ang="0">
                    <a:pos x="12" y="21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l="0" t="0" r="r" b="b"/>
                <a:pathLst>
                  <a:path w="15" h="132">
                    <a:moveTo>
                      <a:pt x="6" y="3"/>
                    </a:moveTo>
                    <a:lnTo>
                      <a:pt x="6" y="3"/>
                    </a:lnTo>
                    <a:lnTo>
                      <a:pt x="3" y="19"/>
                    </a:lnTo>
                    <a:lnTo>
                      <a:pt x="1" y="34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1" y="96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9"/>
                    </a:lnTo>
                    <a:lnTo>
                      <a:pt x="3" y="131"/>
                    </a:lnTo>
                    <a:lnTo>
                      <a:pt x="4" y="132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9" y="131"/>
                    </a:lnTo>
                    <a:lnTo>
                      <a:pt x="10" y="129"/>
                    </a:lnTo>
                    <a:lnTo>
                      <a:pt x="10" y="127"/>
                    </a:lnTo>
                    <a:lnTo>
                      <a:pt x="10" y="127"/>
                    </a:lnTo>
                    <a:lnTo>
                      <a:pt x="10" y="97"/>
                    </a:lnTo>
                    <a:lnTo>
                      <a:pt x="9" y="66"/>
                    </a:lnTo>
                    <a:lnTo>
                      <a:pt x="9" y="51"/>
                    </a:lnTo>
                    <a:lnTo>
                      <a:pt x="10" y="36"/>
                    </a:lnTo>
                    <a:lnTo>
                      <a:pt x="12" y="21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34" name="Freeform 193"/>
              <p:cNvSpPr/>
              <p:nvPr/>
            </p:nvSpPr>
            <p:spPr bwMode="auto">
              <a:xfrm>
                <a:off x="4727575" y="2568575"/>
                <a:ext cx="9525" cy="52388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3" y="48"/>
                  </a:cxn>
                  <a:cxn ang="0">
                    <a:pos x="1" y="72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9" y="98"/>
                  </a:cxn>
                  <a:cxn ang="0">
                    <a:pos x="10" y="97"/>
                  </a:cxn>
                  <a:cxn ang="0">
                    <a:pos x="10" y="95"/>
                  </a:cxn>
                  <a:cxn ang="0">
                    <a:pos x="10" y="95"/>
                  </a:cxn>
                  <a:cxn ang="0">
                    <a:pos x="11" y="72"/>
                  </a:cxn>
                  <a:cxn ang="0">
                    <a:pos x="13" y="50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8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1" y="2"/>
                  </a:cxn>
                  <a:cxn ang="0">
                    <a:pos x="10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99">
                    <a:moveTo>
                      <a:pt x="10" y="3"/>
                    </a:moveTo>
                    <a:lnTo>
                      <a:pt x="10" y="3"/>
                    </a:lnTo>
                    <a:lnTo>
                      <a:pt x="3" y="48"/>
                    </a:lnTo>
                    <a:lnTo>
                      <a:pt x="1" y="72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9" y="98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1" y="72"/>
                    </a:lnTo>
                    <a:lnTo>
                      <a:pt x="13" y="50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1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35" name="Freeform 194"/>
              <p:cNvSpPr/>
              <p:nvPr/>
            </p:nvSpPr>
            <p:spPr bwMode="auto">
              <a:xfrm>
                <a:off x="4748213" y="2590800"/>
                <a:ext cx="4763" cy="571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3" y="109"/>
                  </a:cxn>
                  <a:cxn ang="0">
                    <a:pos x="4" y="110"/>
                  </a:cxn>
                  <a:cxn ang="0">
                    <a:pos x="6" y="109"/>
                  </a:cxn>
                  <a:cxn ang="0">
                    <a:pos x="7" y="109"/>
                  </a:cxn>
                  <a:cxn ang="0">
                    <a:pos x="9" y="107"/>
                  </a:cxn>
                  <a:cxn ang="0">
                    <a:pos x="9" y="10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10">
                    <a:moveTo>
                      <a:pt x="0" y="5"/>
                    </a:moveTo>
                    <a:lnTo>
                      <a:pt x="0" y="104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3" y="109"/>
                    </a:lnTo>
                    <a:lnTo>
                      <a:pt x="4" y="110"/>
                    </a:lnTo>
                    <a:lnTo>
                      <a:pt x="6" y="109"/>
                    </a:lnTo>
                    <a:lnTo>
                      <a:pt x="7" y="109"/>
                    </a:lnTo>
                    <a:lnTo>
                      <a:pt x="9" y="107"/>
                    </a:lnTo>
                    <a:lnTo>
                      <a:pt x="9" y="10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36" name="Freeform 195"/>
              <p:cNvSpPr/>
              <p:nvPr/>
            </p:nvSpPr>
            <p:spPr bwMode="auto">
              <a:xfrm>
                <a:off x="4641850" y="2751138"/>
                <a:ext cx="7938" cy="26988"/>
              </a:xfrm>
              <a:custGeom>
                <a:avLst/>
                <a:gdLst/>
                <a:ahLst/>
                <a:cxnLst>
                  <a:cxn ang="0">
                    <a:pos x="15" y="46"/>
                  </a:cxn>
                  <a:cxn ang="0">
                    <a:pos x="15" y="46"/>
                  </a:cxn>
                  <a:cxn ang="0">
                    <a:pos x="12" y="36"/>
                  </a:cxn>
                  <a:cxn ang="0">
                    <a:pos x="11" y="2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7"/>
                  </a:cxn>
                  <a:cxn ang="0">
                    <a:pos x="2" y="38"/>
                  </a:cxn>
                  <a:cxn ang="0">
                    <a:pos x="5" y="48"/>
                  </a:cxn>
                  <a:cxn ang="0">
                    <a:pos x="5" y="48"/>
                  </a:cxn>
                  <a:cxn ang="0">
                    <a:pos x="6" y="50"/>
                  </a:cxn>
                  <a:cxn ang="0">
                    <a:pos x="7" y="51"/>
                  </a:cxn>
                  <a:cxn ang="0">
                    <a:pos x="10" y="51"/>
                  </a:cxn>
                  <a:cxn ang="0">
                    <a:pos x="11" y="51"/>
                  </a:cxn>
                  <a:cxn ang="0">
                    <a:pos x="13" y="51"/>
                  </a:cxn>
                  <a:cxn ang="0">
                    <a:pos x="14" y="49"/>
                  </a:cxn>
                  <a:cxn ang="0">
                    <a:pos x="15" y="48"/>
                  </a:cxn>
                  <a:cxn ang="0">
                    <a:pos x="15" y="46"/>
                  </a:cxn>
                  <a:cxn ang="0">
                    <a:pos x="15" y="46"/>
                  </a:cxn>
                </a:cxnLst>
                <a:rect l="0" t="0" r="r" b="b"/>
                <a:pathLst>
                  <a:path w="15" h="51">
                    <a:moveTo>
                      <a:pt x="15" y="46"/>
                    </a:moveTo>
                    <a:lnTo>
                      <a:pt x="15" y="46"/>
                    </a:lnTo>
                    <a:lnTo>
                      <a:pt x="12" y="36"/>
                    </a:lnTo>
                    <a:lnTo>
                      <a:pt x="11" y="2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7"/>
                    </a:lnTo>
                    <a:lnTo>
                      <a:pt x="2" y="3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6" y="50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1" y="51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37" name="Freeform 196"/>
              <p:cNvSpPr/>
              <p:nvPr/>
            </p:nvSpPr>
            <p:spPr bwMode="auto">
              <a:xfrm>
                <a:off x="4675188" y="2751138"/>
                <a:ext cx="12700" cy="34925"/>
              </a:xfrm>
              <a:custGeom>
                <a:avLst/>
                <a:gdLst/>
                <a:ahLst/>
                <a:cxnLst>
                  <a:cxn ang="0">
                    <a:pos x="18" y="39"/>
                  </a:cxn>
                  <a:cxn ang="0">
                    <a:pos x="18" y="39"/>
                  </a:cxn>
                  <a:cxn ang="0">
                    <a:pos x="14" y="31"/>
                  </a:cxn>
                  <a:cxn ang="0">
                    <a:pos x="12" y="23"/>
                  </a:cxn>
                  <a:cxn ang="0">
                    <a:pos x="9" y="1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1" y="24"/>
                  </a:cxn>
                  <a:cxn ang="0">
                    <a:pos x="3" y="30"/>
                  </a:cxn>
                  <a:cxn ang="0">
                    <a:pos x="3" y="30"/>
                  </a:cxn>
                  <a:cxn ang="0">
                    <a:pos x="6" y="38"/>
                  </a:cxn>
                  <a:cxn ang="0">
                    <a:pos x="9" y="45"/>
                  </a:cxn>
                  <a:cxn ang="0">
                    <a:pos x="13" y="54"/>
                  </a:cxn>
                  <a:cxn ang="0">
                    <a:pos x="14" y="62"/>
                  </a:cxn>
                  <a:cxn ang="0">
                    <a:pos x="14" y="62"/>
                  </a:cxn>
                  <a:cxn ang="0">
                    <a:pos x="15" y="64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5"/>
                  </a:cxn>
                  <a:cxn ang="0">
                    <a:pos x="23" y="64"/>
                  </a:cxn>
                  <a:cxn ang="0">
                    <a:pos x="24" y="62"/>
                  </a:cxn>
                  <a:cxn ang="0">
                    <a:pos x="24" y="62"/>
                  </a:cxn>
                  <a:cxn ang="0">
                    <a:pos x="23" y="56"/>
                  </a:cxn>
                  <a:cxn ang="0">
                    <a:pos x="22" y="49"/>
                  </a:cxn>
                  <a:cxn ang="0">
                    <a:pos x="18" y="39"/>
                  </a:cxn>
                  <a:cxn ang="0">
                    <a:pos x="18" y="39"/>
                  </a:cxn>
                </a:cxnLst>
                <a:rect l="0" t="0" r="r" b="b"/>
                <a:pathLst>
                  <a:path w="24" h="66">
                    <a:moveTo>
                      <a:pt x="18" y="39"/>
                    </a:moveTo>
                    <a:lnTo>
                      <a:pt x="18" y="39"/>
                    </a:lnTo>
                    <a:lnTo>
                      <a:pt x="14" y="31"/>
                    </a:lnTo>
                    <a:lnTo>
                      <a:pt x="12" y="23"/>
                    </a:lnTo>
                    <a:lnTo>
                      <a:pt x="9" y="1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6" y="38"/>
                    </a:lnTo>
                    <a:lnTo>
                      <a:pt x="9" y="45"/>
                    </a:lnTo>
                    <a:lnTo>
                      <a:pt x="13" y="54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5" y="64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3" y="56"/>
                    </a:lnTo>
                    <a:lnTo>
                      <a:pt x="22" y="49"/>
                    </a:lnTo>
                    <a:lnTo>
                      <a:pt x="18" y="39"/>
                    </a:lnTo>
                    <a:lnTo>
                      <a:pt x="18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38" name="Freeform 197"/>
              <p:cNvSpPr/>
              <p:nvPr/>
            </p:nvSpPr>
            <p:spPr bwMode="auto">
              <a:xfrm>
                <a:off x="4710113" y="2759075"/>
                <a:ext cx="9525" cy="4445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4"/>
                  </a:cxn>
                  <a:cxn ang="0">
                    <a:pos x="3" y="44"/>
                  </a:cxn>
                  <a:cxn ang="0">
                    <a:pos x="6" y="63"/>
                  </a:cxn>
                  <a:cxn ang="0">
                    <a:pos x="10" y="82"/>
                  </a:cxn>
                  <a:cxn ang="0">
                    <a:pos x="10" y="82"/>
                  </a:cxn>
                  <a:cxn ang="0">
                    <a:pos x="11" y="84"/>
                  </a:cxn>
                  <a:cxn ang="0">
                    <a:pos x="12" y="85"/>
                  </a:cxn>
                  <a:cxn ang="0">
                    <a:pos x="14" y="85"/>
                  </a:cxn>
                  <a:cxn ang="0">
                    <a:pos x="16" y="85"/>
                  </a:cxn>
                  <a:cxn ang="0">
                    <a:pos x="17" y="84"/>
                  </a:cxn>
                  <a:cxn ang="0">
                    <a:pos x="18" y="83"/>
                  </a:cxn>
                  <a:cxn ang="0">
                    <a:pos x="19" y="82"/>
                  </a:cxn>
                  <a:cxn ang="0">
                    <a:pos x="19" y="80"/>
                  </a:cxn>
                  <a:cxn ang="0">
                    <a:pos x="19" y="80"/>
                  </a:cxn>
                  <a:cxn ang="0">
                    <a:pos x="16" y="61"/>
                  </a:cxn>
                  <a:cxn ang="0">
                    <a:pos x="13" y="43"/>
                  </a:cxn>
                  <a:cxn ang="0">
                    <a:pos x="11" y="24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9" h="85">
                    <a:moveTo>
                      <a:pt x="10" y="4"/>
                    </a:move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4"/>
                    </a:lnTo>
                    <a:lnTo>
                      <a:pt x="3" y="44"/>
                    </a:lnTo>
                    <a:lnTo>
                      <a:pt x="6" y="63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1" y="84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6" y="85"/>
                    </a:lnTo>
                    <a:lnTo>
                      <a:pt x="17" y="84"/>
                    </a:lnTo>
                    <a:lnTo>
                      <a:pt x="18" y="83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6" y="61"/>
                    </a:lnTo>
                    <a:lnTo>
                      <a:pt x="13" y="43"/>
                    </a:lnTo>
                    <a:lnTo>
                      <a:pt x="11" y="24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39" name="Freeform 198"/>
              <p:cNvSpPr/>
              <p:nvPr/>
            </p:nvSpPr>
            <p:spPr bwMode="auto">
              <a:xfrm>
                <a:off x="4416425" y="2370138"/>
                <a:ext cx="15875" cy="106363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9" y="3"/>
                  </a:cxn>
                  <a:cxn ang="0">
                    <a:pos x="14" y="24"/>
                  </a:cxn>
                  <a:cxn ang="0">
                    <a:pos x="13" y="34"/>
                  </a:cxn>
                  <a:cxn ang="0">
                    <a:pos x="13" y="45"/>
                  </a:cxn>
                  <a:cxn ang="0">
                    <a:pos x="13" y="98"/>
                  </a:cxn>
                  <a:cxn ang="0">
                    <a:pos x="13" y="98"/>
                  </a:cxn>
                  <a:cxn ang="0">
                    <a:pos x="13" y="124"/>
                  </a:cxn>
                  <a:cxn ang="0">
                    <a:pos x="12" y="136"/>
                  </a:cxn>
                  <a:cxn ang="0">
                    <a:pos x="10" y="149"/>
                  </a:cxn>
                  <a:cxn ang="0">
                    <a:pos x="10" y="149"/>
                  </a:cxn>
                  <a:cxn ang="0">
                    <a:pos x="4" y="171"/>
                  </a:cxn>
                  <a:cxn ang="0">
                    <a:pos x="2" y="183"/>
                  </a:cxn>
                  <a:cxn ang="0">
                    <a:pos x="0" y="194"/>
                  </a:cxn>
                  <a:cxn ang="0">
                    <a:pos x="0" y="194"/>
                  </a:cxn>
                  <a:cxn ang="0">
                    <a:pos x="1" y="196"/>
                  </a:cxn>
                  <a:cxn ang="0">
                    <a:pos x="2" y="197"/>
                  </a:cxn>
                  <a:cxn ang="0">
                    <a:pos x="3" y="198"/>
                  </a:cxn>
                  <a:cxn ang="0">
                    <a:pos x="5" y="199"/>
                  </a:cxn>
                  <a:cxn ang="0">
                    <a:pos x="6" y="198"/>
                  </a:cxn>
                  <a:cxn ang="0">
                    <a:pos x="8" y="197"/>
                  </a:cxn>
                  <a:cxn ang="0">
                    <a:pos x="9" y="196"/>
                  </a:cxn>
                  <a:cxn ang="0">
                    <a:pos x="10" y="194"/>
                  </a:cxn>
                  <a:cxn ang="0">
                    <a:pos x="10" y="194"/>
                  </a:cxn>
                  <a:cxn ang="0">
                    <a:pos x="11" y="182"/>
                  </a:cxn>
                  <a:cxn ang="0">
                    <a:pos x="14" y="169"/>
                  </a:cxn>
                  <a:cxn ang="0">
                    <a:pos x="20" y="144"/>
                  </a:cxn>
                  <a:cxn ang="0">
                    <a:pos x="20" y="144"/>
                  </a:cxn>
                  <a:cxn ang="0">
                    <a:pos x="22" y="135"/>
                  </a:cxn>
                  <a:cxn ang="0">
                    <a:pos x="22" y="125"/>
                  </a:cxn>
                  <a:cxn ang="0">
                    <a:pos x="22" y="105"/>
                  </a:cxn>
                  <a:cxn ang="0">
                    <a:pos x="22" y="105"/>
                  </a:cxn>
                  <a:cxn ang="0">
                    <a:pos x="22" y="80"/>
                  </a:cxn>
                  <a:cxn ang="0">
                    <a:pos x="22" y="55"/>
                  </a:cxn>
                  <a:cxn ang="0">
                    <a:pos x="23" y="31"/>
                  </a:cxn>
                  <a:cxn ang="0">
                    <a:pos x="25" y="18"/>
                  </a:cxn>
                  <a:cxn ang="0">
                    <a:pos x="29" y="6"/>
                  </a:cxn>
                  <a:cxn ang="0">
                    <a:pos x="29" y="6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2"/>
                  </a:cxn>
                  <a:cxn ang="0">
                    <a:pos x="19" y="3"/>
                  </a:cxn>
                  <a:cxn ang="0">
                    <a:pos x="19" y="3"/>
                  </a:cxn>
                </a:cxnLst>
                <a:rect l="0" t="0" r="r" b="b"/>
                <a:pathLst>
                  <a:path w="29" h="199">
                    <a:moveTo>
                      <a:pt x="19" y="3"/>
                    </a:moveTo>
                    <a:lnTo>
                      <a:pt x="19" y="3"/>
                    </a:lnTo>
                    <a:lnTo>
                      <a:pt x="14" y="24"/>
                    </a:lnTo>
                    <a:lnTo>
                      <a:pt x="13" y="34"/>
                    </a:lnTo>
                    <a:lnTo>
                      <a:pt x="13" y="4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124"/>
                    </a:lnTo>
                    <a:lnTo>
                      <a:pt x="12" y="136"/>
                    </a:lnTo>
                    <a:lnTo>
                      <a:pt x="10" y="149"/>
                    </a:lnTo>
                    <a:lnTo>
                      <a:pt x="10" y="149"/>
                    </a:lnTo>
                    <a:lnTo>
                      <a:pt x="4" y="171"/>
                    </a:lnTo>
                    <a:lnTo>
                      <a:pt x="2" y="183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1" y="196"/>
                    </a:lnTo>
                    <a:lnTo>
                      <a:pt x="2" y="197"/>
                    </a:lnTo>
                    <a:lnTo>
                      <a:pt x="3" y="198"/>
                    </a:lnTo>
                    <a:lnTo>
                      <a:pt x="5" y="199"/>
                    </a:lnTo>
                    <a:lnTo>
                      <a:pt x="6" y="198"/>
                    </a:lnTo>
                    <a:lnTo>
                      <a:pt x="8" y="197"/>
                    </a:lnTo>
                    <a:lnTo>
                      <a:pt x="9" y="196"/>
                    </a:lnTo>
                    <a:lnTo>
                      <a:pt x="10" y="194"/>
                    </a:lnTo>
                    <a:lnTo>
                      <a:pt x="10" y="194"/>
                    </a:lnTo>
                    <a:lnTo>
                      <a:pt x="11" y="182"/>
                    </a:lnTo>
                    <a:lnTo>
                      <a:pt x="14" y="169"/>
                    </a:lnTo>
                    <a:lnTo>
                      <a:pt x="20" y="144"/>
                    </a:lnTo>
                    <a:lnTo>
                      <a:pt x="20" y="144"/>
                    </a:lnTo>
                    <a:lnTo>
                      <a:pt x="22" y="135"/>
                    </a:lnTo>
                    <a:lnTo>
                      <a:pt x="22" y="125"/>
                    </a:lnTo>
                    <a:lnTo>
                      <a:pt x="22" y="105"/>
                    </a:lnTo>
                    <a:lnTo>
                      <a:pt x="22" y="105"/>
                    </a:lnTo>
                    <a:lnTo>
                      <a:pt x="22" y="80"/>
                    </a:lnTo>
                    <a:lnTo>
                      <a:pt x="22" y="55"/>
                    </a:lnTo>
                    <a:lnTo>
                      <a:pt x="23" y="31"/>
                    </a:lnTo>
                    <a:lnTo>
                      <a:pt x="25" y="18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2"/>
                    </a:lnTo>
                    <a:lnTo>
                      <a:pt x="19" y="3"/>
                    </a:lnTo>
                    <a:lnTo>
                      <a:pt x="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40" name="Freeform 199"/>
              <p:cNvSpPr/>
              <p:nvPr/>
            </p:nvSpPr>
            <p:spPr bwMode="auto">
              <a:xfrm>
                <a:off x="4464050" y="2424113"/>
                <a:ext cx="19050" cy="88900"/>
              </a:xfrm>
              <a:custGeom>
                <a:avLst/>
                <a:gdLst/>
                <a:ahLst/>
                <a:cxnLst>
                  <a:cxn ang="0">
                    <a:pos x="26" y="3"/>
                  </a:cxn>
                  <a:cxn ang="0">
                    <a:pos x="26" y="3"/>
                  </a:cxn>
                  <a:cxn ang="0">
                    <a:pos x="18" y="42"/>
                  </a:cxn>
                  <a:cxn ang="0">
                    <a:pos x="11" y="83"/>
                  </a:cxn>
                  <a:cxn ang="0">
                    <a:pos x="6" y="123"/>
                  </a:cxn>
                  <a:cxn ang="0">
                    <a:pos x="0" y="162"/>
                  </a:cxn>
                  <a:cxn ang="0">
                    <a:pos x="0" y="162"/>
                  </a:cxn>
                  <a:cxn ang="0">
                    <a:pos x="0" y="164"/>
                  </a:cxn>
                  <a:cxn ang="0">
                    <a:pos x="2" y="166"/>
                  </a:cxn>
                  <a:cxn ang="0">
                    <a:pos x="3" y="167"/>
                  </a:cxn>
                  <a:cxn ang="0">
                    <a:pos x="5" y="167"/>
                  </a:cxn>
                  <a:cxn ang="0">
                    <a:pos x="8" y="166"/>
                  </a:cxn>
                  <a:cxn ang="0">
                    <a:pos x="10" y="164"/>
                  </a:cxn>
                  <a:cxn ang="0">
                    <a:pos x="10" y="162"/>
                  </a:cxn>
                  <a:cxn ang="0">
                    <a:pos x="10" y="162"/>
                  </a:cxn>
                  <a:cxn ang="0">
                    <a:pos x="15" y="123"/>
                  </a:cxn>
                  <a:cxn ang="0">
                    <a:pos x="20" y="84"/>
                  </a:cxn>
                  <a:cxn ang="0">
                    <a:pos x="26" y="45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5" y="2"/>
                  </a:cxn>
                  <a:cxn ang="0">
                    <a:pos x="34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0"/>
                  </a:cxn>
                  <a:cxn ang="0">
                    <a:pos x="26" y="1"/>
                  </a:cxn>
                  <a:cxn ang="0">
                    <a:pos x="26" y="3"/>
                  </a:cxn>
                  <a:cxn ang="0">
                    <a:pos x="26" y="3"/>
                  </a:cxn>
                </a:cxnLst>
                <a:rect l="0" t="0" r="r" b="b"/>
                <a:pathLst>
                  <a:path w="36" h="167">
                    <a:moveTo>
                      <a:pt x="26" y="3"/>
                    </a:moveTo>
                    <a:lnTo>
                      <a:pt x="26" y="3"/>
                    </a:lnTo>
                    <a:lnTo>
                      <a:pt x="18" y="42"/>
                    </a:lnTo>
                    <a:lnTo>
                      <a:pt x="11" y="83"/>
                    </a:lnTo>
                    <a:lnTo>
                      <a:pt x="6" y="12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2" y="166"/>
                    </a:lnTo>
                    <a:lnTo>
                      <a:pt x="3" y="167"/>
                    </a:lnTo>
                    <a:lnTo>
                      <a:pt x="5" y="167"/>
                    </a:lnTo>
                    <a:lnTo>
                      <a:pt x="8" y="166"/>
                    </a:lnTo>
                    <a:lnTo>
                      <a:pt x="10" y="164"/>
                    </a:lnTo>
                    <a:lnTo>
                      <a:pt x="10" y="162"/>
                    </a:lnTo>
                    <a:lnTo>
                      <a:pt x="10" y="162"/>
                    </a:lnTo>
                    <a:lnTo>
                      <a:pt x="15" y="123"/>
                    </a:lnTo>
                    <a:lnTo>
                      <a:pt x="20" y="84"/>
                    </a:lnTo>
                    <a:lnTo>
                      <a:pt x="26" y="45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41" name="Freeform 200"/>
              <p:cNvSpPr/>
              <p:nvPr/>
            </p:nvSpPr>
            <p:spPr bwMode="auto">
              <a:xfrm>
                <a:off x="4521200" y="2484438"/>
                <a:ext cx="17463" cy="95250"/>
              </a:xfrm>
              <a:custGeom>
                <a:avLst/>
                <a:gdLst/>
                <a:ahLst/>
                <a:cxnLst>
                  <a:cxn ang="0">
                    <a:pos x="26" y="5"/>
                  </a:cxn>
                  <a:cxn ang="0">
                    <a:pos x="26" y="5"/>
                  </a:cxn>
                  <a:cxn ang="0">
                    <a:pos x="25" y="26"/>
                  </a:cxn>
                  <a:cxn ang="0">
                    <a:pos x="23" y="46"/>
                  </a:cxn>
                  <a:cxn ang="0">
                    <a:pos x="20" y="67"/>
                  </a:cxn>
                  <a:cxn ang="0">
                    <a:pos x="14" y="88"/>
                  </a:cxn>
                  <a:cxn ang="0">
                    <a:pos x="14" y="88"/>
                  </a:cxn>
                  <a:cxn ang="0">
                    <a:pos x="11" y="98"/>
                  </a:cxn>
                  <a:cxn ang="0">
                    <a:pos x="9" y="109"/>
                  </a:cxn>
                  <a:cxn ang="0">
                    <a:pos x="6" y="131"/>
                  </a:cxn>
                  <a:cxn ang="0">
                    <a:pos x="3" y="153"/>
                  </a:cxn>
                  <a:cxn ang="0">
                    <a:pos x="0" y="174"/>
                  </a:cxn>
                  <a:cxn ang="0">
                    <a:pos x="0" y="174"/>
                  </a:cxn>
                  <a:cxn ang="0">
                    <a:pos x="0" y="176"/>
                  </a:cxn>
                  <a:cxn ang="0">
                    <a:pos x="1" y="177"/>
                  </a:cxn>
                  <a:cxn ang="0">
                    <a:pos x="4" y="179"/>
                  </a:cxn>
                  <a:cxn ang="0">
                    <a:pos x="6" y="179"/>
                  </a:cxn>
                  <a:cxn ang="0">
                    <a:pos x="7" y="179"/>
                  </a:cxn>
                  <a:cxn ang="0">
                    <a:pos x="8" y="178"/>
                  </a:cxn>
                  <a:cxn ang="0">
                    <a:pos x="9" y="176"/>
                  </a:cxn>
                  <a:cxn ang="0">
                    <a:pos x="9" y="176"/>
                  </a:cxn>
                  <a:cxn ang="0">
                    <a:pos x="12" y="155"/>
                  </a:cxn>
                  <a:cxn ang="0">
                    <a:pos x="15" y="133"/>
                  </a:cxn>
                  <a:cxn ang="0">
                    <a:pos x="18" y="111"/>
                  </a:cxn>
                  <a:cxn ang="0">
                    <a:pos x="24" y="91"/>
                  </a:cxn>
                  <a:cxn ang="0">
                    <a:pos x="24" y="91"/>
                  </a:cxn>
                  <a:cxn ang="0">
                    <a:pos x="28" y="69"/>
                  </a:cxn>
                  <a:cxn ang="0">
                    <a:pos x="32" y="48"/>
                  </a:cxn>
                  <a:cxn ang="0">
                    <a:pos x="34" y="27"/>
                  </a:cxn>
                  <a:cxn ang="0">
                    <a:pos x="35" y="5"/>
                  </a:cxn>
                  <a:cxn ang="0">
                    <a:pos x="35" y="5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1"/>
                  </a:cxn>
                  <a:cxn ang="0">
                    <a:pos x="26" y="3"/>
                  </a:cxn>
                  <a:cxn ang="0">
                    <a:pos x="26" y="5"/>
                  </a:cxn>
                  <a:cxn ang="0">
                    <a:pos x="26" y="5"/>
                  </a:cxn>
                </a:cxnLst>
                <a:rect l="0" t="0" r="r" b="b"/>
                <a:pathLst>
                  <a:path w="35" h="179">
                    <a:moveTo>
                      <a:pt x="26" y="5"/>
                    </a:moveTo>
                    <a:lnTo>
                      <a:pt x="26" y="5"/>
                    </a:lnTo>
                    <a:lnTo>
                      <a:pt x="25" y="26"/>
                    </a:lnTo>
                    <a:lnTo>
                      <a:pt x="23" y="46"/>
                    </a:lnTo>
                    <a:lnTo>
                      <a:pt x="20" y="67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1" y="98"/>
                    </a:lnTo>
                    <a:lnTo>
                      <a:pt x="9" y="109"/>
                    </a:lnTo>
                    <a:lnTo>
                      <a:pt x="6" y="131"/>
                    </a:lnTo>
                    <a:lnTo>
                      <a:pt x="3" y="153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1" y="177"/>
                    </a:lnTo>
                    <a:lnTo>
                      <a:pt x="4" y="179"/>
                    </a:lnTo>
                    <a:lnTo>
                      <a:pt x="6" y="179"/>
                    </a:lnTo>
                    <a:lnTo>
                      <a:pt x="7" y="179"/>
                    </a:lnTo>
                    <a:lnTo>
                      <a:pt x="8" y="178"/>
                    </a:lnTo>
                    <a:lnTo>
                      <a:pt x="9" y="176"/>
                    </a:lnTo>
                    <a:lnTo>
                      <a:pt x="9" y="176"/>
                    </a:lnTo>
                    <a:lnTo>
                      <a:pt x="12" y="155"/>
                    </a:lnTo>
                    <a:lnTo>
                      <a:pt x="15" y="133"/>
                    </a:lnTo>
                    <a:lnTo>
                      <a:pt x="18" y="111"/>
                    </a:lnTo>
                    <a:lnTo>
                      <a:pt x="24" y="91"/>
                    </a:lnTo>
                    <a:lnTo>
                      <a:pt x="24" y="91"/>
                    </a:lnTo>
                    <a:lnTo>
                      <a:pt x="28" y="69"/>
                    </a:lnTo>
                    <a:lnTo>
                      <a:pt x="32" y="48"/>
                    </a:lnTo>
                    <a:lnTo>
                      <a:pt x="34" y="27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42" name="Freeform 201"/>
              <p:cNvSpPr/>
              <p:nvPr/>
            </p:nvSpPr>
            <p:spPr bwMode="auto">
              <a:xfrm>
                <a:off x="4570413" y="2508250"/>
                <a:ext cx="12700" cy="41275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12" y="3"/>
                  </a:cxn>
                  <a:cxn ang="0">
                    <a:pos x="8" y="21"/>
                  </a:cxn>
                  <a:cxn ang="0">
                    <a:pos x="6" y="38"/>
                  </a:cxn>
                  <a:cxn ang="0">
                    <a:pos x="3" y="56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6"/>
                  </a:cxn>
                  <a:cxn ang="0">
                    <a:pos x="1" y="77"/>
                  </a:cxn>
                  <a:cxn ang="0">
                    <a:pos x="2" y="78"/>
                  </a:cxn>
                  <a:cxn ang="0">
                    <a:pos x="3" y="79"/>
                  </a:cxn>
                  <a:cxn ang="0">
                    <a:pos x="5" y="79"/>
                  </a:cxn>
                  <a:cxn ang="0">
                    <a:pos x="7" y="79"/>
                  </a:cxn>
                  <a:cxn ang="0">
                    <a:pos x="8" y="78"/>
                  </a:cxn>
                  <a:cxn ang="0">
                    <a:pos x="9" y="76"/>
                  </a:cxn>
                  <a:cxn ang="0">
                    <a:pos x="9" y="76"/>
                  </a:cxn>
                  <a:cxn ang="0">
                    <a:pos x="12" y="58"/>
                  </a:cxn>
                  <a:cxn ang="0">
                    <a:pos x="14" y="40"/>
                  </a:cxn>
                  <a:cxn ang="0">
                    <a:pos x="17" y="23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2" y="2"/>
                  </a:cxn>
                  <a:cxn ang="0">
                    <a:pos x="21" y="1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3"/>
                  </a:cxn>
                  <a:cxn ang="0">
                    <a:pos x="12" y="3"/>
                  </a:cxn>
                </a:cxnLst>
                <a:rect l="0" t="0" r="r" b="b"/>
                <a:pathLst>
                  <a:path w="22" h="79">
                    <a:moveTo>
                      <a:pt x="12" y="3"/>
                    </a:moveTo>
                    <a:lnTo>
                      <a:pt x="12" y="3"/>
                    </a:lnTo>
                    <a:lnTo>
                      <a:pt x="8" y="21"/>
                    </a:lnTo>
                    <a:lnTo>
                      <a:pt x="6" y="38"/>
                    </a:lnTo>
                    <a:lnTo>
                      <a:pt x="3" y="56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6"/>
                    </a:lnTo>
                    <a:lnTo>
                      <a:pt x="1" y="77"/>
                    </a:lnTo>
                    <a:lnTo>
                      <a:pt x="2" y="78"/>
                    </a:lnTo>
                    <a:lnTo>
                      <a:pt x="3" y="79"/>
                    </a:lnTo>
                    <a:lnTo>
                      <a:pt x="5" y="79"/>
                    </a:lnTo>
                    <a:lnTo>
                      <a:pt x="7" y="79"/>
                    </a:lnTo>
                    <a:lnTo>
                      <a:pt x="8" y="78"/>
                    </a:lnTo>
                    <a:lnTo>
                      <a:pt x="9" y="76"/>
                    </a:lnTo>
                    <a:lnTo>
                      <a:pt x="9" y="76"/>
                    </a:lnTo>
                    <a:lnTo>
                      <a:pt x="12" y="58"/>
                    </a:lnTo>
                    <a:lnTo>
                      <a:pt x="14" y="40"/>
                    </a:lnTo>
                    <a:lnTo>
                      <a:pt x="17" y="23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43" name="Freeform 202"/>
              <p:cNvSpPr/>
              <p:nvPr/>
            </p:nvSpPr>
            <p:spPr bwMode="auto">
              <a:xfrm>
                <a:off x="4603750" y="2557463"/>
                <a:ext cx="15875" cy="46038"/>
              </a:xfrm>
              <a:custGeom>
                <a:avLst/>
                <a:gdLst/>
                <a:ahLst/>
                <a:cxnLst>
                  <a:cxn ang="0">
                    <a:pos x="20" y="3"/>
                  </a:cxn>
                  <a:cxn ang="0">
                    <a:pos x="20" y="3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81"/>
                  </a:cxn>
                  <a:cxn ang="0">
                    <a:pos x="1" y="83"/>
                  </a:cxn>
                  <a:cxn ang="0">
                    <a:pos x="2" y="84"/>
                  </a:cxn>
                  <a:cxn ang="0">
                    <a:pos x="4" y="85"/>
                  </a:cxn>
                  <a:cxn ang="0">
                    <a:pos x="5" y="85"/>
                  </a:cxn>
                  <a:cxn ang="0">
                    <a:pos x="7" y="85"/>
                  </a:cxn>
                  <a:cxn ang="0">
                    <a:pos x="8" y="84"/>
                  </a:cxn>
                  <a:cxn ang="0">
                    <a:pos x="9" y="82"/>
                  </a:cxn>
                  <a:cxn ang="0">
                    <a:pos x="9" y="82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9" y="3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2" y="0"/>
                  </a:cxn>
                  <a:cxn ang="0">
                    <a:pos x="20" y="1"/>
                  </a:cxn>
                  <a:cxn ang="0">
                    <a:pos x="20" y="3"/>
                  </a:cxn>
                  <a:cxn ang="0">
                    <a:pos x="20" y="3"/>
                  </a:cxn>
                </a:cxnLst>
                <a:rect l="0" t="0" r="r" b="b"/>
                <a:pathLst>
                  <a:path w="29" h="85">
                    <a:moveTo>
                      <a:pt x="20" y="3"/>
                    </a:moveTo>
                    <a:lnTo>
                      <a:pt x="20" y="3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1" y="83"/>
                    </a:lnTo>
                    <a:lnTo>
                      <a:pt x="2" y="84"/>
                    </a:lnTo>
                    <a:lnTo>
                      <a:pt x="4" y="85"/>
                    </a:lnTo>
                    <a:lnTo>
                      <a:pt x="5" y="85"/>
                    </a:lnTo>
                    <a:lnTo>
                      <a:pt x="7" y="85"/>
                    </a:lnTo>
                    <a:lnTo>
                      <a:pt x="8" y="84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9" y="3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44" name="Freeform 203"/>
              <p:cNvSpPr/>
              <p:nvPr/>
            </p:nvSpPr>
            <p:spPr bwMode="auto">
              <a:xfrm>
                <a:off x="4687888" y="2668588"/>
                <a:ext cx="15875" cy="61913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19" y="4"/>
                  </a:cxn>
                  <a:cxn ang="0">
                    <a:pos x="19" y="12"/>
                  </a:cxn>
                  <a:cxn ang="0">
                    <a:pos x="17" y="19"/>
                  </a:cxn>
                  <a:cxn ang="0">
                    <a:pos x="12" y="35"/>
                  </a:cxn>
                  <a:cxn ang="0">
                    <a:pos x="8" y="50"/>
                  </a:cxn>
                  <a:cxn ang="0">
                    <a:pos x="7" y="58"/>
                  </a:cxn>
                  <a:cxn ang="0">
                    <a:pos x="6" y="65"/>
                  </a:cxn>
                  <a:cxn ang="0">
                    <a:pos x="6" y="65"/>
                  </a:cxn>
                  <a:cxn ang="0">
                    <a:pos x="6" y="76"/>
                  </a:cxn>
                  <a:cxn ang="0">
                    <a:pos x="5" y="89"/>
                  </a:cxn>
                  <a:cxn ang="0">
                    <a:pos x="4" y="99"/>
                  </a:cxn>
                  <a:cxn ang="0">
                    <a:pos x="0" y="110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0" y="113"/>
                  </a:cxn>
                  <a:cxn ang="0">
                    <a:pos x="1" y="116"/>
                  </a:cxn>
                  <a:cxn ang="0">
                    <a:pos x="3" y="116"/>
                  </a:cxn>
                  <a:cxn ang="0">
                    <a:pos x="6" y="116"/>
                  </a:cxn>
                  <a:cxn ang="0">
                    <a:pos x="8" y="114"/>
                  </a:cxn>
                  <a:cxn ang="0">
                    <a:pos x="9" y="112"/>
                  </a:cxn>
                  <a:cxn ang="0">
                    <a:pos x="9" y="112"/>
                  </a:cxn>
                  <a:cxn ang="0">
                    <a:pos x="12" y="102"/>
                  </a:cxn>
                  <a:cxn ang="0">
                    <a:pos x="14" y="92"/>
                  </a:cxn>
                  <a:cxn ang="0">
                    <a:pos x="15" y="80"/>
                  </a:cxn>
                  <a:cxn ang="0">
                    <a:pos x="15" y="70"/>
                  </a:cxn>
                  <a:cxn ang="0">
                    <a:pos x="15" y="70"/>
                  </a:cxn>
                  <a:cxn ang="0">
                    <a:pos x="17" y="62"/>
                  </a:cxn>
                  <a:cxn ang="0">
                    <a:pos x="18" y="54"/>
                  </a:cxn>
                  <a:cxn ang="0">
                    <a:pos x="22" y="37"/>
                  </a:cxn>
                  <a:cxn ang="0">
                    <a:pos x="26" y="20"/>
                  </a:cxn>
                  <a:cxn ang="0">
                    <a:pos x="28" y="12"/>
                  </a:cxn>
                  <a:cxn ang="0">
                    <a:pos x="29" y="4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19" y="4"/>
                  </a:cxn>
                  <a:cxn ang="0">
                    <a:pos x="19" y="4"/>
                  </a:cxn>
                </a:cxnLst>
                <a:rect l="0" t="0" r="r" b="b"/>
                <a:pathLst>
                  <a:path w="29" h="116">
                    <a:moveTo>
                      <a:pt x="19" y="4"/>
                    </a:moveTo>
                    <a:lnTo>
                      <a:pt x="19" y="4"/>
                    </a:lnTo>
                    <a:lnTo>
                      <a:pt x="19" y="12"/>
                    </a:lnTo>
                    <a:lnTo>
                      <a:pt x="17" y="19"/>
                    </a:lnTo>
                    <a:lnTo>
                      <a:pt x="12" y="35"/>
                    </a:lnTo>
                    <a:lnTo>
                      <a:pt x="8" y="50"/>
                    </a:lnTo>
                    <a:lnTo>
                      <a:pt x="7" y="58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6" y="76"/>
                    </a:lnTo>
                    <a:lnTo>
                      <a:pt x="5" y="89"/>
                    </a:lnTo>
                    <a:lnTo>
                      <a:pt x="4" y="99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0" y="113"/>
                    </a:lnTo>
                    <a:lnTo>
                      <a:pt x="1" y="116"/>
                    </a:lnTo>
                    <a:lnTo>
                      <a:pt x="3" y="116"/>
                    </a:lnTo>
                    <a:lnTo>
                      <a:pt x="6" y="116"/>
                    </a:lnTo>
                    <a:lnTo>
                      <a:pt x="8" y="114"/>
                    </a:lnTo>
                    <a:lnTo>
                      <a:pt x="9" y="112"/>
                    </a:lnTo>
                    <a:lnTo>
                      <a:pt x="9" y="112"/>
                    </a:lnTo>
                    <a:lnTo>
                      <a:pt x="12" y="102"/>
                    </a:lnTo>
                    <a:lnTo>
                      <a:pt x="14" y="92"/>
                    </a:lnTo>
                    <a:lnTo>
                      <a:pt x="15" y="80"/>
                    </a:lnTo>
                    <a:lnTo>
                      <a:pt x="15" y="70"/>
                    </a:lnTo>
                    <a:lnTo>
                      <a:pt x="15" y="70"/>
                    </a:lnTo>
                    <a:lnTo>
                      <a:pt x="17" y="62"/>
                    </a:lnTo>
                    <a:lnTo>
                      <a:pt x="18" y="54"/>
                    </a:lnTo>
                    <a:lnTo>
                      <a:pt x="22" y="37"/>
                    </a:lnTo>
                    <a:lnTo>
                      <a:pt x="26" y="20"/>
                    </a:lnTo>
                    <a:lnTo>
                      <a:pt x="28" y="12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4"/>
                    </a:lnTo>
                    <a:lnTo>
                      <a:pt x="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45" name="Freeform 204"/>
              <p:cNvSpPr/>
              <p:nvPr/>
            </p:nvSpPr>
            <p:spPr bwMode="auto">
              <a:xfrm>
                <a:off x="4714875" y="2657475"/>
                <a:ext cx="11113" cy="61913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12" y="5"/>
                  </a:cxn>
                  <a:cxn ang="0">
                    <a:pos x="10" y="32"/>
                  </a:cxn>
                  <a:cxn ang="0">
                    <a:pos x="6" y="59"/>
                  </a:cxn>
                  <a:cxn ang="0">
                    <a:pos x="2" y="86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0" y="115"/>
                  </a:cxn>
                  <a:cxn ang="0">
                    <a:pos x="1" y="116"/>
                  </a:cxn>
                  <a:cxn ang="0">
                    <a:pos x="3" y="117"/>
                  </a:cxn>
                  <a:cxn ang="0">
                    <a:pos x="4" y="117"/>
                  </a:cxn>
                  <a:cxn ang="0">
                    <a:pos x="6" y="117"/>
                  </a:cxn>
                  <a:cxn ang="0">
                    <a:pos x="8" y="116"/>
                  </a:cxn>
                  <a:cxn ang="0">
                    <a:pos x="9" y="115"/>
                  </a:cxn>
                  <a:cxn ang="0">
                    <a:pos x="9" y="113"/>
                  </a:cxn>
                  <a:cxn ang="0">
                    <a:pos x="9" y="113"/>
                  </a:cxn>
                  <a:cxn ang="0">
                    <a:pos x="11" y="86"/>
                  </a:cxn>
                  <a:cxn ang="0">
                    <a:pos x="15" y="59"/>
                  </a:cxn>
                  <a:cxn ang="0">
                    <a:pos x="19" y="32"/>
                  </a:cxn>
                  <a:cxn ang="0">
                    <a:pos x="21" y="5"/>
                  </a:cxn>
                  <a:cxn ang="0">
                    <a:pos x="21" y="5"/>
                  </a:cxn>
                  <a:cxn ang="0">
                    <a:pos x="21" y="3"/>
                  </a:cxn>
                  <a:cxn ang="0">
                    <a:pos x="20" y="2"/>
                  </a:cxn>
                  <a:cxn ang="0">
                    <a:pos x="19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2"/>
                  </a:cxn>
                  <a:cxn ang="0">
                    <a:pos x="13" y="3"/>
                  </a:cxn>
                  <a:cxn ang="0">
                    <a:pos x="12" y="5"/>
                  </a:cxn>
                  <a:cxn ang="0">
                    <a:pos x="12" y="5"/>
                  </a:cxn>
                </a:cxnLst>
                <a:rect l="0" t="0" r="r" b="b"/>
                <a:pathLst>
                  <a:path w="21" h="117">
                    <a:moveTo>
                      <a:pt x="12" y="5"/>
                    </a:moveTo>
                    <a:lnTo>
                      <a:pt x="12" y="5"/>
                    </a:lnTo>
                    <a:lnTo>
                      <a:pt x="10" y="32"/>
                    </a:lnTo>
                    <a:lnTo>
                      <a:pt x="6" y="59"/>
                    </a:lnTo>
                    <a:lnTo>
                      <a:pt x="2" y="86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1" y="116"/>
                    </a:lnTo>
                    <a:lnTo>
                      <a:pt x="3" y="117"/>
                    </a:lnTo>
                    <a:lnTo>
                      <a:pt x="4" y="117"/>
                    </a:lnTo>
                    <a:lnTo>
                      <a:pt x="6" y="117"/>
                    </a:lnTo>
                    <a:lnTo>
                      <a:pt x="8" y="116"/>
                    </a:lnTo>
                    <a:lnTo>
                      <a:pt x="9" y="115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11" y="86"/>
                    </a:lnTo>
                    <a:lnTo>
                      <a:pt x="15" y="59"/>
                    </a:lnTo>
                    <a:lnTo>
                      <a:pt x="19" y="32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0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2"/>
                    </a:lnTo>
                    <a:lnTo>
                      <a:pt x="13" y="3"/>
                    </a:lnTo>
                    <a:lnTo>
                      <a:pt x="12" y="5"/>
                    </a:lnTo>
                    <a:lnTo>
                      <a:pt x="1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46" name="Freeform 206"/>
              <p:cNvSpPr>
                <a:spLocks noEditPoints="1"/>
              </p:cNvSpPr>
              <p:nvPr/>
            </p:nvSpPr>
            <p:spPr bwMode="auto">
              <a:xfrm>
                <a:off x="4249738" y="2249488"/>
                <a:ext cx="555625" cy="574675"/>
              </a:xfrm>
              <a:custGeom>
                <a:avLst/>
                <a:gdLst/>
                <a:ahLst/>
                <a:cxnLst>
                  <a:cxn ang="0">
                    <a:pos x="817" y="1056"/>
                  </a:cxn>
                  <a:cxn ang="0">
                    <a:pos x="716" y="1035"/>
                  </a:cxn>
                  <a:cxn ang="0">
                    <a:pos x="659" y="1016"/>
                  </a:cxn>
                  <a:cxn ang="0">
                    <a:pos x="645" y="1010"/>
                  </a:cxn>
                  <a:cxn ang="0">
                    <a:pos x="623" y="986"/>
                  </a:cxn>
                  <a:cxn ang="0">
                    <a:pos x="608" y="970"/>
                  </a:cxn>
                  <a:cxn ang="0">
                    <a:pos x="577" y="929"/>
                  </a:cxn>
                  <a:cxn ang="0">
                    <a:pos x="513" y="864"/>
                  </a:cxn>
                  <a:cxn ang="0">
                    <a:pos x="403" y="767"/>
                  </a:cxn>
                  <a:cxn ang="0">
                    <a:pos x="307" y="683"/>
                  </a:cxn>
                  <a:cxn ang="0">
                    <a:pos x="222" y="574"/>
                  </a:cxn>
                  <a:cxn ang="0">
                    <a:pos x="139" y="472"/>
                  </a:cxn>
                  <a:cxn ang="0">
                    <a:pos x="97" y="439"/>
                  </a:cxn>
                  <a:cxn ang="0">
                    <a:pos x="31" y="360"/>
                  </a:cxn>
                  <a:cxn ang="0">
                    <a:pos x="27" y="300"/>
                  </a:cxn>
                  <a:cxn ang="0">
                    <a:pos x="84" y="371"/>
                  </a:cxn>
                  <a:cxn ang="0">
                    <a:pos x="141" y="426"/>
                  </a:cxn>
                  <a:cxn ang="0">
                    <a:pos x="208" y="491"/>
                  </a:cxn>
                  <a:cxn ang="0">
                    <a:pos x="305" y="624"/>
                  </a:cxn>
                  <a:cxn ang="0">
                    <a:pos x="398" y="714"/>
                  </a:cxn>
                  <a:cxn ang="0">
                    <a:pos x="481" y="790"/>
                  </a:cxn>
                  <a:cxn ang="0">
                    <a:pos x="571" y="872"/>
                  </a:cxn>
                  <a:cxn ang="0">
                    <a:pos x="646" y="943"/>
                  </a:cxn>
                  <a:cxn ang="0">
                    <a:pos x="724" y="871"/>
                  </a:cxn>
                  <a:cxn ang="0">
                    <a:pos x="843" y="787"/>
                  </a:cxn>
                  <a:cxn ang="0">
                    <a:pos x="981" y="693"/>
                  </a:cxn>
                  <a:cxn ang="0">
                    <a:pos x="917" y="620"/>
                  </a:cxn>
                  <a:cxn ang="0">
                    <a:pos x="751" y="446"/>
                  </a:cxn>
                  <a:cxn ang="0">
                    <a:pos x="583" y="291"/>
                  </a:cxn>
                  <a:cxn ang="0">
                    <a:pos x="501" y="195"/>
                  </a:cxn>
                  <a:cxn ang="0">
                    <a:pos x="431" y="116"/>
                  </a:cxn>
                  <a:cxn ang="0">
                    <a:pos x="378" y="54"/>
                  </a:cxn>
                  <a:cxn ang="0">
                    <a:pos x="377" y="0"/>
                  </a:cxn>
                  <a:cxn ang="0">
                    <a:pos x="496" y="134"/>
                  </a:cxn>
                  <a:cxn ang="0">
                    <a:pos x="631" y="290"/>
                  </a:cxn>
                  <a:cxn ang="0">
                    <a:pos x="729" y="380"/>
                  </a:cxn>
                  <a:cxn ang="0">
                    <a:pos x="900" y="546"/>
                  </a:cxn>
                  <a:cxn ang="0">
                    <a:pos x="980" y="641"/>
                  </a:cxn>
                  <a:cxn ang="0">
                    <a:pos x="1020" y="678"/>
                  </a:cxn>
                  <a:cxn ang="0">
                    <a:pos x="1032" y="689"/>
                  </a:cxn>
                  <a:cxn ang="0">
                    <a:pos x="1037" y="700"/>
                  </a:cxn>
                  <a:cxn ang="0">
                    <a:pos x="1051" y="800"/>
                  </a:cxn>
                  <a:cxn ang="0">
                    <a:pos x="1037" y="911"/>
                  </a:cxn>
                  <a:cxn ang="0">
                    <a:pos x="1029" y="991"/>
                  </a:cxn>
                  <a:cxn ang="0">
                    <a:pos x="1023" y="1039"/>
                  </a:cxn>
                  <a:cxn ang="0">
                    <a:pos x="1016" y="1079"/>
                  </a:cxn>
                  <a:cxn ang="0">
                    <a:pos x="1002" y="1088"/>
                  </a:cxn>
                  <a:cxn ang="0">
                    <a:pos x="996" y="1087"/>
                  </a:cxn>
                  <a:cxn ang="0">
                    <a:pos x="954" y="761"/>
                  </a:cxn>
                  <a:cxn ang="0">
                    <a:pos x="842" y="830"/>
                  </a:cxn>
                  <a:cxn ang="0">
                    <a:pos x="729" y="917"/>
                  </a:cxn>
                  <a:cxn ang="0">
                    <a:pos x="672" y="967"/>
                  </a:cxn>
                  <a:cxn ang="0">
                    <a:pos x="699" y="991"/>
                  </a:cxn>
                  <a:cxn ang="0">
                    <a:pos x="772" y="1010"/>
                  </a:cxn>
                  <a:cxn ang="0">
                    <a:pos x="941" y="1046"/>
                  </a:cxn>
                  <a:cxn ang="0">
                    <a:pos x="989" y="1039"/>
                  </a:cxn>
                  <a:cxn ang="0">
                    <a:pos x="990" y="1018"/>
                  </a:cxn>
                  <a:cxn ang="0">
                    <a:pos x="995" y="957"/>
                  </a:cxn>
                  <a:cxn ang="0">
                    <a:pos x="1010" y="856"/>
                  </a:cxn>
                  <a:cxn ang="0">
                    <a:pos x="1010" y="734"/>
                  </a:cxn>
                </a:cxnLst>
                <a:rect l="0" t="0" r="r" b="b"/>
                <a:pathLst>
                  <a:path w="1051" h="1088">
                    <a:moveTo>
                      <a:pt x="991" y="1088"/>
                    </a:moveTo>
                    <a:lnTo>
                      <a:pt x="991" y="1088"/>
                    </a:lnTo>
                    <a:lnTo>
                      <a:pt x="952" y="1084"/>
                    </a:lnTo>
                    <a:lnTo>
                      <a:pt x="911" y="1078"/>
                    </a:lnTo>
                    <a:lnTo>
                      <a:pt x="866" y="1069"/>
                    </a:lnTo>
                    <a:lnTo>
                      <a:pt x="817" y="1056"/>
                    </a:lnTo>
                    <a:lnTo>
                      <a:pt x="817" y="1056"/>
                    </a:lnTo>
                    <a:lnTo>
                      <a:pt x="773" y="1046"/>
                    </a:lnTo>
                    <a:lnTo>
                      <a:pt x="751" y="1041"/>
                    </a:lnTo>
                    <a:lnTo>
                      <a:pt x="728" y="1037"/>
                    </a:lnTo>
                    <a:lnTo>
                      <a:pt x="728" y="1037"/>
                    </a:lnTo>
                    <a:lnTo>
                      <a:pt x="716" y="1035"/>
                    </a:lnTo>
                    <a:lnTo>
                      <a:pt x="706" y="1031"/>
                    </a:lnTo>
                    <a:lnTo>
                      <a:pt x="686" y="1025"/>
                    </a:lnTo>
                    <a:lnTo>
                      <a:pt x="686" y="1025"/>
                    </a:lnTo>
                    <a:lnTo>
                      <a:pt x="673" y="1020"/>
                    </a:lnTo>
                    <a:lnTo>
                      <a:pt x="659" y="1016"/>
                    </a:lnTo>
                    <a:lnTo>
                      <a:pt x="659" y="1016"/>
                    </a:lnTo>
                    <a:lnTo>
                      <a:pt x="654" y="1015"/>
                    </a:lnTo>
                    <a:lnTo>
                      <a:pt x="651" y="1013"/>
                    </a:lnTo>
                    <a:lnTo>
                      <a:pt x="650" y="1012"/>
                    </a:lnTo>
                    <a:lnTo>
                      <a:pt x="649" y="1011"/>
                    </a:lnTo>
                    <a:lnTo>
                      <a:pt x="649" y="1011"/>
                    </a:lnTo>
                    <a:lnTo>
                      <a:pt x="645" y="1010"/>
                    </a:lnTo>
                    <a:lnTo>
                      <a:pt x="645" y="1010"/>
                    </a:lnTo>
                    <a:lnTo>
                      <a:pt x="640" y="1006"/>
                    </a:lnTo>
                    <a:lnTo>
                      <a:pt x="635" y="1001"/>
                    </a:lnTo>
                    <a:lnTo>
                      <a:pt x="628" y="991"/>
                    </a:lnTo>
                    <a:lnTo>
                      <a:pt x="623" y="986"/>
                    </a:lnTo>
                    <a:lnTo>
                      <a:pt x="623" y="986"/>
                    </a:lnTo>
                    <a:lnTo>
                      <a:pt x="620" y="983"/>
                    </a:lnTo>
                    <a:lnTo>
                      <a:pt x="619" y="982"/>
                    </a:lnTo>
                    <a:lnTo>
                      <a:pt x="619" y="982"/>
                    </a:lnTo>
                    <a:lnTo>
                      <a:pt x="614" y="979"/>
                    </a:lnTo>
                    <a:lnTo>
                      <a:pt x="611" y="976"/>
                    </a:lnTo>
                    <a:lnTo>
                      <a:pt x="608" y="970"/>
                    </a:lnTo>
                    <a:lnTo>
                      <a:pt x="608" y="965"/>
                    </a:lnTo>
                    <a:lnTo>
                      <a:pt x="608" y="963"/>
                    </a:lnTo>
                    <a:lnTo>
                      <a:pt x="606" y="961"/>
                    </a:lnTo>
                    <a:lnTo>
                      <a:pt x="606" y="961"/>
                    </a:lnTo>
                    <a:lnTo>
                      <a:pt x="591" y="946"/>
                    </a:lnTo>
                    <a:lnTo>
                      <a:pt x="577" y="929"/>
                    </a:lnTo>
                    <a:lnTo>
                      <a:pt x="577" y="929"/>
                    </a:lnTo>
                    <a:lnTo>
                      <a:pt x="561" y="912"/>
                    </a:lnTo>
                    <a:lnTo>
                      <a:pt x="546" y="895"/>
                    </a:lnTo>
                    <a:lnTo>
                      <a:pt x="529" y="879"/>
                    </a:lnTo>
                    <a:lnTo>
                      <a:pt x="513" y="864"/>
                    </a:lnTo>
                    <a:lnTo>
                      <a:pt x="513" y="864"/>
                    </a:lnTo>
                    <a:lnTo>
                      <a:pt x="490" y="846"/>
                    </a:lnTo>
                    <a:lnTo>
                      <a:pt x="469" y="827"/>
                    </a:lnTo>
                    <a:lnTo>
                      <a:pt x="428" y="789"/>
                    </a:lnTo>
                    <a:lnTo>
                      <a:pt x="428" y="789"/>
                    </a:lnTo>
                    <a:lnTo>
                      <a:pt x="416" y="777"/>
                    </a:lnTo>
                    <a:lnTo>
                      <a:pt x="403" y="767"/>
                    </a:lnTo>
                    <a:lnTo>
                      <a:pt x="378" y="745"/>
                    </a:lnTo>
                    <a:lnTo>
                      <a:pt x="378" y="745"/>
                    </a:lnTo>
                    <a:lnTo>
                      <a:pt x="356" y="729"/>
                    </a:lnTo>
                    <a:lnTo>
                      <a:pt x="336" y="711"/>
                    </a:lnTo>
                    <a:lnTo>
                      <a:pt x="317" y="693"/>
                    </a:lnTo>
                    <a:lnTo>
                      <a:pt x="307" y="683"/>
                    </a:lnTo>
                    <a:lnTo>
                      <a:pt x="299" y="673"/>
                    </a:lnTo>
                    <a:lnTo>
                      <a:pt x="299" y="673"/>
                    </a:lnTo>
                    <a:lnTo>
                      <a:pt x="271" y="638"/>
                    </a:lnTo>
                    <a:lnTo>
                      <a:pt x="271" y="638"/>
                    </a:lnTo>
                    <a:lnTo>
                      <a:pt x="238" y="596"/>
                    </a:lnTo>
                    <a:lnTo>
                      <a:pt x="222" y="574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194" y="534"/>
                    </a:lnTo>
                    <a:lnTo>
                      <a:pt x="178" y="514"/>
                    </a:lnTo>
                    <a:lnTo>
                      <a:pt x="160" y="493"/>
                    </a:lnTo>
                    <a:lnTo>
                      <a:pt x="139" y="472"/>
                    </a:lnTo>
                    <a:lnTo>
                      <a:pt x="139" y="472"/>
                    </a:lnTo>
                    <a:lnTo>
                      <a:pt x="128" y="461"/>
                    </a:lnTo>
                    <a:lnTo>
                      <a:pt x="115" y="453"/>
                    </a:lnTo>
                    <a:lnTo>
                      <a:pt x="115" y="453"/>
                    </a:lnTo>
                    <a:lnTo>
                      <a:pt x="103" y="444"/>
                    </a:lnTo>
                    <a:lnTo>
                      <a:pt x="97" y="439"/>
                    </a:lnTo>
                    <a:lnTo>
                      <a:pt x="92" y="433"/>
                    </a:lnTo>
                    <a:lnTo>
                      <a:pt x="92" y="433"/>
                    </a:lnTo>
                    <a:lnTo>
                      <a:pt x="74" y="414"/>
                    </a:lnTo>
                    <a:lnTo>
                      <a:pt x="57" y="393"/>
                    </a:lnTo>
                    <a:lnTo>
                      <a:pt x="57" y="393"/>
                    </a:lnTo>
                    <a:lnTo>
                      <a:pt x="31" y="360"/>
                    </a:lnTo>
                    <a:lnTo>
                      <a:pt x="16" y="345"/>
                    </a:lnTo>
                    <a:lnTo>
                      <a:pt x="2" y="329"/>
                    </a:lnTo>
                    <a:lnTo>
                      <a:pt x="2" y="329"/>
                    </a:lnTo>
                    <a:lnTo>
                      <a:pt x="0" y="327"/>
                    </a:lnTo>
                    <a:lnTo>
                      <a:pt x="0" y="327"/>
                    </a:lnTo>
                    <a:lnTo>
                      <a:pt x="27" y="300"/>
                    </a:lnTo>
                    <a:lnTo>
                      <a:pt x="27" y="300"/>
                    </a:lnTo>
                    <a:lnTo>
                      <a:pt x="45" y="322"/>
                    </a:lnTo>
                    <a:lnTo>
                      <a:pt x="45" y="322"/>
                    </a:lnTo>
                    <a:lnTo>
                      <a:pt x="68" y="351"/>
                    </a:lnTo>
                    <a:lnTo>
                      <a:pt x="68" y="351"/>
                    </a:lnTo>
                    <a:lnTo>
                      <a:pt x="84" y="371"/>
                    </a:lnTo>
                    <a:lnTo>
                      <a:pt x="102" y="392"/>
                    </a:lnTo>
                    <a:lnTo>
                      <a:pt x="111" y="401"/>
                    </a:lnTo>
                    <a:lnTo>
                      <a:pt x="120" y="411"/>
                    </a:lnTo>
                    <a:lnTo>
                      <a:pt x="131" y="419"/>
                    </a:lnTo>
                    <a:lnTo>
                      <a:pt x="141" y="426"/>
                    </a:lnTo>
                    <a:lnTo>
                      <a:pt x="141" y="426"/>
                    </a:lnTo>
                    <a:lnTo>
                      <a:pt x="151" y="434"/>
                    </a:lnTo>
                    <a:lnTo>
                      <a:pt x="163" y="444"/>
                    </a:lnTo>
                    <a:lnTo>
                      <a:pt x="174" y="454"/>
                    </a:lnTo>
                    <a:lnTo>
                      <a:pt x="186" y="465"/>
                    </a:lnTo>
                    <a:lnTo>
                      <a:pt x="197" y="478"/>
                    </a:lnTo>
                    <a:lnTo>
                      <a:pt x="208" y="491"/>
                    </a:lnTo>
                    <a:lnTo>
                      <a:pt x="219" y="506"/>
                    </a:lnTo>
                    <a:lnTo>
                      <a:pt x="229" y="521"/>
                    </a:lnTo>
                    <a:lnTo>
                      <a:pt x="229" y="521"/>
                    </a:lnTo>
                    <a:lnTo>
                      <a:pt x="261" y="567"/>
                    </a:lnTo>
                    <a:lnTo>
                      <a:pt x="291" y="607"/>
                    </a:lnTo>
                    <a:lnTo>
                      <a:pt x="305" y="624"/>
                    </a:lnTo>
                    <a:lnTo>
                      <a:pt x="319" y="640"/>
                    </a:lnTo>
                    <a:lnTo>
                      <a:pt x="332" y="654"/>
                    </a:lnTo>
                    <a:lnTo>
                      <a:pt x="346" y="668"/>
                    </a:lnTo>
                    <a:lnTo>
                      <a:pt x="346" y="668"/>
                    </a:lnTo>
                    <a:lnTo>
                      <a:pt x="371" y="692"/>
                    </a:lnTo>
                    <a:lnTo>
                      <a:pt x="398" y="714"/>
                    </a:lnTo>
                    <a:lnTo>
                      <a:pt x="398" y="714"/>
                    </a:lnTo>
                    <a:lnTo>
                      <a:pt x="429" y="741"/>
                    </a:lnTo>
                    <a:lnTo>
                      <a:pt x="445" y="755"/>
                    </a:lnTo>
                    <a:lnTo>
                      <a:pt x="459" y="769"/>
                    </a:lnTo>
                    <a:lnTo>
                      <a:pt x="459" y="769"/>
                    </a:lnTo>
                    <a:lnTo>
                      <a:pt x="481" y="790"/>
                    </a:lnTo>
                    <a:lnTo>
                      <a:pt x="504" y="809"/>
                    </a:lnTo>
                    <a:lnTo>
                      <a:pt x="504" y="809"/>
                    </a:lnTo>
                    <a:lnTo>
                      <a:pt x="526" y="828"/>
                    </a:lnTo>
                    <a:lnTo>
                      <a:pt x="548" y="849"/>
                    </a:lnTo>
                    <a:lnTo>
                      <a:pt x="548" y="849"/>
                    </a:lnTo>
                    <a:lnTo>
                      <a:pt x="571" y="872"/>
                    </a:lnTo>
                    <a:lnTo>
                      <a:pt x="594" y="896"/>
                    </a:lnTo>
                    <a:lnTo>
                      <a:pt x="594" y="896"/>
                    </a:lnTo>
                    <a:lnTo>
                      <a:pt x="615" y="920"/>
                    </a:lnTo>
                    <a:lnTo>
                      <a:pt x="638" y="943"/>
                    </a:lnTo>
                    <a:lnTo>
                      <a:pt x="643" y="948"/>
                    </a:lnTo>
                    <a:lnTo>
                      <a:pt x="646" y="943"/>
                    </a:lnTo>
                    <a:lnTo>
                      <a:pt x="646" y="943"/>
                    </a:lnTo>
                    <a:lnTo>
                      <a:pt x="658" y="929"/>
                    </a:lnTo>
                    <a:lnTo>
                      <a:pt x="669" y="917"/>
                    </a:lnTo>
                    <a:lnTo>
                      <a:pt x="682" y="904"/>
                    </a:lnTo>
                    <a:lnTo>
                      <a:pt x="696" y="893"/>
                    </a:lnTo>
                    <a:lnTo>
                      <a:pt x="724" y="871"/>
                    </a:lnTo>
                    <a:lnTo>
                      <a:pt x="753" y="851"/>
                    </a:lnTo>
                    <a:lnTo>
                      <a:pt x="753" y="851"/>
                    </a:lnTo>
                    <a:lnTo>
                      <a:pt x="784" y="829"/>
                    </a:lnTo>
                    <a:lnTo>
                      <a:pt x="784" y="829"/>
                    </a:lnTo>
                    <a:lnTo>
                      <a:pt x="812" y="807"/>
                    </a:lnTo>
                    <a:lnTo>
                      <a:pt x="843" y="787"/>
                    </a:lnTo>
                    <a:lnTo>
                      <a:pt x="906" y="748"/>
                    </a:lnTo>
                    <a:lnTo>
                      <a:pt x="906" y="748"/>
                    </a:lnTo>
                    <a:lnTo>
                      <a:pt x="944" y="725"/>
                    </a:lnTo>
                    <a:lnTo>
                      <a:pt x="980" y="702"/>
                    </a:lnTo>
                    <a:lnTo>
                      <a:pt x="986" y="698"/>
                    </a:lnTo>
                    <a:lnTo>
                      <a:pt x="981" y="693"/>
                    </a:lnTo>
                    <a:lnTo>
                      <a:pt x="981" y="693"/>
                    </a:lnTo>
                    <a:lnTo>
                      <a:pt x="964" y="676"/>
                    </a:lnTo>
                    <a:lnTo>
                      <a:pt x="949" y="660"/>
                    </a:lnTo>
                    <a:lnTo>
                      <a:pt x="920" y="624"/>
                    </a:lnTo>
                    <a:lnTo>
                      <a:pt x="917" y="620"/>
                    </a:lnTo>
                    <a:lnTo>
                      <a:pt x="917" y="620"/>
                    </a:lnTo>
                    <a:lnTo>
                      <a:pt x="882" y="579"/>
                    </a:lnTo>
                    <a:lnTo>
                      <a:pt x="850" y="543"/>
                    </a:lnTo>
                    <a:lnTo>
                      <a:pt x="819" y="510"/>
                    </a:lnTo>
                    <a:lnTo>
                      <a:pt x="789" y="480"/>
                    </a:lnTo>
                    <a:lnTo>
                      <a:pt x="789" y="480"/>
                    </a:lnTo>
                    <a:lnTo>
                      <a:pt x="751" y="446"/>
                    </a:lnTo>
                    <a:lnTo>
                      <a:pt x="712" y="412"/>
                    </a:lnTo>
                    <a:lnTo>
                      <a:pt x="712" y="412"/>
                    </a:lnTo>
                    <a:lnTo>
                      <a:pt x="668" y="372"/>
                    </a:lnTo>
                    <a:lnTo>
                      <a:pt x="624" y="332"/>
                    </a:lnTo>
                    <a:lnTo>
                      <a:pt x="604" y="313"/>
                    </a:lnTo>
                    <a:lnTo>
                      <a:pt x="583" y="291"/>
                    </a:lnTo>
                    <a:lnTo>
                      <a:pt x="564" y="269"/>
                    </a:lnTo>
                    <a:lnTo>
                      <a:pt x="544" y="246"/>
                    </a:lnTo>
                    <a:lnTo>
                      <a:pt x="544" y="246"/>
                    </a:lnTo>
                    <a:lnTo>
                      <a:pt x="522" y="221"/>
                    </a:lnTo>
                    <a:lnTo>
                      <a:pt x="501" y="195"/>
                    </a:lnTo>
                    <a:lnTo>
                      <a:pt x="501" y="195"/>
                    </a:lnTo>
                    <a:lnTo>
                      <a:pt x="475" y="165"/>
                    </a:lnTo>
                    <a:lnTo>
                      <a:pt x="450" y="135"/>
                    </a:lnTo>
                    <a:lnTo>
                      <a:pt x="450" y="135"/>
                    </a:lnTo>
                    <a:lnTo>
                      <a:pt x="441" y="125"/>
                    </a:lnTo>
                    <a:lnTo>
                      <a:pt x="431" y="116"/>
                    </a:lnTo>
                    <a:lnTo>
                      <a:pt x="431" y="116"/>
                    </a:lnTo>
                    <a:lnTo>
                      <a:pt x="422" y="107"/>
                    </a:lnTo>
                    <a:lnTo>
                      <a:pt x="413" y="98"/>
                    </a:lnTo>
                    <a:lnTo>
                      <a:pt x="413" y="98"/>
                    </a:lnTo>
                    <a:lnTo>
                      <a:pt x="400" y="81"/>
                    </a:lnTo>
                    <a:lnTo>
                      <a:pt x="389" y="67"/>
                    </a:lnTo>
                    <a:lnTo>
                      <a:pt x="378" y="54"/>
                    </a:lnTo>
                    <a:lnTo>
                      <a:pt x="366" y="44"/>
                    </a:lnTo>
                    <a:lnTo>
                      <a:pt x="366" y="44"/>
                    </a:lnTo>
                    <a:lnTo>
                      <a:pt x="355" y="33"/>
                    </a:lnTo>
                    <a:lnTo>
                      <a:pt x="346" y="21"/>
                    </a:lnTo>
                    <a:lnTo>
                      <a:pt x="346" y="21"/>
                    </a:lnTo>
                    <a:lnTo>
                      <a:pt x="377" y="0"/>
                    </a:lnTo>
                    <a:lnTo>
                      <a:pt x="377" y="0"/>
                    </a:lnTo>
                    <a:lnTo>
                      <a:pt x="382" y="6"/>
                    </a:lnTo>
                    <a:lnTo>
                      <a:pt x="382" y="6"/>
                    </a:lnTo>
                    <a:lnTo>
                      <a:pt x="433" y="64"/>
                    </a:lnTo>
                    <a:lnTo>
                      <a:pt x="433" y="64"/>
                    </a:lnTo>
                    <a:lnTo>
                      <a:pt x="496" y="134"/>
                    </a:lnTo>
                    <a:lnTo>
                      <a:pt x="527" y="170"/>
                    </a:lnTo>
                    <a:lnTo>
                      <a:pt x="558" y="207"/>
                    </a:lnTo>
                    <a:lnTo>
                      <a:pt x="558" y="207"/>
                    </a:lnTo>
                    <a:lnTo>
                      <a:pt x="585" y="239"/>
                    </a:lnTo>
                    <a:lnTo>
                      <a:pt x="614" y="273"/>
                    </a:lnTo>
                    <a:lnTo>
                      <a:pt x="631" y="290"/>
                    </a:lnTo>
                    <a:lnTo>
                      <a:pt x="647" y="307"/>
                    </a:lnTo>
                    <a:lnTo>
                      <a:pt x="665" y="324"/>
                    </a:lnTo>
                    <a:lnTo>
                      <a:pt x="683" y="341"/>
                    </a:lnTo>
                    <a:lnTo>
                      <a:pt x="683" y="341"/>
                    </a:lnTo>
                    <a:lnTo>
                      <a:pt x="729" y="380"/>
                    </a:lnTo>
                    <a:lnTo>
                      <a:pt x="729" y="380"/>
                    </a:lnTo>
                    <a:lnTo>
                      <a:pt x="765" y="411"/>
                    </a:lnTo>
                    <a:lnTo>
                      <a:pt x="801" y="444"/>
                    </a:lnTo>
                    <a:lnTo>
                      <a:pt x="801" y="444"/>
                    </a:lnTo>
                    <a:lnTo>
                      <a:pt x="836" y="477"/>
                    </a:lnTo>
                    <a:lnTo>
                      <a:pt x="869" y="511"/>
                    </a:lnTo>
                    <a:lnTo>
                      <a:pt x="900" y="546"/>
                    </a:lnTo>
                    <a:lnTo>
                      <a:pt x="930" y="581"/>
                    </a:lnTo>
                    <a:lnTo>
                      <a:pt x="930" y="581"/>
                    </a:lnTo>
                    <a:lnTo>
                      <a:pt x="946" y="600"/>
                    </a:lnTo>
                    <a:lnTo>
                      <a:pt x="946" y="600"/>
                    </a:lnTo>
                    <a:lnTo>
                      <a:pt x="962" y="620"/>
                    </a:lnTo>
                    <a:lnTo>
                      <a:pt x="980" y="641"/>
                    </a:lnTo>
                    <a:lnTo>
                      <a:pt x="998" y="661"/>
                    </a:lnTo>
                    <a:lnTo>
                      <a:pt x="1008" y="669"/>
                    </a:lnTo>
                    <a:lnTo>
                      <a:pt x="1018" y="677"/>
                    </a:lnTo>
                    <a:lnTo>
                      <a:pt x="1019" y="678"/>
                    </a:lnTo>
                    <a:lnTo>
                      <a:pt x="1020" y="678"/>
                    </a:lnTo>
                    <a:lnTo>
                      <a:pt x="1020" y="678"/>
                    </a:lnTo>
                    <a:lnTo>
                      <a:pt x="1025" y="680"/>
                    </a:lnTo>
                    <a:lnTo>
                      <a:pt x="1029" y="684"/>
                    </a:lnTo>
                    <a:lnTo>
                      <a:pt x="1029" y="685"/>
                    </a:lnTo>
                    <a:lnTo>
                      <a:pt x="1030" y="686"/>
                    </a:lnTo>
                    <a:lnTo>
                      <a:pt x="1030" y="686"/>
                    </a:lnTo>
                    <a:lnTo>
                      <a:pt x="1032" y="689"/>
                    </a:lnTo>
                    <a:lnTo>
                      <a:pt x="1035" y="692"/>
                    </a:lnTo>
                    <a:lnTo>
                      <a:pt x="1036" y="695"/>
                    </a:lnTo>
                    <a:lnTo>
                      <a:pt x="1037" y="698"/>
                    </a:lnTo>
                    <a:lnTo>
                      <a:pt x="1037" y="699"/>
                    </a:lnTo>
                    <a:lnTo>
                      <a:pt x="1037" y="700"/>
                    </a:lnTo>
                    <a:lnTo>
                      <a:pt x="1037" y="700"/>
                    </a:lnTo>
                    <a:lnTo>
                      <a:pt x="1041" y="711"/>
                    </a:lnTo>
                    <a:lnTo>
                      <a:pt x="1045" y="723"/>
                    </a:lnTo>
                    <a:lnTo>
                      <a:pt x="1047" y="735"/>
                    </a:lnTo>
                    <a:lnTo>
                      <a:pt x="1049" y="748"/>
                    </a:lnTo>
                    <a:lnTo>
                      <a:pt x="1051" y="774"/>
                    </a:lnTo>
                    <a:lnTo>
                      <a:pt x="1051" y="800"/>
                    </a:lnTo>
                    <a:lnTo>
                      <a:pt x="1050" y="826"/>
                    </a:lnTo>
                    <a:lnTo>
                      <a:pt x="1047" y="851"/>
                    </a:lnTo>
                    <a:lnTo>
                      <a:pt x="1044" y="872"/>
                    </a:lnTo>
                    <a:lnTo>
                      <a:pt x="1040" y="892"/>
                    </a:lnTo>
                    <a:lnTo>
                      <a:pt x="1040" y="892"/>
                    </a:lnTo>
                    <a:lnTo>
                      <a:pt x="1037" y="911"/>
                    </a:lnTo>
                    <a:lnTo>
                      <a:pt x="1035" y="929"/>
                    </a:lnTo>
                    <a:lnTo>
                      <a:pt x="1030" y="967"/>
                    </a:lnTo>
                    <a:lnTo>
                      <a:pt x="1030" y="973"/>
                    </a:lnTo>
                    <a:lnTo>
                      <a:pt x="1030" y="973"/>
                    </a:lnTo>
                    <a:lnTo>
                      <a:pt x="1029" y="991"/>
                    </a:lnTo>
                    <a:lnTo>
                      <a:pt x="1029" y="991"/>
                    </a:lnTo>
                    <a:lnTo>
                      <a:pt x="1029" y="1009"/>
                    </a:lnTo>
                    <a:lnTo>
                      <a:pt x="1028" y="1017"/>
                    </a:lnTo>
                    <a:lnTo>
                      <a:pt x="1026" y="1024"/>
                    </a:lnTo>
                    <a:lnTo>
                      <a:pt x="1026" y="1024"/>
                    </a:lnTo>
                    <a:lnTo>
                      <a:pt x="1024" y="1031"/>
                    </a:lnTo>
                    <a:lnTo>
                      <a:pt x="1023" y="1039"/>
                    </a:lnTo>
                    <a:lnTo>
                      <a:pt x="1023" y="1051"/>
                    </a:lnTo>
                    <a:lnTo>
                      <a:pt x="1023" y="1051"/>
                    </a:lnTo>
                    <a:lnTo>
                      <a:pt x="1023" y="1059"/>
                    </a:lnTo>
                    <a:lnTo>
                      <a:pt x="1021" y="1068"/>
                    </a:lnTo>
                    <a:lnTo>
                      <a:pt x="1019" y="1075"/>
                    </a:lnTo>
                    <a:lnTo>
                      <a:pt x="1016" y="1079"/>
                    </a:lnTo>
                    <a:lnTo>
                      <a:pt x="1013" y="1083"/>
                    </a:lnTo>
                    <a:lnTo>
                      <a:pt x="1013" y="1083"/>
                    </a:lnTo>
                    <a:lnTo>
                      <a:pt x="1010" y="1085"/>
                    </a:lnTo>
                    <a:lnTo>
                      <a:pt x="1008" y="1086"/>
                    </a:lnTo>
                    <a:lnTo>
                      <a:pt x="1005" y="1087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998" y="1087"/>
                    </a:lnTo>
                    <a:lnTo>
                      <a:pt x="997" y="1087"/>
                    </a:lnTo>
                    <a:lnTo>
                      <a:pt x="996" y="1087"/>
                    </a:lnTo>
                    <a:lnTo>
                      <a:pt x="996" y="1087"/>
                    </a:lnTo>
                    <a:lnTo>
                      <a:pt x="992" y="1088"/>
                    </a:lnTo>
                    <a:lnTo>
                      <a:pt x="991" y="1088"/>
                    </a:lnTo>
                    <a:close/>
                    <a:moveTo>
                      <a:pt x="1002" y="731"/>
                    </a:moveTo>
                    <a:lnTo>
                      <a:pt x="1002" y="731"/>
                    </a:lnTo>
                    <a:lnTo>
                      <a:pt x="954" y="761"/>
                    </a:lnTo>
                    <a:lnTo>
                      <a:pt x="954" y="761"/>
                    </a:lnTo>
                    <a:lnTo>
                      <a:pt x="918" y="784"/>
                    </a:lnTo>
                    <a:lnTo>
                      <a:pt x="918" y="784"/>
                    </a:lnTo>
                    <a:lnTo>
                      <a:pt x="885" y="803"/>
                    </a:lnTo>
                    <a:lnTo>
                      <a:pt x="885" y="803"/>
                    </a:lnTo>
                    <a:lnTo>
                      <a:pt x="856" y="821"/>
                    </a:lnTo>
                    <a:lnTo>
                      <a:pt x="842" y="830"/>
                    </a:lnTo>
                    <a:lnTo>
                      <a:pt x="829" y="839"/>
                    </a:lnTo>
                    <a:lnTo>
                      <a:pt x="819" y="847"/>
                    </a:lnTo>
                    <a:lnTo>
                      <a:pt x="819" y="847"/>
                    </a:lnTo>
                    <a:lnTo>
                      <a:pt x="773" y="881"/>
                    </a:lnTo>
                    <a:lnTo>
                      <a:pt x="729" y="917"/>
                    </a:lnTo>
                    <a:lnTo>
                      <a:pt x="729" y="917"/>
                    </a:lnTo>
                    <a:lnTo>
                      <a:pt x="717" y="925"/>
                    </a:lnTo>
                    <a:lnTo>
                      <a:pt x="717" y="925"/>
                    </a:lnTo>
                    <a:lnTo>
                      <a:pt x="704" y="936"/>
                    </a:lnTo>
                    <a:lnTo>
                      <a:pt x="691" y="948"/>
                    </a:lnTo>
                    <a:lnTo>
                      <a:pt x="678" y="960"/>
                    </a:lnTo>
                    <a:lnTo>
                      <a:pt x="672" y="967"/>
                    </a:lnTo>
                    <a:lnTo>
                      <a:pt x="668" y="974"/>
                    </a:lnTo>
                    <a:lnTo>
                      <a:pt x="664" y="980"/>
                    </a:lnTo>
                    <a:lnTo>
                      <a:pt x="671" y="982"/>
                    </a:lnTo>
                    <a:lnTo>
                      <a:pt x="671" y="982"/>
                    </a:lnTo>
                    <a:lnTo>
                      <a:pt x="699" y="991"/>
                    </a:lnTo>
                    <a:lnTo>
                      <a:pt x="699" y="991"/>
                    </a:lnTo>
                    <a:lnTo>
                      <a:pt x="718" y="996"/>
                    </a:lnTo>
                    <a:lnTo>
                      <a:pt x="738" y="1003"/>
                    </a:lnTo>
                    <a:lnTo>
                      <a:pt x="738" y="1003"/>
                    </a:lnTo>
                    <a:lnTo>
                      <a:pt x="756" y="1007"/>
                    </a:lnTo>
                    <a:lnTo>
                      <a:pt x="772" y="1010"/>
                    </a:lnTo>
                    <a:lnTo>
                      <a:pt x="772" y="1010"/>
                    </a:lnTo>
                    <a:lnTo>
                      <a:pt x="792" y="1014"/>
                    </a:lnTo>
                    <a:lnTo>
                      <a:pt x="811" y="1018"/>
                    </a:lnTo>
                    <a:lnTo>
                      <a:pt x="811" y="1018"/>
                    </a:lnTo>
                    <a:lnTo>
                      <a:pt x="854" y="1028"/>
                    </a:lnTo>
                    <a:lnTo>
                      <a:pt x="897" y="1039"/>
                    </a:lnTo>
                    <a:lnTo>
                      <a:pt x="941" y="1046"/>
                    </a:lnTo>
                    <a:lnTo>
                      <a:pt x="962" y="1049"/>
                    </a:lnTo>
                    <a:lnTo>
                      <a:pt x="984" y="1051"/>
                    </a:lnTo>
                    <a:lnTo>
                      <a:pt x="991" y="1052"/>
                    </a:lnTo>
                    <a:lnTo>
                      <a:pt x="990" y="1045"/>
                    </a:lnTo>
                    <a:lnTo>
                      <a:pt x="990" y="1045"/>
                    </a:lnTo>
                    <a:lnTo>
                      <a:pt x="989" y="1039"/>
                    </a:lnTo>
                    <a:lnTo>
                      <a:pt x="989" y="1039"/>
                    </a:lnTo>
                    <a:lnTo>
                      <a:pt x="987" y="1032"/>
                    </a:lnTo>
                    <a:lnTo>
                      <a:pt x="987" y="1029"/>
                    </a:lnTo>
                    <a:lnTo>
                      <a:pt x="987" y="1027"/>
                    </a:lnTo>
                    <a:lnTo>
                      <a:pt x="987" y="1027"/>
                    </a:lnTo>
                    <a:lnTo>
                      <a:pt x="990" y="1018"/>
                    </a:lnTo>
                    <a:lnTo>
                      <a:pt x="992" y="1008"/>
                    </a:lnTo>
                    <a:lnTo>
                      <a:pt x="993" y="988"/>
                    </a:lnTo>
                    <a:lnTo>
                      <a:pt x="993" y="988"/>
                    </a:lnTo>
                    <a:lnTo>
                      <a:pt x="994" y="974"/>
                    </a:lnTo>
                    <a:lnTo>
                      <a:pt x="994" y="974"/>
                    </a:lnTo>
                    <a:lnTo>
                      <a:pt x="995" y="957"/>
                    </a:lnTo>
                    <a:lnTo>
                      <a:pt x="995" y="957"/>
                    </a:lnTo>
                    <a:lnTo>
                      <a:pt x="998" y="925"/>
                    </a:lnTo>
                    <a:lnTo>
                      <a:pt x="1000" y="910"/>
                    </a:lnTo>
                    <a:lnTo>
                      <a:pt x="1004" y="893"/>
                    </a:lnTo>
                    <a:lnTo>
                      <a:pt x="1004" y="893"/>
                    </a:lnTo>
                    <a:lnTo>
                      <a:pt x="1010" y="856"/>
                    </a:lnTo>
                    <a:lnTo>
                      <a:pt x="1013" y="835"/>
                    </a:lnTo>
                    <a:lnTo>
                      <a:pt x="1015" y="813"/>
                    </a:lnTo>
                    <a:lnTo>
                      <a:pt x="1016" y="793"/>
                    </a:lnTo>
                    <a:lnTo>
                      <a:pt x="1015" y="772"/>
                    </a:lnTo>
                    <a:lnTo>
                      <a:pt x="1014" y="753"/>
                    </a:lnTo>
                    <a:lnTo>
                      <a:pt x="1010" y="734"/>
                    </a:lnTo>
                    <a:lnTo>
                      <a:pt x="1008" y="726"/>
                    </a:lnTo>
                    <a:lnTo>
                      <a:pt x="1002" y="7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47" name="Freeform 207"/>
              <p:cNvSpPr/>
              <p:nvPr/>
            </p:nvSpPr>
            <p:spPr bwMode="auto">
              <a:xfrm>
                <a:off x="4251325" y="2251075"/>
                <a:ext cx="195263" cy="161925"/>
              </a:xfrm>
              <a:custGeom>
                <a:avLst/>
                <a:gdLst/>
                <a:ahLst/>
                <a:cxnLst>
                  <a:cxn ang="0">
                    <a:pos x="15" y="307"/>
                  </a:cxn>
                  <a:cxn ang="0">
                    <a:pos x="9" y="306"/>
                  </a:cxn>
                  <a:cxn ang="0">
                    <a:pos x="2" y="298"/>
                  </a:cxn>
                  <a:cxn ang="0">
                    <a:pos x="0" y="293"/>
                  </a:cxn>
                  <a:cxn ang="0">
                    <a:pos x="2" y="281"/>
                  </a:cxn>
                  <a:cxn ang="0">
                    <a:pos x="6" y="275"/>
                  </a:cxn>
                  <a:cxn ang="0">
                    <a:pos x="12" y="272"/>
                  </a:cxn>
                  <a:cxn ang="0">
                    <a:pos x="18" y="269"/>
                  </a:cxn>
                  <a:cxn ang="0">
                    <a:pos x="30" y="259"/>
                  </a:cxn>
                  <a:cxn ang="0">
                    <a:pos x="48" y="238"/>
                  </a:cxn>
                  <a:cxn ang="0">
                    <a:pos x="59" y="222"/>
                  </a:cxn>
                  <a:cxn ang="0">
                    <a:pos x="75" y="201"/>
                  </a:cxn>
                  <a:cxn ang="0">
                    <a:pos x="94" y="180"/>
                  </a:cxn>
                  <a:cxn ang="0">
                    <a:pos x="136" y="143"/>
                  </a:cxn>
                  <a:cxn ang="0">
                    <a:pos x="160" y="124"/>
                  </a:cxn>
                  <a:cxn ang="0">
                    <a:pos x="174" y="112"/>
                  </a:cxn>
                  <a:cxn ang="0">
                    <a:pos x="224" y="83"/>
                  </a:cxn>
                  <a:cxn ang="0">
                    <a:pos x="241" y="73"/>
                  </a:cxn>
                  <a:cxn ang="0">
                    <a:pos x="259" y="63"/>
                  </a:cxn>
                  <a:cxn ang="0">
                    <a:pos x="305" y="32"/>
                  </a:cxn>
                  <a:cxn ang="0">
                    <a:pos x="345" y="3"/>
                  </a:cxn>
                  <a:cxn ang="0">
                    <a:pos x="354" y="0"/>
                  </a:cxn>
                  <a:cxn ang="0">
                    <a:pos x="359" y="1"/>
                  </a:cxn>
                  <a:cxn ang="0">
                    <a:pos x="366" y="8"/>
                  </a:cxn>
                  <a:cxn ang="0">
                    <a:pos x="368" y="12"/>
                  </a:cxn>
                  <a:cxn ang="0">
                    <a:pos x="369" y="22"/>
                  </a:cxn>
                  <a:cxn ang="0">
                    <a:pos x="367" y="29"/>
                  </a:cxn>
                  <a:cxn ang="0">
                    <a:pos x="362" y="35"/>
                  </a:cxn>
                  <a:cxn ang="0">
                    <a:pos x="339" y="51"/>
                  </a:cxn>
                  <a:cxn ang="0">
                    <a:pos x="270" y="96"/>
                  </a:cxn>
                  <a:cxn ang="0">
                    <a:pos x="240" y="115"/>
                  </a:cxn>
                  <a:cxn ang="0">
                    <a:pos x="180" y="157"/>
                  </a:cxn>
                  <a:cxn ang="0">
                    <a:pos x="151" y="179"/>
                  </a:cxn>
                  <a:cxn ang="0">
                    <a:pos x="109" y="218"/>
                  </a:cxn>
                  <a:cxn ang="0">
                    <a:pos x="78" y="252"/>
                  </a:cxn>
                  <a:cxn ang="0">
                    <a:pos x="69" y="264"/>
                  </a:cxn>
                  <a:cxn ang="0">
                    <a:pos x="47" y="290"/>
                  </a:cxn>
                  <a:cxn ang="0">
                    <a:pos x="35" y="300"/>
                  </a:cxn>
                  <a:cxn ang="0">
                    <a:pos x="21" y="306"/>
                  </a:cxn>
                  <a:cxn ang="0">
                    <a:pos x="15" y="307"/>
                  </a:cxn>
                </a:cxnLst>
                <a:rect l="0" t="0" r="r" b="b"/>
                <a:pathLst>
                  <a:path w="369" h="307">
                    <a:moveTo>
                      <a:pt x="15" y="307"/>
                    </a:moveTo>
                    <a:lnTo>
                      <a:pt x="15" y="307"/>
                    </a:lnTo>
                    <a:lnTo>
                      <a:pt x="12" y="307"/>
                    </a:lnTo>
                    <a:lnTo>
                      <a:pt x="9" y="306"/>
                    </a:lnTo>
                    <a:lnTo>
                      <a:pt x="5" y="303"/>
                    </a:lnTo>
                    <a:lnTo>
                      <a:pt x="2" y="298"/>
                    </a:lnTo>
                    <a:lnTo>
                      <a:pt x="0" y="293"/>
                    </a:lnTo>
                    <a:lnTo>
                      <a:pt x="0" y="293"/>
                    </a:lnTo>
                    <a:lnTo>
                      <a:pt x="0" y="287"/>
                    </a:lnTo>
                    <a:lnTo>
                      <a:pt x="2" y="281"/>
                    </a:lnTo>
                    <a:lnTo>
                      <a:pt x="4" y="277"/>
                    </a:lnTo>
                    <a:lnTo>
                      <a:pt x="6" y="275"/>
                    </a:lnTo>
                    <a:lnTo>
                      <a:pt x="9" y="273"/>
                    </a:lnTo>
                    <a:lnTo>
                      <a:pt x="12" y="272"/>
                    </a:lnTo>
                    <a:lnTo>
                      <a:pt x="12" y="272"/>
                    </a:lnTo>
                    <a:lnTo>
                      <a:pt x="18" y="269"/>
                    </a:lnTo>
                    <a:lnTo>
                      <a:pt x="24" y="265"/>
                    </a:lnTo>
                    <a:lnTo>
                      <a:pt x="30" y="259"/>
                    </a:lnTo>
                    <a:lnTo>
                      <a:pt x="36" y="253"/>
                    </a:lnTo>
                    <a:lnTo>
                      <a:pt x="48" y="238"/>
                    </a:lnTo>
                    <a:lnTo>
                      <a:pt x="59" y="222"/>
                    </a:lnTo>
                    <a:lnTo>
                      <a:pt x="59" y="222"/>
                    </a:lnTo>
                    <a:lnTo>
                      <a:pt x="68" y="210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94" y="180"/>
                    </a:lnTo>
                    <a:lnTo>
                      <a:pt x="114" y="162"/>
                    </a:lnTo>
                    <a:lnTo>
                      <a:pt x="136" y="143"/>
                    </a:lnTo>
                    <a:lnTo>
                      <a:pt x="157" y="126"/>
                    </a:lnTo>
                    <a:lnTo>
                      <a:pt x="160" y="124"/>
                    </a:lnTo>
                    <a:lnTo>
                      <a:pt x="160" y="124"/>
                    </a:lnTo>
                    <a:lnTo>
                      <a:pt x="174" y="112"/>
                    </a:lnTo>
                    <a:lnTo>
                      <a:pt x="190" y="102"/>
                    </a:lnTo>
                    <a:lnTo>
                      <a:pt x="224" y="83"/>
                    </a:lnTo>
                    <a:lnTo>
                      <a:pt x="224" y="83"/>
                    </a:lnTo>
                    <a:lnTo>
                      <a:pt x="241" y="73"/>
                    </a:lnTo>
                    <a:lnTo>
                      <a:pt x="259" y="63"/>
                    </a:lnTo>
                    <a:lnTo>
                      <a:pt x="259" y="63"/>
                    </a:lnTo>
                    <a:lnTo>
                      <a:pt x="283" y="47"/>
                    </a:lnTo>
                    <a:lnTo>
                      <a:pt x="305" y="32"/>
                    </a:lnTo>
                    <a:lnTo>
                      <a:pt x="345" y="3"/>
                    </a:lnTo>
                    <a:lnTo>
                      <a:pt x="345" y="3"/>
                    </a:lnTo>
                    <a:lnTo>
                      <a:pt x="350" y="1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9" y="1"/>
                    </a:lnTo>
                    <a:lnTo>
                      <a:pt x="363" y="4"/>
                    </a:lnTo>
                    <a:lnTo>
                      <a:pt x="366" y="8"/>
                    </a:lnTo>
                    <a:lnTo>
                      <a:pt x="368" y="12"/>
                    </a:lnTo>
                    <a:lnTo>
                      <a:pt x="368" y="12"/>
                    </a:lnTo>
                    <a:lnTo>
                      <a:pt x="369" y="16"/>
                    </a:lnTo>
                    <a:lnTo>
                      <a:pt x="369" y="22"/>
                    </a:lnTo>
                    <a:lnTo>
                      <a:pt x="369" y="25"/>
                    </a:lnTo>
                    <a:lnTo>
                      <a:pt x="367" y="29"/>
                    </a:lnTo>
                    <a:lnTo>
                      <a:pt x="365" y="32"/>
                    </a:lnTo>
                    <a:lnTo>
                      <a:pt x="362" y="35"/>
                    </a:lnTo>
                    <a:lnTo>
                      <a:pt x="362" y="35"/>
                    </a:lnTo>
                    <a:lnTo>
                      <a:pt x="339" y="51"/>
                    </a:lnTo>
                    <a:lnTo>
                      <a:pt x="317" y="67"/>
                    </a:lnTo>
                    <a:lnTo>
                      <a:pt x="270" y="96"/>
                    </a:lnTo>
                    <a:lnTo>
                      <a:pt x="270" y="96"/>
                    </a:lnTo>
                    <a:lnTo>
                      <a:pt x="240" y="115"/>
                    </a:lnTo>
                    <a:lnTo>
                      <a:pt x="210" y="135"/>
                    </a:lnTo>
                    <a:lnTo>
                      <a:pt x="180" y="157"/>
                    </a:lnTo>
                    <a:lnTo>
                      <a:pt x="151" y="179"/>
                    </a:lnTo>
                    <a:lnTo>
                      <a:pt x="151" y="179"/>
                    </a:lnTo>
                    <a:lnTo>
                      <a:pt x="131" y="198"/>
                    </a:lnTo>
                    <a:lnTo>
                      <a:pt x="109" y="218"/>
                    </a:lnTo>
                    <a:lnTo>
                      <a:pt x="88" y="239"/>
                    </a:lnTo>
                    <a:lnTo>
                      <a:pt x="78" y="252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59" y="277"/>
                    </a:lnTo>
                    <a:lnTo>
                      <a:pt x="47" y="290"/>
                    </a:lnTo>
                    <a:lnTo>
                      <a:pt x="42" y="295"/>
                    </a:lnTo>
                    <a:lnTo>
                      <a:pt x="35" y="300"/>
                    </a:lnTo>
                    <a:lnTo>
                      <a:pt x="29" y="304"/>
                    </a:lnTo>
                    <a:lnTo>
                      <a:pt x="21" y="306"/>
                    </a:lnTo>
                    <a:lnTo>
                      <a:pt x="21" y="306"/>
                    </a:lnTo>
                    <a:lnTo>
                      <a:pt x="15" y="307"/>
                    </a:lnTo>
                    <a:lnTo>
                      <a:pt x="15" y="30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48" name="Freeform 208"/>
              <p:cNvSpPr/>
              <p:nvPr/>
            </p:nvSpPr>
            <p:spPr bwMode="auto">
              <a:xfrm>
                <a:off x="4284663" y="2282825"/>
                <a:ext cx="195263" cy="171450"/>
              </a:xfrm>
              <a:custGeom>
                <a:avLst/>
                <a:gdLst/>
                <a:ahLst/>
                <a:cxnLst>
                  <a:cxn ang="0">
                    <a:pos x="15" y="323"/>
                  </a:cxn>
                  <a:cxn ang="0">
                    <a:pos x="6" y="319"/>
                  </a:cxn>
                  <a:cxn ang="0">
                    <a:pos x="1" y="309"/>
                  </a:cxn>
                  <a:cxn ang="0">
                    <a:pos x="0" y="306"/>
                  </a:cxn>
                  <a:cxn ang="0">
                    <a:pos x="0" y="297"/>
                  </a:cxn>
                  <a:cxn ang="0">
                    <a:pos x="4" y="290"/>
                  </a:cxn>
                  <a:cxn ang="0">
                    <a:pos x="7" y="287"/>
                  </a:cxn>
                  <a:cxn ang="0">
                    <a:pos x="15" y="277"/>
                  </a:cxn>
                  <a:cxn ang="0">
                    <a:pos x="20" y="266"/>
                  </a:cxn>
                  <a:cxn ang="0">
                    <a:pos x="29" y="253"/>
                  </a:cxn>
                  <a:cxn ang="0">
                    <a:pos x="48" y="230"/>
                  </a:cxn>
                  <a:cxn ang="0">
                    <a:pos x="68" y="211"/>
                  </a:cxn>
                  <a:cxn ang="0">
                    <a:pos x="94" y="190"/>
                  </a:cxn>
                  <a:cxn ang="0">
                    <a:pos x="126" y="162"/>
                  </a:cxn>
                  <a:cxn ang="0">
                    <a:pos x="159" y="135"/>
                  </a:cxn>
                  <a:cxn ang="0">
                    <a:pos x="187" y="111"/>
                  </a:cxn>
                  <a:cxn ang="0">
                    <a:pos x="236" y="73"/>
                  </a:cxn>
                  <a:cxn ang="0">
                    <a:pos x="254" y="61"/>
                  </a:cxn>
                  <a:cxn ang="0">
                    <a:pos x="311" y="23"/>
                  </a:cxn>
                  <a:cxn ang="0">
                    <a:pos x="344" y="3"/>
                  </a:cxn>
                  <a:cxn ang="0">
                    <a:pos x="348" y="1"/>
                  </a:cxn>
                  <a:cxn ang="0">
                    <a:pos x="352" y="0"/>
                  </a:cxn>
                  <a:cxn ang="0">
                    <a:pos x="358" y="2"/>
                  </a:cxn>
                  <a:cxn ang="0">
                    <a:pos x="366" y="9"/>
                  </a:cxn>
                  <a:cxn ang="0">
                    <a:pos x="368" y="14"/>
                  </a:cxn>
                  <a:cxn ang="0">
                    <a:pos x="369" y="22"/>
                  </a:cxn>
                  <a:cxn ang="0">
                    <a:pos x="366" y="29"/>
                  </a:cxn>
                  <a:cxn ang="0">
                    <a:pos x="361" y="35"/>
                  </a:cxn>
                  <a:cxn ang="0">
                    <a:pos x="325" y="57"/>
                  </a:cxn>
                  <a:cxn ang="0">
                    <a:pos x="271" y="92"/>
                  </a:cxn>
                  <a:cxn ang="0">
                    <a:pos x="250" y="107"/>
                  </a:cxn>
                  <a:cxn ang="0">
                    <a:pos x="190" y="157"/>
                  </a:cxn>
                  <a:cxn ang="0">
                    <a:pos x="164" y="179"/>
                  </a:cxn>
                  <a:cxn ang="0">
                    <a:pos x="134" y="203"/>
                  </a:cxn>
                  <a:cxn ang="0">
                    <a:pos x="102" y="229"/>
                  </a:cxn>
                  <a:cxn ang="0">
                    <a:pos x="72" y="258"/>
                  </a:cxn>
                  <a:cxn ang="0">
                    <a:pos x="66" y="264"/>
                  </a:cxn>
                  <a:cxn ang="0">
                    <a:pos x="51" y="286"/>
                  </a:cxn>
                  <a:cxn ang="0">
                    <a:pos x="46" y="295"/>
                  </a:cxn>
                  <a:cxn ang="0">
                    <a:pos x="33" y="312"/>
                  </a:cxn>
                  <a:cxn ang="0">
                    <a:pos x="24" y="319"/>
                  </a:cxn>
                  <a:cxn ang="0">
                    <a:pos x="15" y="323"/>
                  </a:cxn>
                </a:cxnLst>
                <a:rect l="0" t="0" r="r" b="b"/>
                <a:pathLst>
                  <a:path w="369" h="323">
                    <a:moveTo>
                      <a:pt x="15" y="323"/>
                    </a:moveTo>
                    <a:lnTo>
                      <a:pt x="15" y="323"/>
                    </a:lnTo>
                    <a:lnTo>
                      <a:pt x="10" y="322"/>
                    </a:lnTo>
                    <a:lnTo>
                      <a:pt x="6" y="319"/>
                    </a:lnTo>
                    <a:lnTo>
                      <a:pt x="3" y="315"/>
                    </a:lnTo>
                    <a:lnTo>
                      <a:pt x="1" y="309"/>
                    </a:lnTo>
                    <a:lnTo>
                      <a:pt x="1" y="309"/>
                    </a:lnTo>
                    <a:lnTo>
                      <a:pt x="0" y="306"/>
                    </a:lnTo>
                    <a:lnTo>
                      <a:pt x="0" y="300"/>
                    </a:lnTo>
                    <a:lnTo>
                      <a:pt x="0" y="297"/>
                    </a:lnTo>
                    <a:lnTo>
                      <a:pt x="2" y="294"/>
                    </a:lnTo>
                    <a:lnTo>
                      <a:pt x="4" y="290"/>
                    </a:lnTo>
                    <a:lnTo>
                      <a:pt x="7" y="287"/>
                    </a:lnTo>
                    <a:lnTo>
                      <a:pt x="7" y="287"/>
                    </a:lnTo>
                    <a:lnTo>
                      <a:pt x="11" y="283"/>
                    </a:lnTo>
                    <a:lnTo>
                      <a:pt x="15" y="277"/>
                    </a:lnTo>
                    <a:lnTo>
                      <a:pt x="20" y="266"/>
                    </a:lnTo>
                    <a:lnTo>
                      <a:pt x="20" y="266"/>
                    </a:lnTo>
                    <a:lnTo>
                      <a:pt x="24" y="259"/>
                    </a:lnTo>
                    <a:lnTo>
                      <a:pt x="29" y="253"/>
                    </a:lnTo>
                    <a:lnTo>
                      <a:pt x="29" y="253"/>
                    </a:lnTo>
                    <a:lnTo>
                      <a:pt x="48" y="230"/>
                    </a:lnTo>
                    <a:lnTo>
                      <a:pt x="59" y="221"/>
                    </a:lnTo>
                    <a:lnTo>
                      <a:pt x="68" y="211"/>
                    </a:lnTo>
                    <a:lnTo>
                      <a:pt x="68" y="211"/>
                    </a:lnTo>
                    <a:lnTo>
                      <a:pt x="94" y="190"/>
                    </a:lnTo>
                    <a:lnTo>
                      <a:pt x="94" y="190"/>
                    </a:lnTo>
                    <a:lnTo>
                      <a:pt x="126" y="162"/>
                    </a:lnTo>
                    <a:lnTo>
                      <a:pt x="159" y="135"/>
                    </a:lnTo>
                    <a:lnTo>
                      <a:pt x="159" y="135"/>
                    </a:lnTo>
                    <a:lnTo>
                      <a:pt x="187" y="111"/>
                    </a:lnTo>
                    <a:lnTo>
                      <a:pt x="187" y="111"/>
                    </a:lnTo>
                    <a:lnTo>
                      <a:pt x="220" y="85"/>
                    </a:lnTo>
                    <a:lnTo>
                      <a:pt x="236" y="73"/>
                    </a:lnTo>
                    <a:lnTo>
                      <a:pt x="254" y="61"/>
                    </a:lnTo>
                    <a:lnTo>
                      <a:pt x="254" y="61"/>
                    </a:lnTo>
                    <a:lnTo>
                      <a:pt x="282" y="41"/>
                    </a:lnTo>
                    <a:lnTo>
                      <a:pt x="311" y="23"/>
                    </a:lnTo>
                    <a:lnTo>
                      <a:pt x="311" y="23"/>
                    </a:lnTo>
                    <a:lnTo>
                      <a:pt x="344" y="3"/>
                    </a:lnTo>
                    <a:lnTo>
                      <a:pt x="344" y="3"/>
                    </a:lnTo>
                    <a:lnTo>
                      <a:pt x="348" y="1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55" y="1"/>
                    </a:lnTo>
                    <a:lnTo>
                      <a:pt x="358" y="2"/>
                    </a:lnTo>
                    <a:lnTo>
                      <a:pt x="363" y="5"/>
                    </a:lnTo>
                    <a:lnTo>
                      <a:pt x="366" y="9"/>
                    </a:lnTo>
                    <a:lnTo>
                      <a:pt x="368" y="14"/>
                    </a:lnTo>
                    <a:lnTo>
                      <a:pt x="368" y="14"/>
                    </a:lnTo>
                    <a:lnTo>
                      <a:pt x="369" y="17"/>
                    </a:lnTo>
                    <a:lnTo>
                      <a:pt x="369" y="22"/>
                    </a:lnTo>
                    <a:lnTo>
                      <a:pt x="368" y="25"/>
                    </a:lnTo>
                    <a:lnTo>
                      <a:pt x="366" y="29"/>
                    </a:lnTo>
                    <a:lnTo>
                      <a:pt x="364" y="32"/>
                    </a:lnTo>
                    <a:lnTo>
                      <a:pt x="361" y="35"/>
                    </a:lnTo>
                    <a:lnTo>
                      <a:pt x="361" y="35"/>
                    </a:lnTo>
                    <a:lnTo>
                      <a:pt x="325" y="57"/>
                    </a:lnTo>
                    <a:lnTo>
                      <a:pt x="325" y="57"/>
                    </a:lnTo>
                    <a:lnTo>
                      <a:pt x="271" y="92"/>
                    </a:lnTo>
                    <a:lnTo>
                      <a:pt x="271" y="92"/>
                    </a:lnTo>
                    <a:lnTo>
                      <a:pt x="250" y="107"/>
                    </a:lnTo>
                    <a:lnTo>
                      <a:pt x="229" y="123"/>
                    </a:lnTo>
                    <a:lnTo>
                      <a:pt x="190" y="157"/>
                    </a:lnTo>
                    <a:lnTo>
                      <a:pt x="190" y="157"/>
                    </a:lnTo>
                    <a:lnTo>
                      <a:pt x="164" y="179"/>
                    </a:lnTo>
                    <a:lnTo>
                      <a:pt x="164" y="179"/>
                    </a:lnTo>
                    <a:lnTo>
                      <a:pt x="134" y="203"/>
                    </a:lnTo>
                    <a:lnTo>
                      <a:pt x="134" y="203"/>
                    </a:lnTo>
                    <a:lnTo>
                      <a:pt x="102" y="229"/>
                    </a:lnTo>
                    <a:lnTo>
                      <a:pt x="86" y="242"/>
                    </a:lnTo>
                    <a:lnTo>
                      <a:pt x="72" y="258"/>
                    </a:lnTo>
                    <a:lnTo>
                      <a:pt x="72" y="258"/>
                    </a:lnTo>
                    <a:lnTo>
                      <a:pt x="66" y="264"/>
                    </a:lnTo>
                    <a:lnTo>
                      <a:pt x="61" y="271"/>
                    </a:lnTo>
                    <a:lnTo>
                      <a:pt x="51" y="286"/>
                    </a:lnTo>
                    <a:lnTo>
                      <a:pt x="51" y="286"/>
                    </a:lnTo>
                    <a:lnTo>
                      <a:pt x="46" y="295"/>
                    </a:lnTo>
                    <a:lnTo>
                      <a:pt x="40" y="303"/>
                    </a:lnTo>
                    <a:lnTo>
                      <a:pt x="33" y="312"/>
                    </a:lnTo>
                    <a:lnTo>
                      <a:pt x="24" y="319"/>
                    </a:lnTo>
                    <a:lnTo>
                      <a:pt x="24" y="319"/>
                    </a:lnTo>
                    <a:lnTo>
                      <a:pt x="19" y="322"/>
                    </a:lnTo>
                    <a:lnTo>
                      <a:pt x="15" y="323"/>
                    </a:lnTo>
                    <a:lnTo>
                      <a:pt x="15" y="3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49" name="Freeform 209"/>
              <p:cNvSpPr/>
              <p:nvPr/>
            </p:nvSpPr>
            <p:spPr bwMode="auto">
              <a:xfrm>
                <a:off x="4446588" y="2346325"/>
                <a:ext cx="285750" cy="307975"/>
              </a:xfrm>
              <a:custGeom>
                <a:avLst/>
                <a:gdLst/>
                <a:ahLst/>
                <a:cxnLst>
                  <a:cxn ang="0">
                    <a:pos x="524" y="583"/>
                  </a:cxn>
                  <a:cxn ang="0">
                    <a:pos x="515" y="580"/>
                  </a:cxn>
                  <a:cxn ang="0">
                    <a:pos x="501" y="571"/>
                  </a:cxn>
                  <a:cxn ang="0">
                    <a:pos x="476" y="549"/>
                  </a:cxn>
                  <a:cxn ang="0">
                    <a:pos x="437" y="513"/>
                  </a:cxn>
                  <a:cxn ang="0">
                    <a:pos x="414" y="488"/>
                  </a:cxn>
                  <a:cxn ang="0">
                    <a:pos x="388" y="460"/>
                  </a:cxn>
                  <a:cxn ang="0">
                    <a:pos x="339" y="409"/>
                  </a:cxn>
                  <a:cxn ang="0">
                    <a:pos x="300" y="361"/>
                  </a:cxn>
                  <a:cxn ang="0">
                    <a:pos x="288" y="344"/>
                  </a:cxn>
                  <a:cxn ang="0">
                    <a:pos x="246" y="293"/>
                  </a:cxn>
                  <a:cxn ang="0">
                    <a:pos x="202" y="245"/>
                  </a:cxn>
                  <a:cxn ang="0">
                    <a:pos x="167" y="208"/>
                  </a:cxn>
                  <a:cxn ang="0">
                    <a:pos x="134" y="170"/>
                  </a:cxn>
                  <a:cxn ang="0">
                    <a:pos x="121" y="153"/>
                  </a:cxn>
                  <a:cxn ang="0">
                    <a:pos x="95" y="121"/>
                  </a:cxn>
                  <a:cxn ang="0">
                    <a:pos x="54" y="76"/>
                  </a:cxn>
                  <a:cxn ang="0">
                    <a:pos x="24" y="48"/>
                  </a:cxn>
                  <a:cxn ang="0">
                    <a:pos x="8" y="36"/>
                  </a:cxn>
                  <a:cxn ang="0">
                    <a:pos x="3" y="29"/>
                  </a:cxn>
                  <a:cxn ang="0">
                    <a:pos x="0" y="22"/>
                  </a:cxn>
                  <a:cxn ang="0">
                    <a:pos x="1" y="13"/>
                  </a:cxn>
                  <a:cxn ang="0">
                    <a:pos x="4" y="8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25" y="3"/>
                  </a:cxn>
                  <a:cxn ang="0">
                    <a:pos x="41" y="15"/>
                  </a:cxn>
                  <a:cxn ang="0">
                    <a:pos x="70" y="41"/>
                  </a:cxn>
                  <a:cxn ang="0">
                    <a:pos x="110" y="84"/>
                  </a:cxn>
                  <a:cxn ang="0">
                    <a:pos x="136" y="115"/>
                  </a:cxn>
                  <a:cxn ang="0">
                    <a:pos x="206" y="198"/>
                  </a:cxn>
                  <a:cxn ang="0">
                    <a:pos x="290" y="291"/>
                  </a:cxn>
                  <a:cxn ang="0">
                    <a:pos x="303" y="306"/>
                  </a:cxn>
                  <a:cxn ang="0">
                    <a:pos x="341" y="353"/>
                  </a:cxn>
                  <a:cxn ang="0">
                    <a:pos x="371" y="390"/>
                  </a:cxn>
                  <a:cxn ang="0">
                    <a:pos x="403" y="425"/>
                  </a:cxn>
                  <a:cxn ang="0">
                    <a:pos x="433" y="457"/>
                  </a:cxn>
                  <a:cxn ang="0">
                    <a:pos x="457" y="482"/>
                  </a:cxn>
                  <a:cxn ang="0">
                    <a:pos x="493" y="518"/>
                  </a:cxn>
                  <a:cxn ang="0">
                    <a:pos x="519" y="540"/>
                  </a:cxn>
                  <a:cxn ang="0">
                    <a:pos x="532" y="549"/>
                  </a:cxn>
                  <a:cxn ang="0">
                    <a:pos x="539" y="554"/>
                  </a:cxn>
                  <a:cxn ang="0">
                    <a:pos x="541" y="560"/>
                  </a:cxn>
                  <a:cxn ang="0">
                    <a:pos x="541" y="570"/>
                  </a:cxn>
                  <a:cxn ang="0">
                    <a:pos x="539" y="575"/>
                  </a:cxn>
                  <a:cxn ang="0">
                    <a:pos x="530" y="582"/>
                  </a:cxn>
                  <a:cxn ang="0">
                    <a:pos x="524" y="583"/>
                  </a:cxn>
                </a:cxnLst>
                <a:rect l="0" t="0" r="r" b="b"/>
                <a:pathLst>
                  <a:path w="541" h="583">
                    <a:moveTo>
                      <a:pt x="524" y="583"/>
                    </a:moveTo>
                    <a:lnTo>
                      <a:pt x="524" y="583"/>
                    </a:lnTo>
                    <a:lnTo>
                      <a:pt x="520" y="582"/>
                    </a:lnTo>
                    <a:lnTo>
                      <a:pt x="515" y="580"/>
                    </a:lnTo>
                    <a:lnTo>
                      <a:pt x="515" y="580"/>
                    </a:lnTo>
                    <a:lnTo>
                      <a:pt x="501" y="571"/>
                    </a:lnTo>
                    <a:lnTo>
                      <a:pt x="488" y="560"/>
                    </a:lnTo>
                    <a:lnTo>
                      <a:pt x="476" y="549"/>
                    </a:lnTo>
                    <a:lnTo>
                      <a:pt x="462" y="538"/>
                    </a:lnTo>
                    <a:lnTo>
                      <a:pt x="437" y="513"/>
                    </a:lnTo>
                    <a:lnTo>
                      <a:pt x="414" y="488"/>
                    </a:lnTo>
                    <a:lnTo>
                      <a:pt x="414" y="488"/>
                    </a:lnTo>
                    <a:lnTo>
                      <a:pt x="388" y="460"/>
                    </a:lnTo>
                    <a:lnTo>
                      <a:pt x="388" y="460"/>
                    </a:lnTo>
                    <a:lnTo>
                      <a:pt x="365" y="437"/>
                    </a:lnTo>
                    <a:lnTo>
                      <a:pt x="339" y="409"/>
                    </a:lnTo>
                    <a:lnTo>
                      <a:pt x="313" y="377"/>
                    </a:lnTo>
                    <a:lnTo>
                      <a:pt x="300" y="361"/>
                    </a:lnTo>
                    <a:lnTo>
                      <a:pt x="288" y="344"/>
                    </a:lnTo>
                    <a:lnTo>
                      <a:pt x="288" y="344"/>
                    </a:lnTo>
                    <a:lnTo>
                      <a:pt x="268" y="319"/>
                    </a:lnTo>
                    <a:lnTo>
                      <a:pt x="246" y="293"/>
                    </a:lnTo>
                    <a:lnTo>
                      <a:pt x="224" y="269"/>
                    </a:lnTo>
                    <a:lnTo>
                      <a:pt x="202" y="245"/>
                    </a:lnTo>
                    <a:lnTo>
                      <a:pt x="202" y="245"/>
                    </a:lnTo>
                    <a:lnTo>
                      <a:pt x="167" y="208"/>
                    </a:lnTo>
                    <a:lnTo>
                      <a:pt x="150" y="189"/>
                    </a:lnTo>
                    <a:lnTo>
                      <a:pt x="134" y="170"/>
                    </a:lnTo>
                    <a:lnTo>
                      <a:pt x="134" y="170"/>
                    </a:lnTo>
                    <a:lnTo>
                      <a:pt x="121" y="153"/>
                    </a:lnTo>
                    <a:lnTo>
                      <a:pt x="121" y="153"/>
                    </a:lnTo>
                    <a:lnTo>
                      <a:pt x="95" y="121"/>
                    </a:lnTo>
                    <a:lnTo>
                      <a:pt x="69" y="90"/>
                    </a:lnTo>
                    <a:lnTo>
                      <a:pt x="54" y="76"/>
                    </a:lnTo>
                    <a:lnTo>
                      <a:pt x="40" y="61"/>
                    </a:lnTo>
                    <a:lnTo>
                      <a:pt x="24" y="48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5" y="32"/>
                    </a:lnTo>
                    <a:lnTo>
                      <a:pt x="3" y="29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4" y="8"/>
                    </a:lnTo>
                    <a:lnTo>
                      <a:pt x="7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41" y="15"/>
                    </a:lnTo>
                    <a:lnTo>
                      <a:pt x="55" y="28"/>
                    </a:lnTo>
                    <a:lnTo>
                      <a:pt x="70" y="41"/>
                    </a:lnTo>
                    <a:lnTo>
                      <a:pt x="83" y="55"/>
                    </a:lnTo>
                    <a:lnTo>
                      <a:pt x="110" y="84"/>
                    </a:lnTo>
                    <a:lnTo>
                      <a:pt x="136" y="115"/>
                    </a:lnTo>
                    <a:lnTo>
                      <a:pt x="136" y="115"/>
                    </a:lnTo>
                    <a:lnTo>
                      <a:pt x="170" y="156"/>
                    </a:lnTo>
                    <a:lnTo>
                      <a:pt x="206" y="198"/>
                    </a:lnTo>
                    <a:lnTo>
                      <a:pt x="246" y="242"/>
                    </a:lnTo>
                    <a:lnTo>
                      <a:pt x="290" y="291"/>
                    </a:lnTo>
                    <a:lnTo>
                      <a:pt x="290" y="291"/>
                    </a:lnTo>
                    <a:lnTo>
                      <a:pt x="303" y="306"/>
                    </a:lnTo>
                    <a:lnTo>
                      <a:pt x="317" y="322"/>
                    </a:lnTo>
                    <a:lnTo>
                      <a:pt x="341" y="353"/>
                    </a:lnTo>
                    <a:lnTo>
                      <a:pt x="341" y="353"/>
                    </a:lnTo>
                    <a:lnTo>
                      <a:pt x="371" y="390"/>
                    </a:lnTo>
                    <a:lnTo>
                      <a:pt x="387" y="407"/>
                    </a:lnTo>
                    <a:lnTo>
                      <a:pt x="403" y="425"/>
                    </a:lnTo>
                    <a:lnTo>
                      <a:pt x="403" y="425"/>
                    </a:lnTo>
                    <a:lnTo>
                      <a:pt x="433" y="457"/>
                    </a:lnTo>
                    <a:lnTo>
                      <a:pt x="433" y="457"/>
                    </a:lnTo>
                    <a:lnTo>
                      <a:pt x="457" y="482"/>
                    </a:lnTo>
                    <a:lnTo>
                      <a:pt x="481" y="507"/>
                    </a:lnTo>
                    <a:lnTo>
                      <a:pt x="493" y="518"/>
                    </a:lnTo>
                    <a:lnTo>
                      <a:pt x="507" y="529"/>
                    </a:lnTo>
                    <a:lnTo>
                      <a:pt x="519" y="540"/>
                    </a:lnTo>
                    <a:lnTo>
                      <a:pt x="532" y="549"/>
                    </a:lnTo>
                    <a:lnTo>
                      <a:pt x="532" y="549"/>
                    </a:lnTo>
                    <a:lnTo>
                      <a:pt x="537" y="552"/>
                    </a:lnTo>
                    <a:lnTo>
                      <a:pt x="539" y="554"/>
                    </a:lnTo>
                    <a:lnTo>
                      <a:pt x="540" y="557"/>
                    </a:lnTo>
                    <a:lnTo>
                      <a:pt x="541" y="560"/>
                    </a:lnTo>
                    <a:lnTo>
                      <a:pt x="541" y="565"/>
                    </a:lnTo>
                    <a:lnTo>
                      <a:pt x="541" y="570"/>
                    </a:lnTo>
                    <a:lnTo>
                      <a:pt x="541" y="570"/>
                    </a:lnTo>
                    <a:lnTo>
                      <a:pt x="539" y="575"/>
                    </a:lnTo>
                    <a:lnTo>
                      <a:pt x="534" y="579"/>
                    </a:lnTo>
                    <a:lnTo>
                      <a:pt x="530" y="582"/>
                    </a:lnTo>
                    <a:lnTo>
                      <a:pt x="527" y="583"/>
                    </a:lnTo>
                    <a:lnTo>
                      <a:pt x="524" y="583"/>
                    </a:lnTo>
                    <a:lnTo>
                      <a:pt x="524" y="58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50" name="Freeform 210"/>
              <p:cNvSpPr/>
              <p:nvPr/>
            </p:nvSpPr>
            <p:spPr bwMode="auto">
              <a:xfrm>
                <a:off x="4349750" y="2435225"/>
                <a:ext cx="273050" cy="288925"/>
              </a:xfrm>
              <a:custGeom>
                <a:avLst/>
                <a:gdLst/>
                <a:ahLst/>
                <a:cxnLst>
                  <a:cxn ang="0">
                    <a:pos x="493" y="546"/>
                  </a:cxn>
                  <a:cxn ang="0">
                    <a:pos x="481" y="537"/>
                  </a:cxn>
                  <a:cxn ang="0">
                    <a:pos x="475" y="524"/>
                  </a:cxn>
                  <a:cxn ang="0">
                    <a:pos x="457" y="505"/>
                  </a:cxn>
                  <a:cxn ang="0">
                    <a:pos x="444" y="490"/>
                  </a:cxn>
                  <a:cxn ang="0">
                    <a:pos x="436" y="479"/>
                  </a:cxn>
                  <a:cxn ang="0">
                    <a:pos x="411" y="452"/>
                  </a:cxn>
                  <a:cxn ang="0">
                    <a:pos x="402" y="443"/>
                  </a:cxn>
                  <a:cxn ang="0">
                    <a:pos x="387" y="420"/>
                  </a:cxn>
                  <a:cxn ang="0">
                    <a:pos x="376" y="410"/>
                  </a:cxn>
                  <a:cxn ang="0">
                    <a:pos x="345" y="378"/>
                  </a:cxn>
                  <a:cxn ang="0">
                    <a:pos x="321" y="352"/>
                  </a:cxn>
                  <a:cxn ang="0">
                    <a:pos x="280" y="313"/>
                  </a:cxn>
                  <a:cxn ang="0">
                    <a:pos x="252" y="285"/>
                  </a:cxn>
                  <a:cxn ang="0">
                    <a:pos x="151" y="183"/>
                  </a:cxn>
                  <a:cxn ang="0">
                    <a:pos x="106" y="136"/>
                  </a:cxn>
                  <a:cxn ang="0">
                    <a:pos x="64" y="92"/>
                  </a:cxn>
                  <a:cxn ang="0">
                    <a:pos x="33" y="58"/>
                  </a:cxn>
                  <a:cxn ang="0">
                    <a:pos x="13" y="39"/>
                  </a:cxn>
                  <a:cxn ang="0">
                    <a:pos x="3" y="26"/>
                  </a:cxn>
                  <a:cxn ang="0">
                    <a:pos x="0" y="14"/>
                  </a:cxn>
                  <a:cxn ang="0">
                    <a:pos x="5" y="6"/>
                  </a:cxn>
                  <a:cxn ang="0">
                    <a:pos x="19" y="0"/>
                  </a:cxn>
                  <a:cxn ang="0">
                    <a:pos x="26" y="2"/>
                  </a:cxn>
                  <a:cxn ang="0">
                    <a:pos x="34" y="8"/>
                  </a:cxn>
                  <a:cxn ang="0">
                    <a:pos x="72" y="47"/>
                  </a:cxn>
                  <a:cxn ang="0">
                    <a:pos x="94" y="67"/>
                  </a:cxn>
                  <a:cxn ang="0">
                    <a:pos x="151" y="133"/>
                  </a:cxn>
                  <a:cxn ang="0">
                    <a:pos x="191" y="176"/>
                  </a:cxn>
                  <a:cxn ang="0">
                    <a:pos x="275" y="260"/>
                  </a:cxn>
                  <a:cxn ang="0">
                    <a:pos x="311" y="293"/>
                  </a:cxn>
                  <a:cxn ang="0">
                    <a:pos x="364" y="343"/>
                  </a:cxn>
                  <a:cxn ang="0">
                    <a:pos x="407" y="387"/>
                  </a:cxn>
                  <a:cxn ang="0">
                    <a:pos x="423" y="411"/>
                  </a:cxn>
                  <a:cxn ang="0">
                    <a:pos x="440" y="429"/>
                  </a:cxn>
                  <a:cxn ang="0">
                    <a:pos x="452" y="440"/>
                  </a:cxn>
                  <a:cxn ang="0">
                    <a:pos x="460" y="452"/>
                  </a:cxn>
                  <a:cxn ang="0">
                    <a:pos x="481" y="478"/>
                  </a:cxn>
                  <a:cxn ang="0">
                    <a:pos x="496" y="493"/>
                  </a:cxn>
                  <a:cxn ang="0">
                    <a:pos x="508" y="510"/>
                  </a:cxn>
                  <a:cxn ang="0">
                    <a:pos x="512" y="513"/>
                  </a:cxn>
                  <a:cxn ang="0">
                    <a:pos x="515" y="524"/>
                  </a:cxn>
                  <a:cxn ang="0">
                    <a:pos x="515" y="533"/>
                  </a:cxn>
                  <a:cxn ang="0">
                    <a:pos x="510" y="542"/>
                  </a:cxn>
                  <a:cxn ang="0">
                    <a:pos x="499" y="546"/>
                  </a:cxn>
                </a:cxnLst>
                <a:rect l="0" t="0" r="r" b="b"/>
                <a:pathLst>
                  <a:path w="515" h="546">
                    <a:moveTo>
                      <a:pt x="499" y="546"/>
                    </a:moveTo>
                    <a:lnTo>
                      <a:pt x="499" y="546"/>
                    </a:lnTo>
                    <a:lnTo>
                      <a:pt x="493" y="546"/>
                    </a:lnTo>
                    <a:lnTo>
                      <a:pt x="488" y="543"/>
                    </a:lnTo>
                    <a:lnTo>
                      <a:pt x="483" y="540"/>
                    </a:lnTo>
                    <a:lnTo>
                      <a:pt x="481" y="537"/>
                    </a:lnTo>
                    <a:lnTo>
                      <a:pt x="480" y="534"/>
                    </a:lnTo>
                    <a:lnTo>
                      <a:pt x="480" y="534"/>
                    </a:lnTo>
                    <a:lnTo>
                      <a:pt x="475" y="524"/>
                    </a:lnTo>
                    <a:lnTo>
                      <a:pt x="470" y="517"/>
                    </a:lnTo>
                    <a:lnTo>
                      <a:pt x="463" y="511"/>
                    </a:lnTo>
                    <a:lnTo>
                      <a:pt x="457" y="505"/>
                    </a:lnTo>
                    <a:lnTo>
                      <a:pt x="457" y="505"/>
                    </a:lnTo>
                    <a:lnTo>
                      <a:pt x="450" y="498"/>
                    </a:lnTo>
                    <a:lnTo>
                      <a:pt x="444" y="490"/>
                    </a:lnTo>
                    <a:lnTo>
                      <a:pt x="444" y="490"/>
                    </a:lnTo>
                    <a:lnTo>
                      <a:pt x="436" y="479"/>
                    </a:lnTo>
                    <a:lnTo>
                      <a:pt x="436" y="479"/>
                    </a:lnTo>
                    <a:lnTo>
                      <a:pt x="425" y="466"/>
                    </a:lnTo>
                    <a:lnTo>
                      <a:pt x="419" y="458"/>
                    </a:lnTo>
                    <a:lnTo>
                      <a:pt x="411" y="452"/>
                    </a:lnTo>
                    <a:lnTo>
                      <a:pt x="411" y="452"/>
                    </a:lnTo>
                    <a:lnTo>
                      <a:pt x="407" y="448"/>
                    </a:lnTo>
                    <a:lnTo>
                      <a:pt x="402" y="443"/>
                    </a:lnTo>
                    <a:lnTo>
                      <a:pt x="395" y="433"/>
                    </a:lnTo>
                    <a:lnTo>
                      <a:pt x="395" y="433"/>
                    </a:lnTo>
                    <a:lnTo>
                      <a:pt x="387" y="420"/>
                    </a:lnTo>
                    <a:lnTo>
                      <a:pt x="382" y="415"/>
                    </a:lnTo>
                    <a:lnTo>
                      <a:pt x="376" y="410"/>
                    </a:lnTo>
                    <a:lnTo>
                      <a:pt x="376" y="410"/>
                    </a:lnTo>
                    <a:lnTo>
                      <a:pt x="367" y="404"/>
                    </a:lnTo>
                    <a:lnTo>
                      <a:pt x="360" y="395"/>
                    </a:lnTo>
                    <a:lnTo>
                      <a:pt x="345" y="378"/>
                    </a:lnTo>
                    <a:lnTo>
                      <a:pt x="345" y="378"/>
                    </a:lnTo>
                    <a:lnTo>
                      <a:pt x="333" y="364"/>
                    </a:lnTo>
                    <a:lnTo>
                      <a:pt x="321" y="352"/>
                    </a:lnTo>
                    <a:lnTo>
                      <a:pt x="321" y="352"/>
                    </a:lnTo>
                    <a:lnTo>
                      <a:pt x="299" y="332"/>
                    </a:lnTo>
                    <a:lnTo>
                      <a:pt x="280" y="313"/>
                    </a:lnTo>
                    <a:lnTo>
                      <a:pt x="280" y="313"/>
                    </a:lnTo>
                    <a:lnTo>
                      <a:pt x="252" y="285"/>
                    </a:lnTo>
                    <a:lnTo>
                      <a:pt x="252" y="285"/>
                    </a:lnTo>
                    <a:lnTo>
                      <a:pt x="225" y="260"/>
                    </a:lnTo>
                    <a:lnTo>
                      <a:pt x="200" y="234"/>
                    </a:lnTo>
                    <a:lnTo>
                      <a:pt x="151" y="183"/>
                    </a:lnTo>
                    <a:lnTo>
                      <a:pt x="151" y="183"/>
                    </a:lnTo>
                    <a:lnTo>
                      <a:pt x="106" y="136"/>
                    </a:lnTo>
                    <a:lnTo>
                      <a:pt x="106" y="136"/>
                    </a:lnTo>
                    <a:lnTo>
                      <a:pt x="87" y="116"/>
                    </a:lnTo>
                    <a:lnTo>
                      <a:pt x="87" y="116"/>
                    </a:lnTo>
                    <a:lnTo>
                      <a:pt x="64" y="92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33" y="58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13" y="39"/>
                    </a:lnTo>
                    <a:lnTo>
                      <a:pt x="8" y="33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6"/>
                    </a:lnTo>
                    <a:lnTo>
                      <a:pt x="9" y="3"/>
                    </a:lnTo>
                    <a:lnTo>
                      <a:pt x="14" y="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6" y="2"/>
                    </a:lnTo>
                    <a:lnTo>
                      <a:pt x="31" y="4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42" y="18"/>
                    </a:lnTo>
                    <a:lnTo>
                      <a:pt x="51" y="29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83" y="57"/>
                    </a:lnTo>
                    <a:lnTo>
                      <a:pt x="94" y="67"/>
                    </a:lnTo>
                    <a:lnTo>
                      <a:pt x="94" y="67"/>
                    </a:lnTo>
                    <a:lnTo>
                      <a:pt x="124" y="100"/>
                    </a:lnTo>
                    <a:lnTo>
                      <a:pt x="151" y="133"/>
                    </a:lnTo>
                    <a:lnTo>
                      <a:pt x="164" y="146"/>
                    </a:lnTo>
                    <a:lnTo>
                      <a:pt x="164" y="146"/>
                    </a:lnTo>
                    <a:lnTo>
                      <a:pt x="191" y="176"/>
                    </a:lnTo>
                    <a:lnTo>
                      <a:pt x="219" y="205"/>
                    </a:lnTo>
                    <a:lnTo>
                      <a:pt x="247" y="232"/>
                    </a:lnTo>
                    <a:lnTo>
                      <a:pt x="275" y="260"/>
                    </a:lnTo>
                    <a:lnTo>
                      <a:pt x="275" y="260"/>
                    </a:lnTo>
                    <a:lnTo>
                      <a:pt x="311" y="293"/>
                    </a:lnTo>
                    <a:lnTo>
                      <a:pt x="311" y="293"/>
                    </a:lnTo>
                    <a:lnTo>
                      <a:pt x="342" y="321"/>
                    </a:lnTo>
                    <a:lnTo>
                      <a:pt x="342" y="321"/>
                    </a:lnTo>
                    <a:lnTo>
                      <a:pt x="364" y="343"/>
                    </a:lnTo>
                    <a:lnTo>
                      <a:pt x="386" y="363"/>
                    </a:lnTo>
                    <a:lnTo>
                      <a:pt x="396" y="375"/>
                    </a:lnTo>
                    <a:lnTo>
                      <a:pt x="407" y="387"/>
                    </a:lnTo>
                    <a:lnTo>
                      <a:pt x="415" y="398"/>
                    </a:lnTo>
                    <a:lnTo>
                      <a:pt x="423" y="411"/>
                    </a:lnTo>
                    <a:lnTo>
                      <a:pt x="423" y="411"/>
                    </a:lnTo>
                    <a:lnTo>
                      <a:pt x="426" y="416"/>
                    </a:lnTo>
                    <a:lnTo>
                      <a:pt x="430" y="421"/>
                    </a:lnTo>
                    <a:lnTo>
                      <a:pt x="440" y="429"/>
                    </a:lnTo>
                    <a:lnTo>
                      <a:pt x="440" y="429"/>
                    </a:lnTo>
                    <a:lnTo>
                      <a:pt x="446" y="435"/>
                    </a:lnTo>
                    <a:lnTo>
                      <a:pt x="452" y="440"/>
                    </a:lnTo>
                    <a:lnTo>
                      <a:pt x="452" y="440"/>
                    </a:lnTo>
                    <a:lnTo>
                      <a:pt x="460" y="452"/>
                    </a:lnTo>
                    <a:lnTo>
                      <a:pt x="460" y="452"/>
                    </a:lnTo>
                    <a:lnTo>
                      <a:pt x="470" y="466"/>
                    </a:lnTo>
                    <a:lnTo>
                      <a:pt x="475" y="472"/>
                    </a:lnTo>
                    <a:lnTo>
                      <a:pt x="481" y="478"/>
                    </a:lnTo>
                    <a:lnTo>
                      <a:pt x="481" y="478"/>
                    </a:lnTo>
                    <a:lnTo>
                      <a:pt x="489" y="486"/>
                    </a:lnTo>
                    <a:lnTo>
                      <a:pt x="496" y="493"/>
                    </a:lnTo>
                    <a:lnTo>
                      <a:pt x="502" y="501"/>
                    </a:lnTo>
                    <a:lnTo>
                      <a:pt x="507" y="509"/>
                    </a:lnTo>
                    <a:lnTo>
                      <a:pt x="508" y="510"/>
                    </a:lnTo>
                    <a:lnTo>
                      <a:pt x="509" y="511"/>
                    </a:lnTo>
                    <a:lnTo>
                      <a:pt x="509" y="511"/>
                    </a:lnTo>
                    <a:lnTo>
                      <a:pt x="512" y="513"/>
                    </a:lnTo>
                    <a:lnTo>
                      <a:pt x="514" y="516"/>
                    </a:lnTo>
                    <a:lnTo>
                      <a:pt x="515" y="520"/>
                    </a:lnTo>
                    <a:lnTo>
                      <a:pt x="515" y="524"/>
                    </a:lnTo>
                    <a:lnTo>
                      <a:pt x="515" y="530"/>
                    </a:lnTo>
                    <a:lnTo>
                      <a:pt x="515" y="530"/>
                    </a:lnTo>
                    <a:lnTo>
                      <a:pt x="515" y="533"/>
                    </a:lnTo>
                    <a:lnTo>
                      <a:pt x="514" y="537"/>
                    </a:lnTo>
                    <a:lnTo>
                      <a:pt x="513" y="540"/>
                    </a:lnTo>
                    <a:lnTo>
                      <a:pt x="510" y="542"/>
                    </a:lnTo>
                    <a:lnTo>
                      <a:pt x="510" y="542"/>
                    </a:lnTo>
                    <a:lnTo>
                      <a:pt x="506" y="545"/>
                    </a:lnTo>
                    <a:lnTo>
                      <a:pt x="499" y="546"/>
                    </a:lnTo>
                    <a:lnTo>
                      <a:pt x="499" y="5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51" name="Freeform 211"/>
              <p:cNvSpPr/>
              <p:nvPr/>
            </p:nvSpPr>
            <p:spPr bwMode="auto">
              <a:xfrm>
                <a:off x="4708525" y="2740025"/>
                <a:ext cx="77788" cy="74613"/>
              </a:xfrm>
              <a:custGeom>
                <a:avLst/>
                <a:gdLst/>
                <a:ahLst/>
                <a:cxnLst>
                  <a:cxn ang="0">
                    <a:pos x="116" y="142"/>
                  </a:cxn>
                  <a:cxn ang="0">
                    <a:pos x="111" y="142"/>
                  </a:cxn>
                  <a:cxn ang="0">
                    <a:pos x="101" y="140"/>
                  </a:cxn>
                  <a:cxn ang="0">
                    <a:pos x="90" y="136"/>
                  </a:cxn>
                  <a:cxn ang="0">
                    <a:pos x="88" y="139"/>
                  </a:cxn>
                  <a:cxn ang="0">
                    <a:pos x="79" y="141"/>
                  </a:cxn>
                  <a:cxn ang="0">
                    <a:pos x="77" y="141"/>
                  </a:cxn>
                  <a:cxn ang="0">
                    <a:pos x="63" y="139"/>
                  </a:cxn>
                  <a:cxn ang="0">
                    <a:pos x="49" y="136"/>
                  </a:cxn>
                  <a:cxn ang="0">
                    <a:pos x="42" y="134"/>
                  </a:cxn>
                  <a:cxn ang="0">
                    <a:pos x="33" y="127"/>
                  </a:cxn>
                  <a:cxn ang="0">
                    <a:pos x="30" y="129"/>
                  </a:cxn>
                  <a:cxn ang="0">
                    <a:pos x="21" y="131"/>
                  </a:cxn>
                  <a:cxn ang="0">
                    <a:pos x="18" y="130"/>
                  </a:cxn>
                  <a:cxn ang="0">
                    <a:pos x="12" y="127"/>
                  </a:cxn>
                  <a:cxn ang="0">
                    <a:pos x="7" y="122"/>
                  </a:cxn>
                  <a:cxn ang="0">
                    <a:pos x="6" y="117"/>
                  </a:cxn>
                  <a:cxn ang="0">
                    <a:pos x="5" y="115"/>
                  </a:cxn>
                  <a:cxn ang="0">
                    <a:pos x="1" y="108"/>
                  </a:cxn>
                  <a:cxn ang="0">
                    <a:pos x="1" y="101"/>
                  </a:cxn>
                  <a:cxn ang="0">
                    <a:pos x="3" y="95"/>
                  </a:cxn>
                  <a:cxn ang="0">
                    <a:pos x="13" y="83"/>
                  </a:cxn>
                  <a:cxn ang="0">
                    <a:pos x="31" y="62"/>
                  </a:cxn>
                  <a:cxn ang="0">
                    <a:pos x="63" y="34"/>
                  </a:cxn>
                  <a:cxn ang="0">
                    <a:pos x="92" y="13"/>
                  </a:cxn>
                  <a:cxn ang="0">
                    <a:pos x="98" y="8"/>
                  </a:cxn>
                  <a:cxn ang="0">
                    <a:pos x="113" y="1"/>
                  </a:cxn>
                  <a:cxn ang="0">
                    <a:pos x="121" y="0"/>
                  </a:cxn>
                  <a:cxn ang="0">
                    <a:pos x="131" y="2"/>
                  </a:cxn>
                  <a:cxn ang="0">
                    <a:pos x="137" y="5"/>
                  </a:cxn>
                  <a:cxn ang="0">
                    <a:pos x="143" y="15"/>
                  </a:cxn>
                  <a:cxn ang="0">
                    <a:pos x="147" y="29"/>
                  </a:cxn>
                  <a:cxn ang="0">
                    <a:pos x="148" y="35"/>
                  </a:cxn>
                  <a:cxn ang="0">
                    <a:pos x="147" y="53"/>
                  </a:cxn>
                  <a:cxn ang="0">
                    <a:pos x="148" y="84"/>
                  </a:cxn>
                  <a:cxn ang="0">
                    <a:pos x="148" y="100"/>
                  </a:cxn>
                  <a:cxn ang="0">
                    <a:pos x="146" y="116"/>
                  </a:cxn>
                  <a:cxn ang="0">
                    <a:pos x="145" y="125"/>
                  </a:cxn>
                  <a:cxn ang="0">
                    <a:pos x="141" y="132"/>
                  </a:cxn>
                  <a:cxn ang="0">
                    <a:pos x="136" y="136"/>
                  </a:cxn>
                  <a:cxn ang="0">
                    <a:pos x="128" y="141"/>
                  </a:cxn>
                  <a:cxn ang="0">
                    <a:pos x="126" y="141"/>
                  </a:cxn>
                  <a:cxn ang="0">
                    <a:pos x="121" y="142"/>
                  </a:cxn>
                  <a:cxn ang="0">
                    <a:pos x="116" y="142"/>
                  </a:cxn>
                </a:cxnLst>
                <a:rect l="0" t="0" r="r" b="b"/>
                <a:pathLst>
                  <a:path w="148" h="142">
                    <a:moveTo>
                      <a:pt x="116" y="142"/>
                    </a:moveTo>
                    <a:lnTo>
                      <a:pt x="116" y="142"/>
                    </a:lnTo>
                    <a:lnTo>
                      <a:pt x="111" y="142"/>
                    </a:lnTo>
                    <a:lnTo>
                      <a:pt x="111" y="142"/>
                    </a:lnTo>
                    <a:lnTo>
                      <a:pt x="101" y="140"/>
                    </a:lnTo>
                    <a:lnTo>
                      <a:pt x="101" y="140"/>
                    </a:lnTo>
                    <a:lnTo>
                      <a:pt x="93" y="136"/>
                    </a:lnTo>
                    <a:lnTo>
                      <a:pt x="90" y="136"/>
                    </a:lnTo>
                    <a:lnTo>
                      <a:pt x="88" y="139"/>
                    </a:lnTo>
                    <a:lnTo>
                      <a:pt x="88" y="139"/>
                    </a:lnTo>
                    <a:lnTo>
                      <a:pt x="84" y="141"/>
                    </a:lnTo>
                    <a:lnTo>
                      <a:pt x="79" y="141"/>
                    </a:lnTo>
                    <a:lnTo>
                      <a:pt x="79" y="141"/>
                    </a:lnTo>
                    <a:lnTo>
                      <a:pt x="77" y="141"/>
                    </a:lnTo>
                    <a:lnTo>
                      <a:pt x="77" y="141"/>
                    </a:lnTo>
                    <a:lnTo>
                      <a:pt x="63" y="139"/>
                    </a:lnTo>
                    <a:lnTo>
                      <a:pt x="63" y="139"/>
                    </a:lnTo>
                    <a:lnTo>
                      <a:pt x="49" y="136"/>
                    </a:lnTo>
                    <a:lnTo>
                      <a:pt x="49" y="136"/>
                    </a:lnTo>
                    <a:lnTo>
                      <a:pt x="42" y="134"/>
                    </a:lnTo>
                    <a:lnTo>
                      <a:pt x="36" y="130"/>
                    </a:lnTo>
                    <a:lnTo>
                      <a:pt x="33" y="127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25" y="130"/>
                    </a:lnTo>
                    <a:lnTo>
                      <a:pt x="21" y="131"/>
                    </a:lnTo>
                    <a:lnTo>
                      <a:pt x="21" y="131"/>
                    </a:lnTo>
                    <a:lnTo>
                      <a:pt x="18" y="130"/>
                    </a:lnTo>
                    <a:lnTo>
                      <a:pt x="13" y="129"/>
                    </a:lnTo>
                    <a:lnTo>
                      <a:pt x="12" y="127"/>
                    </a:lnTo>
                    <a:lnTo>
                      <a:pt x="10" y="125"/>
                    </a:lnTo>
                    <a:lnTo>
                      <a:pt x="7" y="122"/>
                    </a:lnTo>
                    <a:lnTo>
                      <a:pt x="6" y="119"/>
                    </a:lnTo>
                    <a:lnTo>
                      <a:pt x="6" y="117"/>
                    </a:lnTo>
                    <a:lnTo>
                      <a:pt x="5" y="115"/>
                    </a:lnTo>
                    <a:lnTo>
                      <a:pt x="5" y="115"/>
                    </a:lnTo>
                    <a:lnTo>
                      <a:pt x="2" y="112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1" y="101"/>
                    </a:lnTo>
                    <a:lnTo>
                      <a:pt x="2" y="98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13" y="83"/>
                    </a:lnTo>
                    <a:lnTo>
                      <a:pt x="22" y="72"/>
                    </a:lnTo>
                    <a:lnTo>
                      <a:pt x="31" y="62"/>
                    </a:lnTo>
                    <a:lnTo>
                      <a:pt x="42" y="52"/>
                    </a:lnTo>
                    <a:lnTo>
                      <a:pt x="63" y="34"/>
                    </a:lnTo>
                    <a:lnTo>
                      <a:pt x="87" y="17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8" y="8"/>
                    </a:lnTo>
                    <a:lnTo>
                      <a:pt x="105" y="4"/>
                    </a:lnTo>
                    <a:lnTo>
                      <a:pt x="113" y="1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6" y="1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7" y="5"/>
                    </a:lnTo>
                    <a:lnTo>
                      <a:pt x="141" y="9"/>
                    </a:lnTo>
                    <a:lnTo>
                      <a:pt x="143" y="15"/>
                    </a:lnTo>
                    <a:lnTo>
                      <a:pt x="145" y="20"/>
                    </a:lnTo>
                    <a:lnTo>
                      <a:pt x="147" y="29"/>
                    </a:lnTo>
                    <a:lnTo>
                      <a:pt x="148" y="35"/>
                    </a:lnTo>
                    <a:lnTo>
                      <a:pt x="148" y="35"/>
                    </a:lnTo>
                    <a:lnTo>
                      <a:pt x="147" y="53"/>
                    </a:lnTo>
                    <a:lnTo>
                      <a:pt x="147" y="53"/>
                    </a:lnTo>
                    <a:lnTo>
                      <a:pt x="147" y="81"/>
                    </a:lnTo>
                    <a:lnTo>
                      <a:pt x="148" y="84"/>
                    </a:lnTo>
                    <a:lnTo>
                      <a:pt x="148" y="84"/>
                    </a:lnTo>
                    <a:lnTo>
                      <a:pt x="148" y="100"/>
                    </a:lnTo>
                    <a:lnTo>
                      <a:pt x="147" y="108"/>
                    </a:lnTo>
                    <a:lnTo>
                      <a:pt x="146" y="116"/>
                    </a:lnTo>
                    <a:lnTo>
                      <a:pt x="146" y="116"/>
                    </a:lnTo>
                    <a:lnTo>
                      <a:pt x="145" y="125"/>
                    </a:lnTo>
                    <a:lnTo>
                      <a:pt x="143" y="128"/>
                    </a:lnTo>
                    <a:lnTo>
                      <a:pt x="141" y="132"/>
                    </a:lnTo>
                    <a:lnTo>
                      <a:pt x="139" y="134"/>
                    </a:lnTo>
                    <a:lnTo>
                      <a:pt x="136" y="136"/>
                    </a:lnTo>
                    <a:lnTo>
                      <a:pt x="128" y="141"/>
                    </a:lnTo>
                    <a:lnTo>
                      <a:pt x="128" y="141"/>
                    </a:lnTo>
                    <a:lnTo>
                      <a:pt x="127" y="141"/>
                    </a:lnTo>
                    <a:lnTo>
                      <a:pt x="126" y="141"/>
                    </a:lnTo>
                    <a:lnTo>
                      <a:pt x="126" y="141"/>
                    </a:lnTo>
                    <a:lnTo>
                      <a:pt x="121" y="142"/>
                    </a:lnTo>
                    <a:lnTo>
                      <a:pt x="116" y="142"/>
                    </a:lnTo>
                    <a:lnTo>
                      <a:pt x="116" y="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52" name="Freeform 212"/>
              <p:cNvSpPr/>
              <p:nvPr/>
            </p:nvSpPr>
            <p:spPr bwMode="auto">
              <a:xfrm>
                <a:off x="4197350" y="2182813"/>
                <a:ext cx="260350" cy="244475"/>
              </a:xfrm>
              <a:custGeom>
                <a:avLst/>
                <a:gdLst/>
                <a:ahLst/>
                <a:cxnLst>
                  <a:cxn ang="0">
                    <a:pos x="106" y="462"/>
                  </a:cxn>
                  <a:cxn ang="0">
                    <a:pos x="96" y="455"/>
                  </a:cxn>
                  <a:cxn ang="0">
                    <a:pos x="94" y="452"/>
                  </a:cxn>
                  <a:cxn ang="0">
                    <a:pos x="85" y="442"/>
                  </a:cxn>
                  <a:cxn ang="0">
                    <a:pos x="76" y="430"/>
                  </a:cxn>
                  <a:cxn ang="0">
                    <a:pos x="53" y="411"/>
                  </a:cxn>
                  <a:cxn ang="0">
                    <a:pos x="35" y="386"/>
                  </a:cxn>
                  <a:cxn ang="0">
                    <a:pos x="15" y="339"/>
                  </a:cxn>
                  <a:cxn ang="0">
                    <a:pos x="5" y="299"/>
                  </a:cxn>
                  <a:cxn ang="0">
                    <a:pos x="0" y="253"/>
                  </a:cxn>
                  <a:cxn ang="0">
                    <a:pos x="3" y="202"/>
                  </a:cxn>
                  <a:cxn ang="0">
                    <a:pos x="8" y="172"/>
                  </a:cxn>
                  <a:cxn ang="0">
                    <a:pos x="24" y="124"/>
                  </a:cxn>
                  <a:cxn ang="0">
                    <a:pos x="48" y="85"/>
                  </a:cxn>
                  <a:cxn ang="0">
                    <a:pos x="68" y="64"/>
                  </a:cxn>
                  <a:cxn ang="0">
                    <a:pos x="124" y="25"/>
                  </a:cxn>
                  <a:cxn ang="0">
                    <a:pos x="193" y="4"/>
                  </a:cxn>
                  <a:cxn ang="0">
                    <a:pos x="241" y="0"/>
                  </a:cxn>
                  <a:cxn ang="0">
                    <a:pos x="298" y="5"/>
                  </a:cxn>
                  <a:cxn ang="0">
                    <a:pos x="352" y="20"/>
                  </a:cxn>
                  <a:cxn ang="0">
                    <a:pos x="401" y="44"/>
                  </a:cxn>
                  <a:cxn ang="0">
                    <a:pos x="445" y="76"/>
                  </a:cxn>
                  <a:cxn ang="0">
                    <a:pos x="480" y="115"/>
                  </a:cxn>
                  <a:cxn ang="0">
                    <a:pos x="492" y="135"/>
                  </a:cxn>
                  <a:cxn ang="0">
                    <a:pos x="491" y="146"/>
                  </a:cxn>
                  <a:cxn ang="0">
                    <a:pos x="483" y="153"/>
                  </a:cxn>
                  <a:cxn ang="0">
                    <a:pos x="473" y="157"/>
                  </a:cxn>
                  <a:cxn ang="0">
                    <a:pos x="465" y="154"/>
                  </a:cxn>
                  <a:cxn ang="0">
                    <a:pos x="458" y="147"/>
                  </a:cxn>
                  <a:cxn ang="0">
                    <a:pos x="429" y="112"/>
                  </a:cxn>
                  <a:cxn ang="0">
                    <a:pos x="395" y="85"/>
                  </a:cxn>
                  <a:cxn ang="0">
                    <a:pos x="356" y="65"/>
                  </a:cxn>
                  <a:cxn ang="0">
                    <a:pos x="289" y="42"/>
                  </a:cxn>
                  <a:cxn ang="0">
                    <a:pos x="247" y="34"/>
                  </a:cxn>
                  <a:cxn ang="0">
                    <a:pos x="219" y="34"/>
                  </a:cxn>
                  <a:cxn ang="0">
                    <a:pos x="182" y="40"/>
                  </a:cxn>
                  <a:cxn ang="0">
                    <a:pos x="144" y="53"/>
                  </a:cxn>
                  <a:cxn ang="0">
                    <a:pos x="109" y="74"/>
                  </a:cxn>
                  <a:cxn ang="0">
                    <a:pos x="80" y="100"/>
                  </a:cxn>
                  <a:cxn ang="0">
                    <a:pos x="59" y="133"/>
                  </a:cxn>
                  <a:cxn ang="0">
                    <a:pos x="48" y="163"/>
                  </a:cxn>
                  <a:cxn ang="0">
                    <a:pos x="39" y="210"/>
                  </a:cxn>
                  <a:cxn ang="0">
                    <a:pos x="38" y="259"/>
                  </a:cxn>
                  <a:cxn ang="0">
                    <a:pos x="45" y="304"/>
                  </a:cxn>
                  <a:cxn ang="0">
                    <a:pos x="60" y="348"/>
                  </a:cxn>
                  <a:cxn ang="0">
                    <a:pos x="76" y="373"/>
                  </a:cxn>
                  <a:cxn ang="0">
                    <a:pos x="101" y="402"/>
                  </a:cxn>
                  <a:cxn ang="0">
                    <a:pos x="122" y="429"/>
                  </a:cxn>
                  <a:cxn ang="0">
                    <a:pos x="125" y="431"/>
                  </a:cxn>
                  <a:cxn ang="0">
                    <a:pos x="131" y="446"/>
                  </a:cxn>
                  <a:cxn ang="0">
                    <a:pos x="129" y="455"/>
                  </a:cxn>
                  <a:cxn ang="0">
                    <a:pos x="121" y="462"/>
                  </a:cxn>
                  <a:cxn ang="0">
                    <a:pos x="110" y="463"/>
                  </a:cxn>
                </a:cxnLst>
                <a:rect l="0" t="0" r="r" b="b"/>
                <a:pathLst>
                  <a:path w="492" h="463">
                    <a:moveTo>
                      <a:pt x="110" y="463"/>
                    </a:moveTo>
                    <a:lnTo>
                      <a:pt x="110" y="463"/>
                    </a:lnTo>
                    <a:lnTo>
                      <a:pt x="106" y="462"/>
                    </a:lnTo>
                    <a:lnTo>
                      <a:pt x="102" y="461"/>
                    </a:lnTo>
                    <a:lnTo>
                      <a:pt x="98" y="458"/>
                    </a:lnTo>
                    <a:lnTo>
                      <a:pt x="96" y="455"/>
                    </a:lnTo>
                    <a:lnTo>
                      <a:pt x="96" y="455"/>
                    </a:lnTo>
                    <a:lnTo>
                      <a:pt x="94" y="453"/>
                    </a:lnTo>
                    <a:lnTo>
                      <a:pt x="94" y="452"/>
                    </a:lnTo>
                    <a:lnTo>
                      <a:pt x="91" y="450"/>
                    </a:lnTo>
                    <a:lnTo>
                      <a:pt x="91" y="450"/>
                    </a:lnTo>
                    <a:lnTo>
                      <a:pt x="85" y="442"/>
                    </a:lnTo>
                    <a:lnTo>
                      <a:pt x="85" y="442"/>
                    </a:lnTo>
                    <a:lnTo>
                      <a:pt x="80" y="435"/>
                    </a:lnTo>
                    <a:lnTo>
                      <a:pt x="76" y="430"/>
                    </a:lnTo>
                    <a:lnTo>
                      <a:pt x="65" y="421"/>
                    </a:lnTo>
                    <a:lnTo>
                      <a:pt x="65" y="421"/>
                    </a:lnTo>
                    <a:lnTo>
                      <a:pt x="53" y="411"/>
                    </a:lnTo>
                    <a:lnTo>
                      <a:pt x="53" y="411"/>
                    </a:lnTo>
                    <a:lnTo>
                      <a:pt x="44" y="399"/>
                    </a:lnTo>
                    <a:lnTo>
                      <a:pt x="35" y="386"/>
                    </a:lnTo>
                    <a:lnTo>
                      <a:pt x="27" y="370"/>
                    </a:lnTo>
                    <a:lnTo>
                      <a:pt x="21" y="355"/>
                    </a:lnTo>
                    <a:lnTo>
                      <a:pt x="15" y="339"/>
                    </a:lnTo>
                    <a:lnTo>
                      <a:pt x="11" y="325"/>
                    </a:lnTo>
                    <a:lnTo>
                      <a:pt x="5" y="299"/>
                    </a:lnTo>
                    <a:lnTo>
                      <a:pt x="5" y="299"/>
                    </a:lnTo>
                    <a:lnTo>
                      <a:pt x="3" y="285"/>
                    </a:lnTo>
                    <a:lnTo>
                      <a:pt x="0" y="269"/>
                    </a:lnTo>
                    <a:lnTo>
                      <a:pt x="0" y="253"/>
                    </a:lnTo>
                    <a:lnTo>
                      <a:pt x="0" y="235"/>
                    </a:lnTo>
                    <a:lnTo>
                      <a:pt x="0" y="218"/>
                    </a:lnTo>
                    <a:lnTo>
                      <a:pt x="3" y="202"/>
                    </a:lnTo>
                    <a:lnTo>
                      <a:pt x="5" y="186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3" y="154"/>
                    </a:lnTo>
                    <a:lnTo>
                      <a:pt x="18" y="139"/>
                    </a:lnTo>
                    <a:lnTo>
                      <a:pt x="24" y="124"/>
                    </a:lnTo>
                    <a:lnTo>
                      <a:pt x="31" y="110"/>
                    </a:lnTo>
                    <a:lnTo>
                      <a:pt x="39" y="98"/>
                    </a:lnTo>
                    <a:lnTo>
                      <a:pt x="48" y="85"/>
                    </a:lnTo>
                    <a:lnTo>
                      <a:pt x="57" y="74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85" y="49"/>
                    </a:lnTo>
                    <a:lnTo>
                      <a:pt x="105" y="36"/>
                    </a:lnTo>
                    <a:lnTo>
                      <a:pt x="124" y="25"/>
                    </a:lnTo>
                    <a:lnTo>
                      <a:pt x="146" y="16"/>
                    </a:lnTo>
                    <a:lnTo>
                      <a:pt x="169" y="9"/>
                    </a:lnTo>
                    <a:lnTo>
                      <a:pt x="193" y="4"/>
                    </a:lnTo>
                    <a:lnTo>
                      <a:pt x="216" y="1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60" y="1"/>
                    </a:lnTo>
                    <a:lnTo>
                      <a:pt x="279" y="2"/>
                    </a:lnTo>
                    <a:lnTo>
                      <a:pt x="298" y="5"/>
                    </a:lnTo>
                    <a:lnTo>
                      <a:pt x="316" y="9"/>
                    </a:lnTo>
                    <a:lnTo>
                      <a:pt x="334" y="14"/>
                    </a:lnTo>
                    <a:lnTo>
                      <a:pt x="352" y="20"/>
                    </a:lnTo>
                    <a:lnTo>
                      <a:pt x="368" y="27"/>
                    </a:lnTo>
                    <a:lnTo>
                      <a:pt x="385" y="35"/>
                    </a:lnTo>
                    <a:lnTo>
                      <a:pt x="401" y="44"/>
                    </a:lnTo>
                    <a:lnTo>
                      <a:pt x="416" y="54"/>
                    </a:lnTo>
                    <a:lnTo>
                      <a:pt x="430" y="65"/>
                    </a:lnTo>
                    <a:lnTo>
                      <a:pt x="445" y="76"/>
                    </a:lnTo>
                    <a:lnTo>
                      <a:pt x="457" y="88"/>
                    </a:lnTo>
                    <a:lnTo>
                      <a:pt x="469" y="102"/>
                    </a:lnTo>
                    <a:lnTo>
                      <a:pt x="480" y="115"/>
                    </a:lnTo>
                    <a:lnTo>
                      <a:pt x="490" y="130"/>
                    </a:lnTo>
                    <a:lnTo>
                      <a:pt x="490" y="130"/>
                    </a:lnTo>
                    <a:lnTo>
                      <a:pt x="492" y="135"/>
                    </a:lnTo>
                    <a:lnTo>
                      <a:pt x="492" y="139"/>
                    </a:lnTo>
                    <a:lnTo>
                      <a:pt x="492" y="143"/>
                    </a:lnTo>
                    <a:lnTo>
                      <a:pt x="491" y="146"/>
                    </a:lnTo>
                    <a:lnTo>
                      <a:pt x="491" y="146"/>
                    </a:lnTo>
                    <a:lnTo>
                      <a:pt x="487" y="150"/>
                    </a:lnTo>
                    <a:lnTo>
                      <a:pt x="483" y="153"/>
                    </a:lnTo>
                    <a:lnTo>
                      <a:pt x="478" y="155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69" y="155"/>
                    </a:lnTo>
                    <a:lnTo>
                      <a:pt x="465" y="154"/>
                    </a:lnTo>
                    <a:lnTo>
                      <a:pt x="462" y="151"/>
                    </a:lnTo>
                    <a:lnTo>
                      <a:pt x="458" y="147"/>
                    </a:lnTo>
                    <a:lnTo>
                      <a:pt x="458" y="147"/>
                    </a:lnTo>
                    <a:lnTo>
                      <a:pt x="450" y="135"/>
                    </a:lnTo>
                    <a:lnTo>
                      <a:pt x="439" y="123"/>
                    </a:lnTo>
                    <a:lnTo>
                      <a:pt x="429" y="112"/>
                    </a:lnTo>
                    <a:lnTo>
                      <a:pt x="419" y="102"/>
                    </a:lnTo>
                    <a:lnTo>
                      <a:pt x="407" y="94"/>
                    </a:lnTo>
                    <a:lnTo>
                      <a:pt x="395" y="85"/>
                    </a:lnTo>
                    <a:lnTo>
                      <a:pt x="383" y="77"/>
                    </a:lnTo>
                    <a:lnTo>
                      <a:pt x="369" y="71"/>
                    </a:lnTo>
                    <a:lnTo>
                      <a:pt x="356" y="65"/>
                    </a:lnTo>
                    <a:lnTo>
                      <a:pt x="342" y="59"/>
                    </a:lnTo>
                    <a:lnTo>
                      <a:pt x="316" y="50"/>
                    </a:lnTo>
                    <a:lnTo>
                      <a:pt x="289" y="42"/>
                    </a:lnTo>
                    <a:lnTo>
                      <a:pt x="263" y="36"/>
                    </a:lnTo>
                    <a:lnTo>
                      <a:pt x="263" y="36"/>
                    </a:lnTo>
                    <a:lnTo>
                      <a:pt x="247" y="34"/>
                    </a:lnTo>
                    <a:lnTo>
                      <a:pt x="232" y="33"/>
                    </a:lnTo>
                    <a:lnTo>
                      <a:pt x="232" y="33"/>
                    </a:lnTo>
                    <a:lnTo>
                      <a:pt x="219" y="34"/>
                    </a:lnTo>
                    <a:lnTo>
                      <a:pt x="207" y="35"/>
                    </a:lnTo>
                    <a:lnTo>
                      <a:pt x="195" y="37"/>
                    </a:lnTo>
                    <a:lnTo>
                      <a:pt x="182" y="40"/>
                    </a:lnTo>
                    <a:lnTo>
                      <a:pt x="169" y="44"/>
                    </a:lnTo>
                    <a:lnTo>
                      <a:pt x="156" y="48"/>
                    </a:lnTo>
                    <a:lnTo>
                      <a:pt x="144" y="53"/>
                    </a:lnTo>
                    <a:lnTo>
                      <a:pt x="133" y="59"/>
                    </a:lnTo>
                    <a:lnTo>
                      <a:pt x="120" y="66"/>
                    </a:lnTo>
                    <a:lnTo>
                      <a:pt x="109" y="74"/>
                    </a:lnTo>
                    <a:lnTo>
                      <a:pt x="99" y="82"/>
                    </a:lnTo>
                    <a:lnTo>
                      <a:pt x="89" y="90"/>
                    </a:lnTo>
                    <a:lnTo>
                      <a:pt x="80" y="100"/>
                    </a:lnTo>
                    <a:lnTo>
                      <a:pt x="72" y="110"/>
                    </a:lnTo>
                    <a:lnTo>
                      <a:pt x="66" y="121"/>
                    </a:lnTo>
                    <a:lnTo>
                      <a:pt x="59" y="133"/>
                    </a:lnTo>
                    <a:lnTo>
                      <a:pt x="59" y="133"/>
                    </a:lnTo>
                    <a:lnTo>
                      <a:pt x="53" y="147"/>
                    </a:lnTo>
                    <a:lnTo>
                      <a:pt x="48" y="163"/>
                    </a:lnTo>
                    <a:lnTo>
                      <a:pt x="44" y="178"/>
                    </a:lnTo>
                    <a:lnTo>
                      <a:pt x="41" y="195"/>
                    </a:lnTo>
                    <a:lnTo>
                      <a:pt x="39" y="210"/>
                    </a:lnTo>
                    <a:lnTo>
                      <a:pt x="38" y="227"/>
                    </a:lnTo>
                    <a:lnTo>
                      <a:pt x="37" y="242"/>
                    </a:lnTo>
                    <a:lnTo>
                      <a:pt x="38" y="259"/>
                    </a:lnTo>
                    <a:lnTo>
                      <a:pt x="39" y="274"/>
                    </a:lnTo>
                    <a:lnTo>
                      <a:pt x="42" y="290"/>
                    </a:lnTo>
                    <a:lnTo>
                      <a:pt x="45" y="304"/>
                    </a:lnTo>
                    <a:lnTo>
                      <a:pt x="49" y="320"/>
                    </a:lnTo>
                    <a:lnTo>
                      <a:pt x="54" y="334"/>
                    </a:lnTo>
                    <a:lnTo>
                      <a:pt x="60" y="348"/>
                    </a:lnTo>
                    <a:lnTo>
                      <a:pt x="68" y="361"/>
                    </a:lnTo>
                    <a:lnTo>
                      <a:pt x="76" y="373"/>
                    </a:lnTo>
                    <a:lnTo>
                      <a:pt x="76" y="373"/>
                    </a:lnTo>
                    <a:lnTo>
                      <a:pt x="87" y="389"/>
                    </a:lnTo>
                    <a:lnTo>
                      <a:pt x="101" y="402"/>
                    </a:lnTo>
                    <a:lnTo>
                      <a:pt x="101" y="402"/>
                    </a:lnTo>
                    <a:lnTo>
                      <a:pt x="112" y="416"/>
                    </a:lnTo>
                    <a:lnTo>
                      <a:pt x="121" y="428"/>
                    </a:lnTo>
                    <a:lnTo>
                      <a:pt x="122" y="429"/>
                    </a:lnTo>
                    <a:lnTo>
                      <a:pt x="123" y="430"/>
                    </a:lnTo>
                    <a:lnTo>
                      <a:pt x="123" y="430"/>
                    </a:lnTo>
                    <a:lnTo>
                      <a:pt x="125" y="431"/>
                    </a:lnTo>
                    <a:lnTo>
                      <a:pt x="128" y="434"/>
                    </a:lnTo>
                    <a:lnTo>
                      <a:pt x="130" y="440"/>
                    </a:lnTo>
                    <a:lnTo>
                      <a:pt x="131" y="446"/>
                    </a:lnTo>
                    <a:lnTo>
                      <a:pt x="130" y="451"/>
                    </a:lnTo>
                    <a:lnTo>
                      <a:pt x="130" y="451"/>
                    </a:lnTo>
                    <a:lnTo>
                      <a:pt x="129" y="455"/>
                    </a:lnTo>
                    <a:lnTo>
                      <a:pt x="125" y="458"/>
                    </a:lnTo>
                    <a:lnTo>
                      <a:pt x="123" y="460"/>
                    </a:lnTo>
                    <a:lnTo>
                      <a:pt x="121" y="462"/>
                    </a:lnTo>
                    <a:lnTo>
                      <a:pt x="117" y="463"/>
                    </a:lnTo>
                    <a:lnTo>
                      <a:pt x="114" y="463"/>
                    </a:lnTo>
                    <a:lnTo>
                      <a:pt x="110" y="46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</p:grpSp>
      </p:grpSp>
      <p:sp>
        <p:nvSpPr>
          <p:cNvPr id="153" name="矩形 1"/>
          <p:cNvSpPr>
            <a:spLocks noChangeArrowheads="1"/>
          </p:cNvSpPr>
          <p:nvPr/>
        </p:nvSpPr>
        <p:spPr bwMode="auto">
          <a:xfrm>
            <a:off x="2617698" y="2375796"/>
            <a:ext cx="96594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sz="1600" dirty="0">
              <a:solidFill>
                <a:srgbClr val="76A5C8"/>
              </a:solidFill>
              <a:latin typeface="华文细黑" pitchFamily="2" charset="-122"/>
            </a:endParaRPr>
          </a:p>
        </p:txBody>
      </p:sp>
      <p:sp>
        <p:nvSpPr>
          <p:cNvPr id="154" name="矩形 1"/>
          <p:cNvSpPr>
            <a:spLocks noChangeArrowheads="1"/>
          </p:cNvSpPr>
          <p:nvPr/>
        </p:nvSpPr>
        <p:spPr bwMode="auto">
          <a:xfrm>
            <a:off x="5177078" y="2386246"/>
            <a:ext cx="95474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sz="1600" dirty="0">
              <a:solidFill>
                <a:srgbClr val="76A5C8"/>
              </a:solidFill>
              <a:latin typeface="华文细黑" pitchFamily="2" charset="-122"/>
            </a:endParaRPr>
          </a:p>
        </p:txBody>
      </p:sp>
      <p:sp>
        <p:nvSpPr>
          <p:cNvPr id="155" name="矩形 1"/>
          <p:cNvSpPr>
            <a:spLocks noChangeArrowheads="1"/>
          </p:cNvSpPr>
          <p:nvPr/>
        </p:nvSpPr>
        <p:spPr bwMode="auto">
          <a:xfrm>
            <a:off x="7908031" y="2421908"/>
            <a:ext cx="96264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sz="1600" dirty="0">
              <a:solidFill>
                <a:srgbClr val="76A5C8"/>
              </a:solidFill>
              <a:latin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3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3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3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3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3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3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3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3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3" grpId="0"/>
          <p:bldP spid="154" grpId="0"/>
          <p:bldP spid="155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3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3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3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3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3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3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3" grpId="0"/>
          <p:bldP spid="154" grpId="0"/>
          <p:bldP spid="155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组合 8"/>
          <p:cNvGrpSpPr/>
          <p:nvPr/>
        </p:nvGrpSpPr>
        <p:grpSpPr bwMode="auto">
          <a:xfrm>
            <a:off x="3750329" y="1102245"/>
            <a:ext cx="1581336" cy="1063933"/>
            <a:chOff x="0" y="-127386"/>
            <a:chExt cx="1581082" cy="1064587"/>
          </a:xfrm>
        </p:grpSpPr>
        <p:sp>
          <p:nvSpPr>
            <p:cNvPr id="150" name="椭圆形标注 11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0" y="75809"/>
              <a:ext cx="907774" cy="861392"/>
            </a:xfrm>
            <a:prstGeom prst="wedgeEllipseCallout">
              <a:avLst>
                <a:gd name="adj1" fmla="val -71926"/>
                <a:gd name="adj2" fmla="val -1347"/>
              </a:avLst>
            </a:prstGeom>
            <a:blipFill>
              <a:blip r:embed="rId3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a:blipFill>
            <a:ln w="12700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51" name="矩形 12"/>
            <p:cNvSpPr>
              <a:spLocks noChangeArrowheads="1"/>
            </p:cNvSpPr>
            <p:nvPr/>
          </p:nvSpPr>
          <p:spPr bwMode="auto">
            <a:xfrm>
              <a:off x="43240" y="-127386"/>
              <a:ext cx="1537842" cy="9889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buClr>
                  <a:srgbClr val="0070C0"/>
                </a:buClr>
              </a:pPr>
              <a:r>
                <a:rPr lang="en-US" sz="4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01</a:t>
              </a:r>
              <a:endParaRPr lang="zh-CN" altLang="en-US" sz="4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52" name="Text Box 11">
            <a:hlinkClick r:id="rId2"/>
          </p:cNvPr>
          <p:cNvSpPr>
            <a:spLocks noChangeArrowheads="1"/>
          </p:cNvSpPr>
          <p:nvPr/>
        </p:nvSpPr>
        <p:spPr bwMode="auto">
          <a:xfrm>
            <a:off x="4684327" y="1450714"/>
            <a:ext cx="288539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sz="1600" dirty="0">
              <a:solidFill>
                <a:srgbClr val="76A5C8"/>
              </a:solidFill>
              <a:latin typeface="华文细黑" pitchFamily="2" charset="-122"/>
            </a:endParaRPr>
          </a:p>
        </p:txBody>
      </p:sp>
      <p:sp>
        <p:nvSpPr>
          <p:cNvPr id="153" name="矩形 18">
            <a:hlinkClick r:id="rId2"/>
          </p:cNvPr>
          <p:cNvSpPr>
            <a:spLocks noChangeArrowheads="1"/>
          </p:cNvSpPr>
          <p:nvPr/>
        </p:nvSpPr>
        <p:spPr bwMode="auto">
          <a:xfrm>
            <a:off x="2880179" y="2685873"/>
            <a:ext cx="4464155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sz="1600" dirty="0">
              <a:solidFill>
                <a:srgbClr val="76A5C8"/>
              </a:solidFill>
              <a:latin typeface="华文细黑" pitchFamily="2" charset="-122"/>
            </a:endParaRPr>
          </a:p>
        </p:txBody>
      </p:sp>
      <p:sp>
        <p:nvSpPr>
          <p:cNvPr id="154" name="Text Box 11">
            <a:hlinkClick r:id="rId2"/>
          </p:cNvPr>
          <p:cNvSpPr>
            <a:spLocks noChangeArrowheads="1"/>
          </p:cNvSpPr>
          <p:nvPr/>
        </p:nvSpPr>
        <p:spPr bwMode="auto">
          <a:xfrm>
            <a:off x="4708909" y="4010279"/>
            <a:ext cx="434677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sz="1600" dirty="0">
              <a:solidFill>
                <a:srgbClr val="76A5C8"/>
              </a:solidFill>
              <a:latin typeface="华文细黑" pitchFamily="2" charset="-122"/>
            </a:endParaRPr>
          </a:p>
        </p:txBody>
      </p:sp>
      <p:grpSp>
        <p:nvGrpSpPr>
          <p:cNvPr id="155" name="组合 8"/>
          <p:cNvGrpSpPr/>
          <p:nvPr/>
        </p:nvGrpSpPr>
        <p:grpSpPr bwMode="auto">
          <a:xfrm>
            <a:off x="7393473" y="2293648"/>
            <a:ext cx="1388207" cy="1022990"/>
            <a:chOff x="0" y="-86417"/>
            <a:chExt cx="1387984" cy="1023618"/>
          </a:xfrm>
        </p:grpSpPr>
        <p:sp>
          <p:nvSpPr>
            <p:cNvPr id="156" name="椭圆形标注 11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0" y="75809"/>
              <a:ext cx="907774" cy="861392"/>
            </a:xfrm>
            <a:prstGeom prst="wedgeEllipseCallout">
              <a:avLst>
                <a:gd name="adj1" fmla="val -71926"/>
                <a:gd name="adj2" fmla="val -1347"/>
              </a:avLst>
            </a:prstGeom>
            <a:blipFill>
              <a:blip r:embed="rId3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a:blipFill>
            <a:ln w="12700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57" name="矩形 12"/>
            <p:cNvSpPr>
              <a:spLocks noChangeArrowheads="1"/>
            </p:cNvSpPr>
            <p:nvPr/>
          </p:nvSpPr>
          <p:spPr bwMode="auto">
            <a:xfrm>
              <a:off x="26733" y="-86417"/>
              <a:ext cx="1361251" cy="9889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buClr>
                  <a:srgbClr val="0070C0"/>
                </a:buClr>
              </a:pPr>
              <a:r>
                <a:rPr lang="en-US" sz="4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02</a:t>
              </a:r>
              <a:endParaRPr lang="zh-CN" altLang="en-US" sz="4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158" name="组合 8"/>
          <p:cNvGrpSpPr/>
          <p:nvPr/>
        </p:nvGrpSpPr>
        <p:grpSpPr bwMode="auto">
          <a:xfrm>
            <a:off x="3817424" y="3753489"/>
            <a:ext cx="1443013" cy="1004976"/>
            <a:chOff x="0" y="-68393"/>
            <a:chExt cx="1442781" cy="1005594"/>
          </a:xfrm>
        </p:grpSpPr>
        <p:sp>
          <p:nvSpPr>
            <p:cNvPr id="159" name="椭圆形标注 11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0" y="75809"/>
              <a:ext cx="907774" cy="861392"/>
            </a:xfrm>
            <a:prstGeom prst="wedgeEllipseCallout">
              <a:avLst>
                <a:gd name="adj1" fmla="val -71926"/>
                <a:gd name="adj2" fmla="val -1347"/>
              </a:avLst>
            </a:prstGeom>
            <a:blipFill>
              <a:blip r:embed="rId3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a:blipFill>
            <a:ln w="12700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60" name="矩形 159"/>
            <p:cNvSpPr>
              <a:spLocks noChangeArrowheads="1"/>
            </p:cNvSpPr>
            <p:nvPr/>
          </p:nvSpPr>
          <p:spPr bwMode="auto">
            <a:xfrm>
              <a:off x="9445" y="-68393"/>
              <a:ext cx="1433336" cy="9889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buClr>
                  <a:srgbClr val="0070C0"/>
                </a:buClr>
              </a:pPr>
              <a:r>
                <a:rPr lang="en-US" sz="4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03</a:t>
              </a:r>
              <a:endParaRPr lang="zh-CN" altLang="en-US" sz="4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61" name="Freeform 24"/>
          <p:cNvSpPr>
            <a:spLocks noEditPoints="1"/>
          </p:cNvSpPr>
          <p:nvPr/>
        </p:nvSpPr>
        <p:spPr bwMode="auto">
          <a:xfrm>
            <a:off x="8441318" y="2312488"/>
            <a:ext cx="614363" cy="1263650"/>
          </a:xfrm>
          <a:custGeom>
            <a:avLst/>
            <a:gdLst/>
            <a:ahLst/>
            <a:cxnLst>
              <a:cxn ang="0">
                <a:pos x="317" y="1182"/>
              </a:cxn>
              <a:cxn ang="0">
                <a:pos x="127" y="621"/>
              </a:cxn>
              <a:cxn ang="0">
                <a:pos x="227" y="428"/>
              </a:cxn>
              <a:cxn ang="0">
                <a:pos x="284" y="66"/>
              </a:cxn>
              <a:cxn ang="0">
                <a:pos x="660" y="982"/>
              </a:cxn>
              <a:cxn ang="0">
                <a:pos x="734" y="462"/>
              </a:cxn>
              <a:cxn ang="0">
                <a:pos x="805" y="5"/>
              </a:cxn>
              <a:cxn ang="0">
                <a:pos x="834" y="613"/>
              </a:cxn>
              <a:cxn ang="0">
                <a:pos x="922" y="708"/>
              </a:cxn>
              <a:cxn ang="0">
                <a:pos x="1130" y="377"/>
              </a:cxn>
              <a:cxn ang="0">
                <a:pos x="1047" y="917"/>
              </a:cxn>
              <a:cxn ang="0">
                <a:pos x="1089" y="1928"/>
              </a:cxn>
              <a:cxn ang="0">
                <a:pos x="801" y="112"/>
              </a:cxn>
              <a:cxn ang="0">
                <a:pos x="725" y="419"/>
              </a:cxn>
              <a:cxn ang="0">
                <a:pos x="836" y="138"/>
              </a:cxn>
              <a:cxn ang="0">
                <a:pos x="232" y="305"/>
              </a:cxn>
              <a:cxn ang="0">
                <a:pos x="357" y="533"/>
              </a:cxn>
              <a:cxn ang="0">
                <a:pos x="381" y="411"/>
              </a:cxn>
              <a:cxn ang="0">
                <a:pos x="341" y="302"/>
              </a:cxn>
              <a:cxn ang="0">
                <a:pos x="273" y="243"/>
              </a:cxn>
              <a:cxn ang="0">
                <a:pos x="1048" y="457"/>
              </a:cxn>
              <a:cxn ang="0">
                <a:pos x="1062" y="351"/>
              </a:cxn>
              <a:cxn ang="0">
                <a:pos x="821" y="448"/>
              </a:cxn>
              <a:cxn ang="0">
                <a:pos x="1053" y="476"/>
              </a:cxn>
              <a:cxn ang="0">
                <a:pos x="452" y="503"/>
              </a:cxn>
              <a:cxn ang="0">
                <a:pos x="524" y="576"/>
              </a:cxn>
              <a:cxn ang="0">
                <a:pos x="447" y="1210"/>
              </a:cxn>
              <a:cxn ang="0">
                <a:pos x="732" y="625"/>
              </a:cxn>
              <a:cxn ang="0">
                <a:pos x="43" y="689"/>
              </a:cxn>
              <a:cxn ang="0">
                <a:pos x="420" y="1312"/>
              </a:cxn>
              <a:cxn ang="0">
                <a:pos x="691" y="825"/>
              </a:cxn>
              <a:cxn ang="0">
                <a:pos x="734" y="1142"/>
              </a:cxn>
              <a:cxn ang="0">
                <a:pos x="938" y="683"/>
              </a:cxn>
              <a:cxn ang="0">
                <a:pos x="940" y="717"/>
              </a:cxn>
              <a:cxn ang="0">
                <a:pos x="985" y="810"/>
              </a:cxn>
              <a:cxn ang="0">
                <a:pos x="900" y="941"/>
              </a:cxn>
              <a:cxn ang="0">
                <a:pos x="1004" y="868"/>
              </a:cxn>
              <a:cxn ang="0">
                <a:pos x="1029" y="982"/>
              </a:cxn>
              <a:cxn ang="0">
                <a:pos x="814" y="914"/>
              </a:cxn>
              <a:cxn ang="0">
                <a:pos x="850" y="927"/>
              </a:cxn>
              <a:cxn ang="0">
                <a:pos x="1096" y="1016"/>
              </a:cxn>
              <a:cxn ang="0">
                <a:pos x="759" y="1286"/>
              </a:cxn>
              <a:cxn ang="0">
                <a:pos x="842" y="1045"/>
              </a:cxn>
              <a:cxn ang="0">
                <a:pos x="573" y="1261"/>
              </a:cxn>
              <a:cxn ang="0">
                <a:pos x="622" y="1076"/>
              </a:cxn>
              <a:cxn ang="0">
                <a:pos x="1020" y="1144"/>
              </a:cxn>
              <a:cxn ang="0">
                <a:pos x="643" y="1531"/>
              </a:cxn>
              <a:cxn ang="0">
                <a:pos x="322" y="1327"/>
              </a:cxn>
              <a:cxn ang="0">
                <a:pos x="950" y="1247"/>
              </a:cxn>
              <a:cxn ang="0">
                <a:pos x="439" y="1482"/>
              </a:cxn>
              <a:cxn ang="0">
                <a:pos x="417" y="1545"/>
              </a:cxn>
              <a:cxn ang="0">
                <a:pos x="439" y="1371"/>
              </a:cxn>
              <a:cxn ang="0">
                <a:pos x="773" y="1659"/>
              </a:cxn>
              <a:cxn ang="0">
                <a:pos x="832" y="1788"/>
              </a:cxn>
              <a:cxn ang="0">
                <a:pos x="810" y="1533"/>
              </a:cxn>
              <a:cxn ang="0">
                <a:pos x="743" y="1641"/>
              </a:cxn>
              <a:cxn ang="0">
                <a:pos x="408" y="2090"/>
              </a:cxn>
              <a:cxn ang="0">
                <a:pos x="1074" y="1832"/>
              </a:cxn>
              <a:cxn ang="0">
                <a:pos x="800" y="2062"/>
              </a:cxn>
              <a:cxn ang="0">
                <a:pos x="584" y="1658"/>
              </a:cxn>
              <a:cxn ang="0">
                <a:pos x="810" y="1813"/>
              </a:cxn>
              <a:cxn ang="0">
                <a:pos x="635" y="1789"/>
              </a:cxn>
              <a:cxn ang="0">
                <a:pos x="907" y="1780"/>
              </a:cxn>
            </a:cxnLst>
            <a:rect l="0" t="0" r="r" b="b"/>
            <a:pathLst>
              <a:path w="1161" h="2388">
                <a:moveTo>
                  <a:pt x="410" y="2315"/>
                </a:moveTo>
                <a:lnTo>
                  <a:pt x="410" y="2315"/>
                </a:lnTo>
                <a:lnTo>
                  <a:pt x="408" y="2269"/>
                </a:lnTo>
                <a:lnTo>
                  <a:pt x="403" y="2224"/>
                </a:lnTo>
                <a:lnTo>
                  <a:pt x="398" y="2180"/>
                </a:lnTo>
                <a:lnTo>
                  <a:pt x="393" y="2135"/>
                </a:lnTo>
                <a:lnTo>
                  <a:pt x="381" y="2043"/>
                </a:lnTo>
                <a:lnTo>
                  <a:pt x="377" y="1994"/>
                </a:lnTo>
                <a:lnTo>
                  <a:pt x="372" y="1944"/>
                </a:lnTo>
                <a:lnTo>
                  <a:pt x="372" y="1944"/>
                </a:lnTo>
                <a:lnTo>
                  <a:pt x="371" y="1924"/>
                </a:lnTo>
                <a:lnTo>
                  <a:pt x="372" y="1902"/>
                </a:lnTo>
                <a:lnTo>
                  <a:pt x="372" y="1881"/>
                </a:lnTo>
                <a:lnTo>
                  <a:pt x="371" y="1870"/>
                </a:lnTo>
                <a:lnTo>
                  <a:pt x="370" y="1859"/>
                </a:lnTo>
                <a:lnTo>
                  <a:pt x="370" y="1859"/>
                </a:lnTo>
                <a:lnTo>
                  <a:pt x="361" y="1794"/>
                </a:lnTo>
                <a:lnTo>
                  <a:pt x="351" y="1726"/>
                </a:lnTo>
                <a:lnTo>
                  <a:pt x="342" y="1658"/>
                </a:lnTo>
                <a:lnTo>
                  <a:pt x="337" y="1595"/>
                </a:lnTo>
                <a:lnTo>
                  <a:pt x="337" y="1595"/>
                </a:lnTo>
                <a:lnTo>
                  <a:pt x="337" y="1592"/>
                </a:lnTo>
                <a:lnTo>
                  <a:pt x="338" y="1588"/>
                </a:lnTo>
                <a:lnTo>
                  <a:pt x="339" y="1583"/>
                </a:lnTo>
                <a:lnTo>
                  <a:pt x="339" y="1579"/>
                </a:lnTo>
                <a:lnTo>
                  <a:pt x="339" y="1579"/>
                </a:lnTo>
                <a:lnTo>
                  <a:pt x="337" y="1568"/>
                </a:lnTo>
                <a:lnTo>
                  <a:pt x="335" y="1559"/>
                </a:lnTo>
                <a:lnTo>
                  <a:pt x="333" y="1549"/>
                </a:lnTo>
                <a:lnTo>
                  <a:pt x="333" y="1544"/>
                </a:lnTo>
                <a:lnTo>
                  <a:pt x="333" y="1539"/>
                </a:lnTo>
                <a:lnTo>
                  <a:pt x="333" y="1539"/>
                </a:lnTo>
                <a:lnTo>
                  <a:pt x="334" y="1533"/>
                </a:lnTo>
                <a:lnTo>
                  <a:pt x="336" y="1528"/>
                </a:lnTo>
                <a:lnTo>
                  <a:pt x="338" y="1521"/>
                </a:lnTo>
                <a:lnTo>
                  <a:pt x="341" y="1516"/>
                </a:lnTo>
                <a:lnTo>
                  <a:pt x="346" y="1510"/>
                </a:lnTo>
                <a:lnTo>
                  <a:pt x="350" y="1505"/>
                </a:lnTo>
                <a:lnTo>
                  <a:pt x="355" y="1502"/>
                </a:lnTo>
                <a:lnTo>
                  <a:pt x="362" y="1498"/>
                </a:lnTo>
                <a:lnTo>
                  <a:pt x="362" y="1498"/>
                </a:lnTo>
                <a:lnTo>
                  <a:pt x="347" y="1452"/>
                </a:lnTo>
                <a:lnTo>
                  <a:pt x="332" y="1406"/>
                </a:lnTo>
                <a:lnTo>
                  <a:pt x="324" y="1383"/>
                </a:lnTo>
                <a:lnTo>
                  <a:pt x="316" y="1361"/>
                </a:lnTo>
                <a:lnTo>
                  <a:pt x="306" y="1339"/>
                </a:lnTo>
                <a:lnTo>
                  <a:pt x="295" y="1319"/>
                </a:lnTo>
                <a:lnTo>
                  <a:pt x="295" y="1319"/>
                </a:lnTo>
                <a:lnTo>
                  <a:pt x="297" y="1314"/>
                </a:lnTo>
                <a:lnTo>
                  <a:pt x="299" y="1311"/>
                </a:lnTo>
                <a:lnTo>
                  <a:pt x="302" y="1307"/>
                </a:lnTo>
                <a:lnTo>
                  <a:pt x="304" y="1303"/>
                </a:lnTo>
                <a:lnTo>
                  <a:pt x="304" y="1303"/>
                </a:lnTo>
                <a:lnTo>
                  <a:pt x="303" y="1286"/>
                </a:lnTo>
                <a:lnTo>
                  <a:pt x="303" y="1270"/>
                </a:lnTo>
                <a:lnTo>
                  <a:pt x="306" y="1253"/>
                </a:lnTo>
                <a:lnTo>
                  <a:pt x="309" y="1238"/>
                </a:lnTo>
                <a:lnTo>
                  <a:pt x="314" y="1210"/>
                </a:lnTo>
                <a:lnTo>
                  <a:pt x="317" y="1196"/>
                </a:lnTo>
                <a:lnTo>
                  <a:pt x="317" y="1182"/>
                </a:lnTo>
                <a:lnTo>
                  <a:pt x="317" y="1182"/>
                </a:lnTo>
                <a:lnTo>
                  <a:pt x="309" y="1179"/>
                </a:lnTo>
                <a:lnTo>
                  <a:pt x="303" y="1174"/>
                </a:lnTo>
                <a:lnTo>
                  <a:pt x="287" y="1169"/>
                </a:lnTo>
                <a:lnTo>
                  <a:pt x="270" y="1165"/>
                </a:lnTo>
                <a:lnTo>
                  <a:pt x="251" y="1162"/>
                </a:lnTo>
                <a:lnTo>
                  <a:pt x="232" y="1160"/>
                </a:lnTo>
                <a:lnTo>
                  <a:pt x="215" y="1159"/>
                </a:lnTo>
                <a:lnTo>
                  <a:pt x="183" y="1159"/>
                </a:lnTo>
                <a:lnTo>
                  <a:pt x="183" y="1159"/>
                </a:lnTo>
                <a:lnTo>
                  <a:pt x="175" y="1157"/>
                </a:lnTo>
                <a:lnTo>
                  <a:pt x="168" y="1154"/>
                </a:lnTo>
                <a:lnTo>
                  <a:pt x="154" y="1145"/>
                </a:lnTo>
                <a:lnTo>
                  <a:pt x="140" y="1138"/>
                </a:lnTo>
                <a:lnTo>
                  <a:pt x="132" y="1135"/>
                </a:lnTo>
                <a:lnTo>
                  <a:pt x="125" y="1132"/>
                </a:lnTo>
                <a:lnTo>
                  <a:pt x="125" y="1132"/>
                </a:lnTo>
                <a:lnTo>
                  <a:pt x="114" y="1124"/>
                </a:lnTo>
                <a:lnTo>
                  <a:pt x="104" y="1115"/>
                </a:lnTo>
                <a:lnTo>
                  <a:pt x="94" y="1106"/>
                </a:lnTo>
                <a:lnTo>
                  <a:pt x="84" y="1095"/>
                </a:lnTo>
                <a:lnTo>
                  <a:pt x="75" y="1084"/>
                </a:lnTo>
                <a:lnTo>
                  <a:pt x="66" y="1073"/>
                </a:lnTo>
                <a:lnTo>
                  <a:pt x="58" y="1060"/>
                </a:lnTo>
                <a:lnTo>
                  <a:pt x="49" y="1046"/>
                </a:lnTo>
                <a:lnTo>
                  <a:pt x="41" y="1032"/>
                </a:lnTo>
                <a:lnTo>
                  <a:pt x="35" y="1018"/>
                </a:lnTo>
                <a:lnTo>
                  <a:pt x="29" y="1003"/>
                </a:lnTo>
                <a:lnTo>
                  <a:pt x="22" y="987"/>
                </a:lnTo>
                <a:lnTo>
                  <a:pt x="18" y="971"/>
                </a:lnTo>
                <a:lnTo>
                  <a:pt x="13" y="955"/>
                </a:lnTo>
                <a:lnTo>
                  <a:pt x="9" y="938"/>
                </a:lnTo>
                <a:lnTo>
                  <a:pt x="6" y="920"/>
                </a:lnTo>
                <a:lnTo>
                  <a:pt x="6" y="920"/>
                </a:lnTo>
                <a:lnTo>
                  <a:pt x="4" y="900"/>
                </a:lnTo>
                <a:lnTo>
                  <a:pt x="2" y="878"/>
                </a:lnTo>
                <a:lnTo>
                  <a:pt x="0" y="853"/>
                </a:lnTo>
                <a:lnTo>
                  <a:pt x="0" y="828"/>
                </a:lnTo>
                <a:lnTo>
                  <a:pt x="0" y="804"/>
                </a:lnTo>
                <a:lnTo>
                  <a:pt x="1" y="779"/>
                </a:lnTo>
                <a:lnTo>
                  <a:pt x="3" y="755"/>
                </a:lnTo>
                <a:lnTo>
                  <a:pt x="6" y="731"/>
                </a:lnTo>
                <a:lnTo>
                  <a:pt x="6" y="731"/>
                </a:lnTo>
                <a:lnTo>
                  <a:pt x="9" y="719"/>
                </a:lnTo>
                <a:lnTo>
                  <a:pt x="14" y="707"/>
                </a:lnTo>
                <a:lnTo>
                  <a:pt x="18" y="697"/>
                </a:lnTo>
                <a:lnTo>
                  <a:pt x="23" y="687"/>
                </a:lnTo>
                <a:lnTo>
                  <a:pt x="29" y="677"/>
                </a:lnTo>
                <a:lnTo>
                  <a:pt x="35" y="669"/>
                </a:lnTo>
                <a:lnTo>
                  <a:pt x="48" y="653"/>
                </a:lnTo>
                <a:lnTo>
                  <a:pt x="48" y="653"/>
                </a:lnTo>
                <a:lnTo>
                  <a:pt x="55" y="650"/>
                </a:lnTo>
                <a:lnTo>
                  <a:pt x="63" y="647"/>
                </a:lnTo>
                <a:lnTo>
                  <a:pt x="77" y="639"/>
                </a:lnTo>
                <a:lnTo>
                  <a:pt x="91" y="631"/>
                </a:lnTo>
                <a:lnTo>
                  <a:pt x="97" y="628"/>
                </a:lnTo>
                <a:lnTo>
                  <a:pt x="105" y="625"/>
                </a:lnTo>
                <a:lnTo>
                  <a:pt x="105" y="625"/>
                </a:lnTo>
                <a:lnTo>
                  <a:pt x="115" y="623"/>
                </a:lnTo>
                <a:lnTo>
                  <a:pt x="127" y="621"/>
                </a:lnTo>
                <a:lnTo>
                  <a:pt x="139" y="619"/>
                </a:lnTo>
                <a:lnTo>
                  <a:pt x="151" y="619"/>
                </a:lnTo>
                <a:lnTo>
                  <a:pt x="162" y="619"/>
                </a:lnTo>
                <a:lnTo>
                  <a:pt x="173" y="621"/>
                </a:lnTo>
                <a:lnTo>
                  <a:pt x="184" y="623"/>
                </a:lnTo>
                <a:lnTo>
                  <a:pt x="193" y="627"/>
                </a:lnTo>
                <a:lnTo>
                  <a:pt x="193" y="627"/>
                </a:lnTo>
                <a:lnTo>
                  <a:pt x="206" y="636"/>
                </a:lnTo>
                <a:lnTo>
                  <a:pt x="218" y="645"/>
                </a:lnTo>
                <a:lnTo>
                  <a:pt x="229" y="655"/>
                </a:lnTo>
                <a:lnTo>
                  <a:pt x="240" y="667"/>
                </a:lnTo>
                <a:lnTo>
                  <a:pt x="248" y="680"/>
                </a:lnTo>
                <a:lnTo>
                  <a:pt x="257" y="692"/>
                </a:lnTo>
                <a:lnTo>
                  <a:pt x="264" y="705"/>
                </a:lnTo>
                <a:lnTo>
                  <a:pt x="271" y="719"/>
                </a:lnTo>
                <a:lnTo>
                  <a:pt x="271" y="719"/>
                </a:lnTo>
                <a:lnTo>
                  <a:pt x="271" y="698"/>
                </a:lnTo>
                <a:lnTo>
                  <a:pt x="272" y="678"/>
                </a:lnTo>
                <a:lnTo>
                  <a:pt x="274" y="659"/>
                </a:lnTo>
                <a:lnTo>
                  <a:pt x="278" y="642"/>
                </a:lnTo>
                <a:lnTo>
                  <a:pt x="283" y="625"/>
                </a:lnTo>
                <a:lnTo>
                  <a:pt x="291" y="609"/>
                </a:lnTo>
                <a:lnTo>
                  <a:pt x="298" y="594"/>
                </a:lnTo>
                <a:lnTo>
                  <a:pt x="308" y="580"/>
                </a:lnTo>
                <a:lnTo>
                  <a:pt x="308" y="580"/>
                </a:lnTo>
                <a:lnTo>
                  <a:pt x="305" y="576"/>
                </a:lnTo>
                <a:lnTo>
                  <a:pt x="301" y="572"/>
                </a:lnTo>
                <a:lnTo>
                  <a:pt x="296" y="571"/>
                </a:lnTo>
                <a:lnTo>
                  <a:pt x="291" y="570"/>
                </a:lnTo>
                <a:lnTo>
                  <a:pt x="282" y="568"/>
                </a:lnTo>
                <a:lnTo>
                  <a:pt x="279" y="566"/>
                </a:lnTo>
                <a:lnTo>
                  <a:pt x="277" y="563"/>
                </a:lnTo>
                <a:lnTo>
                  <a:pt x="277" y="563"/>
                </a:lnTo>
                <a:lnTo>
                  <a:pt x="276" y="561"/>
                </a:lnTo>
                <a:lnTo>
                  <a:pt x="276" y="559"/>
                </a:lnTo>
                <a:lnTo>
                  <a:pt x="277" y="553"/>
                </a:lnTo>
                <a:lnTo>
                  <a:pt x="279" y="548"/>
                </a:lnTo>
                <a:lnTo>
                  <a:pt x="282" y="543"/>
                </a:lnTo>
                <a:lnTo>
                  <a:pt x="287" y="536"/>
                </a:lnTo>
                <a:lnTo>
                  <a:pt x="289" y="530"/>
                </a:lnTo>
                <a:lnTo>
                  <a:pt x="291" y="522"/>
                </a:lnTo>
                <a:lnTo>
                  <a:pt x="291" y="515"/>
                </a:lnTo>
                <a:lnTo>
                  <a:pt x="291" y="515"/>
                </a:lnTo>
                <a:lnTo>
                  <a:pt x="286" y="511"/>
                </a:lnTo>
                <a:lnTo>
                  <a:pt x="279" y="508"/>
                </a:lnTo>
                <a:lnTo>
                  <a:pt x="266" y="504"/>
                </a:lnTo>
                <a:lnTo>
                  <a:pt x="253" y="498"/>
                </a:lnTo>
                <a:lnTo>
                  <a:pt x="248" y="494"/>
                </a:lnTo>
                <a:lnTo>
                  <a:pt x="244" y="490"/>
                </a:lnTo>
                <a:lnTo>
                  <a:pt x="244" y="490"/>
                </a:lnTo>
                <a:lnTo>
                  <a:pt x="244" y="486"/>
                </a:lnTo>
                <a:lnTo>
                  <a:pt x="245" y="481"/>
                </a:lnTo>
                <a:lnTo>
                  <a:pt x="248" y="471"/>
                </a:lnTo>
                <a:lnTo>
                  <a:pt x="252" y="459"/>
                </a:lnTo>
                <a:lnTo>
                  <a:pt x="256" y="448"/>
                </a:lnTo>
                <a:lnTo>
                  <a:pt x="256" y="448"/>
                </a:lnTo>
                <a:lnTo>
                  <a:pt x="252" y="444"/>
                </a:lnTo>
                <a:lnTo>
                  <a:pt x="248" y="440"/>
                </a:lnTo>
                <a:lnTo>
                  <a:pt x="237" y="433"/>
                </a:lnTo>
                <a:lnTo>
                  <a:pt x="227" y="428"/>
                </a:lnTo>
                <a:lnTo>
                  <a:pt x="221" y="425"/>
                </a:lnTo>
                <a:lnTo>
                  <a:pt x="216" y="422"/>
                </a:lnTo>
                <a:lnTo>
                  <a:pt x="216" y="422"/>
                </a:lnTo>
                <a:lnTo>
                  <a:pt x="222" y="411"/>
                </a:lnTo>
                <a:lnTo>
                  <a:pt x="228" y="399"/>
                </a:lnTo>
                <a:lnTo>
                  <a:pt x="232" y="387"/>
                </a:lnTo>
                <a:lnTo>
                  <a:pt x="235" y="373"/>
                </a:lnTo>
                <a:lnTo>
                  <a:pt x="235" y="373"/>
                </a:lnTo>
                <a:lnTo>
                  <a:pt x="232" y="368"/>
                </a:lnTo>
                <a:lnTo>
                  <a:pt x="227" y="363"/>
                </a:lnTo>
                <a:lnTo>
                  <a:pt x="221" y="359"/>
                </a:lnTo>
                <a:lnTo>
                  <a:pt x="215" y="356"/>
                </a:lnTo>
                <a:lnTo>
                  <a:pt x="202" y="350"/>
                </a:lnTo>
                <a:lnTo>
                  <a:pt x="197" y="345"/>
                </a:lnTo>
                <a:lnTo>
                  <a:pt x="191" y="340"/>
                </a:lnTo>
                <a:lnTo>
                  <a:pt x="191" y="340"/>
                </a:lnTo>
                <a:lnTo>
                  <a:pt x="193" y="335"/>
                </a:lnTo>
                <a:lnTo>
                  <a:pt x="196" y="329"/>
                </a:lnTo>
                <a:lnTo>
                  <a:pt x="198" y="324"/>
                </a:lnTo>
                <a:lnTo>
                  <a:pt x="202" y="320"/>
                </a:lnTo>
                <a:lnTo>
                  <a:pt x="210" y="311"/>
                </a:lnTo>
                <a:lnTo>
                  <a:pt x="216" y="304"/>
                </a:lnTo>
                <a:lnTo>
                  <a:pt x="216" y="304"/>
                </a:lnTo>
                <a:lnTo>
                  <a:pt x="214" y="299"/>
                </a:lnTo>
                <a:lnTo>
                  <a:pt x="210" y="296"/>
                </a:lnTo>
                <a:lnTo>
                  <a:pt x="202" y="291"/>
                </a:lnTo>
                <a:lnTo>
                  <a:pt x="192" y="287"/>
                </a:lnTo>
                <a:lnTo>
                  <a:pt x="183" y="282"/>
                </a:lnTo>
                <a:lnTo>
                  <a:pt x="183" y="282"/>
                </a:lnTo>
                <a:lnTo>
                  <a:pt x="176" y="265"/>
                </a:lnTo>
                <a:lnTo>
                  <a:pt x="168" y="248"/>
                </a:lnTo>
                <a:lnTo>
                  <a:pt x="150" y="214"/>
                </a:lnTo>
                <a:lnTo>
                  <a:pt x="142" y="198"/>
                </a:lnTo>
                <a:lnTo>
                  <a:pt x="136" y="181"/>
                </a:lnTo>
                <a:lnTo>
                  <a:pt x="134" y="172"/>
                </a:lnTo>
                <a:lnTo>
                  <a:pt x="132" y="163"/>
                </a:lnTo>
                <a:lnTo>
                  <a:pt x="131" y="154"/>
                </a:lnTo>
                <a:lnTo>
                  <a:pt x="131" y="145"/>
                </a:lnTo>
                <a:lnTo>
                  <a:pt x="131" y="145"/>
                </a:lnTo>
                <a:lnTo>
                  <a:pt x="137" y="141"/>
                </a:lnTo>
                <a:lnTo>
                  <a:pt x="140" y="136"/>
                </a:lnTo>
                <a:lnTo>
                  <a:pt x="143" y="128"/>
                </a:lnTo>
                <a:lnTo>
                  <a:pt x="146" y="122"/>
                </a:lnTo>
                <a:lnTo>
                  <a:pt x="150" y="107"/>
                </a:lnTo>
                <a:lnTo>
                  <a:pt x="152" y="94"/>
                </a:lnTo>
                <a:lnTo>
                  <a:pt x="152" y="94"/>
                </a:lnTo>
                <a:lnTo>
                  <a:pt x="164" y="89"/>
                </a:lnTo>
                <a:lnTo>
                  <a:pt x="173" y="83"/>
                </a:lnTo>
                <a:lnTo>
                  <a:pt x="190" y="70"/>
                </a:lnTo>
                <a:lnTo>
                  <a:pt x="199" y="64"/>
                </a:lnTo>
                <a:lnTo>
                  <a:pt x="208" y="59"/>
                </a:lnTo>
                <a:lnTo>
                  <a:pt x="219" y="54"/>
                </a:lnTo>
                <a:lnTo>
                  <a:pt x="231" y="52"/>
                </a:lnTo>
                <a:lnTo>
                  <a:pt x="231" y="52"/>
                </a:lnTo>
                <a:lnTo>
                  <a:pt x="238" y="51"/>
                </a:lnTo>
                <a:lnTo>
                  <a:pt x="246" y="52"/>
                </a:lnTo>
                <a:lnTo>
                  <a:pt x="253" y="53"/>
                </a:lnTo>
                <a:lnTo>
                  <a:pt x="260" y="54"/>
                </a:lnTo>
                <a:lnTo>
                  <a:pt x="273" y="59"/>
                </a:lnTo>
                <a:lnTo>
                  <a:pt x="284" y="66"/>
                </a:lnTo>
                <a:lnTo>
                  <a:pt x="296" y="74"/>
                </a:lnTo>
                <a:lnTo>
                  <a:pt x="307" y="82"/>
                </a:lnTo>
                <a:lnTo>
                  <a:pt x="328" y="99"/>
                </a:lnTo>
                <a:lnTo>
                  <a:pt x="328" y="99"/>
                </a:lnTo>
                <a:lnTo>
                  <a:pt x="336" y="128"/>
                </a:lnTo>
                <a:lnTo>
                  <a:pt x="343" y="156"/>
                </a:lnTo>
                <a:lnTo>
                  <a:pt x="353" y="183"/>
                </a:lnTo>
                <a:lnTo>
                  <a:pt x="362" y="210"/>
                </a:lnTo>
                <a:lnTo>
                  <a:pt x="383" y="262"/>
                </a:lnTo>
                <a:lnTo>
                  <a:pt x="404" y="313"/>
                </a:lnTo>
                <a:lnTo>
                  <a:pt x="426" y="364"/>
                </a:lnTo>
                <a:lnTo>
                  <a:pt x="446" y="415"/>
                </a:lnTo>
                <a:lnTo>
                  <a:pt x="455" y="441"/>
                </a:lnTo>
                <a:lnTo>
                  <a:pt x="463" y="468"/>
                </a:lnTo>
                <a:lnTo>
                  <a:pt x="472" y="494"/>
                </a:lnTo>
                <a:lnTo>
                  <a:pt x="478" y="521"/>
                </a:lnTo>
                <a:lnTo>
                  <a:pt x="478" y="521"/>
                </a:lnTo>
                <a:lnTo>
                  <a:pt x="490" y="528"/>
                </a:lnTo>
                <a:lnTo>
                  <a:pt x="502" y="534"/>
                </a:lnTo>
                <a:lnTo>
                  <a:pt x="514" y="540"/>
                </a:lnTo>
                <a:lnTo>
                  <a:pt x="526" y="547"/>
                </a:lnTo>
                <a:lnTo>
                  <a:pt x="526" y="547"/>
                </a:lnTo>
                <a:lnTo>
                  <a:pt x="560" y="612"/>
                </a:lnTo>
                <a:lnTo>
                  <a:pt x="595" y="680"/>
                </a:lnTo>
                <a:lnTo>
                  <a:pt x="595" y="680"/>
                </a:lnTo>
                <a:lnTo>
                  <a:pt x="613" y="747"/>
                </a:lnTo>
                <a:lnTo>
                  <a:pt x="631" y="817"/>
                </a:lnTo>
                <a:lnTo>
                  <a:pt x="631" y="817"/>
                </a:lnTo>
                <a:lnTo>
                  <a:pt x="630" y="826"/>
                </a:lnTo>
                <a:lnTo>
                  <a:pt x="630" y="836"/>
                </a:lnTo>
                <a:lnTo>
                  <a:pt x="630" y="855"/>
                </a:lnTo>
                <a:lnTo>
                  <a:pt x="632" y="899"/>
                </a:lnTo>
                <a:lnTo>
                  <a:pt x="632" y="920"/>
                </a:lnTo>
                <a:lnTo>
                  <a:pt x="630" y="943"/>
                </a:lnTo>
                <a:lnTo>
                  <a:pt x="628" y="955"/>
                </a:lnTo>
                <a:lnTo>
                  <a:pt x="626" y="965"/>
                </a:lnTo>
                <a:lnTo>
                  <a:pt x="622" y="976"/>
                </a:lnTo>
                <a:lnTo>
                  <a:pt x="617" y="987"/>
                </a:lnTo>
                <a:lnTo>
                  <a:pt x="617" y="987"/>
                </a:lnTo>
                <a:lnTo>
                  <a:pt x="620" y="989"/>
                </a:lnTo>
                <a:lnTo>
                  <a:pt x="623" y="992"/>
                </a:lnTo>
                <a:lnTo>
                  <a:pt x="626" y="1001"/>
                </a:lnTo>
                <a:lnTo>
                  <a:pt x="628" y="1011"/>
                </a:lnTo>
                <a:lnTo>
                  <a:pt x="631" y="1022"/>
                </a:lnTo>
                <a:lnTo>
                  <a:pt x="634" y="1034"/>
                </a:lnTo>
                <a:lnTo>
                  <a:pt x="637" y="1045"/>
                </a:lnTo>
                <a:lnTo>
                  <a:pt x="641" y="1054"/>
                </a:lnTo>
                <a:lnTo>
                  <a:pt x="643" y="1059"/>
                </a:lnTo>
                <a:lnTo>
                  <a:pt x="646" y="1062"/>
                </a:lnTo>
                <a:lnTo>
                  <a:pt x="646" y="1062"/>
                </a:lnTo>
                <a:lnTo>
                  <a:pt x="644" y="1069"/>
                </a:lnTo>
                <a:lnTo>
                  <a:pt x="645" y="1076"/>
                </a:lnTo>
                <a:lnTo>
                  <a:pt x="646" y="1082"/>
                </a:lnTo>
                <a:lnTo>
                  <a:pt x="651" y="1089"/>
                </a:lnTo>
                <a:lnTo>
                  <a:pt x="651" y="1089"/>
                </a:lnTo>
                <a:lnTo>
                  <a:pt x="655" y="1073"/>
                </a:lnTo>
                <a:lnTo>
                  <a:pt x="657" y="1054"/>
                </a:lnTo>
                <a:lnTo>
                  <a:pt x="659" y="1036"/>
                </a:lnTo>
                <a:lnTo>
                  <a:pt x="659" y="1018"/>
                </a:lnTo>
                <a:lnTo>
                  <a:pt x="660" y="982"/>
                </a:lnTo>
                <a:lnTo>
                  <a:pt x="660" y="964"/>
                </a:lnTo>
                <a:lnTo>
                  <a:pt x="661" y="947"/>
                </a:lnTo>
                <a:lnTo>
                  <a:pt x="661" y="947"/>
                </a:lnTo>
                <a:lnTo>
                  <a:pt x="664" y="931"/>
                </a:lnTo>
                <a:lnTo>
                  <a:pt x="667" y="915"/>
                </a:lnTo>
                <a:lnTo>
                  <a:pt x="670" y="898"/>
                </a:lnTo>
                <a:lnTo>
                  <a:pt x="671" y="881"/>
                </a:lnTo>
                <a:lnTo>
                  <a:pt x="671" y="881"/>
                </a:lnTo>
                <a:lnTo>
                  <a:pt x="672" y="852"/>
                </a:lnTo>
                <a:lnTo>
                  <a:pt x="671" y="823"/>
                </a:lnTo>
                <a:lnTo>
                  <a:pt x="672" y="795"/>
                </a:lnTo>
                <a:lnTo>
                  <a:pt x="673" y="781"/>
                </a:lnTo>
                <a:lnTo>
                  <a:pt x="675" y="768"/>
                </a:lnTo>
                <a:lnTo>
                  <a:pt x="675" y="768"/>
                </a:lnTo>
                <a:lnTo>
                  <a:pt x="677" y="765"/>
                </a:lnTo>
                <a:lnTo>
                  <a:pt x="680" y="761"/>
                </a:lnTo>
                <a:lnTo>
                  <a:pt x="682" y="758"/>
                </a:lnTo>
                <a:lnTo>
                  <a:pt x="684" y="755"/>
                </a:lnTo>
                <a:lnTo>
                  <a:pt x="684" y="755"/>
                </a:lnTo>
                <a:lnTo>
                  <a:pt x="685" y="747"/>
                </a:lnTo>
                <a:lnTo>
                  <a:pt x="686" y="740"/>
                </a:lnTo>
                <a:lnTo>
                  <a:pt x="686" y="726"/>
                </a:lnTo>
                <a:lnTo>
                  <a:pt x="687" y="718"/>
                </a:lnTo>
                <a:lnTo>
                  <a:pt x="688" y="711"/>
                </a:lnTo>
                <a:lnTo>
                  <a:pt x="690" y="704"/>
                </a:lnTo>
                <a:lnTo>
                  <a:pt x="695" y="698"/>
                </a:lnTo>
                <a:lnTo>
                  <a:pt x="695" y="698"/>
                </a:lnTo>
                <a:lnTo>
                  <a:pt x="692" y="687"/>
                </a:lnTo>
                <a:lnTo>
                  <a:pt x="692" y="677"/>
                </a:lnTo>
                <a:lnTo>
                  <a:pt x="694" y="668"/>
                </a:lnTo>
                <a:lnTo>
                  <a:pt x="699" y="658"/>
                </a:lnTo>
                <a:lnTo>
                  <a:pt x="699" y="658"/>
                </a:lnTo>
                <a:lnTo>
                  <a:pt x="692" y="651"/>
                </a:lnTo>
                <a:lnTo>
                  <a:pt x="690" y="646"/>
                </a:lnTo>
                <a:lnTo>
                  <a:pt x="688" y="642"/>
                </a:lnTo>
                <a:lnTo>
                  <a:pt x="688" y="642"/>
                </a:lnTo>
                <a:lnTo>
                  <a:pt x="688" y="635"/>
                </a:lnTo>
                <a:lnTo>
                  <a:pt x="690" y="629"/>
                </a:lnTo>
                <a:lnTo>
                  <a:pt x="694" y="625"/>
                </a:lnTo>
                <a:lnTo>
                  <a:pt x="698" y="622"/>
                </a:lnTo>
                <a:lnTo>
                  <a:pt x="706" y="614"/>
                </a:lnTo>
                <a:lnTo>
                  <a:pt x="710" y="611"/>
                </a:lnTo>
                <a:lnTo>
                  <a:pt x="713" y="607"/>
                </a:lnTo>
                <a:lnTo>
                  <a:pt x="713" y="607"/>
                </a:lnTo>
                <a:lnTo>
                  <a:pt x="713" y="600"/>
                </a:lnTo>
                <a:lnTo>
                  <a:pt x="712" y="594"/>
                </a:lnTo>
                <a:lnTo>
                  <a:pt x="714" y="580"/>
                </a:lnTo>
                <a:lnTo>
                  <a:pt x="716" y="565"/>
                </a:lnTo>
                <a:lnTo>
                  <a:pt x="720" y="549"/>
                </a:lnTo>
                <a:lnTo>
                  <a:pt x="723" y="532"/>
                </a:lnTo>
                <a:lnTo>
                  <a:pt x="727" y="515"/>
                </a:lnTo>
                <a:lnTo>
                  <a:pt x="729" y="496"/>
                </a:lnTo>
                <a:lnTo>
                  <a:pt x="730" y="478"/>
                </a:lnTo>
                <a:lnTo>
                  <a:pt x="730" y="478"/>
                </a:lnTo>
                <a:lnTo>
                  <a:pt x="734" y="472"/>
                </a:lnTo>
                <a:lnTo>
                  <a:pt x="736" y="470"/>
                </a:lnTo>
                <a:lnTo>
                  <a:pt x="740" y="468"/>
                </a:lnTo>
                <a:lnTo>
                  <a:pt x="740" y="468"/>
                </a:lnTo>
                <a:lnTo>
                  <a:pt x="736" y="465"/>
                </a:lnTo>
                <a:lnTo>
                  <a:pt x="734" y="462"/>
                </a:lnTo>
                <a:lnTo>
                  <a:pt x="732" y="459"/>
                </a:lnTo>
                <a:lnTo>
                  <a:pt x="730" y="456"/>
                </a:lnTo>
                <a:lnTo>
                  <a:pt x="729" y="448"/>
                </a:lnTo>
                <a:lnTo>
                  <a:pt x="730" y="443"/>
                </a:lnTo>
                <a:lnTo>
                  <a:pt x="730" y="443"/>
                </a:lnTo>
                <a:lnTo>
                  <a:pt x="713" y="426"/>
                </a:lnTo>
                <a:lnTo>
                  <a:pt x="697" y="408"/>
                </a:lnTo>
                <a:lnTo>
                  <a:pt x="682" y="389"/>
                </a:lnTo>
                <a:lnTo>
                  <a:pt x="666" y="372"/>
                </a:lnTo>
                <a:lnTo>
                  <a:pt x="666" y="372"/>
                </a:lnTo>
                <a:lnTo>
                  <a:pt x="664" y="364"/>
                </a:lnTo>
                <a:lnTo>
                  <a:pt x="660" y="355"/>
                </a:lnTo>
                <a:lnTo>
                  <a:pt x="654" y="340"/>
                </a:lnTo>
                <a:lnTo>
                  <a:pt x="646" y="324"/>
                </a:lnTo>
                <a:lnTo>
                  <a:pt x="644" y="317"/>
                </a:lnTo>
                <a:lnTo>
                  <a:pt x="642" y="307"/>
                </a:lnTo>
                <a:lnTo>
                  <a:pt x="642" y="307"/>
                </a:lnTo>
                <a:lnTo>
                  <a:pt x="641" y="298"/>
                </a:lnTo>
                <a:lnTo>
                  <a:pt x="641" y="289"/>
                </a:lnTo>
                <a:lnTo>
                  <a:pt x="643" y="271"/>
                </a:lnTo>
                <a:lnTo>
                  <a:pt x="646" y="251"/>
                </a:lnTo>
                <a:lnTo>
                  <a:pt x="651" y="232"/>
                </a:lnTo>
                <a:lnTo>
                  <a:pt x="657" y="214"/>
                </a:lnTo>
                <a:lnTo>
                  <a:pt x="665" y="196"/>
                </a:lnTo>
                <a:lnTo>
                  <a:pt x="672" y="180"/>
                </a:lnTo>
                <a:lnTo>
                  <a:pt x="680" y="165"/>
                </a:lnTo>
                <a:lnTo>
                  <a:pt x="680" y="165"/>
                </a:lnTo>
                <a:lnTo>
                  <a:pt x="684" y="158"/>
                </a:lnTo>
                <a:lnTo>
                  <a:pt x="691" y="153"/>
                </a:lnTo>
                <a:lnTo>
                  <a:pt x="707" y="139"/>
                </a:lnTo>
                <a:lnTo>
                  <a:pt x="715" y="131"/>
                </a:lnTo>
                <a:lnTo>
                  <a:pt x="721" y="124"/>
                </a:lnTo>
                <a:lnTo>
                  <a:pt x="723" y="120"/>
                </a:lnTo>
                <a:lnTo>
                  <a:pt x="726" y="115"/>
                </a:lnTo>
                <a:lnTo>
                  <a:pt x="726" y="111"/>
                </a:lnTo>
                <a:lnTo>
                  <a:pt x="726" y="106"/>
                </a:lnTo>
                <a:lnTo>
                  <a:pt x="726" y="106"/>
                </a:lnTo>
                <a:lnTo>
                  <a:pt x="730" y="106"/>
                </a:lnTo>
                <a:lnTo>
                  <a:pt x="733" y="105"/>
                </a:lnTo>
                <a:lnTo>
                  <a:pt x="736" y="100"/>
                </a:lnTo>
                <a:lnTo>
                  <a:pt x="738" y="96"/>
                </a:lnTo>
                <a:lnTo>
                  <a:pt x="743" y="87"/>
                </a:lnTo>
                <a:lnTo>
                  <a:pt x="746" y="83"/>
                </a:lnTo>
                <a:lnTo>
                  <a:pt x="750" y="81"/>
                </a:lnTo>
                <a:lnTo>
                  <a:pt x="750" y="81"/>
                </a:lnTo>
                <a:lnTo>
                  <a:pt x="751" y="76"/>
                </a:lnTo>
                <a:lnTo>
                  <a:pt x="753" y="70"/>
                </a:lnTo>
                <a:lnTo>
                  <a:pt x="756" y="66"/>
                </a:lnTo>
                <a:lnTo>
                  <a:pt x="757" y="60"/>
                </a:lnTo>
                <a:lnTo>
                  <a:pt x="757" y="60"/>
                </a:lnTo>
                <a:lnTo>
                  <a:pt x="763" y="59"/>
                </a:lnTo>
                <a:lnTo>
                  <a:pt x="768" y="56"/>
                </a:lnTo>
                <a:lnTo>
                  <a:pt x="773" y="54"/>
                </a:lnTo>
                <a:lnTo>
                  <a:pt x="776" y="50"/>
                </a:lnTo>
                <a:lnTo>
                  <a:pt x="782" y="41"/>
                </a:lnTo>
                <a:lnTo>
                  <a:pt x="788" y="32"/>
                </a:lnTo>
                <a:lnTo>
                  <a:pt x="793" y="22"/>
                </a:lnTo>
                <a:lnTo>
                  <a:pt x="798" y="13"/>
                </a:lnTo>
                <a:lnTo>
                  <a:pt x="802" y="9"/>
                </a:lnTo>
                <a:lnTo>
                  <a:pt x="805" y="5"/>
                </a:lnTo>
                <a:lnTo>
                  <a:pt x="809" y="2"/>
                </a:lnTo>
                <a:lnTo>
                  <a:pt x="814" y="0"/>
                </a:lnTo>
                <a:lnTo>
                  <a:pt x="814" y="0"/>
                </a:lnTo>
                <a:lnTo>
                  <a:pt x="818" y="8"/>
                </a:lnTo>
                <a:lnTo>
                  <a:pt x="819" y="17"/>
                </a:lnTo>
                <a:lnTo>
                  <a:pt x="820" y="25"/>
                </a:lnTo>
                <a:lnTo>
                  <a:pt x="820" y="34"/>
                </a:lnTo>
                <a:lnTo>
                  <a:pt x="819" y="51"/>
                </a:lnTo>
                <a:lnTo>
                  <a:pt x="820" y="61"/>
                </a:lnTo>
                <a:lnTo>
                  <a:pt x="821" y="70"/>
                </a:lnTo>
                <a:lnTo>
                  <a:pt x="821" y="70"/>
                </a:lnTo>
                <a:lnTo>
                  <a:pt x="825" y="83"/>
                </a:lnTo>
                <a:lnTo>
                  <a:pt x="831" y="95"/>
                </a:lnTo>
                <a:lnTo>
                  <a:pt x="837" y="108"/>
                </a:lnTo>
                <a:lnTo>
                  <a:pt x="844" y="120"/>
                </a:lnTo>
                <a:lnTo>
                  <a:pt x="859" y="143"/>
                </a:lnTo>
                <a:lnTo>
                  <a:pt x="867" y="156"/>
                </a:lnTo>
                <a:lnTo>
                  <a:pt x="873" y="168"/>
                </a:lnTo>
                <a:lnTo>
                  <a:pt x="873" y="168"/>
                </a:lnTo>
                <a:lnTo>
                  <a:pt x="882" y="193"/>
                </a:lnTo>
                <a:lnTo>
                  <a:pt x="888" y="217"/>
                </a:lnTo>
                <a:lnTo>
                  <a:pt x="894" y="242"/>
                </a:lnTo>
                <a:lnTo>
                  <a:pt x="896" y="265"/>
                </a:lnTo>
                <a:lnTo>
                  <a:pt x="895" y="289"/>
                </a:lnTo>
                <a:lnTo>
                  <a:pt x="894" y="312"/>
                </a:lnTo>
                <a:lnTo>
                  <a:pt x="889" y="336"/>
                </a:lnTo>
                <a:lnTo>
                  <a:pt x="883" y="359"/>
                </a:lnTo>
                <a:lnTo>
                  <a:pt x="883" y="359"/>
                </a:lnTo>
                <a:lnTo>
                  <a:pt x="877" y="368"/>
                </a:lnTo>
                <a:lnTo>
                  <a:pt x="870" y="377"/>
                </a:lnTo>
                <a:lnTo>
                  <a:pt x="858" y="395"/>
                </a:lnTo>
                <a:lnTo>
                  <a:pt x="847" y="413"/>
                </a:lnTo>
                <a:lnTo>
                  <a:pt x="840" y="422"/>
                </a:lnTo>
                <a:lnTo>
                  <a:pt x="834" y="430"/>
                </a:lnTo>
                <a:lnTo>
                  <a:pt x="834" y="430"/>
                </a:lnTo>
                <a:lnTo>
                  <a:pt x="839" y="442"/>
                </a:lnTo>
                <a:lnTo>
                  <a:pt x="841" y="447"/>
                </a:lnTo>
                <a:lnTo>
                  <a:pt x="841" y="455"/>
                </a:lnTo>
                <a:lnTo>
                  <a:pt x="841" y="455"/>
                </a:lnTo>
                <a:lnTo>
                  <a:pt x="840" y="458"/>
                </a:lnTo>
                <a:lnTo>
                  <a:pt x="839" y="459"/>
                </a:lnTo>
                <a:lnTo>
                  <a:pt x="835" y="462"/>
                </a:lnTo>
                <a:lnTo>
                  <a:pt x="829" y="464"/>
                </a:lnTo>
                <a:lnTo>
                  <a:pt x="827" y="465"/>
                </a:lnTo>
                <a:lnTo>
                  <a:pt x="825" y="468"/>
                </a:lnTo>
                <a:lnTo>
                  <a:pt x="825" y="468"/>
                </a:lnTo>
                <a:lnTo>
                  <a:pt x="828" y="479"/>
                </a:lnTo>
                <a:lnTo>
                  <a:pt x="831" y="494"/>
                </a:lnTo>
                <a:lnTo>
                  <a:pt x="832" y="509"/>
                </a:lnTo>
                <a:lnTo>
                  <a:pt x="833" y="526"/>
                </a:lnTo>
                <a:lnTo>
                  <a:pt x="833" y="560"/>
                </a:lnTo>
                <a:lnTo>
                  <a:pt x="834" y="592"/>
                </a:lnTo>
                <a:lnTo>
                  <a:pt x="834" y="592"/>
                </a:lnTo>
                <a:lnTo>
                  <a:pt x="835" y="598"/>
                </a:lnTo>
                <a:lnTo>
                  <a:pt x="837" y="604"/>
                </a:lnTo>
                <a:lnTo>
                  <a:pt x="837" y="606"/>
                </a:lnTo>
                <a:lnTo>
                  <a:pt x="837" y="608"/>
                </a:lnTo>
                <a:lnTo>
                  <a:pt x="836" y="611"/>
                </a:lnTo>
                <a:lnTo>
                  <a:pt x="834" y="613"/>
                </a:lnTo>
                <a:lnTo>
                  <a:pt x="834" y="613"/>
                </a:lnTo>
                <a:lnTo>
                  <a:pt x="839" y="617"/>
                </a:lnTo>
                <a:lnTo>
                  <a:pt x="844" y="624"/>
                </a:lnTo>
                <a:lnTo>
                  <a:pt x="852" y="638"/>
                </a:lnTo>
                <a:lnTo>
                  <a:pt x="852" y="638"/>
                </a:lnTo>
                <a:lnTo>
                  <a:pt x="850" y="645"/>
                </a:lnTo>
                <a:lnTo>
                  <a:pt x="846" y="652"/>
                </a:lnTo>
                <a:lnTo>
                  <a:pt x="842" y="658"/>
                </a:lnTo>
                <a:lnTo>
                  <a:pt x="840" y="665"/>
                </a:lnTo>
                <a:lnTo>
                  <a:pt x="840" y="665"/>
                </a:lnTo>
                <a:lnTo>
                  <a:pt x="839" y="671"/>
                </a:lnTo>
                <a:lnTo>
                  <a:pt x="839" y="676"/>
                </a:lnTo>
                <a:lnTo>
                  <a:pt x="841" y="688"/>
                </a:lnTo>
                <a:lnTo>
                  <a:pt x="844" y="701"/>
                </a:lnTo>
                <a:lnTo>
                  <a:pt x="846" y="713"/>
                </a:lnTo>
                <a:lnTo>
                  <a:pt x="846" y="713"/>
                </a:lnTo>
                <a:lnTo>
                  <a:pt x="846" y="721"/>
                </a:lnTo>
                <a:lnTo>
                  <a:pt x="843" y="730"/>
                </a:lnTo>
                <a:lnTo>
                  <a:pt x="842" y="738"/>
                </a:lnTo>
                <a:lnTo>
                  <a:pt x="841" y="748"/>
                </a:lnTo>
                <a:lnTo>
                  <a:pt x="841" y="748"/>
                </a:lnTo>
                <a:lnTo>
                  <a:pt x="843" y="773"/>
                </a:lnTo>
                <a:lnTo>
                  <a:pt x="844" y="797"/>
                </a:lnTo>
                <a:lnTo>
                  <a:pt x="846" y="822"/>
                </a:lnTo>
                <a:lnTo>
                  <a:pt x="846" y="834"/>
                </a:lnTo>
                <a:lnTo>
                  <a:pt x="843" y="846"/>
                </a:lnTo>
                <a:lnTo>
                  <a:pt x="843" y="846"/>
                </a:lnTo>
                <a:lnTo>
                  <a:pt x="844" y="849"/>
                </a:lnTo>
                <a:lnTo>
                  <a:pt x="843" y="851"/>
                </a:lnTo>
                <a:lnTo>
                  <a:pt x="842" y="852"/>
                </a:lnTo>
                <a:lnTo>
                  <a:pt x="841" y="853"/>
                </a:lnTo>
                <a:lnTo>
                  <a:pt x="838" y="855"/>
                </a:lnTo>
                <a:lnTo>
                  <a:pt x="836" y="856"/>
                </a:lnTo>
                <a:lnTo>
                  <a:pt x="836" y="858"/>
                </a:lnTo>
                <a:lnTo>
                  <a:pt x="836" y="858"/>
                </a:lnTo>
                <a:lnTo>
                  <a:pt x="844" y="884"/>
                </a:lnTo>
                <a:lnTo>
                  <a:pt x="855" y="909"/>
                </a:lnTo>
                <a:lnTo>
                  <a:pt x="877" y="958"/>
                </a:lnTo>
                <a:lnTo>
                  <a:pt x="877" y="958"/>
                </a:lnTo>
                <a:lnTo>
                  <a:pt x="880" y="953"/>
                </a:lnTo>
                <a:lnTo>
                  <a:pt x="882" y="946"/>
                </a:lnTo>
                <a:lnTo>
                  <a:pt x="885" y="931"/>
                </a:lnTo>
                <a:lnTo>
                  <a:pt x="885" y="916"/>
                </a:lnTo>
                <a:lnTo>
                  <a:pt x="885" y="903"/>
                </a:lnTo>
                <a:lnTo>
                  <a:pt x="885" y="903"/>
                </a:lnTo>
                <a:lnTo>
                  <a:pt x="894" y="878"/>
                </a:lnTo>
                <a:lnTo>
                  <a:pt x="900" y="851"/>
                </a:lnTo>
                <a:lnTo>
                  <a:pt x="903" y="837"/>
                </a:lnTo>
                <a:lnTo>
                  <a:pt x="906" y="823"/>
                </a:lnTo>
                <a:lnTo>
                  <a:pt x="907" y="810"/>
                </a:lnTo>
                <a:lnTo>
                  <a:pt x="907" y="797"/>
                </a:lnTo>
                <a:lnTo>
                  <a:pt x="907" y="797"/>
                </a:lnTo>
                <a:lnTo>
                  <a:pt x="911" y="791"/>
                </a:lnTo>
                <a:lnTo>
                  <a:pt x="913" y="788"/>
                </a:lnTo>
                <a:lnTo>
                  <a:pt x="916" y="786"/>
                </a:lnTo>
                <a:lnTo>
                  <a:pt x="916" y="786"/>
                </a:lnTo>
                <a:lnTo>
                  <a:pt x="915" y="775"/>
                </a:lnTo>
                <a:lnTo>
                  <a:pt x="916" y="763"/>
                </a:lnTo>
                <a:lnTo>
                  <a:pt x="919" y="736"/>
                </a:lnTo>
                <a:lnTo>
                  <a:pt x="920" y="722"/>
                </a:lnTo>
                <a:lnTo>
                  <a:pt x="922" y="708"/>
                </a:lnTo>
                <a:lnTo>
                  <a:pt x="922" y="695"/>
                </a:lnTo>
                <a:lnTo>
                  <a:pt x="920" y="682"/>
                </a:lnTo>
                <a:lnTo>
                  <a:pt x="920" y="682"/>
                </a:lnTo>
                <a:lnTo>
                  <a:pt x="924" y="680"/>
                </a:lnTo>
                <a:lnTo>
                  <a:pt x="926" y="677"/>
                </a:lnTo>
                <a:lnTo>
                  <a:pt x="930" y="671"/>
                </a:lnTo>
                <a:lnTo>
                  <a:pt x="931" y="669"/>
                </a:lnTo>
                <a:lnTo>
                  <a:pt x="933" y="667"/>
                </a:lnTo>
                <a:lnTo>
                  <a:pt x="937" y="666"/>
                </a:lnTo>
                <a:lnTo>
                  <a:pt x="940" y="667"/>
                </a:lnTo>
                <a:lnTo>
                  <a:pt x="940" y="667"/>
                </a:lnTo>
                <a:lnTo>
                  <a:pt x="949" y="646"/>
                </a:lnTo>
                <a:lnTo>
                  <a:pt x="958" y="625"/>
                </a:lnTo>
                <a:lnTo>
                  <a:pt x="965" y="602"/>
                </a:lnTo>
                <a:lnTo>
                  <a:pt x="973" y="580"/>
                </a:lnTo>
                <a:lnTo>
                  <a:pt x="986" y="536"/>
                </a:lnTo>
                <a:lnTo>
                  <a:pt x="992" y="515"/>
                </a:lnTo>
                <a:lnTo>
                  <a:pt x="1000" y="494"/>
                </a:lnTo>
                <a:lnTo>
                  <a:pt x="1000" y="494"/>
                </a:lnTo>
                <a:lnTo>
                  <a:pt x="995" y="487"/>
                </a:lnTo>
                <a:lnTo>
                  <a:pt x="991" y="479"/>
                </a:lnTo>
                <a:lnTo>
                  <a:pt x="991" y="479"/>
                </a:lnTo>
                <a:lnTo>
                  <a:pt x="993" y="476"/>
                </a:lnTo>
                <a:lnTo>
                  <a:pt x="994" y="472"/>
                </a:lnTo>
                <a:lnTo>
                  <a:pt x="1000" y="465"/>
                </a:lnTo>
                <a:lnTo>
                  <a:pt x="1000" y="465"/>
                </a:lnTo>
                <a:lnTo>
                  <a:pt x="992" y="453"/>
                </a:lnTo>
                <a:lnTo>
                  <a:pt x="988" y="447"/>
                </a:lnTo>
                <a:lnTo>
                  <a:pt x="983" y="443"/>
                </a:lnTo>
                <a:lnTo>
                  <a:pt x="983" y="443"/>
                </a:lnTo>
                <a:lnTo>
                  <a:pt x="977" y="408"/>
                </a:lnTo>
                <a:lnTo>
                  <a:pt x="975" y="393"/>
                </a:lnTo>
                <a:lnTo>
                  <a:pt x="971" y="375"/>
                </a:lnTo>
                <a:lnTo>
                  <a:pt x="971" y="375"/>
                </a:lnTo>
                <a:lnTo>
                  <a:pt x="975" y="345"/>
                </a:lnTo>
                <a:lnTo>
                  <a:pt x="983" y="311"/>
                </a:lnTo>
                <a:lnTo>
                  <a:pt x="987" y="294"/>
                </a:lnTo>
                <a:lnTo>
                  <a:pt x="992" y="278"/>
                </a:lnTo>
                <a:lnTo>
                  <a:pt x="998" y="262"/>
                </a:lnTo>
                <a:lnTo>
                  <a:pt x="1004" y="247"/>
                </a:lnTo>
                <a:lnTo>
                  <a:pt x="1004" y="247"/>
                </a:lnTo>
                <a:lnTo>
                  <a:pt x="1008" y="245"/>
                </a:lnTo>
                <a:lnTo>
                  <a:pt x="1014" y="243"/>
                </a:lnTo>
                <a:lnTo>
                  <a:pt x="1024" y="242"/>
                </a:lnTo>
                <a:lnTo>
                  <a:pt x="1036" y="242"/>
                </a:lnTo>
                <a:lnTo>
                  <a:pt x="1047" y="243"/>
                </a:lnTo>
                <a:lnTo>
                  <a:pt x="1070" y="246"/>
                </a:lnTo>
                <a:lnTo>
                  <a:pt x="1081" y="247"/>
                </a:lnTo>
                <a:lnTo>
                  <a:pt x="1091" y="245"/>
                </a:lnTo>
                <a:lnTo>
                  <a:pt x="1091" y="245"/>
                </a:lnTo>
                <a:lnTo>
                  <a:pt x="1096" y="249"/>
                </a:lnTo>
                <a:lnTo>
                  <a:pt x="1100" y="252"/>
                </a:lnTo>
                <a:lnTo>
                  <a:pt x="1112" y="258"/>
                </a:lnTo>
                <a:lnTo>
                  <a:pt x="1124" y="262"/>
                </a:lnTo>
                <a:lnTo>
                  <a:pt x="1135" y="268"/>
                </a:lnTo>
                <a:lnTo>
                  <a:pt x="1135" y="268"/>
                </a:lnTo>
                <a:lnTo>
                  <a:pt x="1136" y="294"/>
                </a:lnTo>
                <a:lnTo>
                  <a:pt x="1136" y="322"/>
                </a:lnTo>
                <a:lnTo>
                  <a:pt x="1135" y="350"/>
                </a:lnTo>
                <a:lnTo>
                  <a:pt x="1130" y="377"/>
                </a:lnTo>
                <a:lnTo>
                  <a:pt x="1127" y="390"/>
                </a:lnTo>
                <a:lnTo>
                  <a:pt x="1123" y="403"/>
                </a:lnTo>
                <a:lnTo>
                  <a:pt x="1119" y="416"/>
                </a:lnTo>
                <a:lnTo>
                  <a:pt x="1113" y="429"/>
                </a:lnTo>
                <a:lnTo>
                  <a:pt x="1108" y="441"/>
                </a:lnTo>
                <a:lnTo>
                  <a:pt x="1101" y="453"/>
                </a:lnTo>
                <a:lnTo>
                  <a:pt x="1093" y="463"/>
                </a:lnTo>
                <a:lnTo>
                  <a:pt x="1084" y="474"/>
                </a:lnTo>
                <a:lnTo>
                  <a:pt x="1084" y="474"/>
                </a:lnTo>
                <a:lnTo>
                  <a:pt x="1085" y="477"/>
                </a:lnTo>
                <a:lnTo>
                  <a:pt x="1088" y="479"/>
                </a:lnTo>
                <a:lnTo>
                  <a:pt x="1093" y="481"/>
                </a:lnTo>
                <a:lnTo>
                  <a:pt x="1098" y="485"/>
                </a:lnTo>
                <a:lnTo>
                  <a:pt x="1100" y="487"/>
                </a:lnTo>
                <a:lnTo>
                  <a:pt x="1101" y="490"/>
                </a:lnTo>
                <a:lnTo>
                  <a:pt x="1101" y="490"/>
                </a:lnTo>
                <a:lnTo>
                  <a:pt x="1098" y="498"/>
                </a:lnTo>
                <a:lnTo>
                  <a:pt x="1096" y="502"/>
                </a:lnTo>
                <a:lnTo>
                  <a:pt x="1094" y="504"/>
                </a:lnTo>
                <a:lnTo>
                  <a:pt x="1091" y="506"/>
                </a:lnTo>
                <a:lnTo>
                  <a:pt x="1086" y="508"/>
                </a:lnTo>
                <a:lnTo>
                  <a:pt x="1082" y="509"/>
                </a:lnTo>
                <a:lnTo>
                  <a:pt x="1077" y="509"/>
                </a:lnTo>
                <a:lnTo>
                  <a:pt x="1077" y="509"/>
                </a:lnTo>
                <a:lnTo>
                  <a:pt x="1075" y="550"/>
                </a:lnTo>
                <a:lnTo>
                  <a:pt x="1074" y="594"/>
                </a:lnTo>
                <a:lnTo>
                  <a:pt x="1074" y="639"/>
                </a:lnTo>
                <a:lnTo>
                  <a:pt x="1073" y="682"/>
                </a:lnTo>
                <a:lnTo>
                  <a:pt x="1073" y="682"/>
                </a:lnTo>
                <a:lnTo>
                  <a:pt x="1078" y="683"/>
                </a:lnTo>
                <a:lnTo>
                  <a:pt x="1083" y="686"/>
                </a:lnTo>
                <a:lnTo>
                  <a:pt x="1089" y="690"/>
                </a:lnTo>
                <a:lnTo>
                  <a:pt x="1090" y="693"/>
                </a:lnTo>
                <a:lnTo>
                  <a:pt x="1091" y="696"/>
                </a:lnTo>
                <a:lnTo>
                  <a:pt x="1091" y="696"/>
                </a:lnTo>
                <a:lnTo>
                  <a:pt x="1091" y="699"/>
                </a:lnTo>
                <a:lnTo>
                  <a:pt x="1091" y="702"/>
                </a:lnTo>
                <a:lnTo>
                  <a:pt x="1086" y="707"/>
                </a:lnTo>
                <a:lnTo>
                  <a:pt x="1081" y="713"/>
                </a:lnTo>
                <a:lnTo>
                  <a:pt x="1077" y="719"/>
                </a:lnTo>
                <a:lnTo>
                  <a:pt x="1077" y="719"/>
                </a:lnTo>
                <a:lnTo>
                  <a:pt x="1070" y="733"/>
                </a:lnTo>
                <a:lnTo>
                  <a:pt x="1066" y="747"/>
                </a:lnTo>
                <a:lnTo>
                  <a:pt x="1063" y="762"/>
                </a:lnTo>
                <a:lnTo>
                  <a:pt x="1062" y="776"/>
                </a:lnTo>
                <a:lnTo>
                  <a:pt x="1060" y="805"/>
                </a:lnTo>
                <a:lnTo>
                  <a:pt x="1059" y="819"/>
                </a:lnTo>
                <a:lnTo>
                  <a:pt x="1055" y="833"/>
                </a:lnTo>
                <a:lnTo>
                  <a:pt x="1055" y="833"/>
                </a:lnTo>
                <a:lnTo>
                  <a:pt x="1052" y="847"/>
                </a:lnTo>
                <a:lnTo>
                  <a:pt x="1048" y="861"/>
                </a:lnTo>
                <a:lnTo>
                  <a:pt x="1038" y="886"/>
                </a:lnTo>
                <a:lnTo>
                  <a:pt x="1034" y="899"/>
                </a:lnTo>
                <a:lnTo>
                  <a:pt x="1030" y="911"/>
                </a:lnTo>
                <a:lnTo>
                  <a:pt x="1028" y="924"/>
                </a:lnTo>
                <a:lnTo>
                  <a:pt x="1026" y="937"/>
                </a:lnTo>
                <a:lnTo>
                  <a:pt x="1026" y="937"/>
                </a:lnTo>
                <a:lnTo>
                  <a:pt x="1034" y="931"/>
                </a:lnTo>
                <a:lnTo>
                  <a:pt x="1041" y="925"/>
                </a:lnTo>
                <a:lnTo>
                  <a:pt x="1047" y="917"/>
                </a:lnTo>
                <a:lnTo>
                  <a:pt x="1053" y="910"/>
                </a:lnTo>
                <a:lnTo>
                  <a:pt x="1064" y="893"/>
                </a:lnTo>
                <a:lnTo>
                  <a:pt x="1075" y="874"/>
                </a:lnTo>
                <a:lnTo>
                  <a:pt x="1075" y="874"/>
                </a:lnTo>
                <a:lnTo>
                  <a:pt x="1085" y="857"/>
                </a:lnTo>
                <a:lnTo>
                  <a:pt x="1095" y="839"/>
                </a:lnTo>
                <a:lnTo>
                  <a:pt x="1095" y="839"/>
                </a:lnTo>
                <a:lnTo>
                  <a:pt x="1099" y="831"/>
                </a:lnTo>
                <a:lnTo>
                  <a:pt x="1104" y="821"/>
                </a:lnTo>
                <a:lnTo>
                  <a:pt x="1106" y="817"/>
                </a:lnTo>
                <a:lnTo>
                  <a:pt x="1110" y="814"/>
                </a:lnTo>
                <a:lnTo>
                  <a:pt x="1114" y="813"/>
                </a:lnTo>
                <a:lnTo>
                  <a:pt x="1120" y="814"/>
                </a:lnTo>
                <a:lnTo>
                  <a:pt x="1120" y="814"/>
                </a:lnTo>
                <a:lnTo>
                  <a:pt x="1127" y="866"/>
                </a:lnTo>
                <a:lnTo>
                  <a:pt x="1131" y="889"/>
                </a:lnTo>
                <a:lnTo>
                  <a:pt x="1136" y="913"/>
                </a:lnTo>
                <a:lnTo>
                  <a:pt x="1141" y="935"/>
                </a:lnTo>
                <a:lnTo>
                  <a:pt x="1147" y="957"/>
                </a:lnTo>
                <a:lnTo>
                  <a:pt x="1154" y="978"/>
                </a:lnTo>
                <a:lnTo>
                  <a:pt x="1161" y="1000"/>
                </a:lnTo>
                <a:lnTo>
                  <a:pt x="1161" y="1000"/>
                </a:lnTo>
                <a:lnTo>
                  <a:pt x="1156" y="1016"/>
                </a:lnTo>
                <a:lnTo>
                  <a:pt x="1152" y="1033"/>
                </a:lnTo>
                <a:lnTo>
                  <a:pt x="1147" y="1051"/>
                </a:lnTo>
                <a:lnTo>
                  <a:pt x="1144" y="1069"/>
                </a:lnTo>
                <a:lnTo>
                  <a:pt x="1139" y="1104"/>
                </a:lnTo>
                <a:lnTo>
                  <a:pt x="1136" y="1120"/>
                </a:lnTo>
                <a:lnTo>
                  <a:pt x="1132" y="1135"/>
                </a:lnTo>
                <a:lnTo>
                  <a:pt x="1132" y="1135"/>
                </a:lnTo>
                <a:lnTo>
                  <a:pt x="1134" y="1139"/>
                </a:lnTo>
                <a:lnTo>
                  <a:pt x="1134" y="1143"/>
                </a:lnTo>
                <a:lnTo>
                  <a:pt x="1132" y="1152"/>
                </a:lnTo>
                <a:lnTo>
                  <a:pt x="1130" y="1159"/>
                </a:lnTo>
                <a:lnTo>
                  <a:pt x="1128" y="1168"/>
                </a:lnTo>
                <a:lnTo>
                  <a:pt x="1128" y="1168"/>
                </a:lnTo>
                <a:lnTo>
                  <a:pt x="1120" y="1249"/>
                </a:lnTo>
                <a:lnTo>
                  <a:pt x="1110" y="1328"/>
                </a:lnTo>
                <a:lnTo>
                  <a:pt x="1099" y="1403"/>
                </a:lnTo>
                <a:lnTo>
                  <a:pt x="1094" y="1440"/>
                </a:lnTo>
                <a:lnTo>
                  <a:pt x="1086" y="1475"/>
                </a:lnTo>
                <a:lnTo>
                  <a:pt x="1086" y="1475"/>
                </a:lnTo>
                <a:lnTo>
                  <a:pt x="1093" y="1482"/>
                </a:lnTo>
                <a:lnTo>
                  <a:pt x="1098" y="1487"/>
                </a:lnTo>
                <a:lnTo>
                  <a:pt x="1105" y="1493"/>
                </a:lnTo>
                <a:lnTo>
                  <a:pt x="1110" y="1500"/>
                </a:lnTo>
                <a:lnTo>
                  <a:pt x="1110" y="1500"/>
                </a:lnTo>
                <a:lnTo>
                  <a:pt x="1108" y="1543"/>
                </a:lnTo>
                <a:lnTo>
                  <a:pt x="1106" y="1583"/>
                </a:lnTo>
                <a:lnTo>
                  <a:pt x="1099" y="1660"/>
                </a:lnTo>
                <a:lnTo>
                  <a:pt x="1095" y="1699"/>
                </a:lnTo>
                <a:lnTo>
                  <a:pt x="1093" y="1739"/>
                </a:lnTo>
                <a:lnTo>
                  <a:pt x="1090" y="1780"/>
                </a:lnTo>
                <a:lnTo>
                  <a:pt x="1089" y="1824"/>
                </a:lnTo>
                <a:lnTo>
                  <a:pt x="1089" y="1824"/>
                </a:lnTo>
                <a:lnTo>
                  <a:pt x="1090" y="1850"/>
                </a:lnTo>
                <a:lnTo>
                  <a:pt x="1090" y="1877"/>
                </a:lnTo>
                <a:lnTo>
                  <a:pt x="1090" y="1902"/>
                </a:lnTo>
                <a:lnTo>
                  <a:pt x="1089" y="1928"/>
                </a:lnTo>
                <a:lnTo>
                  <a:pt x="1089" y="1928"/>
                </a:lnTo>
                <a:lnTo>
                  <a:pt x="1086" y="1954"/>
                </a:lnTo>
                <a:lnTo>
                  <a:pt x="1082" y="1980"/>
                </a:lnTo>
                <a:lnTo>
                  <a:pt x="1079" y="2007"/>
                </a:lnTo>
                <a:lnTo>
                  <a:pt x="1077" y="2034"/>
                </a:lnTo>
                <a:lnTo>
                  <a:pt x="1077" y="2034"/>
                </a:lnTo>
                <a:lnTo>
                  <a:pt x="1071" y="2103"/>
                </a:lnTo>
                <a:lnTo>
                  <a:pt x="1066" y="2172"/>
                </a:lnTo>
                <a:lnTo>
                  <a:pt x="1062" y="2207"/>
                </a:lnTo>
                <a:lnTo>
                  <a:pt x="1058" y="2242"/>
                </a:lnTo>
                <a:lnTo>
                  <a:pt x="1052" y="2276"/>
                </a:lnTo>
                <a:lnTo>
                  <a:pt x="1046" y="2310"/>
                </a:lnTo>
                <a:lnTo>
                  <a:pt x="1046" y="2310"/>
                </a:lnTo>
                <a:lnTo>
                  <a:pt x="1045" y="2312"/>
                </a:lnTo>
                <a:lnTo>
                  <a:pt x="1044" y="2315"/>
                </a:lnTo>
                <a:lnTo>
                  <a:pt x="1039" y="2317"/>
                </a:lnTo>
                <a:lnTo>
                  <a:pt x="1036" y="2320"/>
                </a:lnTo>
                <a:lnTo>
                  <a:pt x="1034" y="2323"/>
                </a:lnTo>
                <a:lnTo>
                  <a:pt x="1033" y="2327"/>
                </a:lnTo>
                <a:lnTo>
                  <a:pt x="1033" y="2327"/>
                </a:lnTo>
                <a:lnTo>
                  <a:pt x="1023" y="2328"/>
                </a:lnTo>
                <a:lnTo>
                  <a:pt x="1014" y="2332"/>
                </a:lnTo>
                <a:lnTo>
                  <a:pt x="1005" y="2335"/>
                </a:lnTo>
                <a:lnTo>
                  <a:pt x="997" y="2339"/>
                </a:lnTo>
                <a:lnTo>
                  <a:pt x="978" y="2349"/>
                </a:lnTo>
                <a:lnTo>
                  <a:pt x="970" y="2352"/>
                </a:lnTo>
                <a:lnTo>
                  <a:pt x="960" y="2356"/>
                </a:lnTo>
                <a:lnTo>
                  <a:pt x="960" y="2356"/>
                </a:lnTo>
                <a:lnTo>
                  <a:pt x="944" y="2361"/>
                </a:lnTo>
                <a:lnTo>
                  <a:pt x="928" y="2365"/>
                </a:lnTo>
                <a:lnTo>
                  <a:pt x="892" y="2370"/>
                </a:lnTo>
                <a:lnTo>
                  <a:pt x="854" y="2377"/>
                </a:lnTo>
                <a:lnTo>
                  <a:pt x="817" y="2383"/>
                </a:lnTo>
                <a:lnTo>
                  <a:pt x="817" y="2383"/>
                </a:lnTo>
                <a:lnTo>
                  <a:pt x="800" y="2386"/>
                </a:lnTo>
                <a:lnTo>
                  <a:pt x="781" y="2387"/>
                </a:lnTo>
                <a:lnTo>
                  <a:pt x="762" y="2388"/>
                </a:lnTo>
                <a:lnTo>
                  <a:pt x="742" y="2387"/>
                </a:lnTo>
                <a:lnTo>
                  <a:pt x="742" y="2387"/>
                </a:lnTo>
                <a:lnTo>
                  <a:pt x="705" y="2384"/>
                </a:lnTo>
                <a:lnTo>
                  <a:pt x="669" y="2381"/>
                </a:lnTo>
                <a:lnTo>
                  <a:pt x="631" y="2377"/>
                </a:lnTo>
                <a:lnTo>
                  <a:pt x="594" y="2371"/>
                </a:lnTo>
                <a:lnTo>
                  <a:pt x="558" y="2365"/>
                </a:lnTo>
                <a:lnTo>
                  <a:pt x="522" y="2358"/>
                </a:lnTo>
                <a:lnTo>
                  <a:pt x="487" y="2352"/>
                </a:lnTo>
                <a:lnTo>
                  <a:pt x="454" y="2343"/>
                </a:lnTo>
                <a:lnTo>
                  <a:pt x="454" y="2343"/>
                </a:lnTo>
                <a:lnTo>
                  <a:pt x="410" y="2315"/>
                </a:lnTo>
                <a:lnTo>
                  <a:pt x="410" y="2315"/>
                </a:lnTo>
                <a:close/>
                <a:moveTo>
                  <a:pt x="827" y="187"/>
                </a:moveTo>
                <a:lnTo>
                  <a:pt x="827" y="187"/>
                </a:lnTo>
                <a:lnTo>
                  <a:pt x="821" y="177"/>
                </a:lnTo>
                <a:lnTo>
                  <a:pt x="817" y="166"/>
                </a:lnTo>
                <a:lnTo>
                  <a:pt x="813" y="154"/>
                </a:lnTo>
                <a:lnTo>
                  <a:pt x="811" y="142"/>
                </a:lnTo>
                <a:lnTo>
                  <a:pt x="807" y="119"/>
                </a:lnTo>
                <a:lnTo>
                  <a:pt x="805" y="107"/>
                </a:lnTo>
                <a:lnTo>
                  <a:pt x="801" y="95"/>
                </a:lnTo>
                <a:lnTo>
                  <a:pt x="801" y="95"/>
                </a:lnTo>
                <a:lnTo>
                  <a:pt x="801" y="112"/>
                </a:lnTo>
                <a:lnTo>
                  <a:pt x="800" y="133"/>
                </a:lnTo>
                <a:lnTo>
                  <a:pt x="796" y="178"/>
                </a:lnTo>
                <a:lnTo>
                  <a:pt x="796" y="178"/>
                </a:lnTo>
                <a:lnTo>
                  <a:pt x="791" y="147"/>
                </a:lnTo>
                <a:lnTo>
                  <a:pt x="789" y="131"/>
                </a:lnTo>
                <a:lnTo>
                  <a:pt x="788" y="114"/>
                </a:lnTo>
                <a:lnTo>
                  <a:pt x="788" y="98"/>
                </a:lnTo>
                <a:lnTo>
                  <a:pt x="789" y="82"/>
                </a:lnTo>
                <a:lnTo>
                  <a:pt x="791" y="67"/>
                </a:lnTo>
                <a:lnTo>
                  <a:pt x="794" y="54"/>
                </a:lnTo>
                <a:lnTo>
                  <a:pt x="794" y="54"/>
                </a:lnTo>
                <a:lnTo>
                  <a:pt x="779" y="76"/>
                </a:lnTo>
                <a:lnTo>
                  <a:pt x="763" y="97"/>
                </a:lnTo>
                <a:lnTo>
                  <a:pt x="747" y="119"/>
                </a:lnTo>
                <a:lnTo>
                  <a:pt x="732" y="142"/>
                </a:lnTo>
                <a:lnTo>
                  <a:pt x="726" y="153"/>
                </a:lnTo>
                <a:lnTo>
                  <a:pt x="719" y="166"/>
                </a:lnTo>
                <a:lnTo>
                  <a:pt x="714" y="177"/>
                </a:lnTo>
                <a:lnTo>
                  <a:pt x="708" y="190"/>
                </a:lnTo>
                <a:lnTo>
                  <a:pt x="704" y="204"/>
                </a:lnTo>
                <a:lnTo>
                  <a:pt x="701" y="218"/>
                </a:lnTo>
                <a:lnTo>
                  <a:pt x="699" y="232"/>
                </a:lnTo>
                <a:lnTo>
                  <a:pt x="699" y="247"/>
                </a:lnTo>
                <a:lnTo>
                  <a:pt x="699" y="247"/>
                </a:lnTo>
                <a:lnTo>
                  <a:pt x="696" y="247"/>
                </a:lnTo>
                <a:lnTo>
                  <a:pt x="694" y="246"/>
                </a:lnTo>
                <a:lnTo>
                  <a:pt x="692" y="246"/>
                </a:lnTo>
                <a:lnTo>
                  <a:pt x="690" y="247"/>
                </a:lnTo>
                <a:lnTo>
                  <a:pt x="690" y="247"/>
                </a:lnTo>
                <a:lnTo>
                  <a:pt x="690" y="261"/>
                </a:lnTo>
                <a:lnTo>
                  <a:pt x="691" y="274"/>
                </a:lnTo>
                <a:lnTo>
                  <a:pt x="692" y="287"/>
                </a:lnTo>
                <a:lnTo>
                  <a:pt x="692" y="294"/>
                </a:lnTo>
                <a:lnTo>
                  <a:pt x="692" y="302"/>
                </a:lnTo>
                <a:lnTo>
                  <a:pt x="692" y="302"/>
                </a:lnTo>
                <a:lnTo>
                  <a:pt x="688" y="297"/>
                </a:lnTo>
                <a:lnTo>
                  <a:pt x="685" y="293"/>
                </a:lnTo>
                <a:lnTo>
                  <a:pt x="682" y="288"/>
                </a:lnTo>
                <a:lnTo>
                  <a:pt x="680" y="282"/>
                </a:lnTo>
                <a:lnTo>
                  <a:pt x="677" y="271"/>
                </a:lnTo>
                <a:lnTo>
                  <a:pt x="676" y="257"/>
                </a:lnTo>
                <a:lnTo>
                  <a:pt x="677" y="242"/>
                </a:lnTo>
                <a:lnTo>
                  <a:pt x="677" y="227"/>
                </a:lnTo>
                <a:lnTo>
                  <a:pt x="680" y="200"/>
                </a:lnTo>
                <a:lnTo>
                  <a:pt x="680" y="200"/>
                </a:lnTo>
                <a:lnTo>
                  <a:pt x="671" y="215"/>
                </a:lnTo>
                <a:lnTo>
                  <a:pt x="665" y="231"/>
                </a:lnTo>
                <a:lnTo>
                  <a:pt x="660" y="248"/>
                </a:lnTo>
                <a:lnTo>
                  <a:pt x="657" y="264"/>
                </a:lnTo>
                <a:lnTo>
                  <a:pt x="657" y="281"/>
                </a:lnTo>
                <a:lnTo>
                  <a:pt x="658" y="297"/>
                </a:lnTo>
                <a:lnTo>
                  <a:pt x="660" y="313"/>
                </a:lnTo>
                <a:lnTo>
                  <a:pt x="665" y="329"/>
                </a:lnTo>
                <a:lnTo>
                  <a:pt x="670" y="344"/>
                </a:lnTo>
                <a:lnTo>
                  <a:pt x="677" y="359"/>
                </a:lnTo>
                <a:lnTo>
                  <a:pt x="685" y="373"/>
                </a:lnTo>
                <a:lnTo>
                  <a:pt x="694" y="386"/>
                </a:lnTo>
                <a:lnTo>
                  <a:pt x="703" y="398"/>
                </a:lnTo>
                <a:lnTo>
                  <a:pt x="714" y="410"/>
                </a:lnTo>
                <a:lnTo>
                  <a:pt x="725" y="419"/>
                </a:lnTo>
                <a:lnTo>
                  <a:pt x="735" y="428"/>
                </a:lnTo>
                <a:lnTo>
                  <a:pt x="735" y="428"/>
                </a:lnTo>
                <a:lnTo>
                  <a:pt x="747" y="426"/>
                </a:lnTo>
                <a:lnTo>
                  <a:pt x="753" y="426"/>
                </a:lnTo>
                <a:lnTo>
                  <a:pt x="761" y="426"/>
                </a:lnTo>
                <a:lnTo>
                  <a:pt x="761" y="426"/>
                </a:lnTo>
                <a:lnTo>
                  <a:pt x="753" y="392"/>
                </a:lnTo>
                <a:lnTo>
                  <a:pt x="751" y="374"/>
                </a:lnTo>
                <a:lnTo>
                  <a:pt x="750" y="356"/>
                </a:lnTo>
                <a:lnTo>
                  <a:pt x="750" y="340"/>
                </a:lnTo>
                <a:lnTo>
                  <a:pt x="752" y="324"/>
                </a:lnTo>
                <a:lnTo>
                  <a:pt x="755" y="318"/>
                </a:lnTo>
                <a:lnTo>
                  <a:pt x="757" y="310"/>
                </a:lnTo>
                <a:lnTo>
                  <a:pt x="761" y="305"/>
                </a:lnTo>
                <a:lnTo>
                  <a:pt x="765" y="299"/>
                </a:lnTo>
                <a:lnTo>
                  <a:pt x="765" y="299"/>
                </a:lnTo>
                <a:lnTo>
                  <a:pt x="763" y="331"/>
                </a:lnTo>
                <a:lnTo>
                  <a:pt x="762" y="347"/>
                </a:lnTo>
                <a:lnTo>
                  <a:pt x="763" y="362"/>
                </a:lnTo>
                <a:lnTo>
                  <a:pt x="765" y="378"/>
                </a:lnTo>
                <a:lnTo>
                  <a:pt x="768" y="392"/>
                </a:lnTo>
                <a:lnTo>
                  <a:pt x="773" y="405"/>
                </a:lnTo>
                <a:lnTo>
                  <a:pt x="779" y="417"/>
                </a:lnTo>
                <a:lnTo>
                  <a:pt x="779" y="417"/>
                </a:lnTo>
                <a:lnTo>
                  <a:pt x="782" y="404"/>
                </a:lnTo>
                <a:lnTo>
                  <a:pt x="785" y="392"/>
                </a:lnTo>
                <a:lnTo>
                  <a:pt x="787" y="366"/>
                </a:lnTo>
                <a:lnTo>
                  <a:pt x="789" y="353"/>
                </a:lnTo>
                <a:lnTo>
                  <a:pt x="791" y="340"/>
                </a:lnTo>
                <a:lnTo>
                  <a:pt x="794" y="326"/>
                </a:lnTo>
                <a:lnTo>
                  <a:pt x="798" y="313"/>
                </a:lnTo>
                <a:lnTo>
                  <a:pt x="798" y="313"/>
                </a:lnTo>
                <a:lnTo>
                  <a:pt x="800" y="326"/>
                </a:lnTo>
                <a:lnTo>
                  <a:pt x="801" y="340"/>
                </a:lnTo>
                <a:lnTo>
                  <a:pt x="800" y="368"/>
                </a:lnTo>
                <a:lnTo>
                  <a:pt x="796" y="422"/>
                </a:lnTo>
                <a:lnTo>
                  <a:pt x="796" y="422"/>
                </a:lnTo>
                <a:lnTo>
                  <a:pt x="803" y="422"/>
                </a:lnTo>
                <a:lnTo>
                  <a:pt x="808" y="423"/>
                </a:lnTo>
                <a:lnTo>
                  <a:pt x="817" y="426"/>
                </a:lnTo>
                <a:lnTo>
                  <a:pt x="817" y="426"/>
                </a:lnTo>
                <a:lnTo>
                  <a:pt x="831" y="410"/>
                </a:lnTo>
                <a:lnTo>
                  <a:pt x="843" y="392"/>
                </a:lnTo>
                <a:lnTo>
                  <a:pt x="855" y="372"/>
                </a:lnTo>
                <a:lnTo>
                  <a:pt x="866" y="351"/>
                </a:lnTo>
                <a:lnTo>
                  <a:pt x="869" y="340"/>
                </a:lnTo>
                <a:lnTo>
                  <a:pt x="873" y="328"/>
                </a:lnTo>
                <a:lnTo>
                  <a:pt x="877" y="317"/>
                </a:lnTo>
                <a:lnTo>
                  <a:pt x="879" y="304"/>
                </a:lnTo>
                <a:lnTo>
                  <a:pt x="880" y="291"/>
                </a:lnTo>
                <a:lnTo>
                  <a:pt x="881" y="278"/>
                </a:lnTo>
                <a:lnTo>
                  <a:pt x="880" y="265"/>
                </a:lnTo>
                <a:lnTo>
                  <a:pt x="879" y="251"/>
                </a:lnTo>
                <a:lnTo>
                  <a:pt x="879" y="251"/>
                </a:lnTo>
                <a:lnTo>
                  <a:pt x="876" y="230"/>
                </a:lnTo>
                <a:lnTo>
                  <a:pt x="870" y="210"/>
                </a:lnTo>
                <a:lnTo>
                  <a:pt x="863" y="190"/>
                </a:lnTo>
                <a:lnTo>
                  <a:pt x="854" y="172"/>
                </a:lnTo>
                <a:lnTo>
                  <a:pt x="846" y="154"/>
                </a:lnTo>
                <a:lnTo>
                  <a:pt x="836" y="138"/>
                </a:lnTo>
                <a:lnTo>
                  <a:pt x="826" y="123"/>
                </a:lnTo>
                <a:lnTo>
                  <a:pt x="817" y="110"/>
                </a:lnTo>
                <a:lnTo>
                  <a:pt x="817" y="110"/>
                </a:lnTo>
                <a:lnTo>
                  <a:pt x="821" y="128"/>
                </a:lnTo>
                <a:lnTo>
                  <a:pt x="825" y="147"/>
                </a:lnTo>
                <a:lnTo>
                  <a:pt x="827" y="168"/>
                </a:lnTo>
                <a:lnTo>
                  <a:pt x="827" y="177"/>
                </a:lnTo>
                <a:lnTo>
                  <a:pt x="827" y="187"/>
                </a:lnTo>
                <a:lnTo>
                  <a:pt x="827" y="187"/>
                </a:lnTo>
                <a:close/>
                <a:moveTo>
                  <a:pt x="308" y="116"/>
                </a:moveTo>
                <a:lnTo>
                  <a:pt x="308" y="116"/>
                </a:lnTo>
                <a:lnTo>
                  <a:pt x="307" y="114"/>
                </a:lnTo>
                <a:lnTo>
                  <a:pt x="305" y="114"/>
                </a:lnTo>
                <a:lnTo>
                  <a:pt x="303" y="113"/>
                </a:lnTo>
                <a:lnTo>
                  <a:pt x="302" y="112"/>
                </a:lnTo>
                <a:lnTo>
                  <a:pt x="302" y="112"/>
                </a:lnTo>
                <a:lnTo>
                  <a:pt x="298" y="105"/>
                </a:lnTo>
                <a:lnTo>
                  <a:pt x="293" y="97"/>
                </a:lnTo>
                <a:lnTo>
                  <a:pt x="288" y="92"/>
                </a:lnTo>
                <a:lnTo>
                  <a:pt x="281" y="86"/>
                </a:lnTo>
                <a:lnTo>
                  <a:pt x="275" y="82"/>
                </a:lnTo>
                <a:lnTo>
                  <a:pt x="267" y="78"/>
                </a:lnTo>
                <a:lnTo>
                  <a:pt x="260" y="76"/>
                </a:lnTo>
                <a:lnTo>
                  <a:pt x="251" y="74"/>
                </a:lnTo>
                <a:lnTo>
                  <a:pt x="243" y="72"/>
                </a:lnTo>
                <a:lnTo>
                  <a:pt x="234" y="72"/>
                </a:lnTo>
                <a:lnTo>
                  <a:pt x="227" y="72"/>
                </a:lnTo>
                <a:lnTo>
                  <a:pt x="218" y="75"/>
                </a:lnTo>
                <a:lnTo>
                  <a:pt x="211" y="77"/>
                </a:lnTo>
                <a:lnTo>
                  <a:pt x="203" y="79"/>
                </a:lnTo>
                <a:lnTo>
                  <a:pt x="197" y="83"/>
                </a:lnTo>
                <a:lnTo>
                  <a:pt x="191" y="87"/>
                </a:lnTo>
                <a:lnTo>
                  <a:pt x="191" y="87"/>
                </a:lnTo>
                <a:lnTo>
                  <a:pt x="189" y="89"/>
                </a:lnTo>
                <a:lnTo>
                  <a:pt x="186" y="90"/>
                </a:lnTo>
                <a:lnTo>
                  <a:pt x="183" y="91"/>
                </a:lnTo>
                <a:lnTo>
                  <a:pt x="181" y="92"/>
                </a:lnTo>
                <a:lnTo>
                  <a:pt x="181" y="92"/>
                </a:lnTo>
                <a:lnTo>
                  <a:pt x="173" y="101"/>
                </a:lnTo>
                <a:lnTo>
                  <a:pt x="167" y="111"/>
                </a:lnTo>
                <a:lnTo>
                  <a:pt x="164" y="123"/>
                </a:lnTo>
                <a:lnTo>
                  <a:pt x="160" y="133"/>
                </a:lnTo>
                <a:lnTo>
                  <a:pt x="157" y="158"/>
                </a:lnTo>
                <a:lnTo>
                  <a:pt x="156" y="170"/>
                </a:lnTo>
                <a:lnTo>
                  <a:pt x="154" y="183"/>
                </a:lnTo>
                <a:lnTo>
                  <a:pt x="154" y="183"/>
                </a:lnTo>
                <a:lnTo>
                  <a:pt x="162" y="205"/>
                </a:lnTo>
                <a:lnTo>
                  <a:pt x="171" y="225"/>
                </a:lnTo>
                <a:lnTo>
                  <a:pt x="180" y="245"/>
                </a:lnTo>
                <a:lnTo>
                  <a:pt x="183" y="256"/>
                </a:lnTo>
                <a:lnTo>
                  <a:pt x="185" y="268"/>
                </a:lnTo>
                <a:lnTo>
                  <a:pt x="185" y="268"/>
                </a:lnTo>
                <a:lnTo>
                  <a:pt x="190" y="273"/>
                </a:lnTo>
                <a:lnTo>
                  <a:pt x="197" y="276"/>
                </a:lnTo>
                <a:lnTo>
                  <a:pt x="210" y="282"/>
                </a:lnTo>
                <a:lnTo>
                  <a:pt x="222" y="290"/>
                </a:lnTo>
                <a:lnTo>
                  <a:pt x="228" y="294"/>
                </a:lnTo>
                <a:lnTo>
                  <a:pt x="233" y="299"/>
                </a:lnTo>
                <a:lnTo>
                  <a:pt x="233" y="299"/>
                </a:lnTo>
                <a:lnTo>
                  <a:pt x="232" y="305"/>
                </a:lnTo>
                <a:lnTo>
                  <a:pt x="230" y="310"/>
                </a:lnTo>
                <a:lnTo>
                  <a:pt x="227" y="313"/>
                </a:lnTo>
                <a:lnTo>
                  <a:pt x="223" y="317"/>
                </a:lnTo>
                <a:lnTo>
                  <a:pt x="220" y="320"/>
                </a:lnTo>
                <a:lnTo>
                  <a:pt x="218" y="323"/>
                </a:lnTo>
                <a:lnTo>
                  <a:pt x="217" y="327"/>
                </a:lnTo>
                <a:lnTo>
                  <a:pt x="216" y="333"/>
                </a:lnTo>
                <a:lnTo>
                  <a:pt x="216" y="333"/>
                </a:lnTo>
                <a:lnTo>
                  <a:pt x="218" y="338"/>
                </a:lnTo>
                <a:lnTo>
                  <a:pt x="221" y="342"/>
                </a:lnTo>
                <a:lnTo>
                  <a:pt x="226" y="347"/>
                </a:lnTo>
                <a:lnTo>
                  <a:pt x="232" y="351"/>
                </a:lnTo>
                <a:lnTo>
                  <a:pt x="243" y="358"/>
                </a:lnTo>
                <a:lnTo>
                  <a:pt x="248" y="363"/>
                </a:lnTo>
                <a:lnTo>
                  <a:pt x="251" y="368"/>
                </a:lnTo>
                <a:lnTo>
                  <a:pt x="251" y="368"/>
                </a:lnTo>
                <a:lnTo>
                  <a:pt x="247" y="381"/>
                </a:lnTo>
                <a:lnTo>
                  <a:pt x="242" y="392"/>
                </a:lnTo>
                <a:lnTo>
                  <a:pt x="238" y="403"/>
                </a:lnTo>
                <a:lnTo>
                  <a:pt x="237" y="410"/>
                </a:lnTo>
                <a:lnTo>
                  <a:pt x="237" y="417"/>
                </a:lnTo>
                <a:lnTo>
                  <a:pt x="237" y="417"/>
                </a:lnTo>
                <a:lnTo>
                  <a:pt x="242" y="422"/>
                </a:lnTo>
                <a:lnTo>
                  <a:pt x="247" y="425"/>
                </a:lnTo>
                <a:lnTo>
                  <a:pt x="258" y="429"/>
                </a:lnTo>
                <a:lnTo>
                  <a:pt x="264" y="431"/>
                </a:lnTo>
                <a:lnTo>
                  <a:pt x="268" y="434"/>
                </a:lnTo>
                <a:lnTo>
                  <a:pt x="273" y="439"/>
                </a:lnTo>
                <a:lnTo>
                  <a:pt x="277" y="444"/>
                </a:lnTo>
                <a:lnTo>
                  <a:pt x="277" y="444"/>
                </a:lnTo>
                <a:lnTo>
                  <a:pt x="271" y="451"/>
                </a:lnTo>
                <a:lnTo>
                  <a:pt x="266" y="459"/>
                </a:lnTo>
                <a:lnTo>
                  <a:pt x="263" y="469"/>
                </a:lnTo>
                <a:lnTo>
                  <a:pt x="262" y="479"/>
                </a:lnTo>
                <a:lnTo>
                  <a:pt x="262" y="479"/>
                </a:lnTo>
                <a:lnTo>
                  <a:pt x="266" y="486"/>
                </a:lnTo>
                <a:lnTo>
                  <a:pt x="272" y="490"/>
                </a:lnTo>
                <a:lnTo>
                  <a:pt x="278" y="493"/>
                </a:lnTo>
                <a:lnTo>
                  <a:pt x="284" y="496"/>
                </a:lnTo>
                <a:lnTo>
                  <a:pt x="297" y="500"/>
                </a:lnTo>
                <a:lnTo>
                  <a:pt x="312" y="503"/>
                </a:lnTo>
                <a:lnTo>
                  <a:pt x="312" y="503"/>
                </a:lnTo>
                <a:lnTo>
                  <a:pt x="311" y="509"/>
                </a:lnTo>
                <a:lnTo>
                  <a:pt x="310" y="516"/>
                </a:lnTo>
                <a:lnTo>
                  <a:pt x="304" y="528"/>
                </a:lnTo>
                <a:lnTo>
                  <a:pt x="302" y="534"/>
                </a:lnTo>
                <a:lnTo>
                  <a:pt x="298" y="541"/>
                </a:lnTo>
                <a:lnTo>
                  <a:pt x="297" y="548"/>
                </a:lnTo>
                <a:lnTo>
                  <a:pt x="297" y="554"/>
                </a:lnTo>
                <a:lnTo>
                  <a:pt x="297" y="554"/>
                </a:lnTo>
                <a:lnTo>
                  <a:pt x="304" y="556"/>
                </a:lnTo>
                <a:lnTo>
                  <a:pt x="309" y="559"/>
                </a:lnTo>
                <a:lnTo>
                  <a:pt x="313" y="562"/>
                </a:lnTo>
                <a:lnTo>
                  <a:pt x="320" y="563"/>
                </a:lnTo>
                <a:lnTo>
                  <a:pt x="320" y="563"/>
                </a:lnTo>
                <a:lnTo>
                  <a:pt x="326" y="555"/>
                </a:lnTo>
                <a:lnTo>
                  <a:pt x="333" y="548"/>
                </a:lnTo>
                <a:lnTo>
                  <a:pt x="340" y="543"/>
                </a:lnTo>
                <a:lnTo>
                  <a:pt x="348" y="537"/>
                </a:lnTo>
                <a:lnTo>
                  <a:pt x="357" y="533"/>
                </a:lnTo>
                <a:lnTo>
                  <a:pt x="366" y="529"/>
                </a:lnTo>
                <a:lnTo>
                  <a:pt x="385" y="521"/>
                </a:lnTo>
                <a:lnTo>
                  <a:pt x="404" y="514"/>
                </a:lnTo>
                <a:lnTo>
                  <a:pt x="423" y="505"/>
                </a:lnTo>
                <a:lnTo>
                  <a:pt x="431" y="500"/>
                </a:lnTo>
                <a:lnTo>
                  <a:pt x="439" y="494"/>
                </a:lnTo>
                <a:lnTo>
                  <a:pt x="445" y="488"/>
                </a:lnTo>
                <a:lnTo>
                  <a:pt x="452" y="479"/>
                </a:lnTo>
                <a:lnTo>
                  <a:pt x="452" y="479"/>
                </a:lnTo>
                <a:lnTo>
                  <a:pt x="448" y="476"/>
                </a:lnTo>
                <a:lnTo>
                  <a:pt x="447" y="472"/>
                </a:lnTo>
                <a:lnTo>
                  <a:pt x="445" y="461"/>
                </a:lnTo>
                <a:lnTo>
                  <a:pt x="445" y="461"/>
                </a:lnTo>
                <a:lnTo>
                  <a:pt x="439" y="461"/>
                </a:lnTo>
                <a:lnTo>
                  <a:pt x="432" y="462"/>
                </a:lnTo>
                <a:lnTo>
                  <a:pt x="422" y="468"/>
                </a:lnTo>
                <a:lnTo>
                  <a:pt x="415" y="470"/>
                </a:lnTo>
                <a:lnTo>
                  <a:pt x="411" y="471"/>
                </a:lnTo>
                <a:lnTo>
                  <a:pt x="405" y="470"/>
                </a:lnTo>
                <a:lnTo>
                  <a:pt x="401" y="468"/>
                </a:lnTo>
                <a:lnTo>
                  <a:pt x="401" y="468"/>
                </a:lnTo>
                <a:lnTo>
                  <a:pt x="404" y="462"/>
                </a:lnTo>
                <a:lnTo>
                  <a:pt x="408" y="459"/>
                </a:lnTo>
                <a:lnTo>
                  <a:pt x="412" y="455"/>
                </a:lnTo>
                <a:lnTo>
                  <a:pt x="416" y="453"/>
                </a:lnTo>
                <a:lnTo>
                  <a:pt x="427" y="448"/>
                </a:lnTo>
                <a:lnTo>
                  <a:pt x="439" y="444"/>
                </a:lnTo>
                <a:lnTo>
                  <a:pt x="439" y="444"/>
                </a:lnTo>
                <a:lnTo>
                  <a:pt x="439" y="441"/>
                </a:lnTo>
                <a:lnTo>
                  <a:pt x="438" y="439"/>
                </a:lnTo>
                <a:lnTo>
                  <a:pt x="437" y="435"/>
                </a:lnTo>
                <a:lnTo>
                  <a:pt x="437" y="432"/>
                </a:lnTo>
                <a:lnTo>
                  <a:pt x="437" y="432"/>
                </a:lnTo>
                <a:lnTo>
                  <a:pt x="430" y="433"/>
                </a:lnTo>
                <a:lnTo>
                  <a:pt x="424" y="437"/>
                </a:lnTo>
                <a:lnTo>
                  <a:pt x="411" y="444"/>
                </a:lnTo>
                <a:lnTo>
                  <a:pt x="404" y="447"/>
                </a:lnTo>
                <a:lnTo>
                  <a:pt x="398" y="448"/>
                </a:lnTo>
                <a:lnTo>
                  <a:pt x="395" y="447"/>
                </a:lnTo>
                <a:lnTo>
                  <a:pt x="392" y="447"/>
                </a:lnTo>
                <a:lnTo>
                  <a:pt x="389" y="445"/>
                </a:lnTo>
                <a:lnTo>
                  <a:pt x="386" y="443"/>
                </a:lnTo>
                <a:lnTo>
                  <a:pt x="386" y="443"/>
                </a:lnTo>
                <a:lnTo>
                  <a:pt x="408" y="429"/>
                </a:lnTo>
                <a:lnTo>
                  <a:pt x="418" y="423"/>
                </a:lnTo>
                <a:lnTo>
                  <a:pt x="430" y="417"/>
                </a:lnTo>
                <a:lnTo>
                  <a:pt x="430" y="417"/>
                </a:lnTo>
                <a:lnTo>
                  <a:pt x="430" y="414"/>
                </a:lnTo>
                <a:lnTo>
                  <a:pt x="428" y="410"/>
                </a:lnTo>
                <a:lnTo>
                  <a:pt x="427" y="407"/>
                </a:lnTo>
                <a:lnTo>
                  <a:pt x="426" y="403"/>
                </a:lnTo>
                <a:lnTo>
                  <a:pt x="426" y="403"/>
                </a:lnTo>
                <a:lnTo>
                  <a:pt x="419" y="403"/>
                </a:lnTo>
                <a:lnTo>
                  <a:pt x="414" y="404"/>
                </a:lnTo>
                <a:lnTo>
                  <a:pt x="402" y="409"/>
                </a:lnTo>
                <a:lnTo>
                  <a:pt x="397" y="411"/>
                </a:lnTo>
                <a:lnTo>
                  <a:pt x="392" y="412"/>
                </a:lnTo>
                <a:lnTo>
                  <a:pt x="386" y="413"/>
                </a:lnTo>
                <a:lnTo>
                  <a:pt x="381" y="411"/>
                </a:lnTo>
                <a:lnTo>
                  <a:pt x="381" y="411"/>
                </a:lnTo>
                <a:lnTo>
                  <a:pt x="383" y="405"/>
                </a:lnTo>
                <a:lnTo>
                  <a:pt x="386" y="401"/>
                </a:lnTo>
                <a:lnTo>
                  <a:pt x="389" y="398"/>
                </a:lnTo>
                <a:lnTo>
                  <a:pt x="395" y="395"/>
                </a:lnTo>
                <a:lnTo>
                  <a:pt x="405" y="390"/>
                </a:lnTo>
                <a:lnTo>
                  <a:pt x="416" y="386"/>
                </a:lnTo>
                <a:lnTo>
                  <a:pt x="416" y="386"/>
                </a:lnTo>
                <a:lnTo>
                  <a:pt x="416" y="383"/>
                </a:lnTo>
                <a:lnTo>
                  <a:pt x="415" y="380"/>
                </a:lnTo>
                <a:lnTo>
                  <a:pt x="413" y="375"/>
                </a:lnTo>
                <a:lnTo>
                  <a:pt x="411" y="371"/>
                </a:lnTo>
                <a:lnTo>
                  <a:pt x="410" y="366"/>
                </a:lnTo>
                <a:lnTo>
                  <a:pt x="410" y="366"/>
                </a:lnTo>
                <a:lnTo>
                  <a:pt x="398" y="368"/>
                </a:lnTo>
                <a:lnTo>
                  <a:pt x="387" y="371"/>
                </a:lnTo>
                <a:lnTo>
                  <a:pt x="367" y="378"/>
                </a:lnTo>
                <a:lnTo>
                  <a:pt x="346" y="384"/>
                </a:lnTo>
                <a:lnTo>
                  <a:pt x="334" y="386"/>
                </a:lnTo>
                <a:lnTo>
                  <a:pt x="322" y="388"/>
                </a:lnTo>
                <a:lnTo>
                  <a:pt x="322" y="388"/>
                </a:lnTo>
                <a:lnTo>
                  <a:pt x="321" y="386"/>
                </a:lnTo>
                <a:lnTo>
                  <a:pt x="320" y="384"/>
                </a:lnTo>
                <a:lnTo>
                  <a:pt x="319" y="381"/>
                </a:lnTo>
                <a:lnTo>
                  <a:pt x="318" y="378"/>
                </a:lnTo>
                <a:lnTo>
                  <a:pt x="318" y="378"/>
                </a:lnTo>
                <a:lnTo>
                  <a:pt x="340" y="369"/>
                </a:lnTo>
                <a:lnTo>
                  <a:pt x="363" y="360"/>
                </a:lnTo>
                <a:lnTo>
                  <a:pt x="401" y="347"/>
                </a:lnTo>
                <a:lnTo>
                  <a:pt x="401" y="347"/>
                </a:lnTo>
                <a:lnTo>
                  <a:pt x="397" y="336"/>
                </a:lnTo>
                <a:lnTo>
                  <a:pt x="390" y="326"/>
                </a:lnTo>
                <a:lnTo>
                  <a:pt x="390" y="326"/>
                </a:lnTo>
                <a:lnTo>
                  <a:pt x="387" y="327"/>
                </a:lnTo>
                <a:lnTo>
                  <a:pt x="382" y="329"/>
                </a:lnTo>
                <a:lnTo>
                  <a:pt x="371" y="335"/>
                </a:lnTo>
                <a:lnTo>
                  <a:pt x="366" y="336"/>
                </a:lnTo>
                <a:lnTo>
                  <a:pt x="362" y="336"/>
                </a:lnTo>
                <a:lnTo>
                  <a:pt x="359" y="335"/>
                </a:lnTo>
                <a:lnTo>
                  <a:pt x="358" y="334"/>
                </a:lnTo>
                <a:lnTo>
                  <a:pt x="356" y="332"/>
                </a:lnTo>
                <a:lnTo>
                  <a:pt x="355" y="328"/>
                </a:lnTo>
                <a:lnTo>
                  <a:pt x="355" y="328"/>
                </a:lnTo>
                <a:lnTo>
                  <a:pt x="359" y="325"/>
                </a:lnTo>
                <a:lnTo>
                  <a:pt x="365" y="322"/>
                </a:lnTo>
                <a:lnTo>
                  <a:pt x="374" y="317"/>
                </a:lnTo>
                <a:lnTo>
                  <a:pt x="379" y="313"/>
                </a:lnTo>
                <a:lnTo>
                  <a:pt x="382" y="310"/>
                </a:lnTo>
                <a:lnTo>
                  <a:pt x="383" y="305"/>
                </a:lnTo>
                <a:lnTo>
                  <a:pt x="383" y="299"/>
                </a:lnTo>
                <a:lnTo>
                  <a:pt x="383" y="299"/>
                </a:lnTo>
                <a:lnTo>
                  <a:pt x="378" y="299"/>
                </a:lnTo>
                <a:lnTo>
                  <a:pt x="372" y="301"/>
                </a:lnTo>
                <a:lnTo>
                  <a:pt x="362" y="304"/>
                </a:lnTo>
                <a:lnTo>
                  <a:pt x="352" y="306"/>
                </a:lnTo>
                <a:lnTo>
                  <a:pt x="348" y="307"/>
                </a:lnTo>
                <a:lnTo>
                  <a:pt x="343" y="305"/>
                </a:lnTo>
                <a:lnTo>
                  <a:pt x="343" y="305"/>
                </a:lnTo>
                <a:lnTo>
                  <a:pt x="342" y="303"/>
                </a:lnTo>
                <a:lnTo>
                  <a:pt x="341" y="302"/>
                </a:lnTo>
                <a:lnTo>
                  <a:pt x="341" y="302"/>
                </a:lnTo>
                <a:lnTo>
                  <a:pt x="343" y="297"/>
                </a:lnTo>
                <a:lnTo>
                  <a:pt x="348" y="294"/>
                </a:lnTo>
                <a:lnTo>
                  <a:pt x="352" y="292"/>
                </a:lnTo>
                <a:lnTo>
                  <a:pt x="357" y="290"/>
                </a:lnTo>
                <a:lnTo>
                  <a:pt x="367" y="287"/>
                </a:lnTo>
                <a:lnTo>
                  <a:pt x="371" y="283"/>
                </a:lnTo>
                <a:lnTo>
                  <a:pt x="374" y="280"/>
                </a:lnTo>
                <a:lnTo>
                  <a:pt x="374" y="280"/>
                </a:lnTo>
                <a:lnTo>
                  <a:pt x="373" y="277"/>
                </a:lnTo>
                <a:lnTo>
                  <a:pt x="371" y="275"/>
                </a:lnTo>
                <a:lnTo>
                  <a:pt x="370" y="274"/>
                </a:lnTo>
                <a:lnTo>
                  <a:pt x="368" y="273"/>
                </a:lnTo>
                <a:lnTo>
                  <a:pt x="363" y="274"/>
                </a:lnTo>
                <a:lnTo>
                  <a:pt x="357" y="276"/>
                </a:lnTo>
                <a:lnTo>
                  <a:pt x="346" y="280"/>
                </a:lnTo>
                <a:lnTo>
                  <a:pt x="339" y="281"/>
                </a:lnTo>
                <a:lnTo>
                  <a:pt x="337" y="281"/>
                </a:lnTo>
                <a:lnTo>
                  <a:pt x="335" y="280"/>
                </a:lnTo>
                <a:lnTo>
                  <a:pt x="335" y="280"/>
                </a:lnTo>
                <a:lnTo>
                  <a:pt x="335" y="277"/>
                </a:lnTo>
                <a:lnTo>
                  <a:pt x="336" y="274"/>
                </a:lnTo>
                <a:lnTo>
                  <a:pt x="337" y="271"/>
                </a:lnTo>
                <a:lnTo>
                  <a:pt x="339" y="268"/>
                </a:lnTo>
                <a:lnTo>
                  <a:pt x="343" y="266"/>
                </a:lnTo>
                <a:lnTo>
                  <a:pt x="350" y="264"/>
                </a:lnTo>
                <a:lnTo>
                  <a:pt x="355" y="262"/>
                </a:lnTo>
                <a:lnTo>
                  <a:pt x="361" y="259"/>
                </a:lnTo>
                <a:lnTo>
                  <a:pt x="362" y="257"/>
                </a:lnTo>
                <a:lnTo>
                  <a:pt x="364" y="254"/>
                </a:lnTo>
                <a:lnTo>
                  <a:pt x="364" y="251"/>
                </a:lnTo>
                <a:lnTo>
                  <a:pt x="364" y="247"/>
                </a:lnTo>
                <a:lnTo>
                  <a:pt x="364" y="247"/>
                </a:lnTo>
                <a:lnTo>
                  <a:pt x="358" y="248"/>
                </a:lnTo>
                <a:lnTo>
                  <a:pt x="353" y="251"/>
                </a:lnTo>
                <a:lnTo>
                  <a:pt x="342" y="257"/>
                </a:lnTo>
                <a:lnTo>
                  <a:pt x="338" y="259"/>
                </a:lnTo>
                <a:lnTo>
                  <a:pt x="333" y="261"/>
                </a:lnTo>
                <a:lnTo>
                  <a:pt x="327" y="262"/>
                </a:lnTo>
                <a:lnTo>
                  <a:pt x="322" y="262"/>
                </a:lnTo>
                <a:lnTo>
                  <a:pt x="322" y="262"/>
                </a:lnTo>
                <a:lnTo>
                  <a:pt x="324" y="257"/>
                </a:lnTo>
                <a:lnTo>
                  <a:pt x="327" y="251"/>
                </a:lnTo>
                <a:lnTo>
                  <a:pt x="331" y="246"/>
                </a:lnTo>
                <a:lnTo>
                  <a:pt x="335" y="243"/>
                </a:lnTo>
                <a:lnTo>
                  <a:pt x="339" y="239"/>
                </a:lnTo>
                <a:lnTo>
                  <a:pt x="344" y="237"/>
                </a:lnTo>
                <a:lnTo>
                  <a:pt x="350" y="236"/>
                </a:lnTo>
                <a:lnTo>
                  <a:pt x="355" y="236"/>
                </a:lnTo>
                <a:lnTo>
                  <a:pt x="355" y="236"/>
                </a:lnTo>
                <a:lnTo>
                  <a:pt x="354" y="230"/>
                </a:lnTo>
                <a:lnTo>
                  <a:pt x="352" y="223"/>
                </a:lnTo>
                <a:lnTo>
                  <a:pt x="351" y="217"/>
                </a:lnTo>
                <a:lnTo>
                  <a:pt x="350" y="210"/>
                </a:lnTo>
                <a:lnTo>
                  <a:pt x="350" y="210"/>
                </a:lnTo>
                <a:lnTo>
                  <a:pt x="336" y="212"/>
                </a:lnTo>
                <a:lnTo>
                  <a:pt x="324" y="216"/>
                </a:lnTo>
                <a:lnTo>
                  <a:pt x="313" y="221"/>
                </a:lnTo>
                <a:lnTo>
                  <a:pt x="303" y="227"/>
                </a:lnTo>
                <a:lnTo>
                  <a:pt x="282" y="237"/>
                </a:lnTo>
                <a:lnTo>
                  <a:pt x="273" y="243"/>
                </a:lnTo>
                <a:lnTo>
                  <a:pt x="262" y="245"/>
                </a:lnTo>
                <a:lnTo>
                  <a:pt x="262" y="245"/>
                </a:lnTo>
                <a:lnTo>
                  <a:pt x="264" y="238"/>
                </a:lnTo>
                <a:lnTo>
                  <a:pt x="267" y="233"/>
                </a:lnTo>
                <a:lnTo>
                  <a:pt x="271" y="229"/>
                </a:lnTo>
                <a:lnTo>
                  <a:pt x="275" y="225"/>
                </a:lnTo>
                <a:lnTo>
                  <a:pt x="284" y="217"/>
                </a:lnTo>
                <a:lnTo>
                  <a:pt x="295" y="211"/>
                </a:lnTo>
                <a:lnTo>
                  <a:pt x="319" y="201"/>
                </a:lnTo>
                <a:lnTo>
                  <a:pt x="331" y="196"/>
                </a:lnTo>
                <a:lnTo>
                  <a:pt x="341" y="189"/>
                </a:lnTo>
                <a:lnTo>
                  <a:pt x="341" y="189"/>
                </a:lnTo>
                <a:lnTo>
                  <a:pt x="332" y="171"/>
                </a:lnTo>
                <a:lnTo>
                  <a:pt x="323" y="152"/>
                </a:lnTo>
                <a:lnTo>
                  <a:pt x="308" y="116"/>
                </a:lnTo>
                <a:lnTo>
                  <a:pt x="308" y="116"/>
                </a:lnTo>
                <a:close/>
                <a:moveTo>
                  <a:pt x="1016" y="256"/>
                </a:moveTo>
                <a:lnTo>
                  <a:pt x="1016" y="256"/>
                </a:lnTo>
                <a:lnTo>
                  <a:pt x="1011" y="262"/>
                </a:lnTo>
                <a:lnTo>
                  <a:pt x="1008" y="268"/>
                </a:lnTo>
                <a:lnTo>
                  <a:pt x="1007" y="275"/>
                </a:lnTo>
                <a:lnTo>
                  <a:pt x="1006" y="282"/>
                </a:lnTo>
                <a:lnTo>
                  <a:pt x="1006" y="296"/>
                </a:lnTo>
                <a:lnTo>
                  <a:pt x="1006" y="303"/>
                </a:lnTo>
                <a:lnTo>
                  <a:pt x="1006" y="309"/>
                </a:lnTo>
                <a:lnTo>
                  <a:pt x="1006" y="309"/>
                </a:lnTo>
                <a:lnTo>
                  <a:pt x="1005" y="312"/>
                </a:lnTo>
                <a:lnTo>
                  <a:pt x="1003" y="316"/>
                </a:lnTo>
                <a:lnTo>
                  <a:pt x="1001" y="319"/>
                </a:lnTo>
                <a:lnTo>
                  <a:pt x="1000" y="322"/>
                </a:lnTo>
                <a:lnTo>
                  <a:pt x="1000" y="322"/>
                </a:lnTo>
                <a:lnTo>
                  <a:pt x="995" y="342"/>
                </a:lnTo>
                <a:lnTo>
                  <a:pt x="993" y="359"/>
                </a:lnTo>
                <a:lnTo>
                  <a:pt x="993" y="375"/>
                </a:lnTo>
                <a:lnTo>
                  <a:pt x="995" y="389"/>
                </a:lnTo>
                <a:lnTo>
                  <a:pt x="998" y="403"/>
                </a:lnTo>
                <a:lnTo>
                  <a:pt x="1001" y="418"/>
                </a:lnTo>
                <a:lnTo>
                  <a:pt x="1008" y="448"/>
                </a:lnTo>
                <a:lnTo>
                  <a:pt x="1008" y="448"/>
                </a:lnTo>
                <a:lnTo>
                  <a:pt x="1010" y="448"/>
                </a:lnTo>
                <a:lnTo>
                  <a:pt x="1011" y="449"/>
                </a:lnTo>
                <a:lnTo>
                  <a:pt x="1014" y="451"/>
                </a:lnTo>
                <a:lnTo>
                  <a:pt x="1016" y="454"/>
                </a:lnTo>
                <a:lnTo>
                  <a:pt x="1018" y="455"/>
                </a:lnTo>
                <a:lnTo>
                  <a:pt x="1018" y="455"/>
                </a:lnTo>
                <a:lnTo>
                  <a:pt x="1020" y="443"/>
                </a:lnTo>
                <a:lnTo>
                  <a:pt x="1022" y="431"/>
                </a:lnTo>
                <a:lnTo>
                  <a:pt x="1024" y="427"/>
                </a:lnTo>
                <a:lnTo>
                  <a:pt x="1026" y="423"/>
                </a:lnTo>
                <a:lnTo>
                  <a:pt x="1030" y="418"/>
                </a:lnTo>
                <a:lnTo>
                  <a:pt x="1033" y="415"/>
                </a:lnTo>
                <a:lnTo>
                  <a:pt x="1033" y="415"/>
                </a:lnTo>
                <a:lnTo>
                  <a:pt x="1035" y="420"/>
                </a:lnTo>
                <a:lnTo>
                  <a:pt x="1036" y="426"/>
                </a:lnTo>
                <a:lnTo>
                  <a:pt x="1037" y="430"/>
                </a:lnTo>
                <a:lnTo>
                  <a:pt x="1036" y="435"/>
                </a:lnTo>
                <a:lnTo>
                  <a:pt x="1035" y="446"/>
                </a:lnTo>
                <a:lnTo>
                  <a:pt x="1033" y="457"/>
                </a:lnTo>
                <a:lnTo>
                  <a:pt x="1033" y="457"/>
                </a:lnTo>
                <a:lnTo>
                  <a:pt x="1048" y="457"/>
                </a:lnTo>
                <a:lnTo>
                  <a:pt x="1048" y="457"/>
                </a:lnTo>
                <a:lnTo>
                  <a:pt x="1052" y="448"/>
                </a:lnTo>
                <a:lnTo>
                  <a:pt x="1055" y="440"/>
                </a:lnTo>
                <a:lnTo>
                  <a:pt x="1058" y="430"/>
                </a:lnTo>
                <a:lnTo>
                  <a:pt x="1062" y="422"/>
                </a:lnTo>
                <a:lnTo>
                  <a:pt x="1062" y="422"/>
                </a:lnTo>
                <a:lnTo>
                  <a:pt x="1065" y="426"/>
                </a:lnTo>
                <a:lnTo>
                  <a:pt x="1065" y="431"/>
                </a:lnTo>
                <a:lnTo>
                  <a:pt x="1065" y="437"/>
                </a:lnTo>
                <a:lnTo>
                  <a:pt x="1064" y="442"/>
                </a:lnTo>
                <a:lnTo>
                  <a:pt x="1062" y="453"/>
                </a:lnTo>
                <a:lnTo>
                  <a:pt x="1063" y="457"/>
                </a:lnTo>
                <a:lnTo>
                  <a:pt x="1064" y="459"/>
                </a:lnTo>
                <a:lnTo>
                  <a:pt x="1064" y="459"/>
                </a:lnTo>
                <a:lnTo>
                  <a:pt x="1074" y="455"/>
                </a:lnTo>
                <a:lnTo>
                  <a:pt x="1083" y="449"/>
                </a:lnTo>
                <a:lnTo>
                  <a:pt x="1091" y="442"/>
                </a:lnTo>
                <a:lnTo>
                  <a:pt x="1097" y="432"/>
                </a:lnTo>
                <a:lnTo>
                  <a:pt x="1103" y="422"/>
                </a:lnTo>
                <a:lnTo>
                  <a:pt x="1107" y="410"/>
                </a:lnTo>
                <a:lnTo>
                  <a:pt x="1111" y="398"/>
                </a:lnTo>
                <a:lnTo>
                  <a:pt x="1113" y="384"/>
                </a:lnTo>
                <a:lnTo>
                  <a:pt x="1115" y="370"/>
                </a:lnTo>
                <a:lnTo>
                  <a:pt x="1117" y="356"/>
                </a:lnTo>
                <a:lnTo>
                  <a:pt x="1117" y="327"/>
                </a:lnTo>
                <a:lnTo>
                  <a:pt x="1116" y="299"/>
                </a:lnTo>
                <a:lnTo>
                  <a:pt x="1114" y="274"/>
                </a:lnTo>
                <a:lnTo>
                  <a:pt x="1114" y="274"/>
                </a:lnTo>
                <a:lnTo>
                  <a:pt x="1107" y="273"/>
                </a:lnTo>
                <a:lnTo>
                  <a:pt x="1103" y="271"/>
                </a:lnTo>
                <a:lnTo>
                  <a:pt x="1098" y="269"/>
                </a:lnTo>
                <a:lnTo>
                  <a:pt x="1096" y="269"/>
                </a:lnTo>
                <a:lnTo>
                  <a:pt x="1093" y="269"/>
                </a:lnTo>
                <a:lnTo>
                  <a:pt x="1093" y="269"/>
                </a:lnTo>
                <a:lnTo>
                  <a:pt x="1092" y="278"/>
                </a:lnTo>
                <a:lnTo>
                  <a:pt x="1091" y="286"/>
                </a:lnTo>
                <a:lnTo>
                  <a:pt x="1091" y="301"/>
                </a:lnTo>
                <a:lnTo>
                  <a:pt x="1090" y="307"/>
                </a:lnTo>
                <a:lnTo>
                  <a:pt x="1089" y="313"/>
                </a:lnTo>
                <a:lnTo>
                  <a:pt x="1086" y="320"/>
                </a:lnTo>
                <a:lnTo>
                  <a:pt x="1083" y="324"/>
                </a:lnTo>
                <a:lnTo>
                  <a:pt x="1083" y="324"/>
                </a:lnTo>
                <a:lnTo>
                  <a:pt x="1080" y="321"/>
                </a:lnTo>
                <a:lnTo>
                  <a:pt x="1079" y="318"/>
                </a:lnTo>
                <a:lnTo>
                  <a:pt x="1077" y="309"/>
                </a:lnTo>
                <a:lnTo>
                  <a:pt x="1076" y="299"/>
                </a:lnTo>
                <a:lnTo>
                  <a:pt x="1077" y="290"/>
                </a:lnTo>
                <a:lnTo>
                  <a:pt x="1078" y="272"/>
                </a:lnTo>
                <a:lnTo>
                  <a:pt x="1078" y="265"/>
                </a:lnTo>
                <a:lnTo>
                  <a:pt x="1077" y="260"/>
                </a:lnTo>
                <a:lnTo>
                  <a:pt x="1077" y="260"/>
                </a:lnTo>
                <a:lnTo>
                  <a:pt x="1074" y="267"/>
                </a:lnTo>
                <a:lnTo>
                  <a:pt x="1070" y="276"/>
                </a:lnTo>
                <a:lnTo>
                  <a:pt x="1066" y="295"/>
                </a:lnTo>
                <a:lnTo>
                  <a:pt x="1064" y="316"/>
                </a:lnTo>
                <a:lnTo>
                  <a:pt x="1062" y="335"/>
                </a:lnTo>
                <a:lnTo>
                  <a:pt x="1062" y="335"/>
                </a:lnTo>
                <a:lnTo>
                  <a:pt x="1063" y="341"/>
                </a:lnTo>
                <a:lnTo>
                  <a:pt x="1063" y="349"/>
                </a:lnTo>
                <a:lnTo>
                  <a:pt x="1062" y="351"/>
                </a:lnTo>
                <a:lnTo>
                  <a:pt x="1061" y="354"/>
                </a:lnTo>
                <a:lnTo>
                  <a:pt x="1058" y="355"/>
                </a:lnTo>
                <a:lnTo>
                  <a:pt x="1053" y="355"/>
                </a:lnTo>
                <a:lnTo>
                  <a:pt x="1053" y="355"/>
                </a:lnTo>
                <a:lnTo>
                  <a:pt x="1050" y="351"/>
                </a:lnTo>
                <a:lnTo>
                  <a:pt x="1049" y="345"/>
                </a:lnTo>
                <a:lnTo>
                  <a:pt x="1048" y="339"/>
                </a:lnTo>
                <a:lnTo>
                  <a:pt x="1048" y="333"/>
                </a:lnTo>
                <a:lnTo>
                  <a:pt x="1049" y="320"/>
                </a:lnTo>
                <a:lnTo>
                  <a:pt x="1049" y="307"/>
                </a:lnTo>
                <a:lnTo>
                  <a:pt x="1049" y="307"/>
                </a:lnTo>
                <a:lnTo>
                  <a:pt x="1047" y="310"/>
                </a:lnTo>
                <a:lnTo>
                  <a:pt x="1045" y="313"/>
                </a:lnTo>
                <a:lnTo>
                  <a:pt x="1043" y="322"/>
                </a:lnTo>
                <a:lnTo>
                  <a:pt x="1041" y="333"/>
                </a:lnTo>
                <a:lnTo>
                  <a:pt x="1040" y="342"/>
                </a:lnTo>
                <a:lnTo>
                  <a:pt x="1040" y="352"/>
                </a:lnTo>
                <a:lnTo>
                  <a:pt x="1039" y="360"/>
                </a:lnTo>
                <a:lnTo>
                  <a:pt x="1037" y="365"/>
                </a:lnTo>
                <a:lnTo>
                  <a:pt x="1036" y="368"/>
                </a:lnTo>
                <a:lnTo>
                  <a:pt x="1034" y="370"/>
                </a:lnTo>
                <a:lnTo>
                  <a:pt x="1031" y="372"/>
                </a:lnTo>
                <a:lnTo>
                  <a:pt x="1031" y="372"/>
                </a:lnTo>
                <a:lnTo>
                  <a:pt x="1028" y="369"/>
                </a:lnTo>
                <a:lnTo>
                  <a:pt x="1025" y="366"/>
                </a:lnTo>
                <a:lnTo>
                  <a:pt x="1025" y="362"/>
                </a:lnTo>
                <a:lnTo>
                  <a:pt x="1025" y="357"/>
                </a:lnTo>
                <a:lnTo>
                  <a:pt x="1026" y="348"/>
                </a:lnTo>
                <a:lnTo>
                  <a:pt x="1029" y="339"/>
                </a:lnTo>
                <a:lnTo>
                  <a:pt x="1029" y="339"/>
                </a:lnTo>
                <a:lnTo>
                  <a:pt x="1033" y="294"/>
                </a:lnTo>
                <a:lnTo>
                  <a:pt x="1034" y="273"/>
                </a:lnTo>
                <a:lnTo>
                  <a:pt x="1037" y="256"/>
                </a:lnTo>
                <a:lnTo>
                  <a:pt x="1037" y="256"/>
                </a:lnTo>
                <a:lnTo>
                  <a:pt x="1016" y="256"/>
                </a:lnTo>
                <a:lnTo>
                  <a:pt x="1016" y="256"/>
                </a:lnTo>
                <a:close/>
                <a:moveTo>
                  <a:pt x="1049" y="305"/>
                </a:moveTo>
                <a:lnTo>
                  <a:pt x="1049" y="305"/>
                </a:lnTo>
                <a:lnTo>
                  <a:pt x="1050" y="297"/>
                </a:lnTo>
                <a:lnTo>
                  <a:pt x="1052" y="289"/>
                </a:lnTo>
                <a:lnTo>
                  <a:pt x="1053" y="281"/>
                </a:lnTo>
                <a:lnTo>
                  <a:pt x="1053" y="278"/>
                </a:lnTo>
                <a:lnTo>
                  <a:pt x="1051" y="274"/>
                </a:lnTo>
                <a:lnTo>
                  <a:pt x="1051" y="274"/>
                </a:lnTo>
                <a:lnTo>
                  <a:pt x="1049" y="281"/>
                </a:lnTo>
                <a:lnTo>
                  <a:pt x="1048" y="289"/>
                </a:lnTo>
                <a:lnTo>
                  <a:pt x="1047" y="298"/>
                </a:lnTo>
                <a:lnTo>
                  <a:pt x="1048" y="302"/>
                </a:lnTo>
                <a:lnTo>
                  <a:pt x="1049" y="305"/>
                </a:lnTo>
                <a:lnTo>
                  <a:pt x="1049" y="305"/>
                </a:lnTo>
                <a:close/>
                <a:moveTo>
                  <a:pt x="750" y="439"/>
                </a:moveTo>
                <a:lnTo>
                  <a:pt x="750" y="439"/>
                </a:lnTo>
                <a:lnTo>
                  <a:pt x="752" y="443"/>
                </a:lnTo>
                <a:lnTo>
                  <a:pt x="752" y="445"/>
                </a:lnTo>
                <a:lnTo>
                  <a:pt x="750" y="446"/>
                </a:lnTo>
                <a:lnTo>
                  <a:pt x="746" y="448"/>
                </a:lnTo>
                <a:lnTo>
                  <a:pt x="746" y="448"/>
                </a:lnTo>
                <a:lnTo>
                  <a:pt x="783" y="448"/>
                </a:lnTo>
                <a:lnTo>
                  <a:pt x="802" y="448"/>
                </a:lnTo>
                <a:lnTo>
                  <a:pt x="821" y="448"/>
                </a:lnTo>
                <a:lnTo>
                  <a:pt x="821" y="448"/>
                </a:lnTo>
                <a:lnTo>
                  <a:pt x="819" y="445"/>
                </a:lnTo>
                <a:lnTo>
                  <a:pt x="816" y="442"/>
                </a:lnTo>
                <a:lnTo>
                  <a:pt x="812" y="440"/>
                </a:lnTo>
                <a:lnTo>
                  <a:pt x="809" y="439"/>
                </a:lnTo>
                <a:lnTo>
                  <a:pt x="801" y="438"/>
                </a:lnTo>
                <a:lnTo>
                  <a:pt x="792" y="438"/>
                </a:lnTo>
                <a:lnTo>
                  <a:pt x="772" y="440"/>
                </a:lnTo>
                <a:lnTo>
                  <a:pt x="761" y="440"/>
                </a:lnTo>
                <a:lnTo>
                  <a:pt x="750" y="439"/>
                </a:lnTo>
                <a:lnTo>
                  <a:pt x="750" y="439"/>
                </a:lnTo>
                <a:close/>
                <a:moveTo>
                  <a:pt x="759" y="468"/>
                </a:moveTo>
                <a:lnTo>
                  <a:pt x="759" y="468"/>
                </a:lnTo>
                <a:lnTo>
                  <a:pt x="755" y="487"/>
                </a:lnTo>
                <a:lnTo>
                  <a:pt x="750" y="505"/>
                </a:lnTo>
                <a:lnTo>
                  <a:pt x="741" y="540"/>
                </a:lnTo>
                <a:lnTo>
                  <a:pt x="731" y="572"/>
                </a:lnTo>
                <a:lnTo>
                  <a:pt x="727" y="589"/>
                </a:lnTo>
                <a:lnTo>
                  <a:pt x="723" y="605"/>
                </a:lnTo>
                <a:lnTo>
                  <a:pt x="723" y="605"/>
                </a:lnTo>
                <a:lnTo>
                  <a:pt x="729" y="610"/>
                </a:lnTo>
                <a:lnTo>
                  <a:pt x="734" y="614"/>
                </a:lnTo>
                <a:lnTo>
                  <a:pt x="746" y="623"/>
                </a:lnTo>
                <a:lnTo>
                  <a:pt x="746" y="623"/>
                </a:lnTo>
                <a:lnTo>
                  <a:pt x="766" y="624"/>
                </a:lnTo>
                <a:lnTo>
                  <a:pt x="787" y="624"/>
                </a:lnTo>
                <a:lnTo>
                  <a:pt x="796" y="623"/>
                </a:lnTo>
                <a:lnTo>
                  <a:pt x="805" y="621"/>
                </a:lnTo>
                <a:lnTo>
                  <a:pt x="812" y="617"/>
                </a:lnTo>
                <a:lnTo>
                  <a:pt x="819" y="613"/>
                </a:lnTo>
                <a:lnTo>
                  <a:pt x="819" y="613"/>
                </a:lnTo>
                <a:lnTo>
                  <a:pt x="820" y="595"/>
                </a:lnTo>
                <a:lnTo>
                  <a:pt x="820" y="576"/>
                </a:lnTo>
                <a:lnTo>
                  <a:pt x="819" y="555"/>
                </a:lnTo>
                <a:lnTo>
                  <a:pt x="817" y="535"/>
                </a:lnTo>
                <a:lnTo>
                  <a:pt x="811" y="496"/>
                </a:lnTo>
                <a:lnTo>
                  <a:pt x="806" y="461"/>
                </a:lnTo>
                <a:lnTo>
                  <a:pt x="806" y="461"/>
                </a:lnTo>
                <a:lnTo>
                  <a:pt x="801" y="460"/>
                </a:lnTo>
                <a:lnTo>
                  <a:pt x="794" y="461"/>
                </a:lnTo>
                <a:lnTo>
                  <a:pt x="782" y="462"/>
                </a:lnTo>
                <a:lnTo>
                  <a:pt x="759" y="468"/>
                </a:lnTo>
                <a:lnTo>
                  <a:pt x="759" y="468"/>
                </a:lnTo>
                <a:close/>
                <a:moveTo>
                  <a:pt x="1020" y="479"/>
                </a:moveTo>
                <a:lnTo>
                  <a:pt x="1020" y="479"/>
                </a:lnTo>
                <a:lnTo>
                  <a:pt x="1022" y="483"/>
                </a:lnTo>
                <a:lnTo>
                  <a:pt x="1024" y="485"/>
                </a:lnTo>
                <a:lnTo>
                  <a:pt x="1032" y="489"/>
                </a:lnTo>
                <a:lnTo>
                  <a:pt x="1039" y="491"/>
                </a:lnTo>
                <a:lnTo>
                  <a:pt x="1048" y="492"/>
                </a:lnTo>
                <a:lnTo>
                  <a:pt x="1058" y="492"/>
                </a:lnTo>
                <a:lnTo>
                  <a:pt x="1066" y="491"/>
                </a:lnTo>
                <a:lnTo>
                  <a:pt x="1074" y="490"/>
                </a:lnTo>
                <a:lnTo>
                  <a:pt x="1079" y="488"/>
                </a:lnTo>
                <a:lnTo>
                  <a:pt x="1079" y="488"/>
                </a:lnTo>
                <a:lnTo>
                  <a:pt x="1077" y="485"/>
                </a:lnTo>
                <a:lnTo>
                  <a:pt x="1074" y="483"/>
                </a:lnTo>
                <a:lnTo>
                  <a:pt x="1068" y="478"/>
                </a:lnTo>
                <a:lnTo>
                  <a:pt x="1061" y="476"/>
                </a:lnTo>
                <a:lnTo>
                  <a:pt x="1053" y="476"/>
                </a:lnTo>
                <a:lnTo>
                  <a:pt x="1045" y="476"/>
                </a:lnTo>
                <a:lnTo>
                  <a:pt x="1036" y="477"/>
                </a:lnTo>
                <a:lnTo>
                  <a:pt x="1020" y="479"/>
                </a:lnTo>
                <a:lnTo>
                  <a:pt x="1020" y="479"/>
                </a:lnTo>
                <a:close/>
                <a:moveTo>
                  <a:pt x="960" y="660"/>
                </a:moveTo>
                <a:lnTo>
                  <a:pt x="960" y="660"/>
                </a:lnTo>
                <a:lnTo>
                  <a:pt x="963" y="665"/>
                </a:lnTo>
                <a:lnTo>
                  <a:pt x="967" y="668"/>
                </a:lnTo>
                <a:lnTo>
                  <a:pt x="971" y="670"/>
                </a:lnTo>
                <a:lnTo>
                  <a:pt x="975" y="673"/>
                </a:lnTo>
                <a:lnTo>
                  <a:pt x="975" y="673"/>
                </a:lnTo>
                <a:lnTo>
                  <a:pt x="979" y="663"/>
                </a:lnTo>
                <a:lnTo>
                  <a:pt x="985" y="653"/>
                </a:lnTo>
                <a:lnTo>
                  <a:pt x="988" y="649"/>
                </a:lnTo>
                <a:lnTo>
                  <a:pt x="991" y="644"/>
                </a:lnTo>
                <a:lnTo>
                  <a:pt x="995" y="642"/>
                </a:lnTo>
                <a:lnTo>
                  <a:pt x="1000" y="642"/>
                </a:lnTo>
                <a:lnTo>
                  <a:pt x="1000" y="642"/>
                </a:lnTo>
                <a:lnTo>
                  <a:pt x="1003" y="646"/>
                </a:lnTo>
                <a:lnTo>
                  <a:pt x="1005" y="652"/>
                </a:lnTo>
                <a:lnTo>
                  <a:pt x="1008" y="663"/>
                </a:lnTo>
                <a:lnTo>
                  <a:pt x="1010" y="676"/>
                </a:lnTo>
                <a:lnTo>
                  <a:pt x="1011" y="683"/>
                </a:lnTo>
                <a:lnTo>
                  <a:pt x="1015" y="688"/>
                </a:lnTo>
                <a:lnTo>
                  <a:pt x="1015" y="688"/>
                </a:lnTo>
                <a:lnTo>
                  <a:pt x="1025" y="687"/>
                </a:lnTo>
                <a:lnTo>
                  <a:pt x="1034" y="686"/>
                </a:lnTo>
                <a:lnTo>
                  <a:pt x="1043" y="686"/>
                </a:lnTo>
                <a:lnTo>
                  <a:pt x="1051" y="684"/>
                </a:lnTo>
                <a:lnTo>
                  <a:pt x="1051" y="684"/>
                </a:lnTo>
                <a:lnTo>
                  <a:pt x="1054" y="661"/>
                </a:lnTo>
                <a:lnTo>
                  <a:pt x="1056" y="639"/>
                </a:lnTo>
                <a:lnTo>
                  <a:pt x="1059" y="595"/>
                </a:lnTo>
                <a:lnTo>
                  <a:pt x="1061" y="551"/>
                </a:lnTo>
                <a:lnTo>
                  <a:pt x="1062" y="509"/>
                </a:lnTo>
                <a:lnTo>
                  <a:pt x="1062" y="509"/>
                </a:lnTo>
                <a:lnTo>
                  <a:pt x="1051" y="507"/>
                </a:lnTo>
                <a:lnTo>
                  <a:pt x="1038" y="506"/>
                </a:lnTo>
                <a:lnTo>
                  <a:pt x="1025" y="504"/>
                </a:lnTo>
                <a:lnTo>
                  <a:pt x="1019" y="503"/>
                </a:lnTo>
                <a:lnTo>
                  <a:pt x="1015" y="501"/>
                </a:lnTo>
                <a:lnTo>
                  <a:pt x="1015" y="501"/>
                </a:lnTo>
                <a:lnTo>
                  <a:pt x="1000" y="540"/>
                </a:lnTo>
                <a:lnTo>
                  <a:pt x="985" y="581"/>
                </a:lnTo>
                <a:lnTo>
                  <a:pt x="971" y="621"/>
                </a:lnTo>
                <a:lnTo>
                  <a:pt x="965" y="641"/>
                </a:lnTo>
                <a:lnTo>
                  <a:pt x="960" y="660"/>
                </a:lnTo>
                <a:lnTo>
                  <a:pt x="960" y="660"/>
                </a:lnTo>
                <a:close/>
                <a:moveTo>
                  <a:pt x="439" y="514"/>
                </a:moveTo>
                <a:lnTo>
                  <a:pt x="439" y="514"/>
                </a:lnTo>
                <a:lnTo>
                  <a:pt x="443" y="514"/>
                </a:lnTo>
                <a:lnTo>
                  <a:pt x="447" y="515"/>
                </a:lnTo>
                <a:lnTo>
                  <a:pt x="452" y="516"/>
                </a:lnTo>
                <a:lnTo>
                  <a:pt x="457" y="515"/>
                </a:lnTo>
                <a:lnTo>
                  <a:pt x="457" y="515"/>
                </a:lnTo>
                <a:lnTo>
                  <a:pt x="457" y="510"/>
                </a:lnTo>
                <a:lnTo>
                  <a:pt x="457" y="506"/>
                </a:lnTo>
                <a:lnTo>
                  <a:pt x="455" y="504"/>
                </a:lnTo>
                <a:lnTo>
                  <a:pt x="454" y="503"/>
                </a:lnTo>
                <a:lnTo>
                  <a:pt x="452" y="503"/>
                </a:lnTo>
                <a:lnTo>
                  <a:pt x="452" y="503"/>
                </a:lnTo>
                <a:lnTo>
                  <a:pt x="448" y="505"/>
                </a:lnTo>
                <a:lnTo>
                  <a:pt x="444" y="507"/>
                </a:lnTo>
                <a:lnTo>
                  <a:pt x="441" y="509"/>
                </a:lnTo>
                <a:lnTo>
                  <a:pt x="440" y="511"/>
                </a:lnTo>
                <a:lnTo>
                  <a:pt x="439" y="514"/>
                </a:lnTo>
                <a:lnTo>
                  <a:pt x="439" y="514"/>
                </a:lnTo>
                <a:close/>
                <a:moveTo>
                  <a:pt x="499" y="1095"/>
                </a:moveTo>
                <a:lnTo>
                  <a:pt x="499" y="1095"/>
                </a:lnTo>
                <a:lnTo>
                  <a:pt x="495" y="1095"/>
                </a:lnTo>
                <a:lnTo>
                  <a:pt x="495" y="1094"/>
                </a:lnTo>
                <a:lnTo>
                  <a:pt x="494" y="1093"/>
                </a:lnTo>
                <a:lnTo>
                  <a:pt x="495" y="1091"/>
                </a:lnTo>
                <a:lnTo>
                  <a:pt x="496" y="1089"/>
                </a:lnTo>
                <a:lnTo>
                  <a:pt x="496" y="1089"/>
                </a:lnTo>
                <a:lnTo>
                  <a:pt x="499" y="1088"/>
                </a:lnTo>
                <a:lnTo>
                  <a:pt x="496" y="1088"/>
                </a:lnTo>
                <a:lnTo>
                  <a:pt x="495" y="1088"/>
                </a:lnTo>
                <a:lnTo>
                  <a:pt x="495" y="1086"/>
                </a:lnTo>
                <a:lnTo>
                  <a:pt x="496" y="1084"/>
                </a:lnTo>
                <a:lnTo>
                  <a:pt x="496" y="1084"/>
                </a:lnTo>
                <a:lnTo>
                  <a:pt x="507" y="1080"/>
                </a:lnTo>
                <a:lnTo>
                  <a:pt x="516" y="1075"/>
                </a:lnTo>
                <a:lnTo>
                  <a:pt x="523" y="1069"/>
                </a:lnTo>
                <a:lnTo>
                  <a:pt x="531" y="1063"/>
                </a:lnTo>
                <a:lnTo>
                  <a:pt x="544" y="1049"/>
                </a:lnTo>
                <a:lnTo>
                  <a:pt x="558" y="1035"/>
                </a:lnTo>
                <a:lnTo>
                  <a:pt x="558" y="1035"/>
                </a:lnTo>
                <a:lnTo>
                  <a:pt x="563" y="1031"/>
                </a:lnTo>
                <a:lnTo>
                  <a:pt x="569" y="1026"/>
                </a:lnTo>
                <a:lnTo>
                  <a:pt x="577" y="1023"/>
                </a:lnTo>
                <a:lnTo>
                  <a:pt x="582" y="1018"/>
                </a:lnTo>
                <a:lnTo>
                  <a:pt x="582" y="1018"/>
                </a:lnTo>
                <a:lnTo>
                  <a:pt x="586" y="1013"/>
                </a:lnTo>
                <a:lnTo>
                  <a:pt x="591" y="1005"/>
                </a:lnTo>
                <a:lnTo>
                  <a:pt x="598" y="991"/>
                </a:lnTo>
                <a:lnTo>
                  <a:pt x="598" y="991"/>
                </a:lnTo>
                <a:lnTo>
                  <a:pt x="604" y="982"/>
                </a:lnTo>
                <a:lnTo>
                  <a:pt x="608" y="971"/>
                </a:lnTo>
                <a:lnTo>
                  <a:pt x="611" y="960"/>
                </a:lnTo>
                <a:lnTo>
                  <a:pt x="613" y="949"/>
                </a:lnTo>
                <a:lnTo>
                  <a:pt x="616" y="927"/>
                </a:lnTo>
                <a:lnTo>
                  <a:pt x="617" y="905"/>
                </a:lnTo>
                <a:lnTo>
                  <a:pt x="617" y="905"/>
                </a:lnTo>
                <a:lnTo>
                  <a:pt x="616" y="878"/>
                </a:lnTo>
                <a:lnTo>
                  <a:pt x="614" y="850"/>
                </a:lnTo>
                <a:lnTo>
                  <a:pt x="611" y="821"/>
                </a:lnTo>
                <a:lnTo>
                  <a:pt x="607" y="792"/>
                </a:lnTo>
                <a:lnTo>
                  <a:pt x="600" y="763"/>
                </a:lnTo>
                <a:lnTo>
                  <a:pt x="594" y="736"/>
                </a:lnTo>
                <a:lnTo>
                  <a:pt x="585" y="711"/>
                </a:lnTo>
                <a:lnTo>
                  <a:pt x="576" y="688"/>
                </a:lnTo>
                <a:lnTo>
                  <a:pt x="576" y="688"/>
                </a:lnTo>
                <a:lnTo>
                  <a:pt x="571" y="671"/>
                </a:lnTo>
                <a:lnTo>
                  <a:pt x="566" y="656"/>
                </a:lnTo>
                <a:lnTo>
                  <a:pt x="560" y="642"/>
                </a:lnTo>
                <a:lnTo>
                  <a:pt x="552" y="629"/>
                </a:lnTo>
                <a:lnTo>
                  <a:pt x="537" y="604"/>
                </a:lnTo>
                <a:lnTo>
                  <a:pt x="530" y="590"/>
                </a:lnTo>
                <a:lnTo>
                  <a:pt x="524" y="576"/>
                </a:lnTo>
                <a:lnTo>
                  <a:pt x="524" y="576"/>
                </a:lnTo>
                <a:lnTo>
                  <a:pt x="500" y="559"/>
                </a:lnTo>
                <a:lnTo>
                  <a:pt x="487" y="549"/>
                </a:lnTo>
                <a:lnTo>
                  <a:pt x="473" y="540"/>
                </a:lnTo>
                <a:lnTo>
                  <a:pt x="459" y="533"/>
                </a:lnTo>
                <a:lnTo>
                  <a:pt x="452" y="531"/>
                </a:lnTo>
                <a:lnTo>
                  <a:pt x="443" y="529"/>
                </a:lnTo>
                <a:lnTo>
                  <a:pt x="435" y="526"/>
                </a:lnTo>
                <a:lnTo>
                  <a:pt x="427" y="526"/>
                </a:lnTo>
                <a:lnTo>
                  <a:pt x="418" y="526"/>
                </a:lnTo>
                <a:lnTo>
                  <a:pt x="410" y="528"/>
                </a:lnTo>
                <a:lnTo>
                  <a:pt x="410" y="528"/>
                </a:lnTo>
                <a:lnTo>
                  <a:pt x="402" y="530"/>
                </a:lnTo>
                <a:lnTo>
                  <a:pt x="396" y="533"/>
                </a:lnTo>
                <a:lnTo>
                  <a:pt x="389" y="537"/>
                </a:lnTo>
                <a:lnTo>
                  <a:pt x="384" y="541"/>
                </a:lnTo>
                <a:lnTo>
                  <a:pt x="372" y="550"/>
                </a:lnTo>
                <a:lnTo>
                  <a:pt x="366" y="554"/>
                </a:lnTo>
                <a:lnTo>
                  <a:pt x="357" y="556"/>
                </a:lnTo>
                <a:lnTo>
                  <a:pt x="357" y="556"/>
                </a:lnTo>
                <a:lnTo>
                  <a:pt x="343" y="571"/>
                </a:lnTo>
                <a:lnTo>
                  <a:pt x="329" y="587"/>
                </a:lnTo>
                <a:lnTo>
                  <a:pt x="318" y="604"/>
                </a:lnTo>
                <a:lnTo>
                  <a:pt x="308" y="620"/>
                </a:lnTo>
                <a:lnTo>
                  <a:pt x="299" y="638"/>
                </a:lnTo>
                <a:lnTo>
                  <a:pt x="293" y="656"/>
                </a:lnTo>
                <a:lnTo>
                  <a:pt x="289" y="676"/>
                </a:lnTo>
                <a:lnTo>
                  <a:pt x="288" y="687"/>
                </a:lnTo>
                <a:lnTo>
                  <a:pt x="287" y="698"/>
                </a:lnTo>
                <a:lnTo>
                  <a:pt x="287" y="698"/>
                </a:lnTo>
                <a:lnTo>
                  <a:pt x="287" y="712"/>
                </a:lnTo>
                <a:lnTo>
                  <a:pt x="288" y="726"/>
                </a:lnTo>
                <a:lnTo>
                  <a:pt x="290" y="741"/>
                </a:lnTo>
                <a:lnTo>
                  <a:pt x="292" y="756"/>
                </a:lnTo>
                <a:lnTo>
                  <a:pt x="298" y="786"/>
                </a:lnTo>
                <a:lnTo>
                  <a:pt x="306" y="814"/>
                </a:lnTo>
                <a:lnTo>
                  <a:pt x="306" y="814"/>
                </a:lnTo>
                <a:lnTo>
                  <a:pt x="317" y="852"/>
                </a:lnTo>
                <a:lnTo>
                  <a:pt x="328" y="888"/>
                </a:lnTo>
                <a:lnTo>
                  <a:pt x="352" y="956"/>
                </a:lnTo>
                <a:lnTo>
                  <a:pt x="352" y="956"/>
                </a:lnTo>
                <a:lnTo>
                  <a:pt x="359" y="983"/>
                </a:lnTo>
                <a:lnTo>
                  <a:pt x="359" y="983"/>
                </a:lnTo>
                <a:lnTo>
                  <a:pt x="367" y="1008"/>
                </a:lnTo>
                <a:lnTo>
                  <a:pt x="376" y="1034"/>
                </a:lnTo>
                <a:lnTo>
                  <a:pt x="384" y="1059"/>
                </a:lnTo>
                <a:lnTo>
                  <a:pt x="394" y="1083"/>
                </a:lnTo>
                <a:lnTo>
                  <a:pt x="414" y="1132"/>
                </a:lnTo>
                <a:lnTo>
                  <a:pt x="434" y="1180"/>
                </a:lnTo>
                <a:lnTo>
                  <a:pt x="434" y="1180"/>
                </a:lnTo>
                <a:lnTo>
                  <a:pt x="435" y="1186"/>
                </a:lnTo>
                <a:lnTo>
                  <a:pt x="437" y="1191"/>
                </a:lnTo>
                <a:lnTo>
                  <a:pt x="439" y="1197"/>
                </a:lnTo>
                <a:lnTo>
                  <a:pt x="439" y="1203"/>
                </a:lnTo>
                <a:lnTo>
                  <a:pt x="439" y="1203"/>
                </a:lnTo>
                <a:lnTo>
                  <a:pt x="440" y="1205"/>
                </a:lnTo>
                <a:lnTo>
                  <a:pt x="443" y="1206"/>
                </a:lnTo>
                <a:lnTo>
                  <a:pt x="445" y="1207"/>
                </a:lnTo>
                <a:lnTo>
                  <a:pt x="447" y="1210"/>
                </a:lnTo>
                <a:lnTo>
                  <a:pt x="447" y="1210"/>
                </a:lnTo>
                <a:lnTo>
                  <a:pt x="455" y="1243"/>
                </a:lnTo>
                <a:lnTo>
                  <a:pt x="459" y="1259"/>
                </a:lnTo>
                <a:lnTo>
                  <a:pt x="464" y="1274"/>
                </a:lnTo>
                <a:lnTo>
                  <a:pt x="470" y="1289"/>
                </a:lnTo>
                <a:lnTo>
                  <a:pt x="477" y="1303"/>
                </a:lnTo>
                <a:lnTo>
                  <a:pt x="485" y="1314"/>
                </a:lnTo>
                <a:lnTo>
                  <a:pt x="494" y="1325"/>
                </a:lnTo>
                <a:lnTo>
                  <a:pt x="494" y="1325"/>
                </a:lnTo>
                <a:lnTo>
                  <a:pt x="498" y="1323"/>
                </a:lnTo>
                <a:lnTo>
                  <a:pt x="501" y="1322"/>
                </a:lnTo>
                <a:lnTo>
                  <a:pt x="508" y="1320"/>
                </a:lnTo>
                <a:lnTo>
                  <a:pt x="518" y="1319"/>
                </a:lnTo>
                <a:lnTo>
                  <a:pt x="528" y="1317"/>
                </a:lnTo>
                <a:lnTo>
                  <a:pt x="528" y="1317"/>
                </a:lnTo>
                <a:lnTo>
                  <a:pt x="524" y="1304"/>
                </a:lnTo>
                <a:lnTo>
                  <a:pt x="520" y="1290"/>
                </a:lnTo>
                <a:lnTo>
                  <a:pt x="510" y="1263"/>
                </a:lnTo>
                <a:lnTo>
                  <a:pt x="500" y="1234"/>
                </a:lnTo>
                <a:lnTo>
                  <a:pt x="491" y="1206"/>
                </a:lnTo>
                <a:lnTo>
                  <a:pt x="488" y="1192"/>
                </a:lnTo>
                <a:lnTo>
                  <a:pt x="485" y="1179"/>
                </a:lnTo>
                <a:lnTo>
                  <a:pt x="484" y="1165"/>
                </a:lnTo>
                <a:lnTo>
                  <a:pt x="483" y="1150"/>
                </a:lnTo>
                <a:lnTo>
                  <a:pt x="485" y="1136"/>
                </a:lnTo>
                <a:lnTo>
                  <a:pt x="487" y="1122"/>
                </a:lnTo>
                <a:lnTo>
                  <a:pt x="492" y="1109"/>
                </a:lnTo>
                <a:lnTo>
                  <a:pt x="499" y="1095"/>
                </a:lnTo>
                <a:lnTo>
                  <a:pt x="499" y="1095"/>
                </a:lnTo>
                <a:close/>
                <a:moveTo>
                  <a:pt x="721" y="615"/>
                </a:moveTo>
                <a:lnTo>
                  <a:pt x="721" y="615"/>
                </a:lnTo>
                <a:lnTo>
                  <a:pt x="713" y="625"/>
                </a:lnTo>
                <a:lnTo>
                  <a:pt x="710" y="629"/>
                </a:lnTo>
                <a:lnTo>
                  <a:pt x="706" y="636"/>
                </a:lnTo>
                <a:lnTo>
                  <a:pt x="706" y="636"/>
                </a:lnTo>
                <a:lnTo>
                  <a:pt x="707" y="639"/>
                </a:lnTo>
                <a:lnTo>
                  <a:pt x="708" y="640"/>
                </a:lnTo>
                <a:lnTo>
                  <a:pt x="712" y="643"/>
                </a:lnTo>
                <a:lnTo>
                  <a:pt x="715" y="646"/>
                </a:lnTo>
                <a:lnTo>
                  <a:pt x="716" y="649"/>
                </a:lnTo>
                <a:lnTo>
                  <a:pt x="717" y="651"/>
                </a:lnTo>
                <a:lnTo>
                  <a:pt x="717" y="651"/>
                </a:lnTo>
                <a:lnTo>
                  <a:pt x="748" y="654"/>
                </a:lnTo>
                <a:lnTo>
                  <a:pt x="765" y="655"/>
                </a:lnTo>
                <a:lnTo>
                  <a:pt x="781" y="656"/>
                </a:lnTo>
                <a:lnTo>
                  <a:pt x="796" y="655"/>
                </a:lnTo>
                <a:lnTo>
                  <a:pt x="804" y="654"/>
                </a:lnTo>
                <a:lnTo>
                  <a:pt x="810" y="653"/>
                </a:lnTo>
                <a:lnTo>
                  <a:pt x="817" y="650"/>
                </a:lnTo>
                <a:lnTo>
                  <a:pt x="823" y="646"/>
                </a:lnTo>
                <a:lnTo>
                  <a:pt x="828" y="643"/>
                </a:lnTo>
                <a:lnTo>
                  <a:pt x="834" y="638"/>
                </a:lnTo>
                <a:lnTo>
                  <a:pt x="834" y="638"/>
                </a:lnTo>
                <a:lnTo>
                  <a:pt x="819" y="636"/>
                </a:lnTo>
                <a:lnTo>
                  <a:pt x="803" y="636"/>
                </a:lnTo>
                <a:lnTo>
                  <a:pt x="773" y="636"/>
                </a:lnTo>
                <a:lnTo>
                  <a:pt x="758" y="635"/>
                </a:lnTo>
                <a:lnTo>
                  <a:pt x="751" y="634"/>
                </a:lnTo>
                <a:lnTo>
                  <a:pt x="744" y="631"/>
                </a:lnTo>
                <a:lnTo>
                  <a:pt x="737" y="629"/>
                </a:lnTo>
                <a:lnTo>
                  <a:pt x="732" y="625"/>
                </a:lnTo>
                <a:lnTo>
                  <a:pt x="727" y="621"/>
                </a:lnTo>
                <a:lnTo>
                  <a:pt x="721" y="615"/>
                </a:lnTo>
                <a:lnTo>
                  <a:pt x="721" y="615"/>
                </a:lnTo>
                <a:close/>
                <a:moveTo>
                  <a:pt x="434" y="1252"/>
                </a:moveTo>
                <a:lnTo>
                  <a:pt x="434" y="1252"/>
                </a:lnTo>
                <a:lnTo>
                  <a:pt x="432" y="1236"/>
                </a:lnTo>
                <a:lnTo>
                  <a:pt x="429" y="1221"/>
                </a:lnTo>
                <a:lnTo>
                  <a:pt x="425" y="1206"/>
                </a:lnTo>
                <a:lnTo>
                  <a:pt x="419" y="1191"/>
                </a:lnTo>
                <a:lnTo>
                  <a:pt x="409" y="1164"/>
                </a:lnTo>
                <a:lnTo>
                  <a:pt x="397" y="1136"/>
                </a:lnTo>
                <a:lnTo>
                  <a:pt x="384" y="1108"/>
                </a:lnTo>
                <a:lnTo>
                  <a:pt x="372" y="1080"/>
                </a:lnTo>
                <a:lnTo>
                  <a:pt x="367" y="1066"/>
                </a:lnTo>
                <a:lnTo>
                  <a:pt x="363" y="1051"/>
                </a:lnTo>
                <a:lnTo>
                  <a:pt x="358" y="1036"/>
                </a:lnTo>
                <a:lnTo>
                  <a:pt x="355" y="1020"/>
                </a:lnTo>
                <a:lnTo>
                  <a:pt x="355" y="1020"/>
                </a:lnTo>
                <a:lnTo>
                  <a:pt x="350" y="1009"/>
                </a:lnTo>
                <a:lnTo>
                  <a:pt x="344" y="999"/>
                </a:lnTo>
                <a:lnTo>
                  <a:pt x="341" y="985"/>
                </a:lnTo>
                <a:lnTo>
                  <a:pt x="339" y="970"/>
                </a:lnTo>
                <a:lnTo>
                  <a:pt x="339" y="970"/>
                </a:lnTo>
                <a:lnTo>
                  <a:pt x="319" y="918"/>
                </a:lnTo>
                <a:lnTo>
                  <a:pt x="309" y="893"/>
                </a:lnTo>
                <a:lnTo>
                  <a:pt x="301" y="866"/>
                </a:lnTo>
                <a:lnTo>
                  <a:pt x="292" y="838"/>
                </a:lnTo>
                <a:lnTo>
                  <a:pt x="286" y="809"/>
                </a:lnTo>
                <a:lnTo>
                  <a:pt x="280" y="778"/>
                </a:lnTo>
                <a:lnTo>
                  <a:pt x="277" y="746"/>
                </a:lnTo>
                <a:lnTo>
                  <a:pt x="277" y="746"/>
                </a:lnTo>
                <a:lnTo>
                  <a:pt x="270" y="740"/>
                </a:lnTo>
                <a:lnTo>
                  <a:pt x="263" y="732"/>
                </a:lnTo>
                <a:lnTo>
                  <a:pt x="257" y="723"/>
                </a:lnTo>
                <a:lnTo>
                  <a:pt x="251" y="715"/>
                </a:lnTo>
                <a:lnTo>
                  <a:pt x="242" y="697"/>
                </a:lnTo>
                <a:lnTo>
                  <a:pt x="236" y="688"/>
                </a:lnTo>
                <a:lnTo>
                  <a:pt x="231" y="680"/>
                </a:lnTo>
                <a:lnTo>
                  <a:pt x="231" y="680"/>
                </a:lnTo>
                <a:lnTo>
                  <a:pt x="219" y="668"/>
                </a:lnTo>
                <a:lnTo>
                  <a:pt x="205" y="657"/>
                </a:lnTo>
                <a:lnTo>
                  <a:pt x="191" y="649"/>
                </a:lnTo>
                <a:lnTo>
                  <a:pt x="175" y="642"/>
                </a:lnTo>
                <a:lnTo>
                  <a:pt x="167" y="640"/>
                </a:lnTo>
                <a:lnTo>
                  <a:pt x="158" y="638"/>
                </a:lnTo>
                <a:lnTo>
                  <a:pt x="150" y="637"/>
                </a:lnTo>
                <a:lnTo>
                  <a:pt x="141" y="637"/>
                </a:lnTo>
                <a:lnTo>
                  <a:pt x="131" y="637"/>
                </a:lnTo>
                <a:lnTo>
                  <a:pt x="122" y="638"/>
                </a:lnTo>
                <a:lnTo>
                  <a:pt x="112" y="639"/>
                </a:lnTo>
                <a:lnTo>
                  <a:pt x="102" y="642"/>
                </a:lnTo>
                <a:lnTo>
                  <a:pt x="102" y="642"/>
                </a:lnTo>
                <a:lnTo>
                  <a:pt x="93" y="646"/>
                </a:lnTo>
                <a:lnTo>
                  <a:pt x="83" y="651"/>
                </a:lnTo>
                <a:lnTo>
                  <a:pt x="76" y="656"/>
                </a:lnTo>
                <a:lnTo>
                  <a:pt x="67" y="661"/>
                </a:lnTo>
                <a:lnTo>
                  <a:pt x="61" y="668"/>
                </a:lnTo>
                <a:lnTo>
                  <a:pt x="54" y="674"/>
                </a:lnTo>
                <a:lnTo>
                  <a:pt x="48" y="682"/>
                </a:lnTo>
                <a:lnTo>
                  <a:pt x="43" y="689"/>
                </a:lnTo>
                <a:lnTo>
                  <a:pt x="37" y="698"/>
                </a:lnTo>
                <a:lnTo>
                  <a:pt x="33" y="706"/>
                </a:lnTo>
                <a:lnTo>
                  <a:pt x="25" y="725"/>
                </a:lnTo>
                <a:lnTo>
                  <a:pt x="20" y="744"/>
                </a:lnTo>
                <a:lnTo>
                  <a:pt x="16" y="764"/>
                </a:lnTo>
                <a:lnTo>
                  <a:pt x="14" y="786"/>
                </a:lnTo>
                <a:lnTo>
                  <a:pt x="13" y="808"/>
                </a:lnTo>
                <a:lnTo>
                  <a:pt x="13" y="832"/>
                </a:lnTo>
                <a:lnTo>
                  <a:pt x="14" y="854"/>
                </a:lnTo>
                <a:lnTo>
                  <a:pt x="16" y="878"/>
                </a:lnTo>
                <a:lnTo>
                  <a:pt x="19" y="901"/>
                </a:lnTo>
                <a:lnTo>
                  <a:pt x="28" y="947"/>
                </a:lnTo>
                <a:lnTo>
                  <a:pt x="28" y="947"/>
                </a:lnTo>
                <a:lnTo>
                  <a:pt x="31" y="960"/>
                </a:lnTo>
                <a:lnTo>
                  <a:pt x="35" y="974"/>
                </a:lnTo>
                <a:lnTo>
                  <a:pt x="44" y="1002"/>
                </a:lnTo>
                <a:lnTo>
                  <a:pt x="44" y="1002"/>
                </a:lnTo>
                <a:lnTo>
                  <a:pt x="49" y="1014"/>
                </a:lnTo>
                <a:lnTo>
                  <a:pt x="54" y="1026"/>
                </a:lnTo>
                <a:lnTo>
                  <a:pt x="60" y="1038"/>
                </a:lnTo>
                <a:lnTo>
                  <a:pt x="67" y="1049"/>
                </a:lnTo>
                <a:lnTo>
                  <a:pt x="75" y="1061"/>
                </a:lnTo>
                <a:lnTo>
                  <a:pt x="82" y="1071"/>
                </a:lnTo>
                <a:lnTo>
                  <a:pt x="91" y="1081"/>
                </a:lnTo>
                <a:lnTo>
                  <a:pt x="99" y="1091"/>
                </a:lnTo>
                <a:lnTo>
                  <a:pt x="109" y="1099"/>
                </a:lnTo>
                <a:lnTo>
                  <a:pt x="120" y="1108"/>
                </a:lnTo>
                <a:lnTo>
                  <a:pt x="130" y="1116"/>
                </a:lnTo>
                <a:lnTo>
                  <a:pt x="141" y="1124"/>
                </a:lnTo>
                <a:lnTo>
                  <a:pt x="153" y="1130"/>
                </a:lnTo>
                <a:lnTo>
                  <a:pt x="165" y="1137"/>
                </a:lnTo>
                <a:lnTo>
                  <a:pt x="176" y="1142"/>
                </a:lnTo>
                <a:lnTo>
                  <a:pt x="189" y="1146"/>
                </a:lnTo>
                <a:lnTo>
                  <a:pt x="189" y="1146"/>
                </a:lnTo>
                <a:lnTo>
                  <a:pt x="196" y="1143"/>
                </a:lnTo>
                <a:lnTo>
                  <a:pt x="203" y="1140"/>
                </a:lnTo>
                <a:lnTo>
                  <a:pt x="210" y="1138"/>
                </a:lnTo>
                <a:lnTo>
                  <a:pt x="217" y="1136"/>
                </a:lnTo>
                <a:lnTo>
                  <a:pt x="232" y="1135"/>
                </a:lnTo>
                <a:lnTo>
                  <a:pt x="247" y="1135"/>
                </a:lnTo>
                <a:lnTo>
                  <a:pt x="262" y="1136"/>
                </a:lnTo>
                <a:lnTo>
                  <a:pt x="279" y="1138"/>
                </a:lnTo>
                <a:lnTo>
                  <a:pt x="312" y="1142"/>
                </a:lnTo>
                <a:lnTo>
                  <a:pt x="312" y="1142"/>
                </a:lnTo>
                <a:lnTo>
                  <a:pt x="324" y="1152"/>
                </a:lnTo>
                <a:lnTo>
                  <a:pt x="336" y="1162"/>
                </a:lnTo>
                <a:lnTo>
                  <a:pt x="348" y="1173"/>
                </a:lnTo>
                <a:lnTo>
                  <a:pt x="358" y="1185"/>
                </a:lnTo>
                <a:lnTo>
                  <a:pt x="368" y="1197"/>
                </a:lnTo>
                <a:lnTo>
                  <a:pt x="378" y="1210"/>
                </a:lnTo>
                <a:lnTo>
                  <a:pt x="395" y="1236"/>
                </a:lnTo>
                <a:lnTo>
                  <a:pt x="395" y="1236"/>
                </a:lnTo>
                <a:lnTo>
                  <a:pt x="397" y="1244"/>
                </a:lnTo>
                <a:lnTo>
                  <a:pt x="399" y="1252"/>
                </a:lnTo>
                <a:lnTo>
                  <a:pt x="402" y="1261"/>
                </a:lnTo>
                <a:lnTo>
                  <a:pt x="407" y="1268"/>
                </a:lnTo>
                <a:lnTo>
                  <a:pt x="424" y="1301"/>
                </a:lnTo>
                <a:lnTo>
                  <a:pt x="424" y="1301"/>
                </a:lnTo>
                <a:lnTo>
                  <a:pt x="422" y="1306"/>
                </a:lnTo>
                <a:lnTo>
                  <a:pt x="420" y="1312"/>
                </a:lnTo>
                <a:lnTo>
                  <a:pt x="422" y="1319"/>
                </a:lnTo>
                <a:lnTo>
                  <a:pt x="425" y="1324"/>
                </a:lnTo>
                <a:lnTo>
                  <a:pt x="428" y="1331"/>
                </a:lnTo>
                <a:lnTo>
                  <a:pt x="431" y="1336"/>
                </a:lnTo>
                <a:lnTo>
                  <a:pt x="439" y="1344"/>
                </a:lnTo>
                <a:lnTo>
                  <a:pt x="439" y="1344"/>
                </a:lnTo>
                <a:lnTo>
                  <a:pt x="442" y="1342"/>
                </a:lnTo>
                <a:lnTo>
                  <a:pt x="446" y="1340"/>
                </a:lnTo>
                <a:lnTo>
                  <a:pt x="454" y="1338"/>
                </a:lnTo>
                <a:lnTo>
                  <a:pt x="457" y="1337"/>
                </a:lnTo>
                <a:lnTo>
                  <a:pt x="460" y="1335"/>
                </a:lnTo>
                <a:lnTo>
                  <a:pt x="463" y="1332"/>
                </a:lnTo>
                <a:lnTo>
                  <a:pt x="465" y="1327"/>
                </a:lnTo>
                <a:lnTo>
                  <a:pt x="465" y="1327"/>
                </a:lnTo>
                <a:lnTo>
                  <a:pt x="460" y="1311"/>
                </a:lnTo>
                <a:lnTo>
                  <a:pt x="454" y="1291"/>
                </a:lnTo>
                <a:lnTo>
                  <a:pt x="449" y="1281"/>
                </a:lnTo>
                <a:lnTo>
                  <a:pt x="445" y="1271"/>
                </a:lnTo>
                <a:lnTo>
                  <a:pt x="440" y="1261"/>
                </a:lnTo>
                <a:lnTo>
                  <a:pt x="434" y="1252"/>
                </a:lnTo>
                <a:lnTo>
                  <a:pt x="434" y="1252"/>
                </a:lnTo>
                <a:close/>
                <a:moveTo>
                  <a:pt x="971" y="715"/>
                </a:moveTo>
                <a:lnTo>
                  <a:pt x="971" y="715"/>
                </a:lnTo>
                <a:lnTo>
                  <a:pt x="978" y="716"/>
                </a:lnTo>
                <a:lnTo>
                  <a:pt x="984" y="718"/>
                </a:lnTo>
                <a:lnTo>
                  <a:pt x="995" y="723"/>
                </a:lnTo>
                <a:lnTo>
                  <a:pt x="995" y="723"/>
                </a:lnTo>
                <a:lnTo>
                  <a:pt x="997" y="721"/>
                </a:lnTo>
                <a:lnTo>
                  <a:pt x="998" y="719"/>
                </a:lnTo>
                <a:lnTo>
                  <a:pt x="999" y="714"/>
                </a:lnTo>
                <a:lnTo>
                  <a:pt x="1000" y="712"/>
                </a:lnTo>
                <a:lnTo>
                  <a:pt x="1001" y="710"/>
                </a:lnTo>
                <a:lnTo>
                  <a:pt x="1003" y="708"/>
                </a:lnTo>
                <a:lnTo>
                  <a:pt x="1006" y="708"/>
                </a:lnTo>
                <a:lnTo>
                  <a:pt x="1006" y="708"/>
                </a:lnTo>
                <a:lnTo>
                  <a:pt x="1004" y="703"/>
                </a:lnTo>
                <a:lnTo>
                  <a:pt x="1002" y="698"/>
                </a:lnTo>
                <a:lnTo>
                  <a:pt x="1000" y="685"/>
                </a:lnTo>
                <a:lnTo>
                  <a:pt x="998" y="673"/>
                </a:lnTo>
                <a:lnTo>
                  <a:pt x="995" y="668"/>
                </a:lnTo>
                <a:lnTo>
                  <a:pt x="993" y="662"/>
                </a:lnTo>
                <a:lnTo>
                  <a:pt x="993" y="662"/>
                </a:lnTo>
                <a:lnTo>
                  <a:pt x="988" y="675"/>
                </a:lnTo>
                <a:lnTo>
                  <a:pt x="983" y="689"/>
                </a:lnTo>
                <a:lnTo>
                  <a:pt x="976" y="702"/>
                </a:lnTo>
                <a:lnTo>
                  <a:pt x="971" y="715"/>
                </a:lnTo>
                <a:lnTo>
                  <a:pt x="971" y="715"/>
                </a:lnTo>
                <a:close/>
                <a:moveTo>
                  <a:pt x="717" y="689"/>
                </a:moveTo>
                <a:lnTo>
                  <a:pt x="717" y="689"/>
                </a:lnTo>
                <a:lnTo>
                  <a:pt x="712" y="703"/>
                </a:lnTo>
                <a:lnTo>
                  <a:pt x="707" y="717"/>
                </a:lnTo>
                <a:lnTo>
                  <a:pt x="705" y="732"/>
                </a:lnTo>
                <a:lnTo>
                  <a:pt x="703" y="746"/>
                </a:lnTo>
                <a:lnTo>
                  <a:pt x="702" y="775"/>
                </a:lnTo>
                <a:lnTo>
                  <a:pt x="700" y="790"/>
                </a:lnTo>
                <a:lnTo>
                  <a:pt x="699" y="804"/>
                </a:lnTo>
                <a:lnTo>
                  <a:pt x="699" y="804"/>
                </a:lnTo>
                <a:lnTo>
                  <a:pt x="697" y="811"/>
                </a:lnTo>
                <a:lnTo>
                  <a:pt x="695" y="819"/>
                </a:lnTo>
                <a:lnTo>
                  <a:pt x="691" y="825"/>
                </a:lnTo>
                <a:lnTo>
                  <a:pt x="690" y="833"/>
                </a:lnTo>
                <a:lnTo>
                  <a:pt x="690" y="833"/>
                </a:lnTo>
                <a:lnTo>
                  <a:pt x="690" y="843"/>
                </a:lnTo>
                <a:lnTo>
                  <a:pt x="690" y="854"/>
                </a:lnTo>
                <a:lnTo>
                  <a:pt x="692" y="865"/>
                </a:lnTo>
                <a:lnTo>
                  <a:pt x="692" y="874"/>
                </a:lnTo>
                <a:lnTo>
                  <a:pt x="692" y="874"/>
                </a:lnTo>
                <a:lnTo>
                  <a:pt x="690" y="888"/>
                </a:lnTo>
                <a:lnTo>
                  <a:pt x="687" y="901"/>
                </a:lnTo>
                <a:lnTo>
                  <a:pt x="684" y="915"/>
                </a:lnTo>
                <a:lnTo>
                  <a:pt x="682" y="929"/>
                </a:lnTo>
                <a:lnTo>
                  <a:pt x="682" y="929"/>
                </a:lnTo>
                <a:lnTo>
                  <a:pt x="683" y="932"/>
                </a:lnTo>
                <a:lnTo>
                  <a:pt x="684" y="937"/>
                </a:lnTo>
                <a:lnTo>
                  <a:pt x="685" y="941"/>
                </a:lnTo>
                <a:lnTo>
                  <a:pt x="686" y="945"/>
                </a:lnTo>
                <a:lnTo>
                  <a:pt x="686" y="945"/>
                </a:lnTo>
                <a:lnTo>
                  <a:pt x="685" y="950"/>
                </a:lnTo>
                <a:lnTo>
                  <a:pt x="683" y="956"/>
                </a:lnTo>
                <a:lnTo>
                  <a:pt x="681" y="961"/>
                </a:lnTo>
                <a:lnTo>
                  <a:pt x="680" y="967"/>
                </a:lnTo>
                <a:lnTo>
                  <a:pt x="680" y="967"/>
                </a:lnTo>
                <a:lnTo>
                  <a:pt x="677" y="995"/>
                </a:lnTo>
                <a:lnTo>
                  <a:pt x="675" y="1025"/>
                </a:lnTo>
                <a:lnTo>
                  <a:pt x="675" y="1056"/>
                </a:lnTo>
                <a:lnTo>
                  <a:pt x="676" y="1070"/>
                </a:lnTo>
                <a:lnTo>
                  <a:pt x="677" y="1084"/>
                </a:lnTo>
                <a:lnTo>
                  <a:pt x="677" y="1084"/>
                </a:lnTo>
                <a:lnTo>
                  <a:pt x="674" y="1127"/>
                </a:lnTo>
                <a:lnTo>
                  <a:pt x="671" y="1168"/>
                </a:lnTo>
                <a:lnTo>
                  <a:pt x="667" y="1249"/>
                </a:lnTo>
                <a:lnTo>
                  <a:pt x="665" y="1331"/>
                </a:lnTo>
                <a:lnTo>
                  <a:pt x="664" y="1417"/>
                </a:lnTo>
                <a:lnTo>
                  <a:pt x="664" y="1417"/>
                </a:lnTo>
                <a:lnTo>
                  <a:pt x="662" y="1425"/>
                </a:lnTo>
                <a:lnTo>
                  <a:pt x="660" y="1432"/>
                </a:lnTo>
                <a:lnTo>
                  <a:pt x="658" y="1440"/>
                </a:lnTo>
                <a:lnTo>
                  <a:pt x="657" y="1448"/>
                </a:lnTo>
                <a:lnTo>
                  <a:pt x="657" y="1448"/>
                </a:lnTo>
                <a:lnTo>
                  <a:pt x="656" y="1462"/>
                </a:lnTo>
                <a:lnTo>
                  <a:pt x="657" y="1476"/>
                </a:lnTo>
                <a:lnTo>
                  <a:pt x="659" y="1504"/>
                </a:lnTo>
                <a:lnTo>
                  <a:pt x="662" y="1531"/>
                </a:lnTo>
                <a:lnTo>
                  <a:pt x="666" y="1559"/>
                </a:lnTo>
                <a:lnTo>
                  <a:pt x="666" y="1559"/>
                </a:lnTo>
                <a:lnTo>
                  <a:pt x="673" y="1560"/>
                </a:lnTo>
                <a:lnTo>
                  <a:pt x="682" y="1560"/>
                </a:lnTo>
                <a:lnTo>
                  <a:pt x="701" y="1556"/>
                </a:lnTo>
                <a:lnTo>
                  <a:pt x="719" y="1553"/>
                </a:lnTo>
                <a:lnTo>
                  <a:pt x="728" y="1552"/>
                </a:lnTo>
                <a:lnTo>
                  <a:pt x="735" y="1552"/>
                </a:lnTo>
                <a:lnTo>
                  <a:pt x="735" y="1552"/>
                </a:lnTo>
                <a:lnTo>
                  <a:pt x="738" y="1529"/>
                </a:lnTo>
                <a:lnTo>
                  <a:pt x="738" y="1509"/>
                </a:lnTo>
                <a:lnTo>
                  <a:pt x="737" y="1473"/>
                </a:lnTo>
                <a:lnTo>
                  <a:pt x="737" y="1473"/>
                </a:lnTo>
                <a:lnTo>
                  <a:pt x="738" y="1420"/>
                </a:lnTo>
                <a:lnTo>
                  <a:pt x="737" y="1366"/>
                </a:lnTo>
                <a:lnTo>
                  <a:pt x="736" y="1253"/>
                </a:lnTo>
                <a:lnTo>
                  <a:pt x="734" y="1142"/>
                </a:lnTo>
                <a:lnTo>
                  <a:pt x="735" y="1090"/>
                </a:lnTo>
                <a:lnTo>
                  <a:pt x="735" y="1040"/>
                </a:lnTo>
                <a:lnTo>
                  <a:pt x="735" y="1040"/>
                </a:lnTo>
                <a:lnTo>
                  <a:pt x="732" y="1037"/>
                </a:lnTo>
                <a:lnTo>
                  <a:pt x="731" y="1033"/>
                </a:lnTo>
                <a:lnTo>
                  <a:pt x="730" y="1028"/>
                </a:lnTo>
                <a:lnTo>
                  <a:pt x="731" y="1022"/>
                </a:lnTo>
                <a:lnTo>
                  <a:pt x="731" y="1011"/>
                </a:lnTo>
                <a:lnTo>
                  <a:pt x="731" y="1007"/>
                </a:lnTo>
                <a:lnTo>
                  <a:pt x="730" y="1003"/>
                </a:lnTo>
                <a:lnTo>
                  <a:pt x="730" y="1003"/>
                </a:lnTo>
                <a:lnTo>
                  <a:pt x="736" y="992"/>
                </a:lnTo>
                <a:lnTo>
                  <a:pt x="742" y="977"/>
                </a:lnTo>
                <a:lnTo>
                  <a:pt x="748" y="961"/>
                </a:lnTo>
                <a:lnTo>
                  <a:pt x="753" y="943"/>
                </a:lnTo>
                <a:lnTo>
                  <a:pt x="765" y="907"/>
                </a:lnTo>
                <a:lnTo>
                  <a:pt x="772" y="888"/>
                </a:lnTo>
                <a:lnTo>
                  <a:pt x="777" y="872"/>
                </a:lnTo>
                <a:lnTo>
                  <a:pt x="777" y="872"/>
                </a:lnTo>
                <a:lnTo>
                  <a:pt x="780" y="866"/>
                </a:lnTo>
                <a:lnTo>
                  <a:pt x="785" y="861"/>
                </a:lnTo>
                <a:lnTo>
                  <a:pt x="788" y="855"/>
                </a:lnTo>
                <a:lnTo>
                  <a:pt x="790" y="850"/>
                </a:lnTo>
                <a:lnTo>
                  <a:pt x="790" y="850"/>
                </a:lnTo>
                <a:lnTo>
                  <a:pt x="792" y="837"/>
                </a:lnTo>
                <a:lnTo>
                  <a:pt x="794" y="826"/>
                </a:lnTo>
                <a:lnTo>
                  <a:pt x="796" y="822"/>
                </a:lnTo>
                <a:lnTo>
                  <a:pt x="798" y="819"/>
                </a:lnTo>
                <a:lnTo>
                  <a:pt x="803" y="817"/>
                </a:lnTo>
                <a:lnTo>
                  <a:pt x="808" y="817"/>
                </a:lnTo>
                <a:lnTo>
                  <a:pt x="808" y="817"/>
                </a:lnTo>
                <a:lnTo>
                  <a:pt x="813" y="818"/>
                </a:lnTo>
                <a:lnTo>
                  <a:pt x="817" y="819"/>
                </a:lnTo>
                <a:lnTo>
                  <a:pt x="820" y="822"/>
                </a:lnTo>
                <a:lnTo>
                  <a:pt x="822" y="825"/>
                </a:lnTo>
                <a:lnTo>
                  <a:pt x="826" y="833"/>
                </a:lnTo>
                <a:lnTo>
                  <a:pt x="828" y="837"/>
                </a:lnTo>
                <a:lnTo>
                  <a:pt x="832" y="839"/>
                </a:lnTo>
                <a:lnTo>
                  <a:pt x="832" y="839"/>
                </a:lnTo>
                <a:lnTo>
                  <a:pt x="831" y="796"/>
                </a:lnTo>
                <a:lnTo>
                  <a:pt x="828" y="753"/>
                </a:lnTo>
                <a:lnTo>
                  <a:pt x="823" y="669"/>
                </a:lnTo>
                <a:lnTo>
                  <a:pt x="823" y="669"/>
                </a:lnTo>
                <a:lnTo>
                  <a:pt x="807" y="672"/>
                </a:lnTo>
                <a:lnTo>
                  <a:pt x="792" y="673"/>
                </a:lnTo>
                <a:lnTo>
                  <a:pt x="779" y="673"/>
                </a:lnTo>
                <a:lnTo>
                  <a:pt x="765" y="673"/>
                </a:lnTo>
                <a:lnTo>
                  <a:pt x="740" y="670"/>
                </a:lnTo>
                <a:lnTo>
                  <a:pt x="715" y="667"/>
                </a:lnTo>
                <a:lnTo>
                  <a:pt x="715" y="667"/>
                </a:lnTo>
                <a:lnTo>
                  <a:pt x="716" y="670"/>
                </a:lnTo>
                <a:lnTo>
                  <a:pt x="716" y="672"/>
                </a:lnTo>
                <a:lnTo>
                  <a:pt x="715" y="677"/>
                </a:lnTo>
                <a:lnTo>
                  <a:pt x="715" y="683"/>
                </a:lnTo>
                <a:lnTo>
                  <a:pt x="715" y="686"/>
                </a:lnTo>
                <a:lnTo>
                  <a:pt x="717" y="689"/>
                </a:lnTo>
                <a:lnTo>
                  <a:pt x="717" y="689"/>
                </a:lnTo>
                <a:close/>
                <a:moveTo>
                  <a:pt x="938" y="680"/>
                </a:moveTo>
                <a:lnTo>
                  <a:pt x="938" y="680"/>
                </a:lnTo>
                <a:lnTo>
                  <a:pt x="938" y="683"/>
                </a:lnTo>
                <a:lnTo>
                  <a:pt x="937" y="686"/>
                </a:lnTo>
                <a:lnTo>
                  <a:pt x="935" y="688"/>
                </a:lnTo>
                <a:lnTo>
                  <a:pt x="935" y="691"/>
                </a:lnTo>
                <a:lnTo>
                  <a:pt x="935" y="691"/>
                </a:lnTo>
                <a:lnTo>
                  <a:pt x="941" y="698"/>
                </a:lnTo>
                <a:lnTo>
                  <a:pt x="946" y="702"/>
                </a:lnTo>
                <a:lnTo>
                  <a:pt x="954" y="706"/>
                </a:lnTo>
                <a:lnTo>
                  <a:pt x="962" y="708"/>
                </a:lnTo>
                <a:lnTo>
                  <a:pt x="962" y="708"/>
                </a:lnTo>
                <a:lnTo>
                  <a:pt x="962" y="704"/>
                </a:lnTo>
                <a:lnTo>
                  <a:pt x="963" y="701"/>
                </a:lnTo>
                <a:lnTo>
                  <a:pt x="967" y="693"/>
                </a:lnTo>
                <a:lnTo>
                  <a:pt x="969" y="687"/>
                </a:lnTo>
                <a:lnTo>
                  <a:pt x="970" y="684"/>
                </a:lnTo>
                <a:lnTo>
                  <a:pt x="969" y="682"/>
                </a:lnTo>
                <a:lnTo>
                  <a:pt x="969" y="682"/>
                </a:lnTo>
                <a:lnTo>
                  <a:pt x="965" y="681"/>
                </a:lnTo>
                <a:lnTo>
                  <a:pt x="962" y="680"/>
                </a:lnTo>
                <a:lnTo>
                  <a:pt x="955" y="676"/>
                </a:lnTo>
                <a:lnTo>
                  <a:pt x="950" y="675"/>
                </a:lnTo>
                <a:lnTo>
                  <a:pt x="946" y="675"/>
                </a:lnTo>
                <a:lnTo>
                  <a:pt x="942" y="676"/>
                </a:lnTo>
                <a:lnTo>
                  <a:pt x="938" y="680"/>
                </a:lnTo>
                <a:lnTo>
                  <a:pt x="938" y="680"/>
                </a:lnTo>
                <a:close/>
                <a:moveTo>
                  <a:pt x="1018" y="702"/>
                </a:moveTo>
                <a:lnTo>
                  <a:pt x="1018" y="702"/>
                </a:lnTo>
                <a:lnTo>
                  <a:pt x="1017" y="703"/>
                </a:lnTo>
                <a:lnTo>
                  <a:pt x="1016" y="705"/>
                </a:lnTo>
                <a:lnTo>
                  <a:pt x="1017" y="708"/>
                </a:lnTo>
                <a:lnTo>
                  <a:pt x="1019" y="712"/>
                </a:lnTo>
                <a:lnTo>
                  <a:pt x="1019" y="714"/>
                </a:lnTo>
                <a:lnTo>
                  <a:pt x="1018" y="717"/>
                </a:lnTo>
                <a:lnTo>
                  <a:pt x="1018" y="717"/>
                </a:lnTo>
                <a:lnTo>
                  <a:pt x="1024" y="716"/>
                </a:lnTo>
                <a:lnTo>
                  <a:pt x="1031" y="715"/>
                </a:lnTo>
                <a:lnTo>
                  <a:pt x="1046" y="714"/>
                </a:lnTo>
                <a:lnTo>
                  <a:pt x="1052" y="713"/>
                </a:lnTo>
                <a:lnTo>
                  <a:pt x="1058" y="711"/>
                </a:lnTo>
                <a:lnTo>
                  <a:pt x="1062" y="707"/>
                </a:lnTo>
                <a:lnTo>
                  <a:pt x="1063" y="705"/>
                </a:lnTo>
                <a:lnTo>
                  <a:pt x="1064" y="702"/>
                </a:lnTo>
                <a:lnTo>
                  <a:pt x="1064" y="702"/>
                </a:lnTo>
                <a:lnTo>
                  <a:pt x="1059" y="701"/>
                </a:lnTo>
                <a:lnTo>
                  <a:pt x="1052" y="701"/>
                </a:lnTo>
                <a:lnTo>
                  <a:pt x="1039" y="701"/>
                </a:lnTo>
                <a:lnTo>
                  <a:pt x="1028" y="702"/>
                </a:lnTo>
                <a:lnTo>
                  <a:pt x="1018" y="702"/>
                </a:lnTo>
                <a:lnTo>
                  <a:pt x="1018" y="702"/>
                </a:lnTo>
                <a:close/>
                <a:moveTo>
                  <a:pt x="931" y="764"/>
                </a:moveTo>
                <a:lnTo>
                  <a:pt x="931" y="764"/>
                </a:lnTo>
                <a:lnTo>
                  <a:pt x="933" y="759"/>
                </a:lnTo>
                <a:lnTo>
                  <a:pt x="937" y="752"/>
                </a:lnTo>
                <a:lnTo>
                  <a:pt x="943" y="743"/>
                </a:lnTo>
                <a:lnTo>
                  <a:pt x="949" y="732"/>
                </a:lnTo>
                <a:lnTo>
                  <a:pt x="953" y="726"/>
                </a:lnTo>
                <a:lnTo>
                  <a:pt x="954" y="719"/>
                </a:lnTo>
                <a:lnTo>
                  <a:pt x="954" y="719"/>
                </a:lnTo>
                <a:lnTo>
                  <a:pt x="949" y="719"/>
                </a:lnTo>
                <a:lnTo>
                  <a:pt x="946" y="718"/>
                </a:lnTo>
                <a:lnTo>
                  <a:pt x="940" y="717"/>
                </a:lnTo>
                <a:lnTo>
                  <a:pt x="940" y="717"/>
                </a:lnTo>
                <a:lnTo>
                  <a:pt x="935" y="729"/>
                </a:lnTo>
                <a:lnTo>
                  <a:pt x="933" y="741"/>
                </a:lnTo>
                <a:lnTo>
                  <a:pt x="932" y="753"/>
                </a:lnTo>
                <a:lnTo>
                  <a:pt x="931" y="764"/>
                </a:lnTo>
                <a:lnTo>
                  <a:pt x="931" y="764"/>
                </a:lnTo>
                <a:close/>
                <a:moveTo>
                  <a:pt x="1022" y="729"/>
                </a:moveTo>
                <a:lnTo>
                  <a:pt x="1022" y="729"/>
                </a:lnTo>
                <a:lnTo>
                  <a:pt x="1032" y="763"/>
                </a:lnTo>
                <a:lnTo>
                  <a:pt x="1036" y="778"/>
                </a:lnTo>
                <a:lnTo>
                  <a:pt x="1041" y="793"/>
                </a:lnTo>
                <a:lnTo>
                  <a:pt x="1041" y="793"/>
                </a:lnTo>
                <a:lnTo>
                  <a:pt x="1043" y="782"/>
                </a:lnTo>
                <a:lnTo>
                  <a:pt x="1044" y="773"/>
                </a:lnTo>
                <a:lnTo>
                  <a:pt x="1048" y="758"/>
                </a:lnTo>
                <a:lnTo>
                  <a:pt x="1052" y="743"/>
                </a:lnTo>
                <a:lnTo>
                  <a:pt x="1054" y="734"/>
                </a:lnTo>
                <a:lnTo>
                  <a:pt x="1055" y="725"/>
                </a:lnTo>
                <a:lnTo>
                  <a:pt x="1055" y="725"/>
                </a:lnTo>
                <a:lnTo>
                  <a:pt x="1047" y="726"/>
                </a:lnTo>
                <a:lnTo>
                  <a:pt x="1039" y="728"/>
                </a:lnTo>
                <a:lnTo>
                  <a:pt x="1032" y="729"/>
                </a:lnTo>
                <a:lnTo>
                  <a:pt x="1022" y="729"/>
                </a:lnTo>
                <a:lnTo>
                  <a:pt x="1022" y="729"/>
                </a:lnTo>
                <a:close/>
                <a:moveTo>
                  <a:pt x="993" y="744"/>
                </a:moveTo>
                <a:lnTo>
                  <a:pt x="993" y="744"/>
                </a:lnTo>
                <a:lnTo>
                  <a:pt x="991" y="741"/>
                </a:lnTo>
                <a:lnTo>
                  <a:pt x="988" y="738"/>
                </a:lnTo>
                <a:lnTo>
                  <a:pt x="980" y="736"/>
                </a:lnTo>
                <a:lnTo>
                  <a:pt x="972" y="734"/>
                </a:lnTo>
                <a:lnTo>
                  <a:pt x="964" y="731"/>
                </a:lnTo>
                <a:lnTo>
                  <a:pt x="964" y="731"/>
                </a:lnTo>
                <a:lnTo>
                  <a:pt x="962" y="742"/>
                </a:lnTo>
                <a:lnTo>
                  <a:pt x="958" y="751"/>
                </a:lnTo>
                <a:lnTo>
                  <a:pt x="953" y="760"/>
                </a:lnTo>
                <a:lnTo>
                  <a:pt x="947" y="767"/>
                </a:lnTo>
                <a:lnTo>
                  <a:pt x="942" y="776"/>
                </a:lnTo>
                <a:lnTo>
                  <a:pt x="938" y="783"/>
                </a:lnTo>
                <a:lnTo>
                  <a:pt x="934" y="792"/>
                </a:lnTo>
                <a:lnTo>
                  <a:pt x="933" y="802"/>
                </a:lnTo>
                <a:lnTo>
                  <a:pt x="933" y="802"/>
                </a:lnTo>
                <a:lnTo>
                  <a:pt x="938" y="802"/>
                </a:lnTo>
                <a:lnTo>
                  <a:pt x="941" y="803"/>
                </a:lnTo>
                <a:lnTo>
                  <a:pt x="943" y="805"/>
                </a:lnTo>
                <a:lnTo>
                  <a:pt x="945" y="807"/>
                </a:lnTo>
                <a:lnTo>
                  <a:pt x="948" y="812"/>
                </a:lnTo>
                <a:lnTo>
                  <a:pt x="950" y="819"/>
                </a:lnTo>
                <a:lnTo>
                  <a:pt x="953" y="834"/>
                </a:lnTo>
                <a:lnTo>
                  <a:pt x="955" y="840"/>
                </a:lnTo>
                <a:lnTo>
                  <a:pt x="956" y="843"/>
                </a:lnTo>
                <a:lnTo>
                  <a:pt x="958" y="846"/>
                </a:lnTo>
                <a:lnTo>
                  <a:pt x="958" y="846"/>
                </a:lnTo>
                <a:lnTo>
                  <a:pt x="961" y="833"/>
                </a:lnTo>
                <a:lnTo>
                  <a:pt x="962" y="826"/>
                </a:lnTo>
                <a:lnTo>
                  <a:pt x="965" y="821"/>
                </a:lnTo>
                <a:lnTo>
                  <a:pt x="968" y="817"/>
                </a:lnTo>
                <a:lnTo>
                  <a:pt x="972" y="812"/>
                </a:lnTo>
                <a:lnTo>
                  <a:pt x="978" y="810"/>
                </a:lnTo>
                <a:lnTo>
                  <a:pt x="985" y="810"/>
                </a:lnTo>
                <a:lnTo>
                  <a:pt x="985" y="810"/>
                </a:lnTo>
                <a:lnTo>
                  <a:pt x="989" y="813"/>
                </a:lnTo>
                <a:lnTo>
                  <a:pt x="991" y="817"/>
                </a:lnTo>
                <a:lnTo>
                  <a:pt x="995" y="825"/>
                </a:lnTo>
                <a:lnTo>
                  <a:pt x="997" y="829"/>
                </a:lnTo>
                <a:lnTo>
                  <a:pt x="999" y="834"/>
                </a:lnTo>
                <a:lnTo>
                  <a:pt x="1002" y="837"/>
                </a:lnTo>
                <a:lnTo>
                  <a:pt x="1006" y="839"/>
                </a:lnTo>
                <a:lnTo>
                  <a:pt x="1006" y="839"/>
                </a:lnTo>
                <a:lnTo>
                  <a:pt x="1011" y="835"/>
                </a:lnTo>
                <a:lnTo>
                  <a:pt x="1016" y="829"/>
                </a:lnTo>
                <a:lnTo>
                  <a:pt x="1019" y="823"/>
                </a:lnTo>
                <a:lnTo>
                  <a:pt x="1021" y="817"/>
                </a:lnTo>
                <a:lnTo>
                  <a:pt x="1023" y="810"/>
                </a:lnTo>
                <a:lnTo>
                  <a:pt x="1024" y="803"/>
                </a:lnTo>
                <a:lnTo>
                  <a:pt x="1024" y="788"/>
                </a:lnTo>
                <a:lnTo>
                  <a:pt x="1022" y="773"/>
                </a:lnTo>
                <a:lnTo>
                  <a:pt x="1018" y="757"/>
                </a:lnTo>
                <a:lnTo>
                  <a:pt x="1014" y="743"/>
                </a:lnTo>
                <a:lnTo>
                  <a:pt x="1008" y="729"/>
                </a:lnTo>
                <a:lnTo>
                  <a:pt x="1008" y="729"/>
                </a:lnTo>
                <a:lnTo>
                  <a:pt x="1008" y="733"/>
                </a:lnTo>
                <a:lnTo>
                  <a:pt x="1007" y="735"/>
                </a:lnTo>
                <a:lnTo>
                  <a:pt x="1006" y="737"/>
                </a:lnTo>
                <a:lnTo>
                  <a:pt x="1004" y="740"/>
                </a:lnTo>
                <a:lnTo>
                  <a:pt x="999" y="742"/>
                </a:lnTo>
                <a:lnTo>
                  <a:pt x="993" y="744"/>
                </a:lnTo>
                <a:lnTo>
                  <a:pt x="993" y="744"/>
                </a:lnTo>
                <a:close/>
                <a:moveTo>
                  <a:pt x="1004" y="868"/>
                </a:moveTo>
                <a:lnTo>
                  <a:pt x="1004" y="868"/>
                </a:lnTo>
                <a:lnTo>
                  <a:pt x="1001" y="868"/>
                </a:lnTo>
                <a:lnTo>
                  <a:pt x="998" y="868"/>
                </a:lnTo>
                <a:lnTo>
                  <a:pt x="993" y="865"/>
                </a:lnTo>
                <a:lnTo>
                  <a:pt x="991" y="861"/>
                </a:lnTo>
                <a:lnTo>
                  <a:pt x="989" y="855"/>
                </a:lnTo>
                <a:lnTo>
                  <a:pt x="988" y="850"/>
                </a:lnTo>
                <a:lnTo>
                  <a:pt x="986" y="844"/>
                </a:lnTo>
                <a:lnTo>
                  <a:pt x="982" y="840"/>
                </a:lnTo>
                <a:lnTo>
                  <a:pt x="979" y="839"/>
                </a:lnTo>
                <a:lnTo>
                  <a:pt x="977" y="837"/>
                </a:lnTo>
                <a:lnTo>
                  <a:pt x="977" y="837"/>
                </a:lnTo>
                <a:lnTo>
                  <a:pt x="973" y="842"/>
                </a:lnTo>
                <a:lnTo>
                  <a:pt x="971" y="848"/>
                </a:lnTo>
                <a:lnTo>
                  <a:pt x="967" y="859"/>
                </a:lnTo>
                <a:lnTo>
                  <a:pt x="963" y="865"/>
                </a:lnTo>
                <a:lnTo>
                  <a:pt x="960" y="869"/>
                </a:lnTo>
                <a:lnTo>
                  <a:pt x="956" y="872"/>
                </a:lnTo>
                <a:lnTo>
                  <a:pt x="949" y="874"/>
                </a:lnTo>
                <a:lnTo>
                  <a:pt x="949" y="874"/>
                </a:lnTo>
                <a:lnTo>
                  <a:pt x="946" y="867"/>
                </a:lnTo>
                <a:lnTo>
                  <a:pt x="943" y="858"/>
                </a:lnTo>
                <a:lnTo>
                  <a:pt x="939" y="840"/>
                </a:lnTo>
                <a:lnTo>
                  <a:pt x="937" y="831"/>
                </a:lnTo>
                <a:lnTo>
                  <a:pt x="933" y="822"/>
                </a:lnTo>
                <a:lnTo>
                  <a:pt x="930" y="814"/>
                </a:lnTo>
                <a:lnTo>
                  <a:pt x="925" y="808"/>
                </a:lnTo>
                <a:lnTo>
                  <a:pt x="925" y="808"/>
                </a:lnTo>
                <a:lnTo>
                  <a:pt x="917" y="843"/>
                </a:lnTo>
                <a:lnTo>
                  <a:pt x="909" y="881"/>
                </a:lnTo>
                <a:lnTo>
                  <a:pt x="902" y="919"/>
                </a:lnTo>
                <a:lnTo>
                  <a:pt x="900" y="941"/>
                </a:lnTo>
                <a:lnTo>
                  <a:pt x="898" y="962"/>
                </a:lnTo>
                <a:lnTo>
                  <a:pt x="898" y="962"/>
                </a:lnTo>
                <a:lnTo>
                  <a:pt x="897" y="964"/>
                </a:lnTo>
                <a:lnTo>
                  <a:pt x="896" y="965"/>
                </a:lnTo>
                <a:lnTo>
                  <a:pt x="892" y="968"/>
                </a:lnTo>
                <a:lnTo>
                  <a:pt x="887" y="970"/>
                </a:lnTo>
                <a:lnTo>
                  <a:pt x="885" y="972"/>
                </a:lnTo>
                <a:lnTo>
                  <a:pt x="885" y="974"/>
                </a:lnTo>
                <a:lnTo>
                  <a:pt x="885" y="974"/>
                </a:lnTo>
                <a:lnTo>
                  <a:pt x="889" y="980"/>
                </a:lnTo>
                <a:lnTo>
                  <a:pt x="892" y="987"/>
                </a:lnTo>
                <a:lnTo>
                  <a:pt x="895" y="999"/>
                </a:lnTo>
                <a:lnTo>
                  <a:pt x="896" y="1010"/>
                </a:lnTo>
                <a:lnTo>
                  <a:pt x="896" y="1022"/>
                </a:lnTo>
                <a:lnTo>
                  <a:pt x="896" y="1022"/>
                </a:lnTo>
                <a:lnTo>
                  <a:pt x="894" y="1046"/>
                </a:lnTo>
                <a:lnTo>
                  <a:pt x="892" y="1069"/>
                </a:lnTo>
                <a:lnTo>
                  <a:pt x="889" y="1120"/>
                </a:lnTo>
                <a:lnTo>
                  <a:pt x="889" y="1171"/>
                </a:lnTo>
                <a:lnTo>
                  <a:pt x="889" y="1223"/>
                </a:lnTo>
                <a:lnTo>
                  <a:pt x="891" y="1327"/>
                </a:lnTo>
                <a:lnTo>
                  <a:pt x="889" y="1378"/>
                </a:lnTo>
                <a:lnTo>
                  <a:pt x="887" y="1425"/>
                </a:lnTo>
                <a:lnTo>
                  <a:pt x="887" y="1425"/>
                </a:lnTo>
                <a:lnTo>
                  <a:pt x="895" y="1403"/>
                </a:lnTo>
                <a:lnTo>
                  <a:pt x="902" y="1380"/>
                </a:lnTo>
                <a:lnTo>
                  <a:pt x="909" y="1356"/>
                </a:lnTo>
                <a:lnTo>
                  <a:pt x="914" y="1332"/>
                </a:lnTo>
                <a:lnTo>
                  <a:pt x="918" y="1306"/>
                </a:lnTo>
                <a:lnTo>
                  <a:pt x="923" y="1281"/>
                </a:lnTo>
                <a:lnTo>
                  <a:pt x="925" y="1256"/>
                </a:lnTo>
                <a:lnTo>
                  <a:pt x="927" y="1230"/>
                </a:lnTo>
                <a:lnTo>
                  <a:pt x="927" y="1230"/>
                </a:lnTo>
                <a:lnTo>
                  <a:pt x="944" y="1202"/>
                </a:lnTo>
                <a:lnTo>
                  <a:pt x="960" y="1174"/>
                </a:lnTo>
                <a:lnTo>
                  <a:pt x="960" y="1174"/>
                </a:lnTo>
                <a:lnTo>
                  <a:pt x="969" y="1160"/>
                </a:lnTo>
                <a:lnTo>
                  <a:pt x="977" y="1146"/>
                </a:lnTo>
                <a:lnTo>
                  <a:pt x="987" y="1132"/>
                </a:lnTo>
                <a:lnTo>
                  <a:pt x="990" y="1125"/>
                </a:lnTo>
                <a:lnTo>
                  <a:pt x="993" y="1117"/>
                </a:lnTo>
                <a:lnTo>
                  <a:pt x="993" y="1117"/>
                </a:lnTo>
                <a:lnTo>
                  <a:pt x="995" y="1109"/>
                </a:lnTo>
                <a:lnTo>
                  <a:pt x="998" y="1099"/>
                </a:lnTo>
                <a:lnTo>
                  <a:pt x="999" y="1078"/>
                </a:lnTo>
                <a:lnTo>
                  <a:pt x="999" y="1054"/>
                </a:lnTo>
                <a:lnTo>
                  <a:pt x="999" y="1043"/>
                </a:lnTo>
                <a:lnTo>
                  <a:pt x="1000" y="1031"/>
                </a:lnTo>
                <a:lnTo>
                  <a:pt x="1000" y="1031"/>
                </a:lnTo>
                <a:lnTo>
                  <a:pt x="1011" y="930"/>
                </a:lnTo>
                <a:lnTo>
                  <a:pt x="1018" y="882"/>
                </a:lnTo>
                <a:lnTo>
                  <a:pt x="1026" y="835"/>
                </a:lnTo>
                <a:lnTo>
                  <a:pt x="1026" y="835"/>
                </a:lnTo>
                <a:lnTo>
                  <a:pt x="1022" y="847"/>
                </a:lnTo>
                <a:lnTo>
                  <a:pt x="1018" y="857"/>
                </a:lnTo>
                <a:lnTo>
                  <a:pt x="1015" y="862"/>
                </a:lnTo>
                <a:lnTo>
                  <a:pt x="1013" y="865"/>
                </a:lnTo>
                <a:lnTo>
                  <a:pt x="1008" y="867"/>
                </a:lnTo>
                <a:lnTo>
                  <a:pt x="1004" y="868"/>
                </a:lnTo>
                <a:lnTo>
                  <a:pt x="1004" y="868"/>
                </a:lnTo>
                <a:close/>
                <a:moveTo>
                  <a:pt x="783" y="908"/>
                </a:moveTo>
                <a:lnTo>
                  <a:pt x="783" y="908"/>
                </a:lnTo>
                <a:lnTo>
                  <a:pt x="788" y="909"/>
                </a:lnTo>
                <a:lnTo>
                  <a:pt x="790" y="910"/>
                </a:lnTo>
                <a:lnTo>
                  <a:pt x="792" y="912"/>
                </a:lnTo>
                <a:lnTo>
                  <a:pt x="796" y="912"/>
                </a:lnTo>
                <a:lnTo>
                  <a:pt x="796" y="912"/>
                </a:lnTo>
                <a:lnTo>
                  <a:pt x="800" y="909"/>
                </a:lnTo>
                <a:lnTo>
                  <a:pt x="802" y="904"/>
                </a:lnTo>
                <a:lnTo>
                  <a:pt x="807" y="897"/>
                </a:lnTo>
                <a:lnTo>
                  <a:pt x="810" y="895"/>
                </a:lnTo>
                <a:lnTo>
                  <a:pt x="814" y="893"/>
                </a:lnTo>
                <a:lnTo>
                  <a:pt x="819" y="892"/>
                </a:lnTo>
                <a:lnTo>
                  <a:pt x="825" y="894"/>
                </a:lnTo>
                <a:lnTo>
                  <a:pt x="825" y="894"/>
                </a:lnTo>
                <a:lnTo>
                  <a:pt x="826" y="897"/>
                </a:lnTo>
                <a:lnTo>
                  <a:pt x="827" y="900"/>
                </a:lnTo>
                <a:lnTo>
                  <a:pt x="828" y="903"/>
                </a:lnTo>
                <a:lnTo>
                  <a:pt x="832" y="905"/>
                </a:lnTo>
                <a:lnTo>
                  <a:pt x="832" y="905"/>
                </a:lnTo>
                <a:lnTo>
                  <a:pt x="827" y="888"/>
                </a:lnTo>
                <a:lnTo>
                  <a:pt x="822" y="873"/>
                </a:lnTo>
                <a:lnTo>
                  <a:pt x="816" y="859"/>
                </a:lnTo>
                <a:lnTo>
                  <a:pt x="806" y="848"/>
                </a:lnTo>
                <a:lnTo>
                  <a:pt x="806" y="848"/>
                </a:lnTo>
                <a:lnTo>
                  <a:pt x="802" y="865"/>
                </a:lnTo>
                <a:lnTo>
                  <a:pt x="795" y="880"/>
                </a:lnTo>
                <a:lnTo>
                  <a:pt x="789" y="894"/>
                </a:lnTo>
                <a:lnTo>
                  <a:pt x="783" y="908"/>
                </a:lnTo>
                <a:lnTo>
                  <a:pt x="783" y="908"/>
                </a:lnTo>
                <a:close/>
                <a:moveTo>
                  <a:pt x="1084" y="887"/>
                </a:moveTo>
                <a:lnTo>
                  <a:pt x="1084" y="887"/>
                </a:lnTo>
                <a:lnTo>
                  <a:pt x="1088" y="888"/>
                </a:lnTo>
                <a:lnTo>
                  <a:pt x="1092" y="888"/>
                </a:lnTo>
                <a:lnTo>
                  <a:pt x="1100" y="887"/>
                </a:lnTo>
                <a:lnTo>
                  <a:pt x="1109" y="885"/>
                </a:lnTo>
                <a:lnTo>
                  <a:pt x="1116" y="881"/>
                </a:lnTo>
                <a:lnTo>
                  <a:pt x="1116" y="881"/>
                </a:lnTo>
                <a:lnTo>
                  <a:pt x="1112" y="864"/>
                </a:lnTo>
                <a:lnTo>
                  <a:pt x="1108" y="848"/>
                </a:lnTo>
                <a:lnTo>
                  <a:pt x="1108" y="848"/>
                </a:lnTo>
                <a:lnTo>
                  <a:pt x="1106" y="853"/>
                </a:lnTo>
                <a:lnTo>
                  <a:pt x="1103" y="857"/>
                </a:lnTo>
                <a:lnTo>
                  <a:pt x="1095" y="867"/>
                </a:lnTo>
                <a:lnTo>
                  <a:pt x="1089" y="876"/>
                </a:lnTo>
                <a:lnTo>
                  <a:pt x="1086" y="881"/>
                </a:lnTo>
                <a:lnTo>
                  <a:pt x="1084" y="887"/>
                </a:lnTo>
                <a:lnTo>
                  <a:pt x="1084" y="887"/>
                </a:lnTo>
                <a:close/>
                <a:moveTo>
                  <a:pt x="1077" y="899"/>
                </a:moveTo>
                <a:lnTo>
                  <a:pt x="1077" y="899"/>
                </a:lnTo>
                <a:lnTo>
                  <a:pt x="1066" y="917"/>
                </a:lnTo>
                <a:lnTo>
                  <a:pt x="1055" y="935"/>
                </a:lnTo>
                <a:lnTo>
                  <a:pt x="1050" y="944"/>
                </a:lnTo>
                <a:lnTo>
                  <a:pt x="1043" y="952"/>
                </a:lnTo>
                <a:lnTo>
                  <a:pt x="1034" y="958"/>
                </a:lnTo>
                <a:lnTo>
                  <a:pt x="1024" y="962"/>
                </a:lnTo>
                <a:lnTo>
                  <a:pt x="1024" y="962"/>
                </a:lnTo>
                <a:lnTo>
                  <a:pt x="1024" y="983"/>
                </a:lnTo>
                <a:lnTo>
                  <a:pt x="1024" y="983"/>
                </a:lnTo>
                <a:lnTo>
                  <a:pt x="1029" y="982"/>
                </a:lnTo>
                <a:lnTo>
                  <a:pt x="1031" y="983"/>
                </a:lnTo>
                <a:lnTo>
                  <a:pt x="1033" y="984"/>
                </a:lnTo>
                <a:lnTo>
                  <a:pt x="1034" y="986"/>
                </a:lnTo>
                <a:lnTo>
                  <a:pt x="1036" y="989"/>
                </a:lnTo>
                <a:lnTo>
                  <a:pt x="1038" y="990"/>
                </a:lnTo>
                <a:lnTo>
                  <a:pt x="1041" y="991"/>
                </a:lnTo>
                <a:lnTo>
                  <a:pt x="1041" y="991"/>
                </a:lnTo>
                <a:lnTo>
                  <a:pt x="1045" y="989"/>
                </a:lnTo>
                <a:lnTo>
                  <a:pt x="1047" y="986"/>
                </a:lnTo>
                <a:lnTo>
                  <a:pt x="1051" y="980"/>
                </a:lnTo>
                <a:lnTo>
                  <a:pt x="1053" y="977"/>
                </a:lnTo>
                <a:lnTo>
                  <a:pt x="1056" y="975"/>
                </a:lnTo>
                <a:lnTo>
                  <a:pt x="1060" y="973"/>
                </a:lnTo>
                <a:lnTo>
                  <a:pt x="1064" y="972"/>
                </a:lnTo>
                <a:lnTo>
                  <a:pt x="1064" y="972"/>
                </a:lnTo>
                <a:lnTo>
                  <a:pt x="1068" y="975"/>
                </a:lnTo>
                <a:lnTo>
                  <a:pt x="1070" y="979"/>
                </a:lnTo>
                <a:lnTo>
                  <a:pt x="1076" y="987"/>
                </a:lnTo>
                <a:lnTo>
                  <a:pt x="1081" y="996"/>
                </a:lnTo>
                <a:lnTo>
                  <a:pt x="1083" y="1000"/>
                </a:lnTo>
                <a:lnTo>
                  <a:pt x="1086" y="1003"/>
                </a:lnTo>
                <a:lnTo>
                  <a:pt x="1086" y="1003"/>
                </a:lnTo>
                <a:lnTo>
                  <a:pt x="1091" y="1000"/>
                </a:lnTo>
                <a:lnTo>
                  <a:pt x="1093" y="995"/>
                </a:lnTo>
                <a:lnTo>
                  <a:pt x="1095" y="986"/>
                </a:lnTo>
                <a:lnTo>
                  <a:pt x="1097" y="983"/>
                </a:lnTo>
                <a:lnTo>
                  <a:pt x="1098" y="978"/>
                </a:lnTo>
                <a:lnTo>
                  <a:pt x="1101" y="976"/>
                </a:lnTo>
                <a:lnTo>
                  <a:pt x="1106" y="974"/>
                </a:lnTo>
                <a:lnTo>
                  <a:pt x="1106" y="974"/>
                </a:lnTo>
                <a:lnTo>
                  <a:pt x="1111" y="974"/>
                </a:lnTo>
                <a:lnTo>
                  <a:pt x="1114" y="975"/>
                </a:lnTo>
                <a:lnTo>
                  <a:pt x="1117" y="977"/>
                </a:lnTo>
                <a:lnTo>
                  <a:pt x="1121" y="980"/>
                </a:lnTo>
                <a:lnTo>
                  <a:pt x="1127" y="987"/>
                </a:lnTo>
                <a:lnTo>
                  <a:pt x="1131" y="989"/>
                </a:lnTo>
                <a:lnTo>
                  <a:pt x="1137" y="991"/>
                </a:lnTo>
                <a:lnTo>
                  <a:pt x="1137" y="991"/>
                </a:lnTo>
                <a:lnTo>
                  <a:pt x="1134" y="969"/>
                </a:lnTo>
                <a:lnTo>
                  <a:pt x="1129" y="944"/>
                </a:lnTo>
                <a:lnTo>
                  <a:pt x="1124" y="919"/>
                </a:lnTo>
                <a:lnTo>
                  <a:pt x="1120" y="908"/>
                </a:lnTo>
                <a:lnTo>
                  <a:pt x="1116" y="897"/>
                </a:lnTo>
                <a:lnTo>
                  <a:pt x="1116" y="897"/>
                </a:lnTo>
                <a:lnTo>
                  <a:pt x="1107" y="900"/>
                </a:lnTo>
                <a:lnTo>
                  <a:pt x="1096" y="903"/>
                </a:lnTo>
                <a:lnTo>
                  <a:pt x="1091" y="903"/>
                </a:lnTo>
                <a:lnTo>
                  <a:pt x="1085" y="903"/>
                </a:lnTo>
                <a:lnTo>
                  <a:pt x="1080" y="902"/>
                </a:lnTo>
                <a:lnTo>
                  <a:pt x="1077" y="899"/>
                </a:lnTo>
                <a:lnTo>
                  <a:pt x="1077" y="899"/>
                </a:lnTo>
                <a:close/>
                <a:moveTo>
                  <a:pt x="840" y="934"/>
                </a:moveTo>
                <a:lnTo>
                  <a:pt x="840" y="934"/>
                </a:lnTo>
                <a:lnTo>
                  <a:pt x="835" y="933"/>
                </a:lnTo>
                <a:lnTo>
                  <a:pt x="832" y="931"/>
                </a:lnTo>
                <a:lnTo>
                  <a:pt x="828" y="929"/>
                </a:lnTo>
                <a:lnTo>
                  <a:pt x="826" y="926"/>
                </a:lnTo>
                <a:lnTo>
                  <a:pt x="822" y="918"/>
                </a:lnTo>
                <a:lnTo>
                  <a:pt x="819" y="916"/>
                </a:lnTo>
                <a:lnTo>
                  <a:pt x="814" y="914"/>
                </a:lnTo>
                <a:lnTo>
                  <a:pt x="814" y="914"/>
                </a:lnTo>
                <a:lnTo>
                  <a:pt x="813" y="920"/>
                </a:lnTo>
                <a:lnTo>
                  <a:pt x="809" y="925"/>
                </a:lnTo>
                <a:lnTo>
                  <a:pt x="805" y="928"/>
                </a:lnTo>
                <a:lnTo>
                  <a:pt x="800" y="929"/>
                </a:lnTo>
                <a:lnTo>
                  <a:pt x="794" y="929"/>
                </a:lnTo>
                <a:lnTo>
                  <a:pt x="789" y="928"/>
                </a:lnTo>
                <a:lnTo>
                  <a:pt x="783" y="925"/>
                </a:lnTo>
                <a:lnTo>
                  <a:pt x="779" y="920"/>
                </a:lnTo>
                <a:lnTo>
                  <a:pt x="779" y="920"/>
                </a:lnTo>
                <a:lnTo>
                  <a:pt x="776" y="930"/>
                </a:lnTo>
                <a:lnTo>
                  <a:pt x="773" y="941"/>
                </a:lnTo>
                <a:lnTo>
                  <a:pt x="764" y="960"/>
                </a:lnTo>
                <a:lnTo>
                  <a:pt x="760" y="970"/>
                </a:lnTo>
                <a:lnTo>
                  <a:pt x="756" y="979"/>
                </a:lnTo>
                <a:lnTo>
                  <a:pt x="753" y="989"/>
                </a:lnTo>
                <a:lnTo>
                  <a:pt x="752" y="1000"/>
                </a:lnTo>
                <a:lnTo>
                  <a:pt x="752" y="1000"/>
                </a:lnTo>
                <a:lnTo>
                  <a:pt x="762" y="999"/>
                </a:lnTo>
                <a:lnTo>
                  <a:pt x="773" y="1000"/>
                </a:lnTo>
                <a:lnTo>
                  <a:pt x="773" y="1000"/>
                </a:lnTo>
                <a:lnTo>
                  <a:pt x="778" y="1008"/>
                </a:lnTo>
                <a:lnTo>
                  <a:pt x="780" y="1013"/>
                </a:lnTo>
                <a:lnTo>
                  <a:pt x="783" y="1016"/>
                </a:lnTo>
                <a:lnTo>
                  <a:pt x="783" y="1016"/>
                </a:lnTo>
                <a:lnTo>
                  <a:pt x="790" y="1011"/>
                </a:lnTo>
                <a:lnTo>
                  <a:pt x="797" y="1009"/>
                </a:lnTo>
                <a:lnTo>
                  <a:pt x="804" y="1009"/>
                </a:lnTo>
                <a:lnTo>
                  <a:pt x="809" y="1011"/>
                </a:lnTo>
                <a:lnTo>
                  <a:pt x="814" y="1016"/>
                </a:lnTo>
                <a:lnTo>
                  <a:pt x="820" y="1020"/>
                </a:lnTo>
                <a:lnTo>
                  <a:pt x="824" y="1026"/>
                </a:lnTo>
                <a:lnTo>
                  <a:pt x="827" y="1033"/>
                </a:lnTo>
                <a:lnTo>
                  <a:pt x="827" y="1033"/>
                </a:lnTo>
                <a:lnTo>
                  <a:pt x="828" y="1026"/>
                </a:lnTo>
                <a:lnTo>
                  <a:pt x="832" y="1020"/>
                </a:lnTo>
                <a:lnTo>
                  <a:pt x="836" y="1016"/>
                </a:lnTo>
                <a:lnTo>
                  <a:pt x="841" y="1011"/>
                </a:lnTo>
                <a:lnTo>
                  <a:pt x="848" y="1010"/>
                </a:lnTo>
                <a:lnTo>
                  <a:pt x="854" y="1010"/>
                </a:lnTo>
                <a:lnTo>
                  <a:pt x="861" y="1013"/>
                </a:lnTo>
                <a:lnTo>
                  <a:pt x="864" y="1015"/>
                </a:lnTo>
                <a:lnTo>
                  <a:pt x="867" y="1018"/>
                </a:lnTo>
                <a:lnTo>
                  <a:pt x="867" y="1018"/>
                </a:lnTo>
                <a:lnTo>
                  <a:pt x="865" y="1011"/>
                </a:lnTo>
                <a:lnTo>
                  <a:pt x="865" y="1006"/>
                </a:lnTo>
                <a:lnTo>
                  <a:pt x="866" y="1001"/>
                </a:lnTo>
                <a:lnTo>
                  <a:pt x="868" y="995"/>
                </a:lnTo>
                <a:lnTo>
                  <a:pt x="871" y="987"/>
                </a:lnTo>
                <a:lnTo>
                  <a:pt x="872" y="983"/>
                </a:lnTo>
                <a:lnTo>
                  <a:pt x="873" y="978"/>
                </a:lnTo>
                <a:lnTo>
                  <a:pt x="873" y="978"/>
                </a:lnTo>
                <a:lnTo>
                  <a:pt x="871" y="972"/>
                </a:lnTo>
                <a:lnTo>
                  <a:pt x="869" y="965"/>
                </a:lnTo>
                <a:lnTo>
                  <a:pt x="862" y="953"/>
                </a:lnTo>
                <a:lnTo>
                  <a:pt x="857" y="946"/>
                </a:lnTo>
                <a:lnTo>
                  <a:pt x="853" y="940"/>
                </a:lnTo>
                <a:lnTo>
                  <a:pt x="851" y="933"/>
                </a:lnTo>
                <a:lnTo>
                  <a:pt x="850" y="927"/>
                </a:lnTo>
                <a:lnTo>
                  <a:pt x="850" y="927"/>
                </a:lnTo>
                <a:lnTo>
                  <a:pt x="847" y="932"/>
                </a:lnTo>
                <a:lnTo>
                  <a:pt x="843" y="934"/>
                </a:lnTo>
                <a:lnTo>
                  <a:pt x="840" y="934"/>
                </a:lnTo>
                <a:lnTo>
                  <a:pt x="840" y="934"/>
                </a:lnTo>
                <a:close/>
                <a:moveTo>
                  <a:pt x="1016" y="1064"/>
                </a:moveTo>
                <a:lnTo>
                  <a:pt x="1016" y="1064"/>
                </a:lnTo>
                <a:lnTo>
                  <a:pt x="1022" y="1052"/>
                </a:lnTo>
                <a:lnTo>
                  <a:pt x="1026" y="1046"/>
                </a:lnTo>
                <a:lnTo>
                  <a:pt x="1031" y="1040"/>
                </a:lnTo>
                <a:lnTo>
                  <a:pt x="1036" y="1037"/>
                </a:lnTo>
                <a:lnTo>
                  <a:pt x="1038" y="1035"/>
                </a:lnTo>
                <a:lnTo>
                  <a:pt x="1041" y="1035"/>
                </a:lnTo>
                <a:lnTo>
                  <a:pt x="1045" y="1035"/>
                </a:lnTo>
                <a:lnTo>
                  <a:pt x="1048" y="1036"/>
                </a:lnTo>
                <a:lnTo>
                  <a:pt x="1050" y="1038"/>
                </a:lnTo>
                <a:lnTo>
                  <a:pt x="1053" y="1040"/>
                </a:lnTo>
                <a:lnTo>
                  <a:pt x="1053" y="1040"/>
                </a:lnTo>
                <a:lnTo>
                  <a:pt x="1052" y="1067"/>
                </a:lnTo>
                <a:lnTo>
                  <a:pt x="1052" y="1094"/>
                </a:lnTo>
                <a:lnTo>
                  <a:pt x="1053" y="1120"/>
                </a:lnTo>
                <a:lnTo>
                  <a:pt x="1054" y="1146"/>
                </a:lnTo>
                <a:lnTo>
                  <a:pt x="1058" y="1174"/>
                </a:lnTo>
                <a:lnTo>
                  <a:pt x="1062" y="1200"/>
                </a:lnTo>
                <a:lnTo>
                  <a:pt x="1066" y="1227"/>
                </a:lnTo>
                <a:lnTo>
                  <a:pt x="1073" y="1252"/>
                </a:lnTo>
                <a:lnTo>
                  <a:pt x="1073" y="1252"/>
                </a:lnTo>
                <a:lnTo>
                  <a:pt x="1060" y="1289"/>
                </a:lnTo>
                <a:lnTo>
                  <a:pt x="1050" y="1325"/>
                </a:lnTo>
                <a:lnTo>
                  <a:pt x="1043" y="1361"/>
                </a:lnTo>
                <a:lnTo>
                  <a:pt x="1035" y="1396"/>
                </a:lnTo>
                <a:lnTo>
                  <a:pt x="1022" y="1467"/>
                </a:lnTo>
                <a:lnTo>
                  <a:pt x="1015" y="1502"/>
                </a:lnTo>
                <a:lnTo>
                  <a:pt x="1006" y="1537"/>
                </a:lnTo>
                <a:lnTo>
                  <a:pt x="1006" y="1537"/>
                </a:lnTo>
                <a:lnTo>
                  <a:pt x="1013" y="1537"/>
                </a:lnTo>
                <a:lnTo>
                  <a:pt x="1019" y="1536"/>
                </a:lnTo>
                <a:lnTo>
                  <a:pt x="1033" y="1532"/>
                </a:lnTo>
                <a:lnTo>
                  <a:pt x="1046" y="1525"/>
                </a:lnTo>
                <a:lnTo>
                  <a:pt x="1053" y="1522"/>
                </a:lnTo>
                <a:lnTo>
                  <a:pt x="1060" y="1521"/>
                </a:lnTo>
                <a:lnTo>
                  <a:pt x="1060" y="1521"/>
                </a:lnTo>
                <a:lnTo>
                  <a:pt x="1070" y="1461"/>
                </a:lnTo>
                <a:lnTo>
                  <a:pt x="1080" y="1399"/>
                </a:lnTo>
                <a:lnTo>
                  <a:pt x="1099" y="1271"/>
                </a:lnTo>
                <a:lnTo>
                  <a:pt x="1117" y="1141"/>
                </a:lnTo>
                <a:lnTo>
                  <a:pt x="1137" y="1011"/>
                </a:lnTo>
                <a:lnTo>
                  <a:pt x="1137" y="1011"/>
                </a:lnTo>
                <a:lnTo>
                  <a:pt x="1132" y="1011"/>
                </a:lnTo>
                <a:lnTo>
                  <a:pt x="1128" y="1010"/>
                </a:lnTo>
                <a:lnTo>
                  <a:pt x="1125" y="1008"/>
                </a:lnTo>
                <a:lnTo>
                  <a:pt x="1121" y="1005"/>
                </a:lnTo>
                <a:lnTo>
                  <a:pt x="1114" y="999"/>
                </a:lnTo>
                <a:lnTo>
                  <a:pt x="1108" y="991"/>
                </a:lnTo>
                <a:lnTo>
                  <a:pt x="1108" y="991"/>
                </a:lnTo>
                <a:lnTo>
                  <a:pt x="1108" y="998"/>
                </a:lnTo>
                <a:lnTo>
                  <a:pt x="1108" y="1003"/>
                </a:lnTo>
                <a:lnTo>
                  <a:pt x="1106" y="1007"/>
                </a:lnTo>
                <a:lnTo>
                  <a:pt x="1104" y="1011"/>
                </a:lnTo>
                <a:lnTo>
                  <a:pt x="1100" y="1014"/>
                </a:lnTo>
                <a:lnTo>
                  <a:pt x="1096" y="1016"/>
                </a:lnTo>
                <a:lnTo>
                  <a:pt x="1092" y="1017"/>
                </a:lnTo>
                <a:lnTo>
                  <a:pt x="1088" y="1017"/>
                </a:lnTo>
                <a:lnTo>
                  <a:pt x="1083" y="1017"/>
                </a:lnTo>
                <a:lnTo>
                  <a:pt x="1079" y="1015"/>
                </a:lnTo>
                <a:lnTo>
                  <a:pt x="1075" y="1013"/>
                </a:lnTo>
                <a:lnTo>
                  <a:pt x="1071" y="1009"/>
                </a:lnTo>
                <a:lnTo>
                  <a:pt x="1068" y="1006"/>
                </a:lnTo>
                <a:lnTo>
                  <a:pt x="1067" y="1002"/>
                </a:lnTo>
                <a:lnTo>
                  <a:pt x="1066" y="996"/>
                </a:lnTo>
                <a:lnTo>
                  <a:pt x="1066" y="991"/>
                </a:lnTo>
                <a:lnTo>
                  <a:pt x="1066" y="991"/>
                </a:lnTo>
                <a:lnTo>
                  <a:pt x="1061" y="996"/>
                </a:lnTo>
                <a:lnTo>
                  <a:pt x="1054" y="1001"/>
                </a:lnTo>
                <a:lnTo>
                  <a:pt x="1048" y="1004"/>
                </a:lnTo>
                <a:lnTo>
                  <a:pt x="1041" y="1005"/>
                </a:lnTo>
                <a:lnTo>
                  <a:pt x="1041" y="1005"/>
                </a:lnTo>
                <a:lnTo>
                  <a:pt x="1037" y="1005"/>
                </a:lnTo>
                <a:lnTo>
                  <a:pt x="1035" y="1005"/>
                </a:lnTo>
                <a:lnTo>
                  <a:pt x="1030" y="1002"/>
                </a:lnTo>
                <a:lnTo>
                  <a:pt x="1025" y="999"/>
                </a:lnTo>
                <a:lnTo>
                  <a:pt x="1020" y="998"/>
                </a:lnTo>
                <a:lnTo>
                  <a:pt x="1020" y="998"/>
                </a:lnTo>
                <a:lnTo>
                  <a:pt x="1021" y="1006"/>
                </a:lnTo>
                <a:lnTo>
                  <a:pt x="1020" y="1015"/>
                </a:lnTo>
                <a:lnTo>
                  <a:pt x="1019" y="1033"/>
                </a:lnTo>
                <a:lnTo>
                  <a:pt x="1017" y="1050"/>
                </a:lnTo>
                <a:lnTo>
                  <a:pt x="1016" y="1058"/>
                </a:lnTo>
                <a:lnTo>
                  <a:pt x="1016" y="1064"/>
                </a:lnTo>
                <a:lnTo>
                  <a:pt x="1016" y="1064"/>
                </a:lnTo>
                <a:close/>
                <a:moveTo>
                  <a:pt x="589" y="1038"/>
                </a:moveTo>
                <a:lnTo>
                  <a:pt x="589" y="1038"/>
                </a:lnTo>
                <a:lnTo>
                  <a:pt x="595" y="1037"/>
                </a:lnTo>
                <a:lnTo>
                  <a:pt x="600" y="1035"/>
                </a:lnTo>
                <a:lnTo>
                  <a:pt x="606" y="1033"/>
                </a:lnTo>
                <a:lnTo>
                  <a:pt x="609" y="1029"/>
                </a:lnTo>
                <a:lnTo>
                  <a:pt x="609" y="1029"/>
                </a:lnTo>
                <a:lnTo>
                  <a:pt x="607" y="1028"/>
                </a:lnTo>
                <a:lnTo>
                  <a:pt x="606" y="1026"/>
                </a:lnTo>
                <a:lnTo>
                  <a:pt x="606" y="1021"/>
                </a:lnTo>
                <a:lnTo>
                  <a:pt x="605" y="1017"/>
                </a:lnTo>
                <a:lnTo>
                  <a:pt x="605" y="1015"/>
                </a:lnTo>
                <a:lnTo>
                  <a:pt x="602" y="1014"/>
                </a:lnTo>
                <a:lnTo>
                  <a:pt x="602" y="1014"/>
                </a:lnTo>
                <a:lnTo>
                  <a:pt x="594" y="1025"/>
                </a:lnTo>
                <a:lnTo>
                  <a:pt x="591" y="1031"/>
                </a:lnTo>
                <a:lnTo>
                  <a:pt x="589" y="1038"/>
                </a:lnTo>
                <a:lnTo>
                  <a:pt x="589" y="1038"/>
                </a:lnTo>
                <a:close/>
                <a:moveTo>
                  <a:pt x="763" y="1020"/>
                </a:moveTo>
                <a:lnTo>
                  <a:pt x="763" y="1020"/>
                </a:lnTo>
                <a:lnTo>
                  <a:pt x="762" y="1022"/>
                </a:lnTo>
                <a:lnTo>
                  <a:pt x="760" y="1022"/>
                </a:lnTo>
                <a:lnTo>
                  <a:pt x="758" y="1023"/>
                </a:lnTo>
                <a:lnTo>
                  <a:pt x="757" y="1024"/>
                </a:lnTo>
                <a:lnTo>
                  <a:pt x="757" y="1024"/>
                </a:lnTo>
                <a:lnTo>
                  <a:pt x="755" y="1049"/>
                </a:lnTo>
                <a:lnTo>
                  <a:pt x="753" y="1078"/>
                </a:lnTo>
                <a:lnTo>
                  <a:pt x="753" y="1109"/>
                </a:lnTo>
                <a:lnTo>
                  <a:pt x="755" y="1143"/>
                </a:lnTo>
                <a:lnTo>
                  <a:pt x="757" y="1214"/>
                </a:lnTo>
                <a:lnTo>
                  <a:pt x="759" y="1286"/>
                </a:lnTo>
                <a:lnTo>
                  <a:pt x="759" y="1286"/>
                </a:lnTo>
                <a:lnTo>
                  <a:pt x="758" y="1343"/>
                </a:lnTo>
                <a:lnTo>
                  <a:pt x="756" y="1399"/>
                </a:lnTo>
                <a:lnTo>
                  <a:pt x="755" y="1453"/>
                </a:lnTo>
                <a:lnTo>
                  <a:pt x="755" y="1479"/>
                </a:lnTo>
                <a:lnTo>
                  <a:pt x="755" y="1504"/>
                </a:lnTo>
                <a:lnTo>
                  <a:pt x="755" y="1504"/>
                </a:lnTo>
                <a:lnTo>
                  <a:pt x="764" y="1501"/>
                </a:lnTo>
                <a:lnTo>
                  <a:pt x="774" y="1499"/>
                </a:lnTo>
                <a:lnTo>
                  <a:pt x="783" y="1497"/>
                </a:lnTo>
                <a:lnTo>
                  <a:pt x="792" y="1497"/>
                </a:lnTo>
                <a:lnTo>
                  <a:pt x="802" y="1497"/>
                </a:lnTo>
                <a:lnTo>
                  <a:pt x="810" y="1498"/>
                </a:lnTo>
                <a:lnTo>
                  <a:pt x="818" y="1499"/>
                </a:lnTo>
                <a:lnTo>
                  <a:pt x="825" y="1501"/>
                </a:lnTo>
                <a:lnTo>
                  <a:pt x="833" y="1504"/>
                </a:lnTo>
                <a:lnTo>
                  <a:pt x="839" y="1507"/>
                </a:lnTo>
                <a:lnTo>
                  <a:pt x="844" y="1512"/>
                </a:lnTo>
                <a:lnTo>
                  <a:pt x="849" y="1517"/>
                </a:lnTo>
                <a:lnTo>
                  <a:pt x="852" y="1522"/>
                </a:lnTo>
                <a:lnTo>
                  <a:pt x="855" y="1528"/>
                </a:lnTo>
                <a:lnTo>
                  <a:pt x="856" y="1534"/>
                </a:lnTo>
                <a:lnTo>
                  <a:pt x="856" y="1541"/>
                </a:lnTo>
                <a:lnTo>
                  <a:pt x="856" y="1541"/>
                </a:lnTo>
                <a:lnTo>
                  <a:pt x="871" y="1504"/>
                </a:lnTo>
                <a:lnTo>
                  <a:pt x="878" y="1485"/>
                </a:lnTo>
                <a:lnTo>
                  <a:pt x="880" y="1475"/>
                </a:lnTo>
                <a:lnTo>
                  <a:pt x="881" y="1464"/>
                </a:lnTo>
                <a:lnTo>
                  <a:pt x="881" y="1464"/>
                </a:lnTo>
                <a:lnTo>
                  <a:pt x="882" y="1455"/>
                </a:lnTo>
                <a:lnTo>
                  <a:pt x="881" y="1445"/>
                </a:lnTo>
                <a:lnTo>
                  <a:pt x="878" y="1426"/>
                </a:lnTo>
                <a:lnTo>
                  <a:pt x="874" y="1407"/>
                </a:lnTo>
                <a:lnTo>
                  <a:pt x="873" y="1397"/>
                </a:lnTo>
                <a:lnTo>
                  <a:pt x="873" y="1387"/>
                </a:lnTo>
                <a:lnTo>
                  <a:pt x="873" y="1387"/>
                </a:lnTo>
                <a:lnTo>
                  <a:pt x="873" y="1382"/>
                </a:lnTo>
                <a:lnTo>
                  <a:pt x="874" y="1378"/>
                </a:lnTo>
                <a:lnTo>
                  <a:pt x="877" y="1367"/>
                </a:lnTo>
                <a:lnTo>
                  <a:pt x="877" y="1367"/>
                </a:lnTo>
                <a:lnTo>
                  <a:pt x="879" y="1348"/>
                </a:lnTo>
                <a:lnTo>
                  <a:pt x="879" y="1327"/>
                </a:lnTo>
                <a:lnTo>
                  <a:pt x="879" y="1286"/>
                </a:lnTo>
                <a:lnTo>
                  <a:pt x="878" y="1243"/>
                </a:lnTo>
                <a:lnTo>
                  <a:pt x="876" y="1200"/>
                </a:lnTo>
                <a:lnTo>
                  <a:pt x="874" y="1158"/>
                </a:lnTo>
                <a:lnTo>
                  <a:pt x="873" y="1116"/>
                </a:lnTo>
                <a:lnTo>
                  <a:pt x="874" y="1077"/>
                </a:lnTo>
                <a:lnTo>
                  <a:pt x="876" y="1058"/>
                </a:lnTo>
                <a:lnTo>
                  <a:pt x="877" y="1038"/>
                </a:lnTo>
                <a:lnTo>
                  <a:pt x="877" y="1038"/>
                </a:lnTo>
                <a:lnTo>
                  <a:pt x="869" y="1037"/>
                </a:lnTo>
                <a:lnTo>
                  <a:pt x="862" y="1034"/>
                </a:lnTo>
                <a:lnTo>
                  <a:pt x="855" y="1031"/>
                </a:lnTo>
                <a:lnTo>
                  <a:pt x="850" y="1026"/>
                </a:lnTo>
                <a:lnTo>
                  <a:pt x="850" y="1026"/>
                </a:lnTo>
                <a:lnTo>
                  <a:pt x="849" y="1032"/>
                </a:lnTo>
                <a:lnTo>
                  <a:pt x="848" y="1037"/>
                </a:lnTo>
                <a:lnTo>
                  <a:pt x="846" y="1041"/>
                </a:lnTo>
                <a:lnTo>
                  <a:pt x="842" y="1045"/>
                </a:lnTo>
                <a:lnTo>
                  <a:pt x="839" y="1047"/>
                </a:lnTo>
                <a:lnTo>
                  <a:pt x="836" y="1049"/>
                </a:lnTo>
                <a:lnTo>
                  <a:pt x="832" y="1050"/>
                </a:lnTo>
                <a:lnTo>
                  <a:pt x="828" y="1050"/>
                </a:lnTo>
                <a:lnTo>
                  <a:pt x="824" y="1049"/>
                </a:lnTo>
                <a:lnTo>
                  <a:pt x="820" y="1048"/>
                </a:lnTo>
                <a:lnTo>
                  <a:pt x="817" y="1046"/>
                </a:lnTo>
                <a:lnTo>
                  <a:pt x="813" y="1044"/>
                </a:lnTo>
                <a:lnTo>
                  <a:pt x="810" y="1040"/>
                </a:lnTo>
                <a:lnTo>
                  <a:pt x="807" y="1036"/>
                </a:lnTo>
                <a:lnTo>
                  <a:pt x="806" y="1032"/>
                </a:lnTo>
                <a:lnTo>
                  <a:pt x="805" y="1026"/>
                </a:lnTo>
                <a:lnTo>
                  <a:pt x="805" y="1026"/>
                </a:lnTo>
                <a:lnTo>
                  <a:pt x="798" y="1031"/>
                </a:lnTo>
                <a:lnTo>
                  <a:pt x="793" y="1035"/>
                </a:lnTo>
                <a:lnTo>
                  <a:pt x="790" y="1037"/>
                </a:lnTo>
                <a:lnTo>
                  <a:pt x="787" y="1038"/>
                </a:lnTo>
                <a:lnTo>
                  <a:pt x="783" y="1039"/>
                </a:lnTo>
                <a:lnTo>
                  <a:pt x="779" y="1038"/>
                </a:lnTo>
                <a:lnTo>
                  <a:pt x="779" y="1038"/>
                </a:lnTo>
                <a:lnTo>
                  <a:pt x="777" y="1037"/>
                </a:lnTo>
                <a:lnTo>
                  <a:pt x="775" y="1034"/>
                </a:lnTo>
                <a:lnTo>
                  <a:pt x="772" y="1029"/>
                </a:lnTo>
                <a:lnTo>
                  <a:pt x="771" y="1025"/>
                </a:lnTo>
                <a:lnTo>
                  <a:pt x="768" y="1023"/>
                </a:lnTo>
                <a:lnTo>
                  <a:pt x="766" y="1021"/>
                </a:lnTo>
                <a:lnTo>
                  <a:pt x="763" y="1020"/>
                </a:lnTo>
                <a:lnTo>
                  <a:pt x="763" y="1020"/>
                </a:lnTo>
                <a:close/>
                <a:moveTo>
                  <a:pt x="593" y="1053"/>
                </a:moveTo>
                <a:lnTo>
                  <a:pt x="593" y="1053"/>
                </a:lnTo>
                <a:lnTo>
                  <a:pt x="594" y="1055"/>
                </a:lnTo>
                <a:lnTo>
                  <a:pt x="595" y="1058"/>
                </a:lnTo>
                <a:lnTo>
                  <a:pt x="597" y="1064"/>
                </a:lnTo>
                <a:lnTo>
                  <a:pt x="599" y="1068"/>
                </a:lnTo>
                <a:lnTo>
                  <a:pt x="600" y="1070"/>
                </a:lnTo>
                <a:lnTo>
                  <a:pt x="602" y="1073"/>
                </a:lnTo>
                <a:lnTo>
                  <a:pt x="602" y="1073"/>
                </a:lnTo>
                <a:lnTo>
                  <a:pt x="606" y="1069"/>
                </a:lnTo>
                <a:lnTo>
                  <a:pt x="608" y="1068"/>
                </a:lnTo>
                <a:lnTo>
                  <a:pt x="615" y="1066"/>
                </a:lnTo>
                <a:lnTo>
                  <a:pt x="615" y="1066"/>
                </a:lnTo>
                <a:lnTo>
                  <a:pt x="615" y="1061"/>
                </a:lnTo>
                <a:lnTo>
                  <a:pt x="616" y="1056"/>
                </a:lnTo>
                <a:lnTo>
                  <a:pt x="617" y="1052"/>
                </a:lnTo>
                <a:lnTo>
                  <a:pt x="617" y="1047"/>
                </a:lnTo>
                <a:lnTo>
                  <a:pt x="617" y="1047"/>
                </a:lnTo>
                <a:lnTo>
                  <a:pt x="612" y="1046"/>
                </a:lnTo>
                <a:lnTo>
                  <a:pt x="605" y="1047"/>
                </a:lnTo>
                <a:lnTo>
                  <a:pt x="597" y="1050"/>
                </a:lnTo>
                <a:lnTo>
                  <a:pt x="593" y="1053"/>
                </a:lnTo>
                <a:lnTo>
                  <a:pt x="593" y="1053"/>
                </a:lnTo>
                <a:close/>
                <a:moveTo>
                  <a:pt x="520" y="1117"/>
                </a:moveTo>
                <a:lnTo>
                  <a:pt x="520" y="1117"/>
                </a:lnTo>
                <a:lnTo>
                  <a:pt x="530" y="1136"/>
                </a:lnTo>
                <a:lnTo>
                  <a:pt x="533" y="1144"/>
                </a:lnTo>
                <a:lnTo>
                  <a:pt x="536" y="1153"/>
                </a:lnTo>
                <a:lnTo>
                  <a:pt x="536" y="1153"/>
                </a:lnTo>
                <a:lnTo>
                  <a:pt x="548" y="1190"/>
                </a:lnTo>
                <a:lnTo>
                  <a:pt x="560" y="1226"/>
                </a:lnTo>
                <a:lnTo>
                  <a:pt x="573" y="1261"/>
                </a:lnTo>
                <a:lnTo>
                  <a:pt x="586" y="1295"/>
                </a:lnTo>
                <a:lnTo>
                  <a:pt x="614" y="1363"/>
                </a:lnTo>
                <a:lnTo>
                  <a:pt x="642" y="1431"/>
                </a:lnTo>
                <a:lnTo>
                  <a:pt x="642" y="1431"/>
                </a:lnTo>
                <a:lnTo>
                  <a:pt x="644" y="1398"/>
                </a:lnTo>
                <a:lnTo>
                  <a:pt x="645" y="1362"/>
                </a:lnTo>
                <a:lnTo>
                  <a:pt x="646" y="1324"/>
                </a:lnTo>
                <a:lnTo>
                  <a:pt x="649" y="1288"/>
                </a:lnTo>
                <a:lnTo>
                  <a:pt x="649" y="1288"/>
                </a:lnTo>
                <a:lnTo>
                  <a:pt x="643" y="1283"/>
                </a:lnTo>
                <a:lnTo>
                  <a:pt x="641" y="1281"/>
                </a:lnTo>
                <a:lnTo>
                  <a:pt x="640" y="1278"/>
                </a:lnTo>
                <a:lnTo>
                  <a:pt x="640" y="1278"/>
                </a:lnTo>
                <a:lnTo>
                  <a:pt x="623" y="1219"/>
                </a:lnTo>
                <a:lnTo>
                  <a:pt x="608" y="1160"/>
                </a:lnTo>
                <a:lnTo>
                  <a:pt x="592" y="1104"/>
                </a:lnTo>
                <a:lnTo>
                  <a:pt x="583" y="1075"/>
                </a:lnTo>
                <a:lnTo>
                  <a:pt x="574" y="1047"/>
                </a:lnTo>
                <a:lnTo>
                  <a:pt x="574" y="1047"/>
                </a:lnTo>
                <a:lnTo>
                  <a:pt x="546" y="1082"/>
                </a:lnTo>
                <a:lnTo>
                  <a:pt x="533" y="1099"/>
                </a:lnTo>
                <a:lnTo>
                  <a:pt x="520" y="1117"/>
                </a:lnTo>
                <a:lnTo>
                  <a:pt x="520" y="1117"/>
                </a:lnTo>
                <a:close/>
                <a:moveTo>
                  <a:pt x="1010" y="1106"/>
                </a:moveTo>
                <a:lnTo>
                  <a:pt x="1010" y="1106"/>
                </a:lnTo>
                <a:lnTo>
                  <a:pt x="1013" y="1113"/>
                </a:lnTo>
                <a:lnTo>
                  <a:pt x="1015" y="1120"/>
                </a:lnTo>
                <a:lnTo>
                  <a:pt x="1017" y="1123"/>
                </a:lnTo>
                <a:lnTo>
                  <a:pt x="1020" y="1125"/>
                </a:lnTo>
                <a:lnTo>
                  <a:pt x="1023" y="1127"/>
                </a:lnTo>
                <a:lnTo>
                  <a:pt x="1026" y="1128"/>
                </a:lnTo>
                <a:lnTo>
                  <a:pt x="1026" y="1128"/>
                </a:lnTo>
                <a:lnTo>
                  <a:pt x="1026" y="1126"/>
                </a:lnTo>
                <a:lnTo>
                  <a:pt x="1026" y="1125"/>
                </a:lnTo>
                <a:lnTo>
                  <a:pt x="1030" y="1124"/>
                </a:lnTo>
                <a:lnTo>
                  <a:pt x="1033" y="1123"/>
                </a:lnTo>
                <a:lnTo>
                  <a:pt x="1034" y="1123"/>
                </a:lnTo>
                <a:lnTo>
                  <a:pt x="1035" y="1122"/>
                </a:lnTo>
                <a:lnTo>
                  <a:pt x="1035" y="1122"/>
                </a:lnTo>
                <a:lnTo>
                  <a:pt x="1033" y="1095"/>
                </a:lnTo>
                <a:lnTo>
                  <a:pt x="1031" y="1082"/>
                </a:lnTo>
                <a:lnTo>
                  <a:pt x="1029" y="1074"/>
                </a:lnTo>
                <a:lnTo>
                  <a:pt x="1029" y="1074"/>
                </a:lnTo>
                <a:lnTo>
                  <a:pt x="1020" y="1090"/>
                </a:lnTo>
                <a:lnTo>
                  <a:pt x="1010" y="1106"/>
                </a:lnTo>
                <a:lnTo>
                  <a:pt x="1010" y="1106"/>
                </a:lnTo>
                <a:close/>
                <a:moveTo>
                  <a:pt x="605" y="1084"/>
                </a:moveTo>
                <a:lnTo>
                  <a:pt x="605" y="1084"/>
                </a:lnTo>
                <a:lnTo>
                  <a:pt x="606" y="1092"/>
                </a:lnTo>
                <a:lnTo>
                  <a:pt x="607" y="1098"/>
                </a:lnTo>
                <a:lnTo>
                  <a:pt x="611" y="1109"/>
                </a:lnTo>
                <a:lnTo>
                  <a:pt x="611" y="1109"/>
                </a:lnTo>
                <a:lnTo>
                  <a:pt x="616" y="1108"/>
                </a:lnTo>
                <a:lnTo>
                  <a:pt x="621" y="1106"/>
                </a:lnTo>
                <a:lnTo>
                  <a:pt x="624" y="1101"/>
                </a:lnTo>
                <a:lnTo>
                  <a:pt x="626" y="1097"/>
                </a:lnTo>
                <a:lnTo>
                  <a:pt x="627" y="1092"/>
                </a:lnTo>
                <a:lnTo>
                  <a:pt x="627" y="1086"/>
                </a:lnTo>
                <a:lnTo>
                  <a:pt x="625" y="1081"/>
                </a:lnTo>
                <a:lnTo>
                  <a:pt x="622" y="1076"/>
                </a:lnTo>
                <a:lnTo>
                  <a:pt x="622" y="1076"/>
                </a:lnTo>
                <a:lnTo>
                  <a:pt x="619" y="1079"/>
                </a:lnTo>
                <a:lnTo>
                  <a:pt x="614" y="1082"/>
                </a:lnTo>
                <a:lnTo>
                  <a:pt x="610" y="1083"/>
                </a:lnTo>
                <a:lnTo>
                  <a:pt x="605" y="1084"/>
                </a:lnTo>
                <a:lnTo>
                  <a:pt x="605" y="1084"/>
                </a:lnTo>
                <a:close/>
                <a:moveTo>
                  <a:pt x="615" y="1122"/>
                </a:moveTo>
                <a:lnTo>
                  <a:pt x="615" y="1122"/>
                </a:lnTo>
                <a:lnTo>
                  <a:pt x="615" y="1128"/>
                </a:lnTo>
                <a:lnTo>
                  <a:pt x="616" y="1135"/>
                </a:lnTo>
                <a:lnTo>
                  <a:pt x="619" y="1139"/>
                </a:lnTo>
                <a:lnTo>
                  <a:pt x="620" y="1141"/>
                </a:lnTo>
                <a:lnTo>
                  <a:pt x="622" y="1142"/>
                </a:lnTo>
                <a:lnTo>
                  <a:pt x="622" y="1142"/>
                </a:lnTo>
                <a:lnTo>
                  <a:pt x="630" y="1138"/>
                </a:lnTo>
                <a:lnTo>
                  <a:pt x="640" y="1135"/>
                </a:lnTo>
                <a:lnTo>
                  <a:pt x="640" y="1135"/>
                </a:lnTo>
                <a:lnTo>
                  <a:pt x="637" y="1123"/>
                </a:lnTo>
                <a:lnTo>
                  <a:pt x="631" y="1113"/>
                </a:lnTo>
                <a:lnTo>
                  <a:pt x="631" y="1113"/>
                </a:lnTo>
                <a:lnTo>
                  <a:pt x="629" y="1116"/>
                </a:lnTo>
                <a:lnTo>
                  <a:pt x="625" y="1119"/>
                </a:lnTo>
                <a:lnTo>
                  <a:pt x="615" y="1122"/>
                </a:lnTo>
                <a:lnTo>
                  <a:pt x="615" y="1122"/>
                </a:lnTo>
                <a:close/>
                <a:moveTo>
                  <a:pt x="973" y="1257"/>
                </a:moveTo>
                <a:lnTo>
                  <a:pt x="973" y="1257"/>
                </a:lnTo>
                <a:lnTo>
                  <a:pt x="978" y="1255"/>
                </a:lnTo>
                <a:lnTo>
                  <a:pt x="983" y="1251"/>
                </a:lnTo>
                <a:lnTo>
                  <a:pt x="986" y="1247"/>
                </a:lnTo>
                <a:lnTo>
                  <a:pt x="988" y="1242"/>
                </a:lnTo>
                <a:lnTo>
                  <a:pt x="990" y="1236"/>
                </a:lnTo>
                <a:lnTo>
                  <a:pt x="992" y="1232"/>
                </a:lnTo>
                <a:lnTo>
                  <a:pt x="995" y="1228"/>
                </a:lnTo>
                <a:lnTo>
                  <a:pt x="1000" y="1226"/>
                </a:lnTo>
                <a:lnTo>
                  <a:pt x="1000" y="1226"/>
                </a:lnTo>
                <a:lnTo>
                  <a:pt x="1004" y="1226"/>
                </a:lnTo>
                <a:lnTo>
                  <a:pt x="1007" y="1226"/>
                </a:lnTo>
                <a:lnTo>
                  <a:pt x="1009" y="1227"/>
                </a:lnTo>
                <a:lnTo>
                  <a:pt x="1011" y="1228"/>
                </a:lnTo>
                <a:lnTo>
                  <a:pt x="1015" y="1232"/>
                </a:lnTo>
                <a:lnTo>
                  <a:pt x="1017" y="1237"/>
                </a:lnTo>
                <a:lnTo>
                  <a:pt x="1019" y="1244"/>
                </a:lnTo>
                <a:lnTo>
                  <a:pt x="1022" y="1250"/>
                </a:lnTo>
                <a:lnTo>
                  <a:pt x="1026" y="1256"/>
                </a:lnTo>
                <a:lnTo>
                  <a:pt x="1030" y="1258"/>
                </a:lnTo>
                <a:lnTo>
                  <a:pt x="1033" y="1259"/>
                </a:lnTo>
                <a:lnTo>
                  <a:pt x="1033" y="1259"/>
                </a:lnTo>
                <a:lnTo>
                  <a:pt x="1037" y="1253"/>
                </a:lnTo>
                <a:lnTo>
                  <a:pt x="1040" y="1247"/>
                </a:lnTo>
                <a:lnTo>
                  <a:pt x="1043" y="1241"/>
                </a:lnTo>
                <a:lnTo>
                  <a:pt x="1044" y="1233"/>
                </a:lnTo>
                <a:lnTo>
                  <a:pt x="1045" y="1219"/>
                </a:lnTo>
                <a:lnTo>
                  <a:pt x="1044" y="1204"/>
                </a:lnTo>
                <a:lnTo>
                  <a:pt x="1039" y="1174"/>
                </a:lnTo>
                <a:lnTo>
                  <a:pt x="1037" y="1160"/>
                </a:lnTo>
                <a:lnTo>
                  <a:pt x="1037" y="1146"/>
                </a:lnTo>
                <a:lnTo>
                  <a:pt x="1037" y="1146"/>
                </a:lnTo>
                <a:lnTo>
                  <a:pt x="1031" y="1146"/>
                </a:lnTo>
                <a:lnTo>
                  <a:pt x="1024" y="1145"/>
                </a:lnTo>
                <a:lnTo>
                  <a:pt x="1020" y="1144"/>
                </a:lnTo>
                <a:lnTo>
                  <a:pt x="1015" y="1142"/>
                </a:lnTo>
                <a:lnTo>
                  <a:pt x="1007" y="1137"/>
                </a:lnTo>
                <a:lnTo>
                  <a:pt x="1003" y="1134"/>
                </a:lnTo>
                <a:lnTo>
                  <a:pt x="998" y="1132"/>
                </a:lnTo>
                <a:lnTo>
                  <a:pt x="998" y="1132"/>
                </a:lnTo>
                <a:lnTo>
                  <a:pt x="994" y="1140"/>
                </a:lnTo>
                <a:lnTo>
                  <a:pt x="991" y="1146"/>
                </a:lnTo>
                <a:lnTo>
                  <a:pt x="983" y="1162"/>
                </a:lnTo>
                <a:lnTo>
                  <a:pt x="973" y="1179"/>
                </a:lnTo>
                <a:lnTo>
                  <a:pt x="964" y="1195"/>
                </a:lnTo>
                <a:lnTo>
                  <a:pt x="960" y="1203"/>
                </a:lnTo>
                <a:lnTo>
                  <a:pt x="958" y="1211"/>
                </a:lnTo>
                <a:lnTo>
                  <a:pt x="956" y="1219"/>
                </a:lnTo>
                <a:lnTo>
                  <a:pt x="956" y="1227"/>
                </a:lnTo>
                <a:lnTo>
                  <a:pt x="957" y="1234"/>
                </a:lnTo>
                <a:lnTo>
                  <a:pt x="960" y="1243"/>
                </a:lnTo>
                <a:lnTo>
                  <a:pt x="965" y="1249"/>
                </a:lnTo>
                <a:lnTo>
                  <a:pt x="973" y="1257"/>
                </a:lnTo>
                <a:lnTo>
                  <a:pt x="973" y="1257"/>
                </a:lnTo>
                <a:close/>
                <a:moveTo>
                  <a:pt x="624" y="1155"/>
                </a:moveTo>
                <a:lnTo>
                  <a:pt x="624" y="1155"/>
                </a:lnTo>
                <a:lnTo>
                  <a:pt x="626" y="1165"/>
                </a:lnTo>
                <a:lnTo>
                  <a:pt x="628" y="1173"/>
                </a:lnTo>
                <a:lnTo>
                  <a:pt x="631" y="1182"/>
                </a:lnTo>
                <a:lnTo>
                  <a:pt x="634" y="1190"/>
                </a:lnTo>
                <a:lnTo>
                  <a:pt x="634" y="1190"/>
                </a:lnTo>
                <a:lnTo>
                  <a:pt x="638" y="1189"/>
                </a:lnTo>
                <a:lnTo>
                  <a:pt x="641" y="1188"/>
                </a:lnTo>
                <a:lnTo>
                  <a:pt x="644" y="1186"/>
                </a:lnTo>
                <a:lnTo>
                  <a:pt x="646" y="1184"/>
                </a:lnTo>
                <a:lnTo>
                  <a:pt x="650" y="1179"/>
                </a:lnTo>
                <a:lnTo>
                  <a:pt x="650" y="1172"/>
                </a:lnTo>
                <a:lnTo>
                  <a:pt x="650" y="1166"/>
                </a:lnTo>
                <a:lnTo>
                  <a:pt x="649" y="1159"/>
                </a:lnTo>
                <a:lnTo>
                  <a:pt x="646" y="1149"/>
                </a:lnTo>
                <a:lnTo>
                  <a:pt x="646" y="1149"/>
                </a:lnTo>
                <a:lnTo>
                  <a:pt x="639" y="1150"/>
                </a:lnTo>
                <a:lnTo>
                  <a:pt x="635" y="1152"/>
                </a:lnTo>
                <a:lnTo>
                  <a:pt x="624" y="1155"/>
                </a:lnTo>
                <a:lnTo>
                  <a:pt x="624" y="1155"/>
                </a:lnTo>
                <a:close/>
                <a:moveTo>
                  <a:pt x="547" y="1307"/>
                </a:moveTo>
                <a:lnTo>
                  <a:pt x="547" y="1307"/>
                </a:lnTo>
                <a:lnTo>
                  <a:pt x="552" y="1312"/>
                </a:lnTo>
                <a:lnTo>
                  <a:pt x="558" y="1319"/>
                </a:lnTo>
                <a:lnTo>
                  <a:pt x="562" y="1326"/>
                </a:lnTo>
                <a:lnTo>
                  <a:pt x="565" y="1335"/>
                </a:lnTo>
                <a:lnTo>
                  <a:pt x="573" y="1354"/>
                </a:lnTo>
                <a:lnTo>
                  <a:pt x="578" y="1373"/>
                </a:lnTo>
                <a:lnTo>
                  <a:pt x="578" y="1373"/>
                </a:lnTo>
                <a:lnTo>
                  <a:pt x="605" y="1469"/>
                </a:lnTo>
                <a:lnTo>
                  <a:pt x="630" y="1561"/>
                </a:lnTo>
                <a:lnTo>
                  <a:pt x="630" y="1561"/>
                </a:lnTo>
                <a:lnTo>
                  <a:pt x="630" y="1559"/>
                </a:lnTo>
                <a:lnTo>
                  <a:pt x="631" y="1559"/>
                </a:lnTo>
                <a:lnTo>
                  <a:pt x="635" y="1558"/>
                </a:lnTo>
                <a:lnTo>
                  <a:pt x="639" y="1559"/>
                </a:lnTo>
                <a:lnTo>
                  <a:pt x="642" y="1559"/>
                </a:lnTo>
                <a:lnTo>
                  <a:pt x="642" y="1559"/>
                </a:lnTo>
                <a:lnTo>
                  <a:pt x="642" y="1544"/>
                </a:lnTo>
                <a:lnTo>
                  <a:pt x="643" y="1531"/>
                </a:lnTo>
                <a:lnTo>
                  <a:pt x="644" y="1518"/>
                </a:lnTo>
                <a:lnTo>
                  <a:pt x="644" y="1504"/>
                </a:lnTo>
                <a:lnTo>
                  <a:pt x="644" y="1504"/>
                </a:lnTo>
                <a:lnTo>
                  <a:pt x="643" y="1498"/>
                </a:lnTo>
                <a:lnTo>
                  <a:pt x="640" y="1491"/>
                </a:lnTo>
                <a:lnTo>
                  <a:pt x="637" y="1485"/>
                </a:lnTo>
                <a:lnTo>
                  <a:pt x="634" y="1477"/>
                </a:lnTo>
                <a:lnTo>
                  <a:pt x="634" y="1477"/>
                </a:lnTo>
                <a:lnTo>
                  <a:pt x="629" y="1459"/>
                </a:lnTo>
                <a:lnTo>
                  <a:pt x="622" y="1439"/>
                </a:lnTo>
                <a:lnTo>
                  <a:pt x="614" y="1417"/>
                </a:lnTo>
                <a:lnTo>
                  <a:pt x="605" y="1396"/>
                </a:lnTo>
                <a:lnTo>
                  <a:pt x="605" y="1396"/>
                </a:lnTo>
                <a:lnTo>
                  <a:pt x="589" y="1362"/>
                </a:lnTo>
                <a:lnTo>
                  <a:pt x="581" y="1344"/>
                </a:lnTo>
                <a:lnTo>
                  <a:pt x="576" y="1327"/>
                </a:lnTo>
                <a:lnTo>
                  <a:pt x="576" y="1327"/>
                </a:lnTo>
                <a:lnTo>
                  <a:pt x="573" y="1314"/>
                </a:lnTo>
                <a:lnTo>
                  <a:pt x="568" y="1303"/>
                </a:lnTo>
                <a:lnTo>
                  <a:pt x="559" y="1281"/>
                </a:lnTo>
                <a:lnTo>
                  <a:pt x="549" y="1260"/>
                </a:lnTo>
                <a:lnTo>
                  <a:pt x="540" y="1238"/>
                </a:lnTo>
                <a:lnTo>
                  <a:pt x="540" y="1238"/>
                </a:lnTo>
                <a:lnTo>
                  <a:pt x="525" y="1196"/>
                </a:lnTo>
                <a:lnTo>
                  <a:pt x="517" y="1175"/>
                </a:lnTo>
                <a:lnTo>
                  <a:pt x="509" y="1157"/>
                </a:lnTo>
                <a:lnTo>
                  <a:pt x="509" y="1157"/>
                </a:lnTo>
                <a:lnTo>
                  <a:pt x="509" y="1168"/>
                </a:lnTo>
                <a:lnTo>
                  <a:pt x="509" y="1179"/>
                </a:lnTo>
                <a:lnTo>
                  <a:pt x="513" y="1198"/>
                </a:lnTo>
                <a:lnTo>
                  <a:pt x="517" y="1216"/>
                </a:lnTo>
                <a:lnTo>
                  <a:pt x="523" y="1234"/>
                </a:lnTo>
                <a:lnTo>
                  <a:pt x="536" y="1270"/>
                </a:lnTo>
                <a:lnTo>
                  <a:pt x="543" y="1288"/>
                </a:lnTo>
                <a:lnTo>
                  <a:pt x="547" y="1307"/>
                </a:lnTo>
                <a:lnTo>
                  <a:pt x="547" y="1307"/>
                </a:lnTo>
                <a:close/>
                <a:moveTo>
                  <a:pt x="649" y="1238"/>
                </a:moveTo>
                <a:lnTo>
                  <a:pt x="649" y="1238"/>
                </a:lnTo>
                <a:lnTo>
                  <a:pt x="649" y="1199"/>
                </a:lnTo>
                <a:lnTo>
                  <a:pt x="649" y="1199"/>
                </a:lnTo>
                <a:lnTo>
                  <a:pt x="645" y="1200"/>
                </a:lnTo>
                <a:lnTo>
                  <a:pt x="642" y="1201"/>
                </a:lnTo>
                <a:lnTo>
                  <a:pt x="640" y="1202"/>
                </a:lnTo>
                <a:lnTo>
                  <a:pt x="639" y="1204"/>
                </a:lnTo>
                <a:lnTo>
                  <a:pt x="638" y="1210"/>
                </a:lnTo>
                <a:lnTo>
                  <a:pt x="639" y="1215"/>
                </a:lnTo>
                <a:lnTo>
                  <a:pt x="641" y="1221"/>
                </a:lnTo>
                <a:lnTo>
                  <a:pt x="643" y="1228"/>
                </a:lnTo>
                <a:lnTo>
                  <a:pt x="649" y="1238"/>
                </a:lnTo>
                <a:lnTo>
                  <a:pt x="649" y="1238"/>
                </a:lnTo>
                <a:close/>
                <a:moveTo>
                  <a:pt x="328" y="1234"/>
                </a:moveTo>
                <a:lnTo>
                  <a:pt x="328" y="1234"/>
                </a:lnTo>
                <a:lnTo>
                  <a:pt x="328" y="1246"/>
                </a:lnTo>
                <a:lnTo>
                  <a:pt x="326" y="1259"/>
                </a:lnTo>
                <a:lnTo>
                  <a:pt x="321" y="1285"/>
                </a:lnTo>
                <a:lnTo>
                  <a:pt x="320" y="1296"/>
                </a:lnTo>
                <a:lnTo>
                  <a:pt x="319" y="1308"/>
                </a:lnTo>
                <a:lnTo>
                  <a:pt x="319" y="1319"/>
                </a:lnTo>
                <a:lnTo>
                  <a:pt x="321" y="1323"/>
                </a:lnTo>
                <a:lnTo>
                  <a:pt x="322" y="1327"/>
                </a:lnTo>
                <a:lnTo>
                  <a:pt x="322" y="1327"/>
                </a:lnTo>
                <a:lnTo>
                  <a:pt x="325" y="1328"/>
                </a:lnTo>
                <a:lnTo>
                  <a:pt x="328" y="1327"/>
                </a:lnTo>
                <a:lnTo>
                  <a:pt x="333" y="1325"/>
                </a:lnTo>
                <a:lnTo>
                  <a:pt x="337" y="1322"/>
                </a:lnTo>
                <a:lnTo>
                  <a:pt x="341" y="1318"/>
                </a:lnTo>
                <a:lnTo>
                  <a:pt x="344" y="1312"/>
                </a:lnTo>
                <a:lnTo>
                  <a:pt x="349" y="1308"/>
                </a:lnTo>
                <a:lnTo>
                  <a:pt x="354" y="1305"/>
                </a:lnTo>
                <a:lnTo>
                  <a:pt x="359" y="1303"/>
                </a:lnTo>
                <a:lnTo>
                  <a:pt x="359" y="1303"/>
                </a:lnTo>
                <a:lnTo>
                  <a:pt x="364" y="1305"/>
                </a:lnTo>
                <a:lnTo>
                  <a:pt x="367" y="1307"/>
                </a:lnTo>
                <a:lnTo>
                  <a:pt x="373" y="1313"/>
                </a:lnTo>
                <a:lnTo>
                  <a:pt x="377" y="1317"/>
                </a:lnTo>
                <a:lnTo>
                  <a:pt x="380" y="1319"/>
                </a:lnTo>
                <a:lnTo>
                  <a:pt x="383" y="1320"/>
                </a:lnTo>
                <a:lnTo>
                  <a:pt x="386" y="1319"/>
                </a:lnTo>
                <a:lnTo>
                  <a:pt x="386" y="1319"/>
                </a:lnTo>
                <a:lnTo>
                  <a:pt x="388" y="1312"/>
                </a:lnTo>
                <a:lnTo>
                  <a:pt x="389" y="1306"/>
                </a:lnTo>
                <a:lnTo>
                  <a:pt x="389" y="1301"/>
                </a:lnTo>
                <a:lnTo>
                  <a:pt x="388" y="1294"/>
                </a:lnTo>
                <a:lnTo>
                  <a:pt x="385" y="1283"/>
                </a:lnTo>
                <a:lnTo>
                  <a:pt x="379" y="1273"/>
                </a:lnTo>
                <a:lnTo>
                  <a:pt x="367" y="1251"/>
                </a:lnTo>
                <a:lnTo>
                  <a:pt x="362" y="1241"/>
                </a:lnTo>
                <a:lnTo>
                  <a:pt x="357" y="1230"/>
                </a:lnTo>
                <a:lnTo>
                  <a:pt x="357" y="1230"/>
                </a:lnTo>
                <a:lnTo>
                  <a:pt x="349" y="1230"/>
                </a:lnTo>
                <a:lnTo>
                  <a:pt x="341" y="1231"/>
                </a:lnTo>
                <a:lnTo>
                  <a:pt x="328" y="1234"/>
                </a:lnTo>
                <a:lnTo>
                  <a:pt x="328" y="1234"/>
                </a:lnTo>
                <a:close/>
                <a:moveTo>
                  <a:pt x="873" y="1556"/>
                </a:moveTo>
                <a:lnTo>
                  <a:pt x="873" y="1556"/>
                </a:lnTo>
                <a:lnTo>
                  <a:pt x="888" y="1556"/>
                </a:lnTo>
                <a:lnTo>
                  <a:pt x="898" y="1556"/>
                </a:lnTo>
                <a:lnTo>
                  <a:pt x="910" y="1556"/>
                </a:lnTo>
                <a:lnTo>
                  <a:pt x="929" y="1556"/>
                </a:lnTo>
                <a:lnTo>
                  <a:pt x="929" y="1556"/>
                </a:lnTo>
                <a:lnTo>
                  <a:pt x="934" y="1540"/>
                </a:lnTo>
                <a:lnTo>
                  <a:pt x="939" y="1524"/>
                </a:lnTo>
                <a:lnTo>
                  <a:pt x="947" y="1489"/>
                </a:lnTo>
                <a:lnTo>
                  <a:pt x="955" y="1452"/>
                </a:lnTo>
                <a:lnTo>
                  <a:pt x="961" y="1412"/>
                </a:lnTo>
                <a:lnTo>
                  <a:pt x="968" y="1373"/>
                </a:lnTo>
                <a:lnTo>
                  <a:pt x="974" y="1335"/>
                </a:lnTo>
                <a:lnTo>
                  <a:pt x="982" y="1297"/>
                </a:lnTo>
                <a:lnTo>
                  <a:pt x="991" y="1263"/>
                </a:lnTo>
                <a:lnTo>
                  <a:pt x="991" y="1263"/>
                </a:lnTo>
                <a:lnTo>
                  <a:pt x="986" y="1264"/>
                </a:lnTo>
                <a:lnTo>
                  <a:pt x="980" y="1266"/>
                </a:lnTo>
                <a:lnTo>
                  <a:pt x="975" y="1268"/>
                </a:lnTo>
                <a:lnTo>
                  <a:pt x="969" y="1270"/>
                </a:lnTo>
                <a:lnTo>
                  <a:pt x="969" y="1270"/>
                </a:lnTo>
                <a:lnTo>
                  <a:pt x="964" y="1267"/>
                </a:lnTo>
                <a:lnTo>
                  <a:pt x="961" y="1263"/>
                </a:lnTo>
                <a:lnTo>
                  <a:pt x="956" y="1255"/>
                </a:lnTo>
                <a:lnTo>
                  <a:pt x="953" y="1250"/>
                </a:lnTo>
                <a:lnTo>
                  <a:pt x="950" y="1247"/>
                </a:lnTo>
                <a:lnTo>
                  <a:pt x="947" y="1245"/>
                </a:lnTo>
                <a:lnTo>
                  <a:pt x="944" y="1245"/>
                </a:lnTo>
                <a:lnTo>
                  <a:pt x="944" y="1245"/>
                </a:lnTo>
                <a:lnTo>
                  <a:pt x="938" y="1281"/>
                </a:lnTo>
                <a:lnTo>
                  <a:pt x="929" y="1321"/>
                </a:lnTo>
                <a:lnTo>
                  <a:pt x="920" y="1362"/>
                </a:lnTo>
                <a:lnTo>
                  <a:pt x="911" y="1402"/>
                </a:lnTo>
                <a:lnTo>
                  <a:pt x="891" y="1483"/>
                </a:lnTo>
                <a:lnTo>
                  <a:pt x="873" y="1556"/>
                </a:lnTo>
                <a:lnTo>
                  <a:pt x="873" y="1556"/>
                </a:lnTo>
                <a:close/>
                <a:moveTo>
                  <a:pt x="954" y="1552"/>
                </a:moveTo>
                <a:lnTo>
                  <a:pt x="954" y="1552"/>
                </a:lnTo>
                <a:lnTo>
                  <a:pt x="973" y="1548"/>
                </a:lnTo>
                <a:lnTo>
                  <a:pt x="983" y="1546"/>
                </a:lnTo>
                <a:lnTo>
                  <a:pt x="991" y="1544"/>
                </a:lnTo>
                <a:lnTo>
                  <a:pt x="991" y="1544"/>
                </a:lnTo>
                <a:lnTo>
                  <a:pt x="998" y="1507"/>
                </a:lnTo>
                <a:lnTo>
                  <a:pt x="1004" y="1473"/>
                </a:lnTo>
                <a:lnTo>
                  <a:pt x="1019" y="1406"/>
                </a:lnTo>
                <a:lnTo>
                  <a:pt x="1035" y="1338"/>
                </a:lnTo>
                <a:lnTo>
                  <a:pt x="1043" y="1304"/>
                </a:lnTo>
                <a:lnTo>
                  <a:pt x="1049" y="1267"/>
                </a:lnTo>
                <a:lnTo>
                  <a:pt x="1049" y="1267"/>
                </a:lnTo>
                <a:lnTo>
                  <a:pt x="1044" y="1270"/>
                </a:lnTo>
                <a:lnTo>
                  <a:pt x="1038" y="1274"/>
                </a:lnTo>
                <a:lnTo>
                  <a:pt x="1035" y="1275"/>
                </a:lnTo>
                <a:lnTo>
                  <a:pt x="1032" y="1276"/>
                </a:lnTo>
                <a:lnTo>
                  <a:pt x="1028" y="1276"/>
                </a:lnTo>
                <a:lnTo>
                  <a:pt x="1022" y="1276"/>
                </a:lnTo>
                <a:lnTo>
                  <a:pt x="1022" y="1276"/>
                </a:lnTo>
                <a:lnTo>
                  <a:pt x="1020" y="1272"/>
                </a:lnTo>
                <a:lnTo>
                  <a:pt x="1018" y="1268"/>
                </a:lnTo>
                <a:lnTo>
                  <a:pt x="1015" y="1264"/>
                </a:lnTo>
                <a:lnTo>
                  <a:pt x="1013" y="1261"/>
                </a:lnTo>
                <a:lnTo>
                  <a:pt x="1013" y="1261"/>
                </a:lnTo>
                <a:lnTo>
                  <a:pt x="994" y="1334"/>
                </a:lnTo>
                <a:lnTo>
                  <a:pt x="978" y="1403"/>
                </a:lnTo>
                <a:lnTo>
                  <a:pt x="965" y="1475"/>
                </a:lnTo>
                <a:lnTo>
                  <a:pt x="954" y="1552"/>
                </a:lnTo>
                <a:lnTo>
                  <a:pt x="954" y="1552"/>
                </a:lnTo>
                <a:close/>
                <a:moveTo>
                  <a:pt x="372" y="1334"/>
                </a:moveTo>
                <a:lnTo>
                  <a:pt x="372" y="1334"/>
                </a:lnTo>
                <a:lnTo>
                  <a:pt x="381" y="1361"/>
                </a:lnTo>
                <a:lnTo>
                  <a:pt x="389" y="1387"/>
                </a:lnTo>
                <a:lnTo>
                  <a:pt x="408" y="1440"/>
                </a:lnTo>
                <a:lnTo>
                  <a:pt x="416" y="1467"/>
                </a:lnTo>
                <a:lnTo>
                  <a:pt x="425" y="1493"/>
                </a:lnTo>
                <a:lnTo>
                  <a:pt x="431" y="1520"/>
                </a:lnTo>
                <a:lnTo>
                  <a:pt x="437" y="1548"/>
                </a:lnTo>
                <a:lnTo>
                  <a:pt x="437" y="1548"/>
                </a:lnTo>
                <a:lnTo>
                  <a:pt x="442" y="1550"/>
                </a:lnTo>
                <a:lnTo>
                  <a:pt x="447" y="1551"/>
                </a:lnTo>
                <a:lnTo>
                  <a:pt x="454" y="1552"/>
                </a:lnTo>
                <a:lnTo>
                  <a:pt x="457" y="1551"/>
                </a:lnTo>
                <a:lnTo>
                  <a:pt x="459" y="1550"/>
                </a:lnTo>
                <a:lnTo>
                  <a:pt x="459" y="1550"/>
                </a:lnTo>
                <a:lnTo>
                  <a:pt x="452" y="1513"/>
                </a:lnTo>
                <a:lnTo>
                  <a:pt x="446" y="1497"/>
                </a:lnTo>
                <a:lnTo>
                  <a:pt x="443" y="1489"/>
                </a:lnTo>
                <a:lnTo>
                  <a:pt x="439" y="1482"/>
                </a:lnTo>
                <a:lnTo>
                  <a:pt x="439" y="1482"/>
                </a:lnTo>
                <a:lnTo>
                  <a:pt x="440" y="1477"/>
                </a:lnTo>
                <a:lnTo>
                  <a:pt x="441" y="1472"/>
                </a:lnTo>
                <a:lnTo>
                  <a:pt x="441" y="1462"/>
                </a:lnTo>
                <a:lnTo>
                  <a:pt x="440" y="1450"/>
                </a:lnTo>
                <a:lnTo>
                  <a:pt x="438" y="1439"/>
                </a:lnTo>
                <a:lnTo>
                  <a:pt x="430" y="1415"/>
                </a:lnTo>
                <a:lnTo>
                  <a:pt x="424" y="1392"/>
                </a:lnTo>
                <a:lnTo>
                  <a:pt x="424" y="1392"/>
                </a:lnTo>
                <a:lnTo>
                  <a:pt x="423" y="1385"/>
                </a:lnTo>
                <a:lnTo>
                  <a:pt x="423" y="1378"/>
                </a:lnTo>
                <a:lnTo>
                  <a:pt x="422" y="1371"/>
                </a:lnTo>
                <a:lnTo>
                  <a:pt x="420" y="1367"/>
                </a:lnTo>
                <a:lnTo>
                  <a:pt x="420" y="1367"/>
                </a:lnTo>
                <a:lnTo>
                  <a:pt x="418" y="1366"/>
                </a:lnTo>
                <a:lnTo>
                  <a:pt x="415" y="1365"/>
                </a:lnTo>
                <a:lnTo>
                  <a:pt x="413" y="1364"/>
                </a:lnTo>
                <a:lnTo>
                  <a:pt x="412" y="1363"/>
                </a:lnTo>
                <a:lnTo>
                  <a:pt x="412" y="1363"/>
                </a:lnTo>
                <a:lnTo>
                  <a:pt x="410" y="1357"/>
                </a:lnTo>
                <a:lnTo>
                  <a:pt x="409" y="1352"/>
                </a:lnTo>
                <a:lnTo>
                  <a:pt x="409" y="1340"/>
                </a:lnTo>
                <a:lnTo>
                  <a:pt x="408" y="1336"/>
                </a:lnTo>
                <a:lnTo>
                  <a:pt x="405" y="1331"/>
                </a:lnTo>
                <a:lnTo>
                  <a:pt x="403" y="1326"/>
                </a:lnTo>
                <a:lnTo>
                  <a:pt x="399" y="1323"/>
                </a:lnTo>
                <a:lnTo>
                  <a:pt x="399" y="1323"/>
                </a:lnTo>
                <a:lnTo>
                  <a:pt x="397" y="1327"/>
                </a:lnTo>
                <a:lnTo>
                  <a:pt x="395" y="1331"/>
                </a:lnTo>
                <a:lnTo>
                  <a:pt x="392" y="1334"/>
                </a:lnTo>
                <a:lnTo>
                  <a:pt x="388" y="1336"/>
                </a:lnTo>
                <a:lnTo>
                  <a:pt x="385" y="1337"/>
                </a:lnTo>
                <a:lnTo>
                  <a:pt x="381" y="1337"/>
                </a:lnTo>
                <a:lnTo>
                  <a:pt x="377" y="1336"/>
                </a:lnTo>
                <a:lnTo>
                  <a:pt x="372" y="1334"/>
                </a:lnTo>
                <a:lnTo>
                  <a:pt x="372" y="1334"/>
                </a:lnTo>
                <a:close/>
                <a:moveTo>
                  <a:pt x="324" y="1344"/>
                </a:moveTo>
                <a:lnTo>
                  <a:pt x="324" y="1344"/>
                </a:lnTo>
                <a:lnTo>
                  <a:pt x="333" y="1364"/>
                </a:lnTo>
                <a:lnTo>
                  <a:pt x="339" y="1383"/>
                </a:lnTo>
                <a:lnTo>
                  <a:pt x="352" y="1424"/>
                </a:lnTo>
                <a:lnTo>
                  <a:pt x="359" y="1443"/>
                </a:lnTo>
                <a:lnTo>
                  <a:pt x="366" y="1462"/>
                </a:lnTo>
                <a:lnTo>
                  <a:pt x="374" y="1482"/>
                </a:lnTo>
                <a:lnTo>
                  <a:pt x="385" y="1500"/>
                </a:lnTo>
                <a:lnTo>
                  <a:pt x="385" y="1500"/>
                </a:lnTo>
                <a:lnTo>
                  <a:pt x="382" y="1503"/>
                </a:lnTo>
                <a:lnTo>
                  <a:pt x="382" y="1505"/>
                </a:lnTo>
                <a:lnTo>
                  <a:pt x="383" y="1508"/>
                </a:lnTo>
                <a:lnTo>
                  <a:pt x="384" y="1513"/>
                </a:lnTo>
                <a:lnTo>
                  <a:pt x="386" y="1516"/>
                </a:lnTo>
                <a:lnTo>
                  <a:pt x="387" y="1520"/>
                </a:lnTo>
                <a:lnTo>
                  <a:pt x="388" y="1525"/>
                </a:lnTo>
                <a:lnTo>
                  <a:pt x="386" y="1531"/>
                </a:lnTo>
                <a:lnTo>
                  <a:pt x="386" y="1531"/>
                </a:lnTo>
                <a:lnTo>
                  <a:pt x="392" y="1532"/>
                </a:lnTo>
                <a:lnTo>
                  <a:pt x="397" y="1534"/>
                </a:lnTo>
                <a:lnTo>
                  <a:pt x="404" y="1538"/>
                </a:lnTo>
                <a:lnTo>
                  <a:pt x="413" y="1543"/>
                </a:lnTo>
                <a:lnTo>
                  <a:pt x="417" y="1545"/>
                </a:lnTo>
                <a:lnTo>
                  <a:pt x="422" y="1546"/>
                </a:lnTo>
                <a:lnTo>
                  <a:pt x="422" y="1546"/>
                </a:lnTo>
                <a:lnTo>
                  <a:pt x="408" y="1489"/>
                </a:lnTo>
                <a:lnTo>
                  <a:pt x="392" y="1433"/>
                </a:lnTo>
                <a:lnTo>
                  <a:pt x="383" y="1406"/>
                </a:lnTo>
                <a:lnTo>
                  <a:pt x="374" y="1379"/>
                </a:lnTo>
                <a:lnTo>
                  <a:pt x="364" y="1352"/>
                </a:lnTo>
                <a:lnTo>
                  <a:pt x="353" y="1325"/>
                </a:lnTo>
                <a:lnTo>
                  <a:pt x="353" y="1325"/>
                </a:lnTo>
                <a:lnTo>
                  <a:pt x="352" y="1329"/>
                </a:lnTo>
                <a:lnTo>
                  <a:pt x="349" y="1333"/>
                </a:lnTo>
                <a:lnTo>
                  <a:pt x="346" y="1336"/>
                </a:lnTo>
                <a:lnTo>
                  <a:pt x="342" y="1338"/>
                </a:lnTo>
                <a:lnTo>
                  <a:pt x="334" y="1341"/>
                </a:lnTo>
                <a:lnTo>
                  <a:pt x="324" y="1344"/>
                </a:lnTo>
                <a:lnTo>
                  <a:pt x="324" y="1344"/>
                </a:lnTo>
                <a:close/>
                <a:moveTo>
                  <a:pt x="439" y="1371"/>
                </a:moveTo>
                <a:lnTo>
                  <a:pt x="439" y="1371"/>
                </a:lnTo>
                <a:lnTo>
                  <a:pt x="443" y="1383"/>
                </a:lnTo>
                <a:lnTo>
                  <a:pt x="446" y="1396"/>
                </a:lnTo>
                <a:lnTo>
                  <a:pt x="448" y="1408"/>
                </a:lnTo>
                <a:lnTo>
                  <a:pt x="449" y="1419"/>
                </a:lnTo>
                <a:lnTo>
                  <a:pt x="450" y="1431"/>
                </a:lnTo>
                <a:lnTo>
                  <a:pt x="453" y="1443"/>
                </a:lnTo>
                <a:lnTo>
                  <a:pt x="457" y="1454"/>
                </a:lnTo>
                <a:lnTo>
                  <a:pt x="460" y="1458"/>
                </a:lnTo>
                <a:lnTo>
                  <a:pt x="463" y="1462"/>
                </a:lnTo>
                <a:lnTo>
                  <a:pt x="463" y="1462"/>
                </a:lnTo>
                <a:lnTo>
                  <a:pt x="471" y="1469"/>
                </a:lnTo>
                <a:lnTo>
                  <a:pt x="479" y="1474"/>
                </a:lnTo>
                <a:lnTo>
                  <a:pt x="489" y="1479"/>
                </a:lnTo>
                <a:lnTo>
                  <a:pt x="499" y="1484"/>
                </a:lnTo>
                <a:lnTo>
                  <a:pt x="519" y="1492"/>
                </a:lnTo>
                <a:lnTo>
                  <a:pt x="528" y="1497"/>
                </a:lnTo>
                <a:lnTo>
                  <a:pt x="536" y="1502"/>
                </a:lnTo>
                <a:lnTo>
                  <a:pt x="536" y="1502"/>
                </a:lnTo>
                <a:lnTo>
                  <a:pt x="543" y="1507"/>
                </a:lnTo>
                <a:lnTo>
                  <a:pt x="548" y="1513"/>
                </a:lnTo>
                <a:lnTo>
                  <a:pt x="558" y="1525"/>
                </a:lnTo>
                <a:lnTo>
                  <a:pt x="566" y="1539"/>
                </a:lnTo>
                <a:lnTo>
                  <a:pt x="574" y="1554"/>
                </a:lnTo>
                <a:lnTo>
                  <a:pt x="574" y="1554"/>
                </a:lnTo>
                <a:lnTo>
                  <a:pt x="582" y="1556"/>
                </a:lnTo>
                <a:lnTo>
                  <a:pt x="590" y="1558"/>
                </a:lnTo>
                <a:lnTo>
                  <a:pt x="609" y="1559"/>
                </a:lnTo>
                <a:lnTo>
                  <a:pt x="609" y="1559"/>
                </a:lnTo>
                <a:lnTo>
                  <a:pt x="596" y="1505"/>
                </a:lnTo>
                <a:lnTo>
                  <a:pt x="581" y="1449"/>
                </a:lnTo>
                <a:lnTo>
                  <a:pt x="574" y="1422"/>
                </a:lnTo>
                <a:lnTo>
                  <a:pt x="564" y="1393"/>
                </a:lnTo>
                <a:lnTo>
                  <a:pt x="554" y="1366"/>
                </a:lnTo>
                <a:lnTo>
                  <a:pt x="543" y="1338"/>
                </a:lnTo>
                <a:lnTo>
                  <a:pt x="543" y="1338"/>
                </a:lnTo>
                <a:lnTo>
                  <a:pt x="528" y="1342"/>
                </a:lnTo>
                <a:lnTo>
                  <a:pt x="514" y="1346"/>
                </a:lnTo>
                <a:lnTo>
                  <a:pt x="487" y="1352"/>
                </a:lnTo>
                <a:lnTo>
                  <a:pt x="474" y="1355"/>
                </a:lnTo>
                <a:lnTo>
                  <a:pt x="462" y="1358"/>
                </a:lnTo>
                <a:lnTo>
                  <a:pt x="450" y="1364"/>
                </a:lnTo>
                <a:lnTo>
                  <a:pt x="439" y="1371"/>
                </a:lnTo>
                <a:lnTo>
                  <a:pt x="439" y="1371"/>
                </a:lnTo>
                <a:close/>
                <a:moveTo>
                  <a:pt x="476" y="1552"/>
                </a:moveTo>
                <a:lnTo>
                  <a:pt x="476" y="1552"/>
                </a:lnTo>
                <a:lnTo>
                  <a:pt x="516" y="1553"/>
                </a:lnTo>
                <a:lnTo>
                  <a:pt x="534" y="1553"/>
                </a:lnTo>
                <a:lnTo>
                  <a:pt x="555" y="1552"/>
                </a:lnTo>
                <a:lnTo>
                  <a:pt x="555" y="1552"/>
                </a:lnTo>
                <a:lnTo>
                  <a:pt x="548" y="1539"/>
                </a:lnTo>
                <a:lnTo>
                  <a:pt x="539" y="1528"/>
                </a:lnTo>
                <a:lnTo>
                  <a:pt x="530" y="1518"/>
                </a:lnTo>
                <a:lnTo>
                  <a:pt x="519" y="1509"/>
                </a:lnTo>
                <a:lnTo>
                  <a:pt x="507" y="1502"/>
                </a:lnTo>
                <a:lnTo>
                  <a:pt x="494" y="1494"/>
                </a:lnTo>
                <a:lnTo>
                  <a:pt x="480" y="1489"/>
                </a:lnTo>
                <a:lnTo>
                  <a:pt x="465" y="1484"/>
                </a:lnTo>
                <a:lnTo>
                  <a:pt x="465" y="1484"/>
                </a:lnTo>
                <a:lnTo>
                  <a:pt x="465" y="1492"/>
                </a:lnTo>
                <a:lnTo>
                  <a:pt x="468" y="1501"/>
                </a:lnTo>
                <a:lnTo>
                  <a:pt x="474" y="1519"/>
                </a:lnTo>
                <a:lnTo>
                  <a:pt x="476" y="1529"/>
                </a:lnTo>
                <a:lnTo>
                  <a:pt x="478" y="1537"/>
                </a:lnTo>
                <a:lnTo>
                  <a:pt x="478" y="1545"/>
                </a:lnTo>
                <a:lnTo>
                  <a:pt x="477" y="1549"/>
                </a:lnTo>
                <a:lnTo>
                  <a:pt x="476" y="1552"/>
                </a:lnTo>
                <a:lnTo>
                  <a:pt x="476" y="1552"/>
                </a:lnTo>
                <a:close/>
                <a:moveTo>
                  <a:pt x="836" y="1645"/>
                </a:moveTo>
                <a:lnTo>
                  <a:pt x="836" y="1645"/>
                </a:lnTo>
                <a:lnTo>
                  <a:pt x="834" y="1654"/>
                </a:lnTo>
                <a:lnTo>
                  <a:pt x="834" y="1662"/>
                </a:lnTo>
                <a:lnTo>
                  <a:pt x="835" y="1680"/>
                </a:lnTo>
                <a:lnTo>
                  <a:pt x="839" y="1714"/>
                </a:lnTo>
                <a:lnTo>
                  <a:pt x="840" y="1729"/>
                </a:lnTo>
                <a:lnTo>
                  <a:pt x="840" y="1737"/>
                </a:lnTo>
                <a:lnTo>
                  <a:pt x="839" y="1744"/>
                </a:lnTo>
                <a:lnTo>
                  <a:pt x="837" y="1751"/>
                </a:lnTo>
                <a:lnTo>
                  <a:pt x="833" y="1758"/>
                </a:lnTo>
                <a:lnTo>
                  <a:pt x="827" y="1764"/>
                </a:lnTo>
                <a:lnTo>
                  <a:pt x="821" y="1770"/>
                </a:lnTo>
                <a:lnTo>
                  <a:pt x="821" y="1770"/>
                </a:lnTo>
                <a:lnTo>
                  <a:pt x="814" y="1771"/>
                </a:lnTo>
                <a:lnTo>
                  <a:pt x="808" y="1773"/>
                </a:lnTo>
                <a:lnTo>
                  <a:pt x="793" y="1780"/>
                </a:lnTo>
                <a:lnTo>
                  <a:pt x="786" y="1781"/>
                </a:lnTo>
                <a:lnTo>
                  <a:pt x="782" y="1782"/>
                </a:lnTo>
                <a:lnTo>
                  <a:pt x="779" y="1782"/>
                </a:lnTo>
                <a:lnTo>
                  <a:pt x="776" y="1781"/>
                </a:lnTo>
                <a:lnTo>
                  <a:pt x="774" y="1779"/>
                </a:lnTo>
                <a:lnTo>
                  <a:pt x="772" y="1776"/>
                </a:lnTo>
                <a:lnTo>
                  <a:pt x="770" y="1772"/>
                </a:lnTo>
                <a:lnTo>
                  <a:pt x="770" y="1772"/>
                </a:lnTo>
                <a:lnTo>
                  <a:pt x="768" y="1751"/>
                </a:lnTo>
                <a:lnTo>
                  <a:pt x="768" y="1729"/>
                </a:lnTo>
                <a:lnTo>
                  <a:pt x="768" y="1707"/>
                </a:lnTo>
                <a:lnTo>
                  <a:pt x="767" y="1685"/>
                </a:lnTo>
                <a:lnTo>
                  <a:pt x="767" y="1685"/>
                </a:lnTo>
                <a:lnTo>
                  <a:pt x="766" y="1679"/>
                </a:lnTo>
                <a:lnTo>
                  <a:pt x="767" y="1672"/>
                </a:lnTo>
                <a:lnTo>
                  <a:pt x="768" y="1668"/>
                </a:lnTo>
                <a:lnTo>
                  <a:pt x="771" y="1662"/>
                </a:lnTo>
                <a:lnTo>
                  <a:pt x="773" y="1659"/>
                </a:lnTo>
                <a:lnTo>
                  <a:pt x="775" y="1657"/>
                </a:lnTo>
                <a:lnTo>
                  <a:pt x="778" y="1655"/>
                </a:lnTo>
                <a:lnTo>
                  <a:pt x="781" y="1654"/>
                </a:lnTo>
                <a:lnTo>
                  <a:pt x="786" y="1653"/>
                </a:lnTo>
                <a:lnTo>
                  <a:pt x="790" y="1653"/>
                </a:lnTo>
                <a:lnTo>
                  <a:pt x="793" y="1654"/>
                </a:lnTo>
                <a:lnTo>
                  <a:pt x="797" y="1656"/>
                </a:lnTo>
                <a:lnTo>
                  <a:pt x="802" y="1659"/>
                </a:lnTo>
                <a:lnTo>
                  <a:pt x="805" y="1662"/>
                </a:lnTo>
                <a:lnTo>
                  <a:pt x="809" y="1667"/>
                </a:lnTo>
                <a:lnTo>
                  <a:pt x="812" y="1672"/>
                </a:lnTo>
                <a:lnTo>
                  <a:pt x="812" y="1672"/>
                </a:lnTo>
                <a:lnTo>
                  <a:pt x="807" y="1692"/>
                </a:lnTo>
                <a:lnTo>
                  <a:pt x="805" y="1703"/>
                </a:lnTo>
                <a:lnTo>
                  <a:pt x="804" y="1714"/>
                </a:lnTo>
                <a:lnTo>
                  <a:pt x="804" y="1725"/>
                </a:lnTo>
                <a:lnTo>
                  <a:pt x="805" y="1735"/>
                </a:lnTo>
                <a:lnTo>
                  <a:pt x="807" y="1746"/>
                </a:lnTo>
                <a:lnTo>
                  <a:pt x="810" y="1756"/>
                </a:lnTo>
                <a:lnTo>
                  <a:pt x="810" y="1756"/>
                </a:lnTo>
                <a:lnTo>
                  <a:pt x="813" y="1750"/>
                </a:lnTo>
                <a:lnTo>
                  <a:pt x="816" y="1746"/>
                </a:lnTo>
                <a:lnTo>
                  <a:pt x="819" y="1734"/>
                </a:lnTo>
                <a:lnTo>
                  <a:pt x="819" y="1720"/>
                </a:lnTo>
                <a:lnTo>
                  <a:pt x="819" y="1706"/>
                </a:lnTo>
                <a:lnTo>
                  <a:pt x="818" y="1676"/>
                </a:lnTo>
                <a:lnTo>
                  <a:pt x="818" y="1661"/>
                </a:lnTo>
                <a:lnTo>
                  <a:pt x="819" y="1647"/>
                </a:lnTo>
                <a:lnTo>
                  <a:pt x="819" y="1647"/>
                </a:lnTo>
                <a:lnTo>
                  <a:pt x="816" y="1643"/>
                </a:lnTo>
                <a:lnTo>
                  <a:pt x="810" y="1639"/>
                </a:lnTo>
                <a:lnTo>
                  <a:pt x="805" y="1637"/>
                </a:lnTo>
                <a:lnTo>
                  <a:pt x="800" y="1634"/>
                </a:lnTo>
                <a:lnTo>
                  <a:pt x="786" y="1630"/>
                </a:lnTo>
                <a:lnTo>
                  <a:pt x="771" y="1629"/>
                </a:lnTo>
                <a:lnTo>
                  <a:pt x="771" y="1629"/>
                </a:lnTo>
                <a:lnTo>
                  <a:pt x="763" y="1640"/>
                </a:lnTo>
                <a:lnTo>
                  <a:pt x="758" y="1645"/>
                </a:lnTo>
                <a:lnTo>
                  <a:pt x="752" y="1650"/>
                </a:lnTo>
                <a:lnTo>
                  <a:pt x="752" y="1650"/>
                </a:lnTo>
                <a:lnTo>
                  <a:pt x="752" y="1664"/>
                </a:lnTo>
                <a:lnTo>
                  <a:pt x="752" y="1680"/>
                </a:lnTo>
                <a:lnTo>
                  <a:pt x="751" y="1716"/>
                </a:lnTo>
                <a:lnTo>
                  <a:pt x="750" y="1734"/>
                </a:lnTo>
                <a:lnTo>
                  <a:pt x="751" y="1751"/>
                </a:lnTo>
                <a:lnTo>
                  <a:pt x="752" y="1766"/>
                </a:lnTo>
                <a:lnTo>
                  <a:pt x="755" y="1778"/>
                </a:lnTo>
                <a:lnTo>
                  <a:pt x="755" y="1778"/>
                </a:lnTo>
                <a:lnTo>
                  <a:pt x="757" y="1783"/>
                </a:lnTo>
                <a:lnTo>
                  <a:pt x="761" y="1789"/>
                </a:lnTo>
                <a:lnTo>
                  <a:pt x="765" y="1792"/>
                </a:lnTo>
                <a:lnTo>
                  <a:pt x="770" y="1795"/>
                </a:lnTo>
                <a:lnTo>
                  <a:pt x="776" y="1797"/>
                </a:lnTo>
                <a:lnTo>
                  <a:pt x="781" y="1798"/>
                </a:lnTo>
                <a:lnTo>
                  <a:pt x="788" y="1800"/>
                </a:lnTo>
                <a:lnTo>
                  <a:pt x="795" y="1800"/>
                </a:lnTo>
                <a:lnTo>
                  <a:pt x="808" y="1797"/>
                </a:lnTo>
                <a:lnTo>
                  <a:pt x="821" y="1793"/>
                </a:lnTo>
                <a:lnTo>
                  <a:pt x="826" y="1791"/>
                </a:lnTo>
                <a:lnTo>
                  <a:pt x="832" y="1788"/>
                </a:lnTo>
                <a:lnTo>
                  <a:pt x="836" y="1785"/>
                </a:lnTo>
                <a:lnTo>
                  <a:pt x="840" y="1780"/>
                </a:lnTo>
                <a:lnTo>
                  <a:pt x="840" y="1780"/>
                </a:lnTo>
                <a:lnTo>
                  <a:pt x="842" y="1762"/>
                </a:lnTo>
                <a:lnTo>
                  <a:pt x="844" y="1741"/>
                </a:lnTo>
                <a:lnTo>
                  <a:pt x="844" y="1730"/>
                </a:lnTo>
                <a:lnTo>
                  <a:pt x="843" y="1719"/>
                </a:lnTo>
                <a:lnTo>
                  <a:pt x="842" y="1710"/>
                </a:lnTo>
                <a:lnTo>
                  <a:pt x="840" y="1701"/>
                </a:lnTo>
                <a:lnTo>
                  <a:pt x="840" y="1701"/>
                </a:lnTo>
                <a:lnTo>
                  <a:pt x="842" y="1699"/>
                </a:lnTo>
                <a:lnTo>
                  <a:pt x="843" y="1696"/>
                </a:lnTo>
                <a:lnTo>
                  <a:pt x="844" y="1692"/>
                </a:lnTo>
                <a:lnTo>
                  <a:pt x="843" y="1689"/>
                </a:lnTo>
                <a:lnTo>
                  <a:pt x="842" y="1683"/>
                </a:lnTo>
                <a:lnTo>
                  <a:pt x="841" y="1676"/>
                </a:lnTo>
                <a:lnTo>
                  <a:pt x="841" y="1676"/>
                </a:lnTo>
                <a:lnTo>
                  <a:pt x="842" y="1655"/>
                </a:lnTo>
                <a:lnTo>
                  <a:pt x="842" y="1634"/>
                </a:lnTo>
                <a:lnTo>
                  <a:pt x="843" y="1612"/>
                </a:lnTo>
                <a:lnTo>
                  <a:pt x="843" y="1592"/>
                </a:lnTo>
                <a:lnTo>
                  <a:pt x="842" y="1571"/>
                </a:lnTo>
                <a:lnTo>
                  <a:pt x="839" y="1553"/>
                </a:lnTo>
                <a:lnTo>
                  <a:pt x="837" y="1544"/>
                </a:lnTo>
                <a:lnTo>
                  <a:pt x="834" y="1535"/>
                </a:lnTo>
                <a:lnTo>
                  <a:pt x="829" y="1527"/>
                </a:lnTo>
                <a:lnTo>
                  <a:pt x="825" y="1519"/>
                </a:lnTo>
                <a:lnTo>
                  <a:pt x="825" y="1519"/>
                </a:lnTo>
                <a:lnTo>
                  <a:pt x="819" y="1518"/>
                </a:lnTo>
                <a:lnTo>
                  <a:pt x="813" y="1518"/>
                </a:lnTo>
                <a:lnTo>
                  <a:pt x="801" y="1515"/>
                </a:lnTo>
                <a:lnTo>
                  <a:pt x="788" y="1512"/>
                </a:lnTo>
                <a:lnTo>
                  <a:pt x="781" y="1512"/>
                </a:lnTo>
                <a:lnTo>
                  <a:pt x="775" y="1513"/>
                </a:lnTo>
                <a:lnTo>
                  <a:pt x="775" y="1513"/>
                </a:lnTo>
                <a:lnTo>
                  <a:pt x="768" y="1515"/>
                </a:lnTo>
                <a:lnTo>
                  <a:pt x="764" y="1518"/>
                </a:lnTo>
                <a:lnTo>
                  <a:pt x="760" y="1522"/>
                </a:lnTo>
                <a:lnTo>
                  <a:pt x="757" y="1528"/>
                </a:lnTo>
                <a:lnTo>
                  <a:pt x="752" y="1540"/>
                </a:lnTo>
                <a:lnTo>
                  <a:pt x="748" y="1554"/>
                </a:lnTo>
                <a:lnTo>
                  <a:pt x="748" y="1554"/>
                </a:lnTo>
                <a:lnTo>
                  <a:pt x="751" y="1554"/>
                </a:lnTo>
                <a:lnTo>
                  <a:pt x="755" y="1554"/>
                </a:lnTo>
                <a:lnTo>
                  <a:pt x="760" y="1556"/>
                </a:lnTo>
                <a:lnTo>
                  <a:pt x="765" y="1559"/>
                </a:lnTo>
                <a:lnTo>
                  <a:pt x="768" y="1559"/>
                </a:lnTo>
                <a:lnTo>
                  <a:pt x="773" y="1559"/>
                </a:lnTo>
                <a:lnTo>
                  <a:pt x="773" y="1559"/>
                </a:lnTo>
                <a:lnTo>
                  <a:pt x="775" y="1549"/>
                </a:lnTo>
                <a:lnTo>
                  <a:pt x="778" y="1540"/>
                </a:lnTo>
                <a:lnTo>
                  <a:pt x="781" y="1535"/>
                </a:lnTo>
                <a:lnTo>
                  <a:pt x="786" y="1531"/>
                </a:lnTo>
                <a:lnTo>
                  <a:pt x="792" y="1529"/>
                </a:lnTo>
                <a:lnTo>
                  <a:pt x="798" y="1528"/>
                </a:lnTo>
                <a:lnTo>
                  <a:pt x="805" y="1528"/>
                </a:lnTo>
                <a:lnTo>
                  <a:pt x="812" y="1529"/>
                </a:lnTo>
                <a:lnTo>
                  <a:pt x="812" y="1529"/>
                </a:lnTo>
                <a:lnTo>
                  <a:pt x="809" y="1533"/>
                </a:lnTo>
                <a:lnTo>
                  <a:pt x="810" y="1533"/>
                </a:lnTo>
                <a:lnTo>
                  <a:pt x="811" y="1534"/>
                </a:lnTo>
                <a:lnTo>
                  <a:pt x="816" y="1535"/>
                </a:lnTo>
                <a:lnTo>
                  <a:pt x="817" y="1536"/>
                </a:lnTo>
                <a:lnTo>
                  <a:pt x="819" y="1537"/>
                </a:lnTo>
                <a:lnTo>
                  <a:pt x="819" y="1537"/>
                </a:lnTo>
                <a:lnTo>
                  <a:pt x="818" y="1540"/>
                </a:lnTo>
                <a:lnTo>
                  <a:pt x="818" y="1544"/>
                </a:lnTo>
                <a:lnTo>
                  <a:pt x="819" y="1547"/>
                </a:lnTo>
                <a:lnTo>
                  <a:pt x="821" y="1550"/>
                </a:lnTo>
                <a:lnTo>
                  <a:pt x="825" y="1556"/>
                </a:lnTo>
                <a:lnTo>
                  <a:pt x="829" y="1562"/>
                </a:lnTo>
                <a:lnTo>
                  <a:pt x="829" y="1562"/>
                </a:lnTo>
                <a:lnTo>
                  <a:pt x="826" y="1571"/>
                </a:lnTo>
                <a:lnTo>
                  <a:pt x="825" y="1580"/>
                </a:lnTo>
                <a:lnTo>
                  <a:pt x="826" y="1589"/>
                </a:lnTo>
                <a:lnTo>
                  <a:pt x="827" y="1598"/>
                </a:lnTo>
                <a:lnTo>
                  <a:pt x="828" y="1608"/>
                </a:lnTo>
                <a:lnTo>
                  <a:pt x="828" y="1616"/>
                </a:lnTo>
                <a:lnTo>
                  <a:pt x="828" y="1626"/>
                </a:lnTo>
                <a:lnTo>
                  <a:pt x="825" y="1635"/>
                </a:lnTo>
                <a:lnTo>
                  <a:pt x="825" y="1635"/>
                </a:lnTo>
                <a:lnTo>
                  <a:pt x="832" y="1639"/>
                </a:lnTo>
                <a:lnTo>
                  <a:pt x="834" y="1642"/>
                </a:lnTo>
                <a:lnTo>
                  <a:pt x="836" y="1645"/>
                </a:lnTo>
                <a:lnTo>
                  <a:pt x="836" y="1645"/>
                </a:lnTo>
                <a:close/>
                <a:moveTo>
                  <a:pt x="598" y="1616"/>
                </a:moveTo>
                <a:lnTo>
                  <a:pt x="598" y="1616"/>
                </a:lnTo>
                <a:lnTo>
                  <a:pt x="609" y="1615"/>
                </a:lnTo>
                <a:lnTo>
                  <a:pt x="619" y="1615"/>
                </a:lnTo>
                <a:lnTo>
                  <a:pt x="627" y="1616"/>
                </a:lnTo>
                <a:lnTo>
                  <a:pt x="635" y="1620"/>
                </a:lnTo>
                <a:lnTo>
                  <a:pt x="642" y="1623"/>
                </a:lnTo>
                <a:lnTo>
                  <a:pt x="650" y="1628"/>
                </a:lnTo>
                <a:lnTo>
                  <a:pt x="656" y="1634"/>
                </a:lnTo>
                <a:lnTo>
                  <a:pt x="661" y="1640"/>
                </a:lnTo>
                <a:lnTo>
                  <a:pt x="672" y="1654"/>
                </a:lnTo>
                <a:lnTo>
                  <a:pt x="681" y="1670"/>
                </a:lnTo>
                <a:lnTo>
                  <a:pt x="697" y="1701"/>
                </a:lnTo>
                <a:lnTo>
                  <a:pt x="697" y="1701"/>
                </a:lnTo>
                <a:lnTo>
                  <a:pt x="694" y="1705"/>
                </a:lnTo>
                <a:lnTo>
                  <a:pt x="694" y="1707"/>
                </a:lnTo>
                <a:lnTo>
                  <a:pt x="692" y="1711"/>
                </a:lnTo>
                <a:lnTo>
                  <a:pt x="690" y="1714"/>
                </a:lnTo>
                <a:lnTo>
                  <a:pt x="690" y="1714"/>
                </a:lnTo>
                <a:lnTo>
                  <a:pt x="690" y="1716"/>
                </a:lnTo>
                <a:lnTo>
                  <a:pt x="692" y="1716"/>
                </a:lnTo>
                <a:lnTo>
                  <a:pt x="692" y="1716"/>
                </a:lnTo>
                <a:lnTo>
                  <a:pt x="702" y="1707"/>
                </a:lnTo>
                <a:lnTo>
                  <a:pt x="712" y="1698"/>
                </a:lnTo>
                <a:lnTo>
                  <a:pt x="717" y="1694"/>
                </a:lnTo>
                <a:lnTo>
                  <a:pt x="722" y="1690"/>
                </a:lnTo>
                <a:lnTo>
                  <a:pt x="729" y="1689"/>
                </a:lnTo>
                <a:lnTo>
                  <a:pt x="735" y="1689"/>
                </a:lnTo>
                <a:lnTo>
                  <a:pt x="735" y="1689"/>
                </a:lnTo>
                <a:lnTo>
                  <a:pt x="735" y="1680"/>
                </a:lnTo>
                <a:lnTo>
                  <a:pt x="735" y="1671"/>
                </a:lnTo>
                <a:lnTo>
                  <a:pt x="735" y="1662"/>
                </a:lnTo>
                <a:lnTo>
                  <a:pt x="737" y="1655"/>
                </a:lnTo>
                <a:lnTo>
                  <a:pt x="740" y="1647"/>
                </a:lnTo>
                <a:lnTo>
                  <a:pt x="743" y="1641"/>
                </a:lnTo>
                <a:lnTo>
                  <a:pt x="746" y="1636"/>
                </a:lnTo>
                <a:lnTo>
                  <a:pt x="750" y="1630"/>
                </a:lnTo>
                <a:lnTo>
                  <a:pt x="756" y="1626"/>
                </a:lnTo>
                <a:lnTo>
                  <a:pt x="761" y="1623"/>
                </a:lnTo>
                <a:lnTo>
                  <a:pt x="767" y="1620"/>
                </a:lnTo>
                <a:lnTo>
                  <a:pt x="774" y="1619"/>
                </a:lnTo>
                <a:lnTo>
                  <a:pt x="781" y="1618"/>
                </a:lnTo>
                <a:lnTo>
                  <a:pt x="790" y="1618"/>
                </a:lnTo>
                <a:lnTo>
                  <a:pt x="800" y="1619"/>
                </a:lnTo>
                <a:lnTo>
                  <a:pt x="808" y="1621"/>
                </a:lnTo>
                <a:lnTo>
                  <a:pt x="808" y="1621"/>
                </a:lnTo>
                <a:lnTo>
                  <a:pt x="808" y="1609"/>
                </a:lnTo>
                <a:lnTo>
                  <a:pt x="809" y="1599"/>
                </a:lnTo>
                <a:lnTo>
                  <a:pt x="809" y="1591"/>
                </a:lnTo>
                <a:lnTo>
                  <a:pt x="806" y="1579"/>
                </a:lnTo>
                <a:lnTo>
                  <a:pt x="806" y="1579"/>
                </a:lnTo>
                <a:lnTo>
                  <a:pt x="792" y="1577"/>
                </a:lnTo>
                <a:lnTo>
                  <a:pt x="776" y="1575"/>
                </a:lnTo>
                <a:lnTo>
                  <a:pt x="759" y="1575"/>
                </a:lnTo>
                <a:lnTo>
                  <a:pt x="741" y="1575"/>
                </a:lnTo>
                <a:lnTo>
                  <a:pt x="702" y="1575"/>
                </a:lnTo>
                <a:lnTo>
                  <a:pt x="661" y="1575"/>
                </a:lnTo>
                <a:lnTo>
                  <a:pt x="661" y="1575"/>
                </a:lnTo>
                <a:lnTo>
                  <a:pt x="611" y="1573"/>
                </a:lnTo>
                <a:lnTo>
                  <a:pt x="560" y="1568"/>
                </a:lnTo>
                <a:lnTo>
                  <a:pt x="511" y="1566"/>
                </a:lnTo>
                <a:lnTo>
                  <a:pt x="488" y="1566"/>
                </a:lnTo>
                <a:lnTo>
                  <a:pt x="465" y="1566"/>
                </a:lnTo>
                <a:lnTo>
                  <a:pt x="465" y="1566"/>
                </a:lnTo>
                <a:lnTo>
                  <a:pt x="441" y="1563"/>
                </a:lnTo>
                <a:lnTo>
                  <a:pt x="414" y="1556"/>
                </a:lnTo>
                <a:lnTo>
                  <a:pt x="387" y="1549"/>
                </a:lnTo>
                <a:lnTo>
                  <a:pt x="362" y="1539"/>
                </a:lnTo>
                <a:lnTo>
                  <a:pt x="362" y="1539"/>
                </a:lnTo>
                <a:lnTo>
                  <a:pt x="359" y="1555"/>
                </a:lnTo>
                <a:lnTo>
                  <a:pt x="357" y="1573"/>
                </a:lnTo>
                <a:lnTo>
                  <a:pt x="357" y="1589"/>
                </a:lnTo>
                <a:lnTo>
                  <a:pt x="358" y="1606"/>
                </a:lnTo>
                <a:lnTo>
                  <a:pt x="362" y="1642"/>
                </a:lnTo>
                <a:lnTo>
                  <a:pt x="366" y="1679"/>
                </a:lnTo>
                <a:lnTo>
                  <a:pt x="366" y="1679"/>
                </a:lnTo>
                <a:lnTo>
                  <a:pt x="372" y="1741"/>
                </a:lnTo>
                <a:lnTo>
                  <a:pt x="381" y="1805"/>
                </a:lnTo>
                <a:lnTo>
                  <a:pt x="381" y="1805"/>
                </a:lnTo>
                <a:lnTo>
                  <a:pt x="383" y="1833"/>
                </a:lnTo>
                <a:lnTo>
                  <a:pt x="385" y="1862"/>
                </a:lnTo>
                <a:lnTo>
                  <a:pt x="388" y="1919"/>
                </a:lnTo>
                <a:lnTo>
                  <a:pt x="390" y="1948"/>
                </a:lnTo>
                <a:lnTo>
                  <a:pt x="393" y="1976"/>
                </a:lnTo>
                <a:lnTo>
                  <a:pt x="397" y="2003"/>
                </a:lnTo>
                <a:lnTo>
                  <a:pt x="401" y="2028"/>
                </a:lnTo>
                <a:lnTo>
                  <a:pt x="401" y="2028"/>
                </a:lnTo>
                <a:lnTo>
                  <a:pt x="399" y="2036"/>
                </a:lnTo>
                <a:lnTo>
                  <a:pt x="399" y="2044"/>
                </a:lnTo>
                <a:lnTo>
                  <a:pt x="399" y="2052"/>
                </a:lnTo>
                <a:lnTo>
                  <a:pt x="400" y="2060"/>
                </a:lnTo>
                <a:lnTo>
                  <a:pt x="404" y="2075"/>
                </a:lnTo>
                <a:lnTo>
                  <a:pt x="407" y="2082"/>
                </a:lnTo>
                <a:lnTo>
                  <a:pt x="408" y="2090"/>
                </a:lnTo>
                <a:lnTo>
                  <a:pt x="408" y="2090"/>
                </a:lnTo>
                <a:lnTo>
                  <a:pt x="413" y="2144"/>
                </a:lnTo>
                <a:lnTo>
                  <a:pt x="417" y="2199"/>
                </a:lnTo>
                <a:lnTo>
                  <a:pt x="423" y="2255"/>
                </a:lnTo>
                <a:lnTo>
                  <a:pt x="426" y="2283"/>
                </a:lnTo>
                <a:lnTo>
                  <a:pt x="430" y="2312"/>
                </a:lnTo>
                <a:lnTo>
                  <a:pt x="430" y="2312"/>
                </a:lnTo>
                <a:lnTo>
                  <a:pt x="441" y="2318"/>
                </a:lnTo>
                <a:lnTo>
                  <a:pt x="452" y="2321"/>
                </a:lnTo>
                <a:lnTo>
                  <a:pt x="474" y="2328"/>
                </a:lnTo>
                <a:lnTo>
                  <a:pt x="494" y="2335"/>
                </a:lnTo>
                <a:lnTo>
                  <a:pt x="505" y="2339"/>
                </a:lnTo>
                <a:lnTo>
                  <a:pt x="514" y="2343"/>
                </a:lnTo>
                <a:lnTo>
                  <a:pt x="514" y="2343"/>
                </a:lnTo>
                <a:lnTo>
                  <a:pt x="556" y="2349"/>
                </a:lnTo>
                <a:lnTo>
                  <a:pt x="599" y="2355"/>
                </a:lnTo>
                <a:lnTo>
                  <a:pt x="642" y="2361"/>
                </a:lnTo>
                <a:lnTo>
                  <a:pt x="664" y="2363"/>
                </a:lnTo>
                <a:lnTo>
                  <a:pt x="686" y="2364"/>
                </a:lnTo>
                <a:lnTo>
                  <a:pt x="686" y="2364"/>
                </a:lnTo>
                <a:lnTo>
                  <a:pt x="713" y="2366"/>
                </a:lnTo>
                <a:lnTo>
                  <a:pt x="740" y="2369"/>
                </a:lnTo>
                <a:lnTo>
                  <a:pt x="765" y="2370"/>
                </a:lnTo>
                <a:lnTo>
                  <a:pt x="779" y="2371"/>
                </a:lnTo>
                <a:lnTo>
                  <a:pt x="792" y="2370"/>
                </a:lnTo>
                <a:lnTo>
                  <a:pt x="792" y="2370"/>
                </a:lnTo>
                <a:lnTo>
                  <a:pt x="817" y="2368"/>
                </a:lnTo>
                <a:lnTo>
                  <a:pt x="841" y="2364"/>
                </a:lnTo>
                <a:lnTo>
                  <a:pt x="865" y="2357"/>
                </a:lnTo>
                <a:lnTo>
                  <a:pt x="889" y="2351"/>
                </a:lnTo>
                <a:lnTo>
                  <a:pt x="938" y="2336"/>
                </a:lnTo>
                <a:lnTo>
                  <a:pt x="963" y="2330"/>
                </a:lnTo>
                <a:lnTo>
                  <a:pt x="989" y="2323"/>
                </a:lnTo>
                <a:lnTo>
                  <a:pt x="989" y="2323"/>
                </a:lnTo>
                <a:lnTo>
                  <a:pt x="1013" y="2306"/>
                </a:lnTo>
                <a:lnTo>
                  <a:pt x="1024" y="2298"/>
                </a:lnTo>
                <a:lnTo>
                  <a:pt x="1035" y="2290"/>
                </a:lnTo>
                <a:lnTo>
                  <a:pt x="1035" y="2290"/>
                </a:lnTo>
                <a:lnTo>
                  <a:pt x="1039" y="2262"/>
                </a:lnTo>
                <a:lnTo>
                  <a:pt x="1043" y="2235"/>
                </a:lnTo>
                <a:lnTo>
                  <a:pt x="1048" y="2179"/>
                </a:lnTo>
                <a:lnTo>
                  <a:pt x="1053" y="2124"/>
                </a:lnTo>
                <a:lnTo>
                  <a:pt x="1060" y="2071"/>
                </a:lnTo>
                <a:lnTo>
                  <a:pt x="1060" y="2071"/>
                </a:lnTo>
                <a:lnTo>
                  <a:pt x="1063" y="2042"/>
                </a:lnTo>
                <a:lnTo>
                  <a:pt x="1065" y="2013"/>
                </a:lnTo>
                <a:lnTo>
                  <a:pt x="1066" y="1983"/>
                </a:lnTo>
                <a:lnTo>
                  <a:pt x="1068" y="1953"/>
                </a:lnTo>
                <a:lnTo>
                  <a:pt x="1068" y="1953"/>
                </a:lnTo>
                <a:lnTo>
                  <a:pt x="1068" y="1940"/>
                </a:lnTo>
                <a:lnTo>
                  <a:pt x="1067" y="1927"/>
                </a:lnTo>
                <a:lnTo>
                  <a:pt x="1066" y="1914"/>
                </a:lnTo>
                <a:lnTo>
                  <a:pt x="1066" y="1901"/>
                </a:lnTo>
                <a:lnTo>
                  <a:pt x="1066" y="1901"/>
                </a:lnTo>
                <a:lnTo>
                  <a:pt x="1067" y="1894"/>
                </a:lnTo>
                <a:lnTo>
                  <a:pt x="1069" y="1886"/>
                </a:lnTo>
                <a:lnTo>
                  <a:pt x="1071" y="1880"/>
                </a:lnTo>
                <a:lnTo>
                  <a:pt x="1073" y="1872"/>
                </a:lnTo>
                <a:lnTo>
                  <a:pt x="1073" y="1872"/>
                </a:lnTo>
                <a:lnTo>
                  <a:pt x="1074" y="1852"/>
                </a:lnTo>
                <a:lnTo>
                  <a:pt x="1074" y="1832"/>
                </a:lnTo>
                <a:lnTo>
                  <a:pt x="1073" y="1789"/>
                </a:lnTo>
                <a:lnTo>
                  <a:pt x="1073" y="1743"/>
                </a:lnTo>
                <a:lnTo>
                  <a:pt x="1073" y="1719"/>
                </a:lnTo>
                <a:lnTo>
                  <a:pt x="1075" y="1696"/>
                </a:lnTo>
                <a:lnTo>
                  <a:pt x="1075" y="1696"/>
                </a:lnTo>
                <a:lnTo>
                  <a:pt x="1077" y="1681"/>
                </a:lnTo>
                <a:lnTo>
                  <a:pt x="1079" y="1667"/>
                </a:lnTo>
                <a:lnTo>
                  <a:pt x="1082" y="1655"/>
                </a:lnTo>
                <a:lnTo>
                  <a:pt x="1084" y="1643"/>
                </a:lnTo>
                <a:lnTo>
                  <a:pt x="1084" y="1643"/>
                </a:lnTo>
                <a:lnTo>
                  <a:pt x="1086" y="1628"/>
                </a:lnTo>
                <a:lnTo>
                  <a:pt x="1088" y="1614"/>
                </a:lnTo>
                <a:lnTo>
                  <a:pt x="1088" y="1584"/>
                </a:lnTo>
                <a:lnTo>
                  <a:pt x="1089" y="1555"/>
                </a:lnTo>
                <a:lnTo>
                  <a:pt x="1091" y="1540"/>
                </a:lnTo>
                <a:lnTo>
                  <a:pt x="1093" y="1525"/>
                </a:lnTo>
                <a:lnTo>
                  <a:pt x="1093" y="1525"/>
                </a:lnTo>
                <a:lnTo>
                  <a:pt x="1075" y="1532"/>
                </a:lnTo>
                <a:lnTo>
                  <a:pt x="1055" y="1539"/>
                </a:lnTo>
                <a:lnTo>
                  <a:pt x="1019" y="1550"/>
                </a:lnTo>
                <a:lnTo>
                  <a:pt x="940" y="1573"/>
                </a:lnTo>
                <a:lnTo>
                  <a:pt x="940" y="1573"/>
                </a:lnTo>
                <a:lnTo>
                  <a:pt x="931" y="1571"/>
                </a:lnTo>
                <a:lnTo>
                  <a:pt x="922" y="1570"/>
                </a:lnTo>
                <a:lnTo>
                  <a:pt x="900" y="1570"/>
                </a:lnTo>
                <a:lnTo>
                  <a:pt x="861" y="1573"/>
                </a:lnTo>
                <a:lnTo>
                  <a:pt x="861" y="1573"/>
                </a:lnTo>
                <a:lnTo>
                  <a:pt x="858" y="1606"/>
                </a:lnTo>
                <a:lnTo>
                  <a:pt x="857" y="1635"/>
                </a:lnTo>
                <a:lnTo>
                  <a:pt x="858" y="1694"/>
                </a:lnTo>
                <a:lnTo>
                  <a:pt x="858" y="1694"/>
                </a:lnTo>
                <a:lnTo>
                  <a:pt x="872" y="1702"/>
                </a:lnTo>
                <a:lnTo>
                  <a:pt x="885" y="1713"/>
                </a:lnTo>
                <a:lnTo>
                  <a:pt x="896" y="1724"/>
                </a:lnTo>
                <a:lnTo>
                  <a:pt x="904" y="1734"/>
                </a:lnTo>
                <a:lnTo>
                  <a:pt x="912" y="1747"/>
                </a:lnTo>
                <a:lnTo>
                  <a:pt x="918" y="1760"/>
                </a:lnTo>
                <a:lnTo>
                  <a:pt x="925" y="1774"/>
                </a:lnTo>
                <a:lnTo>
                  <a:pt x="929" y="1789"/>
                </a:lnTo>
                <a:lnTo>
                  <a:pt x="929" y="1789"/>
                </a:lnTo>
                <a:lnTo>
                  <a:pt x="926" y="1790"/>
                </a:lnTo>
                <a:lnTo>
                  <a:pt x="926" y="1792"/>
                </a:lnTo>
                <a:lnTo>
                  <a:pt x="926" y="1792"/>
                </a:lnTo>
                <a:lnTo>
                  <a:pt x="929" y="1791"/>
                </a:lnTo>
                <a:lnTo>
                  <a:pt x="929" y="1791"/>
                </a:lnTo>
                <a:lnTo>
                  <a:pt x="923" y="1835"/>
                </a:lnTo>
                <a:lnTo>
                  <a:pt x="919" y="1856"/>
                </a:lnTo>
                <a:lnTo>
                  <a:pt x="914" y="1878"/>
                </a:lnTo>
                <a:lnTo>
                  <a:pt x="914" y="1878"/>
                </a:lnTo>
                <a:lnTo>
                  <a:pt x="911" y="1893"/>
                </a:lnTo>
                <a:lnTo>
                  <a:pt x="907" y="1907"/>
                </a:lnTo>
                <a:lnTo>
                  <a:pt x="901" y="1921"/>
                </a:lnTo>
                <a:lnTo>
                  <a:pt x="897" y="1932"/>
                </a:lnTo>
                <a:lnTo>
                  <a:pt x="885" y="1956"/>
                </a:lnTo>
                <a:lnTo>
                  <a:pt x="872" y="1976"/>
                </a:lnTo>
                <a:lnTo>
                  <a:pt x="858" y="1995"/>
                </a:lnTo>
                <a:lnTo>
                  <a:pt x="843" y="2015"/>
                </a:lnTo>
                <a:lnTo>
                  <a:pt x="810" y="2050"/>
                </a:lnTo>
                <a:lnTo>
                  <a:pt x="810" y="2050"/>
                </a:lnTo>
                <a:lnTo>
                  <a:pt x="800" y="2062"/>
                </a:lnTo>
                <a:lnTo>
                  <a:pt x="788" y="2073"/>
                </a:lnTo>
                <a:lnTo>
                  <a:pt x="764" y="2095"/>
                </a:lnTo>
                <a:lnTo>
                  <a:pt x="753" y="2106"/>
                </a:lnTo>
                <a:lnTo>
                  <a:pt x="744" y="2118"/>
                </a:lnTo>
                <a:lnTo>
                  <a:pt x="735" y="2129"/>
                </a:lnTo>
                <a:lnTo>
                  <a:pt x="728" y="2142"/>
                </a:lnTo>
                <a:lnTo>
                  <a:pt x="728" y="2142"/>
                </a:lnTo>
                <a:lnTo>
                  <a:pt x="725" y="2149"/>
                </a:lnTo>
                <a:lnTo>
                  <a:pt x="723" y="2156"/>
                </a:lnTo>
                <a:lnTo>
                  <a:pt x="719" y="2172"/>
                </a:lnTo>
                <a:lnTo>
                  <a:pt x="717" y="2180"/>
                </a:lnTo>
                <a:lnTo>
                  <a:pt x="713" y="2187"/>
                </a:lnTo>
                <a:lnTo>
                  <a:pt x="707" y="2192"/>
                </a:lnTo>
                <a:lnTo>
                  <a:pt x="704" y="2195"/>
                </a:lnTo>
                <a:lnTo>
                  <a:pt x="700" y="2196"/>
                </a:lnTo>
                <a:lnTo>
                  <a:pt x="700" y="2196"/>
                </a:lnTo>
                <a:lnTo>
                  <a:pt x="674" y="2173"/>
                </a:lnTo>
                <a:lnTo>
                  <a:pt x="649" y="2148"/>
                </a:lnTo>
                <a:lnTo>
                  <a:pt x="623" y="2121"/>
                </a:lnTo>
                <a:lnTo>
                  <a:pt x="598" y="2092"/>
                </a:lnTo>
                <a:lnTo>
                  <a:pt x="598" y="2092"/>
                </a:lnTo>
                <a:lnTo>
                  <a:pt x="582" y="2071"/>
                </a:lnTo>
                <a:lnTo>
                  <a:pt x="574" y="2060"/>
                </a:lnTo>
                <a:lnTo>
                  <a:pt x="567" y="2049"/>
                </a:lnTo>
                <a:lnTo>
                  <a:pt x="567" y="2049"/>
                </a:lnTo>
                <a:lnTo>
                  <a:pt x="563" y="2037"/>
                </a:lnTo>
                <a:lnTo>
                  <a:pt x="561" y="2024"/>
                </a:lnTo>
                <a:lnTo>
                  <a:pt x="560" y="2010"/>
                </a:lnTo>
                <a:lnTo>
                  <a:pt x="560" y="1997"/>
                </a:lnTo>
                <a:lnTo>
                  <a:pt x="561" y="1969"/>
                </a:lnTo>
                <a:lnTo>
                  <a:pt x="563" y="1943"/>
                </a:lnTo>
                <a:lnTo>
                  <a:pt x="563" y="1943"/>
                </a:lnTo>
                <a:lnTo>
                  <a:pt x="563" y="1934"/>
                </a:lnTo>
                <a:lnTo>
                  <a:pt x="562" y="1927"/>
                </a:lnTo>
                <a:lnTo>
                  <a:pt x="562" y="1919"/>
                </a:lnTo>
                <a:lnTo>
                  <a:pt x="561" y="1911"/>
                </a:lnTo>
                <a:lnTo>
                  <a:pt x="561" y="1911"/>
                </a:lnTo>
                <a:lnTo>
                  <a:pt x="563" y="1897"/>
                </a:lnTo>
                <a:lnTo>
                  <a:pt x="565" y="1884"/>
                </a:lnTo>
                <a:lnTo>
                  <a:pt x="569" y="1870"/>
                </a:lnTo>
                <a:lnTo>
                  <a:pt x="574" y="1857"/>
                </a:lnTo>
                <a:lnTo>
                  <a:pt x="579" y="1845"/>
                </a:lnTo>
                <a:lnTo>
                  <a:pt x="584" y="1833"/>
                </a:lnTo>
                <a:lnTo>
                  <a:pt x="591" y="1821"/>
                </a:lnTo>
                <a:lnTo>
                  <a:pt x="598" y="1809"/>
                </a:lnTo>
                <a:lnTo>
                  <a:pt x="606" y="1798"/>
                </a:lnTo>
                <a:lnTo>
                  <a:pt x="614" y="1789"/>
                </a:lnTo>
                <a:lnTo>
                  <a:pt x="623" y="1778"/>
                </a:lnTo>
                <a:lnTo>
                  <a:pt x="631" y="1770"/>
                </a:lnTo>
                <a:lnTo>
                  <a:pt x="650" y="1752"/>
                </a:lnTo>
                <a:lnTo>
                  <a:pt x="669" y="1739"/>
                </a:lnTo>
                <a:lnTo>
                  <a:pt x="669" y="1739"/>
                </a:lnTo>
                <a:lnTo>
                  <a:pt x="662" y="1725"/>
                </a:lnTo>
                <a:lnTo>
                  <a:pt x="655" y="1711"/>
                </a:lnTo>
                <a:lnTo>
                  <a:pt x="645" y="1699"/>
                </a:lnTo>
                <a:lnTo>
                  <a:pt x="634" y="1689"/>
                </a:lnTo>
                <a:lnTo>
                  <a:pt x="622" y="1680"/>
                </a:lnTo>
                <a:lnTo>
                  <a:pt x="610" y="1671"/>
                </a:lnTo>
                <a:lnTo>
                  <a:pt x="597" y="1664"/>
                </a:lnTo>
                <a:lnTo>
                  <a:pt x="584" y="1658"/>
                </a:lnTo>
                <a:lnTo>
                  <a:pt x="584" y="1658"/>
                </a:lnTo>
                <a:lnTo>
                  <a:pt x="585" y="1652"/>
                </a:lnTo>
                <a:lnTo>
                  <a:pt x="588" y="1647"/>
                </a:lnTo>
                <a:lnTo>
                  <a:pt x="592" y="1638"/>
                </a:lnTo>
                <a:lnTo>
                  <a:pt x="596" y="1628"/>
                </a:lnTo>
                <a:lnTo>
                  <a:pt x="598" y="1623"/>
                </a:lnTo>
                <a:lnTo>
                  <a:pt x="598" y="1616"/>
                </a:lnTo>
                <a:lnTo>
                  <a:pt x="598" y="1616"/>
                </a:lnTo>
                <a:close/>
                <a:moveTo>
                  <a:pt x="605" y="1647"/>
                </a:moveTo>
                <a:lnTo>
                  <a:pt x="605" y="1647"/>
                </a:lnTo>
                <a:lnTo>
                  <a:pt x="624" y="1661"/>
                </a:lnTo>
                <a:lnTo>
                  <a:pt x="642" y="1676"/>
                </a:lnTo>
                <a:lnTo>
                  <a:pt x="658" y="1692"/>
                </a:lnTo>
                <a:lnTo>
                  <a:pt x="673" y="1710"/>
                </a:lnTo>
                <a:lnTo>
                  <a:pt x="673" y="1710"/>
                </a:lnTo>
                <a:lnTo>
                  <a:pt x="674" y="1704"/>
                </a:lnTo>
                <a:lnTo>
                  <a:pt x="673" y="1699"/>
                </a:lnTo>
                <a:lnTo>
                  <a:pt x="672" y="1694"/>
                </a:lnTo>
                <a:lnTo>
                  <a:pt x="670" y="1687"/>
                </a:lnTo>
                <a:lnTo>
                  <a:pt x="664" y="1674"/>
                </a:lnTo>
                <a:lnTo>
                  <a:pt x="655" y="1662"/>
                </a:lnTo>
                <a:lnTo>
                  <a:pt x="644" y="1651"/>
                </a:lnTo>
                <a:lnTo>
                  <a:pt x="634" y="1640"/>
                </a:lnTo>
                <a:lnTo>
                  <a:pt x="622" y="1633"/>
                </a:lnTo>
                <a:lnTo>
                  <a:pt x="616" y="1630"/>
                </a:lnTo>
                <a:lnTo>
                  <a:pt x="611" y="1629"/>
                </a:lnTo>
                <a:lnTo>
                  <a:pt x="611" y="1629"/>
                </a:lnTo>
                <a:lnTo>
                  <a:pt x="611" y="1631"/>
                </a:lnTo>
                <a:lnTo>
                  <a:pt x="610" y="1635"/>
                </a:lnTo>
                <a:lnTo>
                  <a:pt x="608" y="1638"/>
                </a:lnTo>
                <a:lnTo>
                  <a:pt x="606" y="1642"/>
                </a:lnTo>
                <a:lnTo>
                  <a:pt x="605" y="1644"/>
                </a:lnTo>
                <a:lnTo>
                  <a:pt x="605" y="1647"/>
                </a:lnTo>
                <a:lnTo>
                  <a:pt x="605" y="1647"/>
                </a:lnTo>
                <a:close/>
                <a:moveTo>
                  <a:pt x="790" y="1729"/>
                </a:moveTo>
                <a:lnTo>
                  <a:pt x="790" y="1729"/>
                </a:lnTo>
                <a:lnTo>
                  <a:pt x="792" y="1715"/>
                </a:lnTo>
                <a:lnTo>
                  <a:pt x="793" y="1701"/>
                </a:lnTo>
                <a:lnTo>
                  <a:pt x="793" y="1695"/>
                </a:lnTo>
                <a:lnTo>
                  <a:pt x="791" y="1688"/>
                </a:lnTo>
                <a:lnTo>
                  <a:pt x="789" y="1683"/>
                </a:lnTo>
                <a:lnTo>
                  <a:pt x="786" y="1679"/>
                </a:lnTo>
                <a:lnTo>
                  <a:pt x="786" y="1679"/>
                </a:lnTo>
                <a:lnTo>
                  <a:pt x="787" y="1686"/>
                </a:lnTo>
                <a:lnTo>
                  <a:pt x="788" y="1692"/>
                </a:lnTo>
                <a:lnTo>
                  <a:pt x="787" y="1705"/>
                </a:lnTo>
                <a:lnTo>
                  <a:pt x="787" y="1711"/>
                </a:lnTo>
                <a:lnTo>
                  <a:pt x="787" y="1717"/>
                </a:lnTo>
                <a:lnTo>
                  <a:pt x="788" y="1722"/>
                </a:lnTo>
                <a:lnTo>
                  <a:pt x="790" y="1729"/>
                </a:lnTo>
                <a:lnTo>
                  <a:pt x="790" y="1729"/>
                </a:lnTo>
                <a:close/>
                <a:moveTo>
                  <a:pt x="861" y="1770"/>
                </a:moveTo>
                <a:lnTo>
                  <a:pt x="861" y="1770"/>
                </a:lnTo>
                <a:lnTo>
                  <a:pt x="853" y="1785"/>
                </a:lnTo>
                <a:lnTo>
                  <a:pt x="848" y="1791"/>
                </a:lnTo>
                <a:lnTo>
                  <a:pt x="842" y="1797"/>
                </a:lnTo>
                <a:lnTo>
                  <a:pt x="836" y="1803"/>
                </a:lnTo>
                <a:lnTo>
                  <a:pt x="828" y="1808"/>
                </a:lnTo>
                <a:lnTo>
                  <a:pt x="820" y="1811"/>
                </a:lnTo>
                <a:lnTo>
                  <a:pt x="810" y="1813"/>
                </a:lnTo>
                <a:lnTo>
                  <a:pt x="810" y="1813"/>
                </a:lnTo>
                <a:lnTo>
                  <a:pt x="797" y="1815"/>
                </a:lnTo>
                <a:lnTo>
                  <a:pt x="787" y="1815"/>
                </a:lnTo>
                <a:lnTo>
                  <a:pt x="776" y="1812"/>
                </a:lnTo>
                <a:lnTo>
                  <a:pt x="767" y="1809"/>
                </a:lnTo>
                <a:lnTo>
                  <a:pt x="760" y="1805"/>
                </a:lnTo>
                <a:lnTo>
                  <a:pt x="755" y="1800"/>
                </a:lnTo>
                <a:lnTo>
                  <a:pt x="749" y="1793"/>
                </a:lnTo>
                <a:lnTo>
                  <a:pt x="745" y="1786"/>
                </a:lnTo>
                <a:lnTo>
                  <a:pt x="742" y="1777"/>
                </a:lnTo>
                <a:lnTo>
                  <a:pt x="740" y="1768"/>
                </a:lnTo>
                <a:lnTo>
                  <a:pt x="737" y="1759"/>
                </a:lnTo>
                <a:lnTo>
                  <a:pt x="736" y="1748"/>
                </a:lnTo>
                <a:lnTo>
                  <a:pt x="736" y="1727"/>
                </a:lnTo>
                <a:lnTo>
                  <a:pt x="737" y="1703"/>
                </a:lnTo>
                <a:lnTo>
                  <a:pt x="737" y="1703"/>
                </a:lnTo>
                <a:lnTo>
                  <a:pt x="736" y="1703"/>
                </a:lnTo>
                <a:lnTo>
                  <a:pt x="735" y="1702"/>
                </a:lnTo>
                <a:lnTo>
                  <a:pt x="733" y="1702"/>
                </a:lnTo>
                <a:lnTo>
                  <a:pt x="732" y="1701"/>
                </a:lnTo>
                <a:lnTo>
                  <a:pt x="732" y="1701"/>
                </a:lnTo>
                <a:lnTo>
                  <a:pt x="718" y="1715"/>
                </a:lnTo>
                <a:lnTo>
                  <a:pt x="706" y="1729"/>
                </a:lnTo>
                <a:lnTo>
                  <a:pt x="697" y="1744"/>
                </a:lnTo>
                <a:lnTo>
                  <a:pt x="689" y="1760"/>
                </a:lnTo>
                <a:lnTo>
                  <a:pt x="684" y="1777"/>
                </a:lnTo>
                <a:lnTo>
                  <a:pt x="680" y="1795"/>
                </a:lnTo>
                <a:lnTo>
                  <a:pt x="676" y="1815"/>
                </a:lnTo>
                <a:lnTo>
                  <a:pt x="674" y="1833"/>
                </a:lnTo>
                <a:lnTo>
                  <a:pt x="674" y="1853"/>
                </a:lnTo>
                <a:lnTo>
                  <a:pt x="675" y="1872"/>
                </a:lnTo>
                <a:lnTo>
                  <a:pt x="677" y="1893"/>
                </a:lnTo>
                <a:lnTo>
                  <a:pt x="680" y="1912"/>
                </a:lnTo>
                <a:lnTo>
                  <a:pt x="683" y="1932"/>
                </a:lnTo>
                <a:lnTo>
                  <a:pt x="687" y="1952"/>
                </a:lnTo>
                <a:lnTo>
                  <a:pt x="697" y="1990"/>
                </a:lnTo>
                <a:lnTo>
                  <a:pt x="697" y="1990"/>
                </a:lnTo>
                <a:lnTo>
                  <a:pt x="689" y="1984"/>
                </a:lnTo>
                <a:lnTo>
                  <a:pt x="684" y="1976"/>
                </a:lnTo>
                <a:lnTo>
                  <a:pt x="679" y="1967"/>
                </a:lnTo>
                <a:lnTo>
                  <a:pt x="673" y="1957"/>
                </a:lnTo>
                <a:lnTo>
                  <a:pt x="669" y="1946"/>
                </a:lnTo>
                <a:lnTo>
                  <a:pt x="666" y="1936"/>
                </a:lnTo>
                <a:lnTo>
                  <a:pt x="661" y="1915"/>
                </a:lnTo>
                <a:lnTo>
                  <a:pt x="661" y="1915"/>
                </a:lnTo>
                <a:lnTo>
                  <a:pt x="658" y="1896"/>
                </a:lnTo>
                <a:lnTo>
                  <a:pt x="656" y="1876"/>
                </a:lnTo>
                <a:lnTo>
                  <a:pt x="656" y="1856"/>
                </a:lnTo>
                <a:lnTo>
                  <a:pt x="657" y="1837"/>
                </a:lnTo>
                <a:lnTo>
                  <a:pt x="659" y="1818"/>
                </a:lnTo>
                <a:lnTo>
                  <a:pt x="661" y="1798"/>
                </a:lnTo>
                <a:lnTo>
                  <a:pt x="666" y="1780"/>
                </a:lnTo>
                <a:lnTo>
                  <a:pt x="669" y="1762"/>
                </a:lnTo>
                <a:lnTo>
                  <a:pt x="669" y="1762"/>
                </a:lnTo>
                <a:lnTo>
                  <a:pt x="661" y="1764"/>
                </a:lnTo>
                <a:lnTo>
                  <a:pt x="654" y="1767"/>
                </a:lnTo>
                <a:lnTo>
                  <a:pt x="649" y="1772"/>
                </a:lnTo>
                <a:lnTo>
                  <a:pt x="642" y="1777"/>
                </a:lnTo>
                <a:lnTo>
                  <a:pt x="638" y="1782"/>
                </a:lnTo>
                <a:lnTo>
                  <a:pt x="635" y="1789"/>
                </a:lnTo>
                <a:lnTo>
                  <a:pt x="632" y="1796"/>
                </a:lnTo>
                <a:lnTo>
                  <a:pt x="631" y="1804"/>
                </a:lnTo>
                <a:lnTo>
                  <a:pt x="631" y="1804"/>
                </a:lnTo>
                <a:lnTo>
                  <a:pt x="624" y="1812"/>
                </a:lnTo>
                <a:lnTo>
                  <a:pt x="616" y="1823"/>
                </a:lnTo>
                <a:lnTo>
                  <a:pt x="610" y="1834"/>
                </a:lnTo>
                <a:lnTo>
                  <a:pt x="604" y="1847"/>
                </a:lnTo>
                <a:lnTo>
                  <a:pt x="598" y="1858"/>
                </a:lnTo>
                <a:lnTo>
                  <a:pt x="593" y="1872"/>
                </a:lnTo>
                <a:lnTo>
                  <a:pt x="590" y="1885"/>
                </a:lnTo>
                <a:lnTo>
                  <a:pt x="585" y="1899"/>
                </a:lnTo>
                <a:lnTo>
                  <a:pt x="583" y="1913"/>
                </a:lnTo>
                <a:lnTo>
                  <a:pt x="581" y="1928"/>
                </a:lnTo>
                <a:lnTo>
                  <a:pt x="579" y="1942"/>
                </a:lnTo>
                <a:lnTo>
                  <a:pt x="579" y="1957"/>
                </a:lnTo>
                <a:lnTo>
                  <a:pt x="578" y="1971"/>
                </a:lnTo>
                <a:lnTo>
                  <a:pt x="579" y="1986"/>
                </a:lnTo>
                <a:lnTo>
                  <a:pt x="580" y="2000"/>
                </a:lnTo>
                <a:lnTo>
                  <a:pt x="582" y="2014"/>
                </a:lnTo>
                <a:lnTo>
                  <a:pt x="582" y="2014"/>
                </a:lnTo>
                <a:lnTo>
                  <a:pt x="580" y="2016"/>
                </a:lnTo>
                <a:lnTo>
                  <a:pt x="578" y="2019"/>
                </a:lnTo>
                <a:lnTo>
                  <a:pt x="577" y="2021"/>
                </a:lnTo>
                <a:lnTo>
                  <a:pt x="576" y="2025"/>
                </a:lnTo>
                <a:lnTo>
                  <a:pt x="576" y="2025"/>
                </a:lnTo>
                <a:lnTo>
                  <a:pt x="588" y="2048"/>
                </a:lnTo>
                <a:lnTo>
                  <a:pt x="601" y="2069"/>
                </a:lnTo>
                <a:lnTo>
                  <a:pt x="616" y="2090"/>
                </a:lnTo>
                <a:lnTo>
                  <a:pt x="632" y="2109"/>
                </a:lnTo>
                <a:lnTo>
                  <a:pt x="649" y="2126"/>
                </a:lnTo>
                <a:lnTo>
                  <a:pt x="667" y="2143"/>
                </a:lnTo>
                <a:lnTo>
                  <a:pt x="685" y="2159"/>
                </a:lnTo>
                <a:lnTo>
                  <a:pt x="704" y="2175"/>
                </a:lnTo>
                <a:lnTo>
                  <a:pt x="704" y="2175"/>
                </a:lnTo>
                <a:lnTo>
                  <a:pt x="708" y="2156"/>
                </a:lnTo>
                <a:lnTo>
                  <a:pt x="715" y="2138"/>
                </a:lnTo>
                <a:lnTo>
                  <a:pt x="722" y="2123"/>
                </a:lnTo>
                <a:lnTo>
                  <a:pt x="732" y="2108"/>
                </a:lnTo>
                <a:lnTo>
                  <a:pt x="742" y="2094"/>
                </a:lnTo>
                <a:lnTo>
                  <a:pt x="753" y="2081"/>
                </a:lnTo>
                <a:lnTo>
                  <a:pt x="765" y="2069"/>
                </a:lnTo>
                <a:lnTo>
                  <a:pt x="777" y="2058"/>
                </a:lnTo>
                <a:lnTo>
                  <a:pt x="803" y="2036"/>
                </a:lnTo>
                <a:lnTo>
                  <a:pt x="816" y="2024"/>
                </a:lnTo>
                <a:lnTo>
                  <a:pt x="827" y="2013"/>
                </a:lnTo>
                <a:lnTo>
                  <a:pt x="839" y="2001"/>
                </a:lnTo>
                <a:lnTo>
                  <a:pt x="850" y="1988"/>
                </a:lnTo>
                <a:lnTo>
                  <a:pt x="858" y="1974"/>
                </a:lnTo>
                <a:lnTo>
                  <a:pt x="867" y="1959"/>
                </a:lnTo>
                <a:lnTo>
                  <a:pt x="867" y="1959"/>
                </a:lnTo>
                <a:lnTo>
                  <a:pt x="877" y="1939"/>
                </a:lnTo>
                <a:lnTo>
                  <a:pt x="885" y="1915"/>
                </a:lnTo>
                <a:lnTo>
                  <a:pt x="895" y="1891"/>
                </a:lnTo>
                <a:lnTo>
                  <a:pt x="901" y="1865"/>
                </a:lnTo>
                <a:lnTo>
                  <a:pt x="904" y="1851"/>
                </a:lnTo>
                <a:lnTo>
                  <a:pt x="907" y="1837"/>
                </a:lnTo>
                <a:lnTo>
                  <a:pt x="908" y="1823"/>
                </a:lnTo>
                <a:lnTo>
                  <a:pt x="909" y="1809"/>
                </a:lnTo>
                <a:lnTo>
                  <a:pt x="909" y="1795"/>
                </a:lnTo>
                <a:lnTo>
                  <a:pt x="907" y="1780"/>
                </a:lnTo>
                <a:lnTo>
                  <a:pt x="904" y="1766"/>
                </a:lnTo>
                <a:lnTo>
                  <a:pt x="900" y="1751"/>
                </a:lnTo>
                <a:lnTo>
                  <a:pt x="900" y="1751"/>
                </a:lnTo>
                <a:lnTo>
                  <a:pt x="895" y="1747"/>
                </a:lnTo>
                <a:lnTo>
                  <a:pt x="891" y="1743"/>
                </a:lnTo>
                <a:lnTo>
                  <a:pt x="883" y="1732"/>
                </a:lnTo>
                <a:lnTo>
                  <a:pt x="879" y="1728"/>
                </a:lnTo>
                <a:lnTo>
                  <a:pt x="873" y="1724"/>
                </a:lnTo>
                <a:lnTo>
                  <a:pt x="867" y="1721"/>
                </a:lnTo>
                <a:lnTo>
                  <a:pt x="858" y="1720"/>
                </a:lnTo>
                <a:lnTo>
                  <a:pt x="858" y="1720"/>
                </a:lnTo>
                <a:lnTo>
                  <a:pt x="859" y="1734"/>
                </a:lnTo>
                <a:lnTo>
                  <a:pt x="859" y="1747"/>
                </a:lnTo>
                <a:lnTo>
                  <a:pt x="859" y="1758"/>
                </a:lnTo>
                <a:lnTo>
                  <a:pt x="859" y="1764"/>
                </a:lnTo>
                <a:lnTo>
                  <a:pt x="861" y="1770"/>
                </a:lnTo>
                <a:lnTo>
                  <a:pt x="861" y="177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76A5C8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76A5C8"/>
              </a:solidFill>
            </a:endParaRPr>
          </a:p>
        </p:txBody>
      </p:sp>
      <p:grpSp>
        <p:nvGrpSpPr>
          <p:cNvPr id="162" name="组合 161"/>
          <p:cNvGrpSpPr/>
          <p:nvPr/>
        </p:nvGrpSpPr>
        <p:grpSpPr>
          <a:xfrm>
            <a:off x="2594369" y="3928590"/>
            <a:ext cx="938213" cy="833439"/>
            <a:chOff x="4087813" y="0"/>
            <a:chExt cx="938213" cy="690563"/>
          </a:xfrm>
        </p:grpSpPr>
        <p:sp>
          <p:nvSpPr>
            <p:cNvPr id="163" name="Freeform 28"/>
            <p:cNvSpPr/>
            <p:nvPr/>
          </p:nvSpPr>
          <p:spPr bwMode="auto">
            <a:xfrm>
              <a:off x="4689476" y="66675"/>
              <a:ext cx="15875" cy="3810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3" y="4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7" y="13"/>
                </a:cxn>
                <a:cxn ang="0">
                  <a:pos x="18" y="23"/>
                </a:cxn>
                <a:cxn ang="0">
                  <a:pos x="24" y="41"/>
                </a:cxn>
                <a:cxn ang="0">
                  <a:pos x="26" y="50"/>
                </a:cxn>
                <a:cxn ang="0">
                  <a:pos x="27" y="57"/>
                </a:cxn>
                <a:cxn ang="0">
                  <a:pos x="28" y="65"/>
                </a:cxn>
                <a:cxn ang="0">
                  <a:pos x="27" y="71"/>
                </a:cxn>
                <a:cxn ang="0">
                  <a:pos x="27" y="71"/>
                </a:cxn>
                <a:cxn ang="0">
                  <a:pos x="24" y="69"/>
                </a:cxn>
                <a:cxn ang="0">
                  <a:pos x="21" y="66"/>
                </a:cxn>
                <a:cxn ang="0">
                  <a:pos x="17" y="58"/>
                </a:cxn>
                <a:cxn ang="0">
                  <a:pos x="14" y="51"/>
                </a:cxn>
                <a:cxn ang="0">
                  <a:pos x="12" y="41"/>
                </a:cxn>
                <a:cxn ang="0">
                  <a:pos x="8" y="24"/>
                </a:cxn>
                <a:cxn ang="0">
                  <a:pos x="5" y="15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8" h="71">
                  <a:moveTo>
                    <a:pt x="2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3" y="4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13"/>
                  </a:lnTo>
                  <a:lnTo>
                    <a:pt x="18" y="23"/>
                  </a:lnTo>
                  <a:lnTo>
                    <a:pt x="24" y="41"/>
                  </a:lnTo>
                  <a:lnTo>
                    <a:pt x="26" y="50"/>
                  </a:lnTo>
                  <a:lnTo>
                    <a:pt x="27" y="57"/>
                  </a:lnTo>
                  <a:lnTo>
                    <a:pt x="28" y="65"/>
                  </a:lnTo>
                  <a:lnTo>
                    <a:pt x="27" y="71"/>
                  </a:lnTo>
                  <a:lnTo>
                    <a:pt x="27" y="71"/>
                  </a:lnTo>
                  <a:lnTo>
                    <a:pt x="24" y="69"/>
                  </a:lnTo>
                  <a:lnTo>
                    <a:pt x="21" y="66"/>
                  </a:lnTo>
                  <a:lnTo>
                    <a:pt x="17" y="58"/>
                  </a:lnTo>
                  <a:lnTo>
                    <a:pt x="14" y="51"/>
                  </a:lnTo>
                  <a:lnTo>
                    <a:pt x="12" y="41"/>
                  </a:lnTo>
                  <a:lnTo>
                    <a:pt x="8" y="24"/>
                  </a:lnTo>
                  <a:lnTo>
                    <a:pt x="5" y="1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64" name="Freeform 29"/>
            <p:cNvSpPr/>
            <p:nvPr/>
          </p:nvSpPr>
          <p:spPr bwMode="auto">
            <a:xfrm>
              <a:off x="4714876" y="68263"/>
              <a:ext cx="9525" cy="30163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16" y="11"/>
                </a:cxn>
                <a:cxn ang="0">
                  <a:pos x="17" y="19"/>
                </a:cxn>
                <a:cxn ang="0">
                  <a:pos x="18" y="33"/>
                </a:cxn>
                <a:cxn ang="0">
                  <a:pos x="18" y="39"/>
                </a:cxn>
                <a:cxn ang="0">
                  <a:pos x="18" y="45"/>
                </a:cxn>
                <a:cxn ang="0">
                  <a:pos x="17" y="51"/>
                </a:cxn>
                <a:cxn ang="0">
                  <a:pos x="15" y="56"/>
                </a:cxn>
                <a:cxn ang="0">
                  <a:pos x="15" y="56"/>
                </a:cxn>
                <a:cxn ang="0">
                  <a:pos x="11" y="52"/>
                </a:cxn>
                <a:cxn ang="0">
                  <a:pos x="8" y="46"/>
                </a:cxn>
                <a:cxn ang="0">
                  <a:pos x="6" y="39"/>
                </a:cxn>
                <a:cxn ang="0">
                  <a:pos x="6" y="32"/>
                </a:cxn>
                <a:cxn ang="0">
                  <a:pos x="3" y="16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6" y="4"/>
                </a:cxn>
                <a:cxn ang="0">
                  <a:pos x="16" y="4"/>
                </a:cxn>
              </a:cxnLst>
              <a:rect l="0" t="0" r="r" b="b"/>
              <a:pathLst>
                <a:path w="18" h="56">
                  <a:moveTo>
                    <a:pt x="16" y="4"/>
                  </a:moveTo>
                  <a:lnTo>
                    <a:pt x="16" y="4"/>
                  </a:lnTo>
                  <a:lnTo>
                    <a:pt x="16" y="11"/>
                  </a:lnTo>
                  <a:lnTo>
                    <a:pt x="17" y="19"/>
                  </a:lnTo>
                  <a:lnTo>
                    <a:pt x="18" y="33"/>
                  </a:lnTo>
                  <a:lnTo>
                    <a:pt x="18" y="39"/>
                  </a:lnTo>
                  <a:lnTo>
                    <a:pt x="18" y="45"/>
                  </a:lnTo>
                  <a:lnTo>
                    <a:pt x="17" y="51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1" y="52"/>
                  </a:lnTo>
                  <a:lnTo>
                    <a:pt x="8" y="46"/>
                  </a:lnTo>
                  <a:lnTo>
                    <a:pt x="6" y="39"/>
                  </a:lnTo>
                  <a:lnTo>
                    <a:pt x="6" y="32"/>
                  </a:lnTo>
                  <a:lnTo>
                    <a:pt x="3" y="16"/>
                  </a:lnTo>
                  <a:lnTo>
                    <a:pt x="2" y="8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65" name="Freeform 30"/>
            <p:cNvSpPr/>
            <p:nvPr/>
          </p:nvSpPr>
          <p:spPr bwMode="auto">
            <a:xfrm>
              <a:off x="4775201" y="74613"/>
              <a:ext cx="7938" cy="285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8"/>
                </a:cxn>
                <a:cxn ang="0">
                  <a:pos x="14" y="15"/>
                </a:cxn>
                <a:cxn ang="0">
                  <a:pos x="14" y="28"/>
                </a:cxn>
                <a:cxn ang="0">
                  <a:pos x="10" y="56"/>
                </a:cxn>
                <a:cxn ang="0">
                  <a:pos x="10" y="56"/>
                </a:cxn>
                <a:cxn ang="0">
                  <a:pos x="6" y="55"/>
                </a:cxn>
                <a:cxn ang="0">
                  <a:pos x="4" y="54"/>
                </a:cxn>
                <a:cxn ang="0">
                  <a:pos x="2" y="52"/>
                </a:cxn>
                <a:cxn ang="0">
                  <a:pos x="1" y="48"/>
                </a:cxn>
                <a:cxn ang="0">
                  <a:pos x="0" y="42"/>
                </a:cxn>
                <a:cxn ang="0">
                  <a:pos x="0" y="33"/>
                </a:cxn>
                <a:cxn ang="0">
                  <a:pos x="2" y="15"/>
                </a:cxn>
                <a:cxn ang="0">
                  <a:pos x="3" y="7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4" h="56">
                  <a:moveTo>
                    <a:pt x="4" y="0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8"/>
                  </a:lnTo>
                  <a:lnTo>
                    <a:pt x="14" y="15"/>
                  </a:lnTo>
                  <a:lnTo>
                    <a:pt x="14" y="28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6" y="55"/>
                  </a:lnTo>
                  <a:lnTo>
                    <a:pt x="4" y="54"/>
                  </a:lnTo>
                  <a:lnTo>
                    <a:pt x="2" y="52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2" y="15"/>
                  </a:lnTo>
                  <a:lnTo>
                    <a:pt x="3" y="7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66" name="Freeform 31"/>
            <p:cNvSpPr/>
            <p:nvPr/>
          </p:nvSpPr>
          <p:spPr bwMode="auto">
            <a:xfrm>
              <a:off x="4672013" y="76200"/>
              <a:ext cx="14288" cy="30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1" y="8"/>
                </a:cxn>
                <a:cxn ang="0">
                  <a:pos x="14" y="15"/>
                </a:cxn>
                <a:cxn ang="0">
                  <a:pos x="21" y="29"/>
                </a:cxn>
                <a:cxn ang="0">
                  <a:pos x="25" y="37"/>
                </a:cxn>
                <a:cxn ang="0">
                  <a:pos x="27" y="44"/>
                </a:cxn>
                <a:cxn ang="0">
                  <a:pos x="28" y="51"/>
                </a:cxn>
                <a:cxn ang="0">
                  <a:pos x="26" y="57"/>
                </a:cxn>
                <a:cxn ang="0">
                  <a:pos x="26" y="57"/>
                </a:cxn>
                <a:cxn ang="0">
                  <a:pos x="24" y="56"/>
                </a:cxn>
                <a:cxn ang="0">
                  <a:pos x="22" y="56"/>
                </a:cxn>
                <a:cxn ang="0">
                  <a:pos x="22" y="57"/>
                </a:cxn>
                <a:cxn ang="0">
                  <a:pos x="22" y="57"/>
                </a:cxn>
                <a:cxn ang="0">
                  <a:pos x="15" y="44"/>
                </a:cxn>
                <a:cxn ang="0">
                  <a:pos x="7" y="30"/>
                </a:cxn>
                <a:cxn ang="0">
                  <a:pos x="4" y="23"/>
                </a:cxn>
                <a:cxn ang="0">
                  <a:pos x="1" y="15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8" h="57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8"/>
                  </a:lnTo>
                  <a:lnTo>
                    <a:pt x="14" y="15"/>
                  </a:lnTo>
                  <a:lnTo>
                    <a:pt x="21" y="29"/>
                  </a:lnTo>
                  <a:lnTo>
                    <a:pt x="25" y="37"/>
                  </a:lnTo>
                  <a:lnTo>
                    <a:pt x="27" y="44"/>
                  </a:lnTo>
                  <a:lnTo>
                    <a:pt x="28" y="51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4" y="56"/>
                  </a:lnTo>
                  <a:lnTo>
                    <a:pt x="22" y="56"/>
                  </a:lnTo>
                  <a:lnTo>
                    <a:pt x="22" y="57"/>
                  </a:lnTo>
                  <a:lnTo>
                    <a:pt x="22" y="57"/>
                  </a:lnTo>
                  <a:lnTo>
                    <a:pt x="15" y="44"/>
                  </a:lnTo>
                  <a:lnTo>
                    <a:pt x="7" y="30"/>
                  </a:lnTo>
                  <a:lnTo>
                    <a:pt x="4" y="23"/>
                  </a:lnTo>
                  <a:lnTo>
                    <a:pt x="1" y="15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67" name="Freeform 32"/>
            <p:cNvSpPr/>
            <p:nvPr/>
          </p:nvSpPr>
          <p:spPr bwMode="auto">
            <a:xfrm>
              <a:off x="4792663" y="77788"/>
              <a:ext cx="11113" cy="2857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16"/>
                </a:cxn>
                <a:cxn ang="0">
                  <a:pos x="19" y="24"/>
                </a:cxn>
                <a:cxn ang="0">
                  <a:pos x="18" y="33"/>
                </a:cxn>
                <a:cxn ang="0">
                  <a:pos x="15" y="40"/>
                </a:cxn>
                <a:cxn ang="0">
                  <a:pos x="12" y="47"/>
                </a:cxn>
                <a:cxn ang="0">
                  <a:pos x="6" y="51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1" y="42"/>
                </a:cxn>
                <a:cxn ang="0">
                  <a:pos x="5" y="30"/>
                </a:cxn>
                <a:cxn ang="0">
                  <a:pos x="9" y="16"/>
                </a:cxn>
                <a:cxn ang="0">
                  <a:pos x="10" y="8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0" h="54">
                  <a:moveTo>
                    <a:pt x="10" y="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6"/>
                  </a:lnTo>
                  <a:lnTo>
                    <a:pt x="19" y="24"/>
                  </a:lnTo>
                  <a:lnTo>
                    <a:pt x="18" y="33"/>
                  </a:lnTo>
                  <a:lnTo>
                    <a:pt x="15" y="40"/>
                  </a:lnTo>
                  <a:lnTo>
                    <a:pt x="12" y="47"/>
                  </a:lnTo>
                  <a:lnTo>
                    <a:pt x="6" y="51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2"/>
                  </a:lnTo>
                  <a:lnTo>
                    <a:pt x="5" y="30"/>
                  </a:lnTo>
                  <a:lnTo>
                    <a:pt x="9" y="16"/>
                  </a:lnTo>
                  <a:lnTo>
                    <a:pt x="10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68" name="Freeform 33"/>
            <p:cNvSpPr/>
            <p:nvPr/>
          </p:nvSpPr>
          <p:spPr bwMode="auto">
            <a:xfrm>
              <a:off x="4656138" y="82550"/>
              <a:ext cx="14288" cy="238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13" y="10"/>
                </a:cxn>
                <a:cxn ang="0">
                  <a:pos x="18" y="16"/>
                </a:cxn>
                <a:cxn ang="0">
                  <a:pos x="21" y="23"/>
                </a:cxn>
                <a:cxn ang="0">
                  <a:pos x="25" y="29"/>
                </a:cxn>
                <a:cxn ang="0">
                  <a:pos x="25" y="35"/>
                </a:cxn>
                <a:cxn ang="0">
                  <a:pos x="24" y="38"/>
                </a:cxn>
                <a:cxn ang="0">
                  <a:pos x="23" y="40"/>
                </a:cxn>
                <a:cxn ang="0">
                  <a:pos x="20" y="42"/>
                </a:cxn>
                <a:cxn ang="0">
                  <a:pos x="17" y="43"/>
                </a:cxn>
                <a:cxn ang="0">
                  <a:pos x="17" y="43"/>
                </a:cxn>
                <a:cxn ang="0">
                  <a:pos x="11" y="35"/>
                </a:cxn>
                <a:cxn ang="0">
                  <a:pos x="4" y="24"/>
                </a:cxn>
                <a:cxn ang="0">
                  <a:pos x="2" y="19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25" h="43">
                  <a:moveTo>
                    <a:pt x="1" y="0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3" y="10"/>
                  </a:lnTo>
                  <a:lnTo>
                    <a:pt x="18" y="16"/>
                  </a:lnTo>
                  <a:lnTo>
                    <a:pt x="21" y="23"/>
                  </a:lnTo>
                  <a:lnTo>
                    <a:pt x="25" y="29"/>
                  </a:lnTo>
                  <a:lnTo>
                    <a:pt x="25" y="35"/>
                  </a:lnTo>
                  <a:lnTo>
                    <a:pt x="24" y="38"/>
                  </a:lnTo>
                  <a:lnTo>
                    <a:pt x="23" y="40"/>
                  </a:lnTo>
                  <a:lnTo>
                    <a:pt x="20" y="42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1" y="35"/>
                  </a:lnTo>
                  <a:lnTo>
                    <a:pt x="4" y="24"/>
                  </a:lnTo>
                  <a:lnTo>
                    <a:pt x="2" y="19"/>
                  </a:lnTo>
                  <a:lnTo>
                    <a:pt x="1" y="12"/>
                  </a:lnTo>
                  <a:lnTo>
                    <a:pt x="0" y="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69" name="Freeform 34"/>
            <p:cNvSpPr/>
            <p:nvPr/>
          </p:nvSpPr>
          <p:spPr bwMode="auto">
            <a:xfrm>
              <a:off x="4810126" y="84138"/>
              <a:ext cx="11113" cy="2698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23" y="6"/>
                </a:cxn>
                <a:cxn ang="0">
                  <a:pos x="23" y="13"/>
                </a:cxn>
                <a:cxn ang="0">
                  <a:pos x="23" y="22"/>
                </a:cxn>
                <a:cxn ang="0">
                  <a:pos x="21" y="31"/>
                </a:cxn>
                <a:cxn ang="0">
                  <a:pos x="17" y="38"/>
                </a:cxn>
                <a:cxn ang="0">
                  <a:pos x="13" y="45"/>
                </a:cxn>
                <a:cxn ang="0">
                  <a:pos x="10" y="47"/>
                </a:cxn>
                <a:cxn ang="0">
                  <a:pos x="8" y="49"/>
                </a:cxn>
                <a:cxn ang="0">
                  <a:pos x="3" y="5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3" y="45"/>
                </a:cxn>
                <a:cxn ang="0">
                  <a:pos x="6" y="38"/>
                </a:cxn>
                <a:cxn ang="0">
                  <a:pos x="9" y="24"/>
                </a:cxn>
                <a:cxn ang="0">
                  <a:pos x="13" y="10"/>
                </a:cxn>
                <a:cxn ang="0">
                  <a:pos x="16" y="5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23" h="50">
                  <a:moveTo>
                    <a:pt x="21" y="0"/>
                  </a:moveTo>
                  <a:lnTo>
                    <a:pt x="21" y="0"/>
                  </a:lnTo>
                  <a:lnTo>
                    <a:pt x="23" y="6"/>
                  </a:lnTo>
                  <a:lnTo>
                    <a:pt x="23" y="13"/>
                  </a:lnTo>
                  <a:lnTo>
                    <a:pt x="23" y="22"/>
                  </a:lnTo>
                  <a:lnTo>
                    <a:pt x="21" y="31"/>
                  </a:lnTo>
                  <a:lnTo>
                    <a:pt x="17" y="38"/>
                  </a:lnTo>
                  <a:lnTo>
                    <a:pt x="13" y="45"/>
                  </a:lnTo>
                  <a:lnTo>
                    <a:pt x="10" y="47"/>
                  </a:lnTo>
                  <a:lnTo>
                    <a:pt x="8" y="49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3" y="45"/>
                  </a:lnTo>
                  <a:lnTo>
                    <a:pt x="6" y="38"/>
                  </a:lnTo>
                  <a:lnTo>
                    <a:pt x="9" y="24"/>
                  </a:lnTo>
                  <a:lnTo>
                    <a:pt x="13" y="10"/>
                  </a:lnTo>
                  <a:lnTo>
                    <a:pt x="16" y="5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70" name="Freeform 35"/>
            <p:cNvSpPr/>
            <p:nvPr/>
          </p:nvSpPr>
          <p:spPr bwMode="auto">
            <a:xfrm>
              <a:off x="4827588" y="90488"/>
              <a:ext cx="17463" cy="26988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3" y="0"/>
                </a:cxn>
                <a:cxn ang="0">
                  <a:pos x="31" y="9"/>
                </a:cxn>
                <a:cxn ang="0">
                  <a:pos x="28" y="16"/>
                </a:cxn>
                <a:cxn ang="0">
                  <a:pos x="25" y="24"/>
                </a:cxn>
                <a:cxn ang="0">
                  <a:pos x="22" y="30"/>
                </a:cxn>
                <a:cxn ang="0">
                  <a:pos x="18" y="37"/>
                </a:cxn>
                <a:cxn ang="0">
                  <a:pos x="12" y="42"/>
                </a:cxn>
                <a:cxn ang="0">
                  <a:pos x="7" y="46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6" y="35"/>
                </a:cxn>
                <a:cxn ang="0">
                  <a:pos x="9" y="26"/>
                </a:cxn>
                <a:cxn ang="0">
                  <a:pos x="12" y="19"/>
                </a:cxn>
                <a:cxn ang="0">
                  <a:pos x="16" y="12"/>
                </a:cxn>
                <a:cxn ang="0">
                  <a:pos x="22" y="7"/>
                </a:cxn>
                <a:cxn ang="0">
                  <a:pos x="27" y="3"/>
                </a:cxn>
                <a:cxn ang="0">
                  <a:pos x="33" y="0"/>
                </a:cxn>
                <a:cxn ang="0">
                  <a:pos x="33" y="0"/>
                </a:cxn>
              </a:cxnLst>
              <a:rect l="0" t="0" r="r" b="b"/>
              <a:pathLst>
                <a:path w="33" h="51">
                  <a:moveTo>
                    <a:pt x="33" y="0"/>
                  </a:moveTo>
                  <a:lnTo>
                    <a:pt x="33" y="0"/>
                  </a:lnTo>
                  <a:lnTo>
                    <a:pt x="31" y="9"/>
                  </a:lnTo>
                  <a:lnTo>
                    <a:pt x="28" y="16"/>
                  </a:lnTo>
                  <a:lnTo>
                    <a:pt x="25" y="24"/>
                  </a:lnTo>
                  <a:lnTo>
                    <a:pt x="22" y="30"/>
                  </a:lnTo>
                  <a:lnTo>
                    <a:pt x="18" y="37"/>
                  </a:lnTo>
                  <a:lnTo>
                    <a:pt x="12" y="42"/>
                  </a:lnTo>
                  <a:lnTo>
                    <a:pt x="7" y="46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6" y="35"/>
                  </a:lnTo>
                  <a:lnTo>
                    <a:pt x="9" y="26"/>
                  </a:lnTo>
                  <a:lnTo>
                    <a:pt x="12" y="19"/>
                  </a:lnTo>
                  <a:lnTo>
                    <a:pt x="16" y="12"/>
                  </a:lnTo>
                  <a:lnTo>
                    <a:pt x="22" y="7"/>
                  </a:lnTo>
                  <a:lnTo>
                    <a:pt x="27" y="3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71" name="Freeform 36"/>
            <p:cNvSpPr/>
            <p:nvPr/>
          </p:nvSpPr>
          <p:spPr bwMode="auto">
            <a:xfrm>
              <a:off x="4605338" y="92075"/>
              <a:ext cx="22225" cy="285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21" y="12"/>
                </a:cxn>
                <a:cxn ang="0">
                  <a:pos x="30" y="25"/>
                </a:cxn>
                <a:cxn ang="0">
                  <a:pos x="37" y="38"/>
                </a:cxn>
                <a:cxn ang="0">
                  <a:pos x="39" y="44"/>
                </a:cxn>
                <a:cxn ang="0">
                  <a:pos x="40" y="52"/>
                </a:cxn>
                <a:cxn ang="0">
                  <a:pos x="40" y="52"/>
                </a:cxn>
                <a:cxn ang="0">
                  <a:pos x="34" y="48"/>
                </a:cxn>
                <a:cxn ang="0">
                  <a:pos x="28" y="42"/>
                </a:cxn>
                <a:cxn ang="0">
                  <a:pos x="22" y="37"/>
                </a:cxn>
                <a:cxn ang="0">
                  <a:pos x="18" y="31"/>
                </a:cxn>
                <a:cxn ang="0">
                  <a:pos x="9" y="18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40" h="52">
                  <a:moveTo>
                    <a:pt x="14" y="0"/>
                  </a:moveTo>
                  <a:lnTo>
                    <a:pt x="14" y="0"/>
                  </a:lnTo>
                  <a:lnTo>
                    <a:pt x="21" y="12"/>
                  </a:lnTo>
                  <a:lnTo>
                    <a:pt x="30" y="25"/>
                  </a:lnTo>
                  <a:lnTo>
                    <a:pt x="37" y="38"/>
                  </a:lnTo>
                  <a:lnTo>
                    <a:pt x="39" y="44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34" y="48"/>
                  </a:lnTo>
                  <a:lnTo>
                    <a:pt x="28" y="42"/>
                  </a:lnTo>
                  <a:lnTo>
                    <a:pt x="22" y="37"/>
                  </a:lnTo>
                  <a:lnTo>
                    <a:pt x="18" y="31"/>
                  </a:lnTo>
                  <a:lnTo>
                    <a:pt x="9" y="1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72" name="Freeform 37"/>
            <p:cNvSpPr/>
            <p:nvPr/>
          </p:nvSpPr>
          <p:spPr bwMode="auto">
            <a:xfrm>
              <a:off x="4591051" y="107950"/>
              <a:ext cx="17463" cy="19050"/>
            </a:xfrm>
            <a:custGeom>
              <a:avLst/>
              <a:gdLst/>
              <a:ahLst/>
              <a:cxnLst>
                <a:cxn ang="0">
                  <a:pos x="34" y="34"/>
                </a:cxn>
                <a:cxn ang="0">
                  <a:pos x="34" y="34"/>
                </a:cxn>
                <a:cxn ang="0">
                  <a:pos x="30" y="33"/>
                </a:cxn>
                <a:cxn ang="0">
                  <a:pos x="24" y="31"/>
                </a:cxn>
                <a:cxn ang="0">
                  <a:pos x="18" y="27"/>
                </a:cxn>
                <a:cxn ang="0">
                  <a:pos x="13" y="24"/>
                </a:cxn>
                <a:cxn ang="0">
                  <a:pos x="7" y="20"/>
                </a:cxn>
                <a:cxn ang="0">
                  <a:pos x="3" y="16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12" y="2"/>
                </a:cxn>
                <a:cxn ang="0">
                  <a:pos x="18" y="7"/>
                </a:cxn>
                <a:cxn ang="0">
                  <a:pos x="24" y="13"/>
                </a:cxn>
                <a:cxn ang="0">
                  <a:pos x="30" y="21"/>
                </a:cxn>
                <a:cxn ang="0">
                  <a:pos x="33" y="28"/>
                </a:cxn>
                <a:cxn ang="0">
                  <a:pos x="34" y="32"/>
                </a:cxn>
                <a:cxn ang="0">
                  <a:pos x="34" y="34"/>
                </a:cxn>
                <a:cxn ang="0">
                  <a:pos x="34" y="34"/>
                </a:cxn>
              </a:cxnLst>
              <a:rect l="0" t="0" r="r" b="b"/>
              <a:pathLst>
                <a:path w="34" h="34">
                  <a:moveTo>
                    <a:pt x="34" y="34"/>
                  </a:moveTo>
                  <a:lnTo>
                    <a:pt x="34" y="34"/>
                  </a:lnTo>
                  <a:lnTo>
                    <a:pt x="30" y="33"/>
                  </a:lnTo>
                  <a:lnTo>
                    <a:pt x="24" y="31"/>
                  </a:lnTo>
                  <a:lnTo>
                    <a:pt x="18" y="27"/>
                  </a:lnTo>
                  <a:lnTo>
                    <a:pt x="13" y="24"/>
                  </a:lnTo>
                  <a:lnTo>
                    <a:pt x="7" y="20"/>
                  </a:lnTo>
                  <a:lnTo>
                    <a:pt x="3" y="16"/>
                  </a:lnTo>
                  <a:lnTo>
                    <a:pt x="1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8" y="7"/>
                  </a:lnTo>
                  <a:lnTo>
                    <a:pt x="24" y="13"/>
                  </a:lnTo>
                  <a:lnTo>
                    <a:pt x="30" y="21"/>
                  </a:lnTo>
                  <a:lnTo>
                    <a:pt x="33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73" name="Freeform 38"/>
            <p:cNvSpPr/>
            <p:nvPr/>
          </p:nvSpPr>
          <p:spPr bwMode="auto">
            <a:xfrm>
              <a:off x="4575176" y="119063"/>
              <a:ext cx="22225" cy="19050"/>
            </a:xfrm>
            <a:custGeom>
              <a:avLst/>
              <a:gdLst/>
              <a:ahLst/>
              <a:cxnLst>
                <a:cxn ang="0">
                  <a:pos x="42" y="37"/>
                </a:cxn>
                <a:cxn ang="0">
                  <a:pos x="42" y="37"/>
                </a:cxn>
                <a:cxn ang="0">
                  <a:pos x="35" y="36"/>
                </a:cxn>
                <a:cxn ang="0">
                  <a:pos x="29" y="34"/>
                </a:cxn>
                <a:cxn ang="0">
                  <a:pos x="23" y="30"/>
                </a:cxn>
                <a:cxn ang="0">
                  <a:pos x="18" y="25"/>
                </a:cxn>
                <a:cxn ang="0">
                  <a:pos x="8" y="15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6" y="1"/>
                </a:cxn>
                <a:cxn ang="0">
                  <a:pos x="10" y="0"/>
                </a:cxn>
                <a:cxn ang="0">
                  <a:pos x="13" y="1"/>
                </a:cxn>
                <a:cxn ang="0">
                  <a:pos x="16" y="2"/>
                </a:cxn>
                <a:cxn ang="0">
                  <a:pos x="19" y="4"/>
                </a:cxn>
                <a:cxn ang="0">
                  <a:pos x="25" y="9"/>
                </a:cxn>
                <a:cxn ang="0">
                  <a:pos x="30" y="16"/>
                </a:cxn>
                <a:cxn ang="0">
                  <a:pos x="34" y="23"/>
                </a:cxn>
                <a:cxn ang="0">
                  <a:pos x="42" y="37"/>
                </a:cxn>
                <a:cxn ang="0">
                  <a:pos x="42" y="37"/>
                </a:cxn>
              </a:cxnLst>
              <a:rect l="0" t="0" r="r" b="b"/>
              <a:pathLst>
                <a:path w="42" h="37">
                  <a:moveTo>
                    <a:pt x="42" y="37"/>
                  </a:moveTo>
                  <a:lnTo>
                    <a:pt x="42" y="37"/>
                  </a:lnTo>
                  <a:lnTo>
                    <a:pt x="35" y="36"/>
                  </a:lnTo>
                  <a:lnTo>
                    <a:pt x="29" y="34"/>
                  </a:lnTo>
                  <a:lnTo>
                    <a:pt x="23" y="30"/>
                  </a:lnTo>
                  <a:lnTo>
                    <a:pt x="18" y="25"/>
                  </a:lnTo>
                  <a:lnTo>
                    <a:pt x="8" y="15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2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5" y="9"/>
                  </a:lnTo>
                  <a:lnTo>
                    <a:pt x="30" y="16"/>
                  </a:lnTo>
                  <a:lnTo>
                    <a:pt x="34" y="23"/>
                  </a:lnTo>
                  <a:lnTo>
                    <a:pt x="42" y="37"/>
                  </a:lnTo>
                  <a:lnTo>
                    <a:pt x="42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74" name="Freeform 39"/>
            <p:cNvSpPr/>
            <p:nvPr/>
          </p:nvSpPr>
          <p:spPr bwMode="auto">
            <a:xfrm>
              <a:off x="4864101" y="119063"/>
              <a:ext cx="20638" cy="2698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0"/>
                </a:cxn>
                <a:cxn ang="0">
                  <a:pos x="38" y="7"/>
                </a:cxn>
                <a:cxn ang="0">
                  <a:pos x="36" y="15"/>
                </a:cxn>
                <a:cxn ang="0">
                  <a:pos x="32" y="21"/>
                </a:cxn>
                <a:cxn ang="0">
                  <a:pos x="27" y="28"/>
                </a:cxn>
                <a:cxn ang="0">
                  <a:pos x="20" y="34"/>
                </a:cxn>
                <a:cxn ang="0">
                  <a:pos x="14" y="39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5" y="35"/>
                </a:cxn>
                <a:cxn ang="0">
                  <a:pos x="9" y="28"/>
                </a:cxn>
                <a:cxn ang="0">
                  <a:pos x="13" y="20"/>
                </a:cxn>
                <a:cxn ang="0">
                  <a:pos x="17" y="13"/>
                </a:cxn>
                <a:cxn ang="0">
                  <a:pos x="24" y="7"/>
                </a:cxn>
                <a:cxn ang="0">
                  <a:pos x="30" y="2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38" h="50">
                  <a:moveTo>
                    <a:pt x="38" y="0"/>
                  </a:moveTo>
                  <a:lnTo>
                    <a:pt x="38" y="0"/>
                  </a:lnTo>
                  <a:lnTo>
                    <a:pt x="38" y="7"/>
                  </a:lnTo>
                  <a:lnTo>
                    <a:pt x="36" y="15"/>
                  </a:lnTo>
                  <a:lnTo>
                    <a:pt x="32" y="21"/>
                  </a:lnTo>
                  <a:lnTo>
                    <a:pt x="27" y="28"/>
                  </a:lnTo>
                  <a:lnTo>
                    <a:pt x="20" y="34"/>
                  </a:lnTo>
                  <a:lnTo>
                    <a:pt x="14" y="39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5" y="35"/>
                  </a:lnTo>
                  <a:lnTo>
                    <a:pt x="9" y="28"/>
                  </a:lnTo>
                  <a:lnTo>
                    <a:pt x="13" y="20"/>
                  </a:lnTo>
                  <a:lnTo>
                    <a:pt x="17" y="13"/>
                  </a:lnTo>
                  <a:lnTo>
                    <a:pt x="24" y="7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75" name="Freeform 40"/>
            <p:cNvSpPr/>
            <p:nvPr/>
          </p:nvSpPr>
          <p:spPr bwMode="auto">
            <a:xfrm>
              <a:off x="4564063" y="127000"/>
              <a:ext cx="23813" cy="20638"/>
            </a:xfrm>
            <a:custGeom>
              <a:avLst/>
              <a:gdLst/>
              <a:ahLst/>
              <a:cxnLst>
                <a:cxn ang="0">
                  <a:pos x="43" y="40"/>
                </a:cxn>
                <a:cxn ang="0">
                  <a:pos x="43" y="40"/>
                </a:cxn>
                <a:cxn ang="0">
                  <a:pos x="37" y="38"/>
                </a:cxn>
                <a:cxn ang="0">
                  <a:pos x="31" y="35"/>
                </a:cxn>
                <a:cxn ang="0">
                  <a:pos x="25" y="32"/>
                </a:cxn>
                <a:cxn ang="0">
                  <a:pos x="19" y="27"/>
                </a:cxn>
                <a:cxn ang="0">
                  <a:pos x="13" y="21"/>
                </a:cxn>
                <a:cxn ang="0">
                  <a:pos x="8" y="16"/>
                </a:cxn>
                <a:cxn ang="0">
                  <a:pos x="3" y="9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12" y="2"/>
                </a:cxn>
                <a:cxn ang="0">
                  <a:pos x="19" y="6"/>
                </a:cxn>
                <a:cxn ang="0">
                  <a:pos x="25" y="12"/>
                </a:cxn>
                <a:cxn ang="0">
                  <a:pos x="31" y="17"/>
                </a:cxn>
                <a:cxn ang="0">
                  <a:pos x="35" y="22"/>
                </a:cxn>
                <a:cxn ang="0">
                  <a:pos x="38" y="29"/>
                </a:cxn>
                <a:cxn ang="0">
                  <a:pos x="41" y="34"/>
                </a:cxn>
                <a:cxn ang="0">
                  <a:pos x="43" y="40"/>
                </a:cxn>
                <a:cxn ang="0">
                  <a:pos x="43" y="40"/>
                </a:cxn>
              </a:cxnLst>
              <a:rect l="0" t="0" r="r" b="b"/>
              <a:pathLst>
                <a:path w="43" h="40">
                  <a:moveTo>
                    <a:pt x="43" y="40"/>
                  </a:moveTo>
                  <a:lnTo>
                    <a:pt x="43" y="40"/>
                  </a:lnTo>
                  <a:lnTo>
                    <a:pt x="37" y="38"/>
                  </a:lnTo>
                  <a:lnTo>
                    <a:pt x="31" y="35"/>
                  </a:lnTo>
                  <a:lnTo>
                    <a:pt x="25" y="32"/>
                  </a:lnTo>
                  <a:lnTo>
                    <a:pt x="19" y="27"/>
                  </a:lnTo>
                  <a:lnTo>
                    <a:pt x="13" y="21"/>
                  </a:lnTo>
                  <a:lnTo>
                    <a:pt x="8" y="16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12" y="2"/>
                  </a:lnTo>
                  <a:lnTo>
                    <a:pt x="19" y="6"/>
                  </a:lnTo>
                  <a:lnTo>
                    <a:pt x="25" y="12"/>
                  </a:lnTo>
                  <a:lnTo>
                    <a:pt x="31" y="17"/>
                  </a:lnTo>
                  <a:lnTo>
                    <a:pt x="35" y="22"/>
                  </a:lnTo>
                  <a:lnTo>
                    <a:pt x="38" y="29"/>
                  </a:lnTo>
                  <a:lnTo>
                    <a:pt x="41" y="34"/>
                  </a:lnTo>
                  <a:lnTo>
                    <a:pt x="43" y="40"/>
                  </a:lnTo>
                  <a:lnTo>
                    <a:pt x="43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76" name="Freeform 41"/>
            <p:cNvSpPr/>
            <p:nvPr/>
          </p:nvSpPr>
          <p:spPr bwMode="auto">
            <a:xfrm>
              <a:off x="4881563" y="136525"/>
              <a:ext cx="22225" cy="23813"/>
            </a:xfrm>
            <a:custGeom>
              <a:avLst/>
              <a:gdLst/>
              <a:ahLst/>
              <a:cxnLst>
                <a:cxn ang="0">
                  <a:pos x="43" y="7"/>
                </a:cxn>
                <a:cxn ang="0">
                  <a:pos x="43" y="7"/>
                </a:cxn>
                <a:cxn ang="0">
                  <a:pos x="35" y="21"/>
                </a:cxn>
                <a:cxn ang="0">
                  <a:pos x="31" y="28"/>
                </a:cxn>
                <a:cxn ang="0">
                  <a:pos x="26" y="33"/>
                </a:cxn>
                <a:cxn ang="0">
                  <a:pos x="19" y="39"/>
                </a:cxn>
                <a:cxn ang="0">
                  <a:pos x="14" y="43"/>
                </a:cxn>
                <a:cxn ang="0">
                  <a:pos x="8" y="45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2" y="41"/>
                </a:cxn>
                <a:cxn ang="0">
                  <a:pos x="6" y="35"/>
                </a:cxn>
                <a:cxn ang="0">
                  <a:pos x="15" y="24"/>
                </a:cxn>
                <a:cxn ang="0">
                  <a:pos x="24" y="12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6" y="1"/>
                </a:cxn>
                <a:cxn ang="0">
                  <a:pos x="39" y="2"/>
                </a:cxn>
                <a:cxn ang="0">
                  <a:pos x="43" y="7"/>
                </a:cxn>
                <a:cxn ang="0">
                  <a:pos x="43" y="7"/>
                </a:cxn>
              </a:cxnLst>
              <a:rect l="0" t="0" r="r" b="b"/>
              <a:pathLst>
                <a:path w="43" h="46">
                  <a:moveTo>
                    <a:pt x="43" y="7"/>
                  </a:moveTo>
                  <a:lnTo>
                    <a:pt x="43" y="7"/>
                  </a:lnTo>
                  <a:lnTo>
                    <a:pt x="35" y="21"/>
                  </a:lnTo>
                  <a:lnTo>
                    <a:pt x="31" y="28"/>
                  </a:lnTo>
                  <a:lnTo>
                    <a:pt x="26" y="33"/>
                  </a:lnTo>
                  <a:lnTo>
                    <a:pt x="19" y="39"/>
                  </a:lnTo>
                  <a:lnTo>
                    <a:pt x="14" y="43"/>
                  </a:lnTo>
                  <a:lnTo>
                    <a:pt x="8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41"/>
                  </a:lnTo>
                  <a:lnTo>
                    <a:pt x="6" y="35"/>
                  </a:lnTo>
                  <a:lnTo>
                    <a:pt x="15" y="24"/>
                  </a:lnTo>
                  <a:lnTo>
                    <a:pt x="24" y="1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6" y="1"/>
                  </a:lnTo>
                  <a:lnTo>
                    <a:pt x="39" y="2"/>
                  </a:lnTo>
                  <a:lnTo>
                    <a:pt x="43" y="7"/>
                  </a:lnTo>
                  <a:lnTo>
                    <a:pt x="4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77" name="Freeform 42"/>
            <p:cNvSpPr>
              <a:spLocks noEditPoints="1"/>
            </p:cNvSpPr>
            <p:nvPr/>
          </p:nvSpPr>
          <p:spPr bwMode="auto">
            <a:xfrm>
              <a:off x="4592638" y="139700"/>
              <a:ext cx="298450" cy="228600"/>
            </a:xfrm>
            <a:custGeom>
              <a:avLst/>
              <a:gdLst/>
              <a:ahLst/>
              <a:cxnLst>
                <a:cxn ang="0">
                  <a:pos x="493" y="423"/>
                </a:cxn>
                <a:cxn ang="0">
                  <a:pos x="432" y="388"/>
                </a:cxn>
                <a:cxn ang="0">
                  <a:pos x="318" y="335"/>
                </a:cxn>
                <a:cxn ang="0">
                  <a:pos x="229" y="285"/>
                </a:cxn>
                <a:cxn ang="0">
                  <a:pos x="175" y="261"/>
                </a:cxn>
                <a:cxn ang="0">
                  <a:pos x="152" y="244"/>
                </a:cxn>
                <a:cxn ang="0">
                  <a:pos x="105" y="224"/>
                </a:cxn>
                <a:cxn ang="0">
                  <a:pos x="73" y="203"/>
                </a:cxn>
                <a:cxn ang="0">
                  <a:pos x="50" y="196"/>
                </a:cxn>
                <a:cxn ang="0">
                  <a:pos x="27" y="181"/>
                </a:cxn>
                <a:cxn ang="0">
                  <a:pos x="14" y="176"/>
                </a:cxn>
                <a:cxn ang="0">
                  <a:pos x="0" y="176"/>
                </a:cxn>
                <a:cxn ang="0">
                  <a:pos x="7" y="153"/>
                </a:cxn>
                <a:cxn ang="0">
                  <a:pos x="33" y="120"/>
                </a:cxn>
                <a:cxn ang="0">
                  <a:pos x="76" y="71"/>
                </a:cxn>
                <a:cxn ang="0">
                  <a:pos x="131" y="34"/>
                </a:cxn>
                <a:cxn ang="0">
                  <a:pos x="196" y="11"/>
                </a:cxn>
                <a:cxn ang="0">
                  <a:pos x="252" y="7"/>
                </a:cxn>
                <a:cxn ang="0">
                  <a:pos x="260" y="0"/>
                </a:cxn>
                <a:cxn ang="0">
                  <a:pos x="325" y="6"/>
                </a:cxn>
                <a:cxn ang="0">
                  <a:pos x="401" y="25"/>
                </a:cxn>
                <a:cxn ang="0">
                  <a:pos x="422" y="38"/>
                </a:cxn>
                <a:cxn ang="0">
                  <a:pos x="440" y="52"/>
                </a:cxn>
                <a:cxn ang="0">
                  <a:pos x="495" y="99"/>
                </a:cxn>
                <a:cxn ang="0">
                  <a:pos x="538" y="159"/>
                </a:cxn>
                <a:cxn ang="0">
                  <a:pos x="562" y="229"/>
                </a:cxn>
                <a:cxn ang="0">
                  <a:pos x="562" y="285"/>
                </a:cxn>
                <a:cxn ang="0">
                  <a:pos x="546" y="359"/>
                </a:cxn>
                <a:cxn ang="0">
                  <a:pos x="516" y="431"/>
                </a:cxn>
                <a:cxn ang="0">
                  <a:pos x="541" y="305"/>
                </a:cxn>
                <a:cxn ang="0">
                  <a:pos x="547" y="245"/>
                </a:cxn>
                <a:cxn ang="0">
                  <a:pos x="541" y="210"/>
                </a:cxn>
                <a:cxn ang="0">
                  <a:pos x="532" y="199"/>
                </a:cxn>
                <a:cxn ang="0">
                  <a:pos x="523" y="166"/>
                </a:cxn>
                <a:cxn ang="0">
                  <a:pos x="501" y="133"/>
                </a:cxn>
                <a:cxn ang="0">
                  <a:pos x="464" y="93"/>
                </a:cxn>
                <a:cxn ang="0">
                  <a:pos x="434" y="75"/>
                </a:cxn>
                <a:cxn ang="0">
                  <a:pos x="404" y="59"/>
                </a:cxn>
                <a:cxn ang="0">
                  <a:pos x="377" y="41"/>
                </a:cxn>
                <a:cxn ang="0">
                  <a:pos x="314" y="28"/>
                </a:cxn>
                <a:cxn ang="0">
                  <a:pos x="244" y="27"/>
                </a:cxn>
                <a:cxn ang="0">
                  <a:pos x="200" y="35"/>
                </a:cxn>
                <a:cxn ang="0">
                  <a:pos x="105" y="75"/>
                </a:cxn>
                <a:cxn ang="0">
                  <a:pos x="53" y="121"/>
                </a:cxn>
                <a:cxn ang="0">
                  <a:pos x="45" y="174"/>
                </a:cxn>
                <a:cxn ang="0">
                  <a:pos x="144" y="223"/>
                </a:cxn>
                <a:cxn ang="0">
                  <a:pos x="191" y="247"/>
                </a:cxn>
                <a:cxn ang="0">
                  <a:pos x="237" y="269"/>
                </a:cxn>
                <a:cxn ang="0">
                  <a:pos x="284" y="294"/>
                </a:cxn>
                <a:cxn ang="0">
                  <a:pos x="328" y="320"/>
                </a:cxn>
                <a:cxn ang="0">
                  <a:pos x="375" y="340"/>
                </a:cxn>
                <a:cxn ang="0">
                  <a:pos x="389" y="352"/>
                </a:cxn>
                <a:cxn ang="0">
                  <a:pos x="410" y="357"/>
                </a:cxn>
                <a:cxn ang="0">
                  <a:pos x="427" y="368"/>
                </a:cxn>
                <a:cxn ang="0">
                  <a:pos x="441" y="377"/>
                </a:cxn>
                <a:cxn ang="0">
                  <a:pos x="454" y="381"/>
                </a:cxn>
                <a:cxn ang="0">
                  <a:pos x="502" y="407"/>
                </a:cxn>
                <a:cxn ang="0">
                  <a:pos x="526" y="373"/>
                </a:cxn>
                <a:cxn ang="0">
                  <a:pos x="532" y="331"/>
                </a:cxn>
              </a:cxnLst>
              <a:rect l="0" t="0" r="r" b="b"/>
              <a:pathLst>
                <a:path w="564" h="431">
                  <a:moveTo>
                    <a:pt x="516" y="431"/>
                  </a:moveTo>
                  <a:lnTo>
                    <a:pt x="516" y="431"/>
                  </a:lnTo>
                  <a:lnTo>
                    <a:pt x="504" y="428"/>
                  </a:lnTo>
                  <a:lnTo>
                    <a:pt x="493" y="423"/>
                  </a:lnTo>
                  <a:lnTo>
                    <a:pt x="482" y="418"/>
                  </a:lnTo>
                  <a:lnTo>
                    <a:pt x="472" y="413"/>
                  </a:lnTo>
                  <a:lnTo>
                    <a:pt x="452" y="400"/>
                  </a:lnTo>
                  <a:lnTo>
                    <a:pt x="432" y="388"/>
                  </a:lnTo>
                  <a:lnTo>
                    <a:pt x="432" y="388"/>
                  </a:lnTo>
                  <a:lnTo>
                    <a:pt x="394" y="370"/>
                  </a:lnTo>
                  <a:lnTo>
                    <a:pt x="356" y="353"/>
                  </a:lnTo>
                  <a:lnTo>
                    <a:pt x="318" y="335"/>
                  </a:lnTo>
                  <a:lnTo>
                    <a:pt x="280" y="315"/>
                  </a:lnTo>
                  <a:lnTo>
                    <a:pt x="280" y="315"/>
                  </a:lnTo>
                  <a:lnTo>
                    <a:pt x="255" y="300"/>
                  </a:lnTo>
                  <a:lnTo>
                    <a:pt x="229" y="285"/>
                  </a:lnTo>
                  <a:lnTo>
                    <a:pt x="216" y="278"/>
                  </a:lnTo>
                  <a:lnTo>
                    <a:pt x="204" y="271"/>
                  </a:lnTo>
                  <a:lnTo>
                    <a:pt x="190" y="265"/>
                  </a:lnTo>
                  <a:lnTo>
                    <a:pt x="175" y="261"/>
                  </a:lnTo>
                  <a:lnTo>
                    <a:pt x="175" y="261"/>
                  </a:lnTo>
                  <a:lnTo>
                    <a:pt x="168" y="254"/>
                  </a:lnTo>
                  <a:lnTo>
                    <a:pt x="161" y="249"/>
                  </a:lnTo>
                  <a:lnTo>
                    <a:pt x="152" y="244"/>
                  </a:lnTo>
                  <a:lnTo>
                    <a:pt x="143" y="240"/>
                  </a:lnTo>
                  <a:lnTo>
                    <a:pt x="123" y="233"/>
                  </a:lnTo>
                  <a:lnTo>
                    <a:pt x="114" y="230"/>
                  </a:lnTo>
                  <a:lnTo>
                    <a:pt x="105" y="224"/>
                  </a:lnTo>
                  <a:lnTo>
                    <a:pt x="105" y="224"/>
                  </a:lnTo>
                  <a:lnTo>
                    <a:pt x="92" y="217"/>
                  </a:lnTo>
                  <a:lnTo>
                    <a:pt x="79" y="207"/>
                  </a:lnTo>
                  <a:lnTo>
                    <a:pt x="73" y="203"/>
                  </a:lnTo>
                  <a:lnTo>
                    <a:pt x="65" y="200"/>
                  </a:lnTo>
                  <a:lnTo>
                    <a:pt x="58" y="197"/>
                  </a:lnTo>
                  <a:lnTo>
                    <a:pt x="50" y="196"/>
                  </a:lnTo>
                  <a:lnTo>
                    <a:pt x="50" y="196"/>
                  </a:lnTo>
                  <a:lnTo>
                    <a:pt x="47" y="193"/>
                  </a:lnTo>
                  <a:lnTo>
                    <a:pt x="44" y="190"/>
                  </a:lnTo>
                  <a:lnTo>
                    <a:pt x="35" y="186"/>
                  </a:lnTo>
                  <a:lnTo>
                    <a:pt x="27" y="181"/>
                  </a:lnTo>
                  <a:lnTo>
                    <a:pt x="24" y="179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14" y="176"/>
                  </a:lnTo>
                  <a:lnTo>
                    <a:pt x="9" y="177"/>
                  </a:lnTo>
                  <a:lnTo>
                    <a:pt x="4" y="178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70"/>
                  </a:lnTo>
                  <a:lnTo>
                    <a:pt x="1" y="163"/>
                  </a:lnTo>
                  <a:lnTo>
                    <a:pt x="3" y="158"/>
                  </a:lnTo>
                  <a:lnTo>
                    <a:pt x="7" y="153"/>
                  </a:lnTo>
                  <a:lnTo>
                    <a:pt x="15" y="143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33" y="120"/>
                  </a:lnTo>
                  <a:lnTo>
                    <a:pt x="43" y="108"/>
                  </a:lnTo>
                  <a:lnTo>
                    <a:pt x="53" y="95"/>
                  </a:lnTo>
                  <a:lnTo>
                    <a:pt x="64" y="83"/>
                  </a:lnTo>
                  <a:lnTo>
                    <a:pt x="76" y="71"/>
                  </a:lnTo>
                  <a:lnTo>
                    <a:pt x="89" y="61"/>
                  </a:lnTo>
                  <a:lnTo>
                    <a:pt x="102" y="51"/>
                  </a:lnTo>
                  <a:lnTo>
                    <a:pt x="116" y="42"/>
                  </a:lnTo>
                  <a:lnTo>
                    <a:pt x="131" y="34"/>
                  </a:lnTo>
                  <a:lnTo>
                    <a:pt x="146" y="27"/>
                  </a:lnTo>
                  <a:lnTo>
                    <a:pt x="162" y="21"/>
                  </a:lnTo>
                  <a:lnTo>
                    <a:pt x="179" y="15"/>
                  </a:lnTo>
                  <a:lnTo>
                    <a:pt x="196" y="11"/>
                  </a:lnTo>
                  <a:lnTo>
                    <a:pt x="214" y="9"/>
                  </a:lnTo>
                  <a:lnTo>
                    <a:pt x="232" y="7"/>
                  </a:lnTo>
                  <a:lnTo>
                    <a:pt x="252" y="7"/>
                  </a:lnTo>
                  <a:lnTo>
                    <a:pt x="252" y="7"/>
                  </a:lnTo>
                  <a:lnTo>
                    <a:pt x="254" y="6"/>
                  </a:lnTo>
                  <a:lnTo>
                    <a:pt x="256" y="4"/>
                  </a:lnTo>
                  <a:lnTo>
                    <a:pt x="257" y="2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83" y="2"/>
                  </a:lnTo>
                  <a:lnTo>
                    <a:pt x="304" y="4"/>
                  </a:lnTo>
                  <a:lnTo>
                    <a:pt x="325" y="6"/>
                  </a:lnTo>
                  <a:lnTo>
                    <a:pt x="344" y="9"/>
                  </a:lnTo>
                  <a:lnTo>
                    <a:pt x="363" y="13"/>
                  </a:lnTo>
                  <a:lnTo>
                    <a:pt x="381" y="19"/>
                  </a:lnTo>
                  <a:lnTo>
                    <a:pt x="401" y="25"/>
                  </a:lnTo>
                  <a:lnTo>
                    <a:pt x="419" y="33"/>
                  </a:lnTo>
                  <a:lnTo>
                    <a:pt x="419" y="33"/>
                  </a:lnTo>
                  <a:lnTo>
                    <a:pt x="421" y="36"/>
                  </a:lnTo>
                  <a:lnTo>
                    <a:pt x="422" y="38"/>
                  </a:lnTo>
                  <a:lnTo>
                    <a:pt x="423" y="41"/>
                  </a:lnTo>
                  <a:lnTo>
                    <a:pt x="425" y="43"/>
                  </a:lnTo>
                  <a:lnTo>
                    <a:pt x="425" y="43"/>
                  </a:lnTo>
                  <a:lnTo>
                    <a:pt x="440" y="52"/>
                  </a:lnTo>
                  <a:lnTo>
                    <a:pt x="454" y="63"/>
                  </a:lnTo>
                  <a:lnTo>
                    <a:pt x="468" y="73"/>
                  </a:lnTo>
                  <a:lnTo>
                    <a:pt x="482" y="86"/>
                  </a:lnTo>
                  <a:lnTo>
                    <a:pt x="495" y="99"/>
                  </a:lnTo>
                  <a:lnTo>
                    <a:pt x="508" y="113"/>
                  </a:lnTo>
                  <a:lnTo>
                    <a:pt x="518" y="128"/>
                  </a:lnTo>
                  <a:lnTo>
                    <a:pt x="529" y="143"/>
                  </a:lnTo>
                  <a:lnTo>
                    <a:pt x="538" y="159"/>
                  </a:lnTo>
                  <a:lnTo>
                    <a:pt x="546" y="176"/>
                  </a:lnTo>
                  <a:lnTo>
                    <a:pt x="553" y="193"/>
                  </a:lnTo>
                  <a:lnTo>
                    <a:pt x="558" y="210"/>
                  </a:lnTo>
                  <a:lnTo>
                    <a:pt x="562" y="229"/>
                  </a:lnTo>
                  <a:lnTo>
                    <a:pt x="564" y="248"/>
                  </a:lnTo>
                  <a:lnTo>
                    <a:pt x="564" y="266"/>
                  </a:lnTo>
                  <a:lnTo>
                    <a:pt x="562" y="285"/>
                  </a:lnTo>
                  <a:lnTo>
                    <a:pt x="562" y="285"/>
                  </a:lnTo>
                  <a:lnTo>
                    <a:pt x="560" y="303"/>
                  </a:lnTo>
                  <a:lnTo>
                    <a:pt x="556" y="322"/>
                  </a:lnTo>
                  <a:lnTo>
                    <a:pt x="552" y="341"/>
                  </a:lnTo>
                  <a:lnTo>
                    <a:pt x="546" y="359"/>
                  </a:lnTo>
                  <a:lnTo>
                    <a:pt x="540" y="377"/>
                  </a:lnTo>
                  <a:lnTo>
                    <a:pt x="533" y="396"/>
                  </a:lnTo>
                  <a:lnTo>
                    <a:pt x="525" y="414"/>
                  </a:lnTo>
                  <a:lnTo>
                    <a:pt x="516" y="431"/>
                  </a:lnTo>
                  <a:lnTo>
                    <a:pt x="516" y="431"/>
                  </a:lnTo>
                  <a:close/>
                  <a:moveTo>
                    <a:pt x="532" y="331"/>
                  </a:moveTo>
                  <a:lnTo>
                    <a:pt x="532" y="331"/>
                  </a:lnTo>
                  <a:lnTo>
                    <a:pt x="541" y="305"/>
                  </a:lnTo>
                  <a:lnTo>
                    <a:pt x="544" y="290"/>
                  </a:lnTo>
                  <a:lnTo>
                    <a:pt x="546" y="275"/>
                  </a:lnTo>
                  <a:lnTo>
                    <a:pt x="547" y="260"/>
                  </a:lnTo>
                  <a:lnTo>
                    <a:pt x="547" y="245"/>
                  </a:lnTo>
                  <a:lnTo>
                    <a:pt x="546" y="230"/>
                  </a:lnTo>
                  <a:lnTo>
                    <a:pt x="542" y="215"/>
                  </a:lnTo>
                  <a:lnTo>
                    <a:pt x="542" y="215"/>
                  </a:lnTo>
                  <a:lnTo>
                    <a:pt x="541" y="210"/>
                  </a:lnTo>
                  <a:lnTo>
                    <a:pt x="538" y="206"/>
                  </a:lnTo>
                  <a:lnTo>
                    <a:pt x="534" y="203"/>
                  </a:lnTo>
                  <a:lnTo>
                    <a:pt x="532" y="199"/>
                  </a:lnTo>
                  <a:lnTo>
                    <a:pt x="532" y="199"/>
                  </a:lnTo>
                  <a:lnTo>
                    <a:pt x="529" y="191"/>
                  </a:lnTo>
                  <a:lnTo>
                    <a:pt x="528" y="182"/>
                  </a:lnTo>
                  <a:lnTo>
                    <a:pt x="526" y="174"/>
                  </a:lnTo>
                  <a:lnTo>
                    <a:pt x="523" y="166"/>
                  </a:lnTo>
                  <a:lnTo>
                    <a:pt x="523" y="166"/>
                  </a:lnTo>
                  <a:lnTo>
                    <a:pt x="516" y="156"/>
                  </a:lnTo>
                  <a:lnTo>
                    <a:pt x="509" y="144"/>
                  </a:lnTo>
                  <a:lnTo>
                    <a:pt x="501" y="133"/>
                  </a:lnTo>
                  <a:lnTo>
                    <a:pt x="492" y="121"/>
                  </a:lnTo>
                  <a:lnTo>
                    <a:pt x="483" y="111"/>
                  </a:lnTo>
                  <a:lnTo>
                    <a:pt x="473" y="101"/>
                  </a:lnTo>
                  <a:lnTo>
                    <a:pt x="464" y="93"/>
                  </a:lnTo>
                  <a:lnTo>
                    <a:pt x="454" y="85"/>
                  </a:lnTo>
                  <a:lnTo>
                    <a:pt x="454" y="85"/>
                  </a:lnTo>
                  <a:lnTo>
                    <a:pt x="444" y="81"/>
                  </a:lnTo>
                  <a:lnTo>
                    <a:pt x="434" y="75"/>
                  </a:lnTo>
                  <a:lnTo>
                    <a:pt x="423" y="71"/>
                  </a:lnTo>
                  <a:lnTo>
                    <a:pt x="413" y="66"/>
                  </a:lnTo>
                  <a:lnTo>
                    <a:pt x="413" y="66"/>
                  </a:lnTo>
                  <a:lnTo>
                    <a:pt x="404" y="59"/>
                  </a:lnTo>
                  <a:lnTo>
                    <a:pt x="395" y="52"/>
                  </a:lnTo>
                  <a:lnTo>
                    <a:pt x="386" y="45"/>
                  </a:lnTo>
                  <a:lnTo>
                    <a:pt x="377" y="41"/>
                  </a:lnTo>
                  <a:lnTo>
                    <a:pt x="377" y="41"/>
                  </a:lnTo>
                  <a:lnTo>
                    <a:pt x="364" y="37"/>
                  </a:lnTo>
                  <a:lnTo>
                    <a:pt x="349" y="34"/>
                  </a:lnTo>
                  <a:lnTo>
                    <a:pt x="332" y="30"/>
                  </a:lnTo>
                  <a:lnTo>
                    <a:pt x="314" y="28"/>
                  </a:lnTo>
                  <a:lnTo>
                    <a:pt x="296" y="27"/>
                  </a:lnTo>
                  <a:lnTo>
                    <a:pt x="277" y="26"/>
                  </a:lnTo>
                  <a:lnTo>
                    <a:pt x="260" y="26"/>
                  </a:lnTo>
                  <a:lnTo>
                    <a:pt x="244" y="27"/>
                  </a:lnTo>
                  <a:lnTo>
                    <a:pt x="244" y="27"/>
                  </a:lnTo>
                  <a:lnTo>
                    <a:pt x="232" y="28"/>
                  </a:lnTo>
                  <a:lnTo>
                    <a:pt x="222" y="29"/>
                  </a:lnTo>
                  <a:lnTo>
                    <a:pt x="200" y="35"/>
                  </a:lnTo>
                  <a:lnTo>
                    <a:pt x="180" y="41"/>
                  </a:lnTo>
                  <a:lnTo>
                    <a:pt x="161" y="50"/>
                  </a:lnTo>
                  <a:lnTo>
                    <a:pt x="123" y="67"/>
                  </a:lnTo>
                  <a:lnTo>
                    <a:pt x="105" y="75"/>
                  </a:lnTo>
                  <a:lnTo>
                    <a:pt x="87" y="84"/>
                  </a:lnTo>
                  <a:lnTo>
                    <a:pt x="87" y="84"/>
                  </a:lnTo>
                  <a:lnTo>
                    <a:pt x="69" y="102"/>
                  </a:lnTo>
                  <a:lnTo>
                    <a:pt x="53" y="121"/>
                  </a:lnTo>
                  <a:lnTo>
                    <a:pt x="38" y="143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45" y="174"/>
                  </a:lnTo>
                  <a:lnTo>
                    <a:pt x="65" y="184"/>
                  </a:lnTo>
                  <a:lnTo>
                    <a:pt x="104" y="204"/>
                  </a:lnTo>
                  <a:lnTo>
                    <a:pt x="124" y="215"/>
                  </a:lnTo>
                  <a:lnTo>
                    <a:pt x="144" y="223"/>
                  </a:lnTo>
                  <a:lnTo>
                    <a:pt x="163" y="232"/>
                  </a:lnTo>
                  <a:lnTo>
                    <a:pt x="183" y="239"/>
                  </a:lnTo>
                  <a:lnTo>
                    <a:pt x="183" y="239"/>
                  </a:lnTo>
                  <a:lnTo>
                    <a:pt x="191" y="247"/>
                  </a:lnTo>
                  <a:lnTo>
                    <a:pt x="199" y="252"/>
                  </a:lnTo>
                  <a:lnTo>
                    <a:pt x="208" y="257"/>
                  </a:lnTo>
                  <a:lnTo>
                    <a:pt x="218" y="262"/>
                  </a:lnTo>
                  <a:lnTo>
                    <a:pt x="237" y="269"/>
                  </a:lnTo>
                  <a:lnTo>
                    <a:pt x="256" y="277"/>
                  </a:lnTo>
                  <a:lnTo>
                    <a:pt x="256" y="277"/>
                  </a:lnTo>
                  <a:lnTo>
                    <a:pt x="270" y="285"/>
                  </a:lnTo>
                  <a:lnTo>
                    <a:pt x="284" y="294"/>
                  </a:lnTo>
                  <a:lnTo>
                    <a:pt x="298" y="302"/>
                  </a:lnTo>
                  <a:lnTo>
                    <a:pt x="313" y="311"/>
                  </a:lnTo>
                  <a:lnTo>
                    <a:pt x="313" y="311"/>
                  </a:lnTo>
                  <a:lnTo>
                    <a:pt x="328" y="320"/>
                  </a:lnTo>
                  <a:lnTo>
                    <a:pt x="344" y="326"/>
                  </a:lnTo>
                  <a:lnTo>
                    <a:pt x="360" y="332"/>
                  </a:lnTo>
                  <a:lnTo>
                    <a:pt x="375" y="340"/>
                  </a:lnTo>
                  <a:lnTo>
                    <a:pt x="375" y="340"/>
                  </a:lnTo>
                  <a:lnTo>
                    <a:pt x="378" y="342"/>
                  </a:lnTo>
                  <a:lnTo>
                    <a:pt x="381" y="346"/>
                  </a:lnTo>
                  <a:lnTo>
                    <a:pt x="386" y="350"/>
                  </a:lnTo>
                  <a:lnTo>
                    <a:pt x="389" y="352"/>
                  </a:lnTo>
                  <a:lnTo>
                    <a:pt x="389" y="352"/>
                  </a:lnTo>
                  <a:lnTo>
                    <a:pt x="396" y="354"/>
                  </a:lnTo>
                  <a:lnTo>
                    <a:pt x="403" y="356"/>
                  </a:lnTo>
                  <a:lnTo>
                    <a:pt x="410" y="357"/>
                  </a:lnTo>
                  <a:lnTo>
                    <a:pt x="418" y="360"/>
                  </a:lnTo>
                  <a:lnTo>
                    <a:pt x="418" y="360"/>
                  </a:lnTo>
                  <a:lnTo>
                    <a:pt x="422" y="363"/>
                  </a:lnTo>
                  <a:lnTo>
                    <a:pt x="427" y="368"/>
                  </a:lnTo>
                  <a:lnTo>
                    <a:pt x="432" y="372"/>
                  </a:lnTo>
                  <a:lnTo>
                    <a:pt x="437" y="376"/>
                  </a:lnTo>
                  <a:lnTo>
                    <a:pt x="437" y="376"/>
                  </a:lnTo>
                  <a:lnTo>
                    <a:pt x="441" y="377"/>
                  </a:lnTo>
                  <a:lnTo>
                    <a:pt x="446" y="378"/>
                  </a:lnTo>
                  <a:lnTo>
                    <a:pt x="450" y="378"/>
                  </a:lnTo>
                  <a:lnTo>
                    <a:pt x="454" y="381"/>
                  </a:lnTo>
                  <a:lnTo>
                    <a:pt x="454" y="381"/>
                  </a:lnTo>
                  <a:lnTo>
                    <a:pt x="468" y="388"/>
                  </a:lnTo>
                  <a:lnTo>
                    <a:pt x="482" y="397"/>
                  </a:lnTo>
                  <a:lnTo>
                    <a:pt x="496" y="404"/>
                  </a:lnTo>
                  <a:lnTo>
                    <a:pt x="502" y="407"/>
                  </a:lnTo>
                  <a:lnTo>
                    <a:pt x="510" y="411"/>
                  </a:lnTo>
                  <a:lnTo>
                    <a:pt x="510" y="411"/>
                  </a:lnTo>
                  <a:lnTo>
                    <a:pt x="517" y="392"/>
                  </a:lnTo>
                  <a:lnTo>
                    <a:pt x="526" y="373"/>
                  </a:lnTo>
                  <a:lnTo>
                    <a:pt x="529" y="363"/>
                  </a:lnTo>
                  <a:lnTo>
                    <a:pt x="531" y="354"/>
                  </a:lnTo>
                  <a:lnTo>
                    <a:pt x="532" y="343"/>
                  </a:lnTo>
                  <a:lnTo>
                    <a:pt x="532" y="331"/>
                  </a:lnTo>
                  <a:lnTo>
                    <a:pt x="532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78" name="Freeform 43"/>
            <p:cNvSpPr/>
            <p:nvPr/>
          </p:nvSpPr>
          <p:spPr bwMode="auto">
            <a:xfrm>
              <a:off x="4532313" y="152400"/>
              <a:ext cx="20638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1"/>
                </a:cxn>
                <a:cxn ang="0">
                  <a:pos x="12" y="3"/>
                </a:cxn>
                <a:cxn ang="0">
                  <a:pos x="18" y="6"/>
                </a:cxn>
                <a:cxn ang="0">
                  <a:pos x="23" y="10"/>
                </a:cxn>
                <a:cxn ang="0">
                  <a:pos x="32" y="16"/>
                </a:cxn>
                <a:cxn ang="0">
                  <a:pos x="40" y="25"/>
                </a:cxn>
                <a:cxn ang="0">
                  <a:pos x="40" y="25"/>
                </a:cxn>
                <a:cxn ang="0">
                  <a:pos x="35" y="26"/>
                </a:cxn>
                <a:cxn ang="0">
                  <a:pos x="29" y="26"/>
                </a:cxn>
                <a:cxn ang="0">
                  <a:pos x="23" y="22"/>
                </a:cxn>
                <a:cxn ang="0">
                  <a:pos x="18" y="19"/>
                </a:cxn>
                <a:cxn ang="0">
                  <a:pos x="12" y="15"/>
                </a:cxn>
                <a:cxn ang="0">
                  <a:pos x="8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0" h="26">
                  <a:moveTo>
                    <a:pt x="0" y="0"/>
                  </a:moveTo>
                  <a:lnTo>
                    <a:pt x="0" y="0"/>
                  </a:lnTo>
                  <a:lnTo>
                    <a:pt x="6" y="1"/>
                  </a:lnTo>
                  <a:lnTo>
                    <a:pt x="12" y="3"/>
                  </a:lnTo>
                  <a:lnTo>
                    <a:pt x="18" y="6"/>
                  </a:lnTo>
                  <a:lnTo>
                    <a:pt x="23" y="10"/>
                  </a:lnTo>
                  <a:lnTo>
                    <a:pt x="32" y="16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35" y="26"/>
                  </a:lnTo>
                  <a:lnTo>
                    <a:pt x="29" y="26"/>
                  </a:lnTo>
                  <a:lnTo>
                    <a:pt x="23" y="22"/>
                  </a:lnTo>
                  <a:lnTo>
                    <a:pt x="18" y="19"/>
                  </a:lnTo>
                  <a:lnTo>
                    <a:pt x="12" y="15"/>
                  </a:lnTo>
                  <a:lnTo>
                    <a:pt x="8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79" name="Freeform 44"/>
            <p:cNvSpPr/>
            <p:nvPr/>
          </p:nvSpPr>
          <p:spPr bwMode="auto">
            <a:xfrm>
              <a:off x="4897438" y="152400"/>
              <a:ext cx="20638" cy="20638"/>
            </a:xfrm>
            <a:custGeom>
              <a:avLst/>
              <a:gdLst/>
              <a:ahLst/>
              <a:cxnLst>
                <a:cxn ang="0">
                  <a:pos x="38" y="4"/>
                </a:cxn>
                <a:cxn ang="0">
                  <a:pos x="38" y="4"/>
                </a:cxn>
                <a:cxn ang="0">
                  <a:pos x="37" y="11"/>
                </a:cxn>
                <a:cxn ang="0">
                  <a:pos x="33" y="18"/>
                </a:cxn>
                <a:cxn ang="0">
                  <a:pos x="29" y="24"/>
                </a:cxn>
                <a:cxn ang="0">
                  <a:pos x="24" y="29"/>
                </a:cxn>
                <a:cxn ang="0">
                  <a:pos x="18" y="33"/>
                </a:cxn>
                <a:cxn ang="0">
                  <a:pos x="13" y="36"/>
                </a:cxn>
                <a:cxn ang="0">
                  <a:pos x="7" y="38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2" y="32"/>
                </a:cxn>
                <a:cxn ang="0">
                  <a:pos x="5" y="27"/>
                </a:cxn>
                <a:cxn ang="0">
                  <a:pos x="13" y="18"/>
                </a:cxn>
                <a:cxn ang="0">
                  <a:pos x="20" y="1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31" y="0"/>
                </a:cxn>
                <a:cxn ang="0">
                  <a:pos x="34" y="1"/>
                </a:cxn>
                <a:cxn ang="0">
                  <a:pos x="35" y="3"/>
                </a:cxn>
                <a:cxn ang="0">
                  <a:pos x="38" y="4"/>
                </a:cxn>
                <a:cxn ang="0">
                  <a:pos x="38" y="4"/>
                </a:cxn>
              </a:cxnLst>
              <a:rect l="0" t="0" r="r" b="b"/>
              <a:pathLst>
                <a:path w="38" h="39">
                  <a:moveTo>
                    <a:pt x="38" y="4"/>
                  </a:moveTo>
                  <a:lnTo>
                    <a:pt x="38" y="4"/>
                  </a:lnTo>
                  <a:lnTo>
                    <a:pt x="37" y="11"/>
                  </a:lnTo>
                  <a:lnTo>
                    <a:pt x="33" y="18"/>
                  </a:lnTo>
                  <a:lnTo>
                    <a:pt x="29" y="24"/>
                  </a:lnTo>
                  <a:lnTo>
                    <a:pt x="24" y="29"/>
                  </a:lnTo>
                  <a:lnTo>
                    <a:pt x="18" y="33"/>
                  </a:lnTo>
                  <a:lnTo>
                    <a:pt x="13" y="36"/>
                  </a:lnTo>
                  <a:lnTo>
                    <a:pt x="7" y="38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5" y="27"/>
                  </a:lnTo>
                  <a:lnTo>
                    <a:pt x="13" y="18"/>
                  </a:lnTo>
                  <a:lnTo>
                    <a:pt x="20" y="1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5" y="3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80" name="Freeform 45"/>
            <p:cNvSpPr/>
            <p:nvPr/>
          </p:nvSpPr>
          <p:spPr bwMode="auto">
            <a:xfrm>
              <a:off x="4527551" y="165100"/>
              <a:ext cx="20638" cy="11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2" y="2"/>
                </a:cxn>
                <a:cxn ang="0">
                  <a:pos x="23" y="6"/>
                </a:cxn>
                <a:cxn ang="0">
                  <a:pos x="28" y="9"/>
                </a:cxn>
                <a:cxn ang="0">
                  <a:pos x="32" y="12"/>
                </a:cxn>
                <a:cxn ang="0">
                  <a:pos x="35" y="17"/>
                </a:cxn>
                <a:cxn ang="0">
                  <a:pos x="37" y="21"/>
                </a:cxn>
                <a:cxn ang="0">
                  <a:pos x="37" y="21"/>
                </a:cxn>
                <a:cxn ang="0">
                  <a:pos x="32" y="22"/>
                </a:cxn>
                <a:cxn ang="0">
                  <a:pos x="27" y="21"/>
                </a:cxn>
                <a:cxn ang="0">
                  <a:pos x="21" y="19"/>
                </a:cxn>
                <a:cxn ang="0">
                  <a:pos x="16" y="16"/>
                </a:cxn>
                <a:cxn ang="0">
                  <a:pos x="11" y="12"/>
                </a:cxn>
                <a:cxn ang="0">
                  <a:pos x="6" y="8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7" h="22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23" y="6"/>
                  </a:lnTo>
                  <a:lnTo>
                    <a:pt x="28" y="9"/>
                  </a:lnTo>
                  <a:lnTo>
                    <a:pt x="32" y="12"/>
                  </a:lnTo>
                  <a:lnTo>
                    <a:pt x="35" y="17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2" y="22"/>
                  </a:lnTo>
                  <a:lnTo>
                    <a:pt x="27" y="21"/>
                  </a:lnTo>
                  <a:lnTo>
                    <a:pt x="21" y="19"/>
                  </a:lnTo>
                  <a:lnTo>
                    <a:pt x="16" y="16"/>
                  </a:lnTo>
                  <a:lnTo>
                    <a:pt x="11" y="12"/>
                  </a:lnTo>
                  <a:lnTo>
                    <a:pt x="6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81" name="Freeform 46"/>
            <p:cNvSpPr/>
            <p:nvPr/>
          </p:nvSpPr>
          <p:spPr bwMode="auto">
            <a:xfrm>
              <a:off x="4525963" y="174625"/>
              <a:ext cx="17463" cy="11113"/>
            </a:xfrm>
            <a:custGeom>
              <a:avLst/>
              <a:gdLst/>
              <a:ahLst/>
              <a:cxnLst>
                <a:cxn ang="0">
                  <a:pos x="34" y="21"/>
                </a:cxn>
                <a:cxn ang="0">
                  <a:pos x="34" y="21"/>
                </a:cxn>
                <a:cxn ang="0">
                  <a:pos x="28" y="21"/>
                </a:cxn>
                <a:cxn ang="0">
                  <a:pos x="23" y="19"/>
                </a:cxn>
                <a:cxn ang="0">
                  <a:pos x="19" y="17"/>
                </a:cxn>
                <a:cxn ang="0">
                  <a:pos x="15" y="14"/>
                </a:cxn>
                <a:cxn ang="0">
                  <a:pos x="8" y="8"/>
                </a:cxn>
                <a:cxn ang="0">
                  <a:pos x="4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20" y="2"/>
                </a:cxn>
                <a:cxn ang="0">
                  <a:pos x="25" y="5"/>
                </a:cxn>
                <a:cxn ang="0">
                  <a:pos x="30" y="10"/>
                </a:cxn>
                <a:cxn ang="0">
                  <a:pos x="33" y="16"/>
                </a:cxn>
                <a:cxn ang="0">
                  <a:pos x="34" y="18"/>
                </a:cxn>
                <a:cxn ang="0">
                  <a:pos x="34" y="21"/>
                </a:cxn>
                <a:cxn ang="0">
                  <a:pos x="34" y="21"/>
                </a:cxn>
              </a:cxnLst>
              <a:rect l="0" t="0" r="r" b="b"/>
              <a:pathLst>
                <a:path w="34" h="21">
                  <a:moveTo>
                    <a:pt x="34" y="21"/>
                  </a:moveTo>
                  <a:lnTo>
                    <a:pt x="34" y="21"/>
                  </a:lnTo>
                  <a:lnTo>
                    <a:pt x="28" y="21"/>
                  </a:lnTo>
                  <a:lnTo>
                    <a:pt x="23" y="19"/>
                  </a:lnTo>
                  <a:lnTo>
                    <a:pt x="19" y="17"/>
                  </a:lnTo>
                  <a:lnTo>
                    <a:pt x="15" y="14"/>
                  </a:lnTo>
                  <a:lnTo>
                    <a:pt x="8" y="8"/>
                  </a:lnTo>
                  <a:lnTo>
                    <a:pt x="4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1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30" y="10"/>
                  </a:lnTo>
                  <a:lnTo>
                    <a:pt x="33" y="16"/>
                  </a:lnTo>
                  <a:lnTo>
                    <a:pt x="34" y="18"/>
                  </a:lnTo>
                  <a:lnTo>
                    <a:pt x="34" y="21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82" name="Freeform 47"/>
            <p:cNvSpPr/>
            <p:nvPr/>
          </p:nvSpPr>
          <p:spPr bwMode="auto">
            <a:xfrm>
              <a:off x="4927601" y="206375"/>
              <a:ext cx="22225" cy="14288"/>
            </a:xfrm>
            <a:custGeom>
              <a:avLst/>
              <a:gdLst/>
              <a:ahLst/>
              <a:cxnLst>
                <a:cxn ang="0">
                  <a:pos x="43" y="5"/>
                </a:cxn>
                <a:cxn ang="0">
                  <a:pos x="43" y="5"/>
                </a:cxn>
                <a:cxn ang="0">
                  <a:pos x="39" y="9"/>
                </a:cxn>
                <a:cxn ang="0">
                  <a:pos x="36" y="14"/>
                </a:cxn>
                <a:cxn ang="0">
                  <a:pos x="31" y="17"/>
                </a:cxn>
                <a:cxn ang="0">
                  <a:pos x="25" y="19"/>
                </a:cxn>
                <a:cxn ang="0">
                  <a:pos x="14" y="22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8" y="15"/>
                </a:cxn>
                <a:cxn ang="0">
                  <a:pos x="14" y="9"/>
                </a:cxn>
                <a:cxn ang="0">
                  <a:pos x="20" y="4"/>
                </a:cxn>
                <a:cxn ang="0">
                  <a:pos x="27" y="1"/>
                </a:cxn>
                <a:cxn ang="0">
                  <a:pos x="33" y="0"/>
                </a:cxn>
                <a:cxn ang="0">
                  <a:pos x="35" y="0"/>
                </a:cxn>
                <a:cxn ang="0">
                  <a:pos x="38" y="1"/>
                </a:cxn>
                <a:cxn ang="0">
                  <a:pos x="40" y="2"/>
                </a:cxn>
                <a:cxn ang="0">
                  <a:pos x="43" y="5"/>
                </a:cxn>
                <a:cxn ang="0">
                  <a:pos x="43" y="5"/>
                </a:cxn>
              </a:cxnLst>
              <a:rect l="0" t="0" r="r" b="b"/>
              <a:pathLst>
                <a:path w="43" h="26">
                  <a:moveTo>
                    <a:pt x="43" y="5"/>
                  </a:moveTo>
                  <a:lnTo>
                    <a:pt x="43" y="5"/>
                  </a:lnTo>
                  <a:lnTo>
                    <a:pt x="39" y="9"/>
                  </a:lnTo>
                  <a:lnTo>
                    <a:pt x="36" y="14"/>
                  </a:lnTo>
                  <a:lnTo>
                    <a:pt x="31" y="17"/>
                  </a:lnTo>
                  <a:lnTo>
                    <a:pt x="25" y="19"/>
                  </a:lnTo>
                  <a:lnTo>
                    <a:pt x="14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8" y="15"/>
                  </a:lnTo>
                  <a:lnTo>
                    <a:pt x="14" y="9"/>
                  </a:lnTo>
                  <a:lnTo>
                    <a:pt x="20" y="4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8" y="1"/>
                  </a:lnTo>
                  <a:lnTo>
                    <a:pt x="40" y="2"/>
                  </a:lnTo>
                  <a:lnTo>
                    <a:pt x="43" y="5"/>
                  </a:lnTo>
                  <a:lnTo>
                    <a:pt x="43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83" name="Freeform 48"/>
            <p:cNvSpPr/>
            <p:nvPr/>
          </p:nvSpPr>
          <p:spPr bwMode="auto">
            <a:xfrm>
              <a:off x="4932363" y="222250"/>
              <a:ext cx="22225" cy="11113"/>
            </a:xfrm>
            <a:custGeom>
              <a:avLst/>
              <a:gdLst/>
              <a:ahLst/>
              <a:cxnLst>
                <a:cxn ang="0">
                  <a:pos x="41" y="11"/>
                </a:cxn>
                <a:cxn ang="0">
                  <a:pos x="41" y="11"/>
                </a:cxn>
                <a:cxn ang="0">
                  <a:pos x="32" y="16"/>
                </a:cxn>
                <a:cxn ang="0">
                  <a:pos x="20" y="20"/>
                </a:cxn>
                <a:cxn ang="0">
                  <a:pos x="14" y="22"/>
                </a:cxn>
                <a:cxn ang="0">
                  <a:pos x="9" y="22"/>
                </a:cxn>
                <a:cxn ang="0">
                  <a:pos x="4" y="22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9" y="11"/>
                </a:cxn>
                <a:cxn ang="0">
                  <a:pos x="16" y="7"/>
                </a:cxn>
                <a:cxn ang="0">
                  <a:pos x="22" y="3"/>
                </a:cxn>
                <a:cxn ang="0">
                  <a:pos x="28" y="1"/>
                </a:cxn>
                <a:cxn ang="0">
                  <a:pos x="31" y="0"/>
                </a:cxn>
                <a:cxn ang="0">
                  <a:pos x="34" y="1"/>
                </a:cxn>
                <a:cxn ang="0">
                  <a:pos x="36" y="2"/>
                </a:cxn>
                <a:cxn ang="0">
                  <a:pos x="38" y="4"/>
                </a:cxn>
                <a:cxn ang="0">
                  <a:pos x="40" y="7"/>
                </a:cxn>
                <a:cxn ang="0">
                  <a:pos x="41" y="11"/>
                </a:cxn>
                <a:cxn ang="0">
                  <a:pos x="41" y="11"/>
                </a:cxn>
              </a:cxnLst>
              <a:rect l="0" t="0" r="r" b="b"/>
              <a:pathLst>
                <a:path w="41" h="22">
                  <a:moveTo>
                    <a:pt x="41" y="11"/>
                  </a:moveTo>
                  <a:lnTo>
                    <a:pt x="41" y="11"/>
                  </a:lnTo>
                  <a:lnTo>
                    <a:pt x="32" y="16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4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9" y="11"/>
                  </a:lnTo>
                  <a:lnTo>
                    <a:pt x="16" y="7"/>
                  </a:lnTo>
                  <a:lnTo>
                    <a:pt x="22" y="3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40" y="7"/>
                  </a:lnTo>
                  <a:lnTo>
                    <a:pt x="41" y="11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84" name="Freeform 49"/>
            <p:cNvSpPr/>
            <p:nvPr/>
          </p:nvSpPr>
          <p:spPr bwMode="auto">
            <a:xfrm>
              <a:off x="4935538" y="238125"/>
              <a:ext cx="23813" cy="14288"/>
            </a:xfrm>
            <a:custGeom>
              <a:avLst/>
              <a:gdLst/>
              <a:ahLst/>
              <a:cxnLst>
                <a:cxn ang="0">
                  <a:pos x="45" y="1"/>
                </a:cxn>
                <a:cxn ang="0">
                  <a:pos x="45" y="1"/>
                </a:cxn>
                <a:cxn ang="0">
                  <a:pos x="44" y="4"/>
                </a:cxn>
                <a:cxn ang="0">
                  <a:pos x="43" y="7"/>
                </a:cxn>
                <a:cxn ang="0">
                  <a:pos x="42" y="10"/>
                </a:cxn>
                <a:cxn ang="0">
                  <a:pos x="39" y="13"/>
                </a:cxn>
                <a:cxn ang="0">
                  <a:pos x="34" y="17"/>
                </a:cxn>
                <a:cxn ang="0">
                  <a:pos x="28" y="19"/>
                </a:cxn>
                <a:cxn ang="0">
                  <a:pos x="14" y="22"/>
                </a:cxn>
                <a:cxn ang="0">
                  <a:pos x="6" y="24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4" y="21"/>
                </a:cxn>
                <a:cxn ang="0">
                  <a:pos x="8" y="16"/>
                </a:cxn>
                <a:cxn ang="0">
                  <a:pos x="13" y="11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7" y="0"/>
                </a:cxn>
                <a:cxn ang="0">
                  <a:pos x="45" y="1"/>
                </a:cxn>
                <a:cxn ang="0">
                  <a:pos x="45" y="1"/>
                </a:cxn>
              </a:cxnLst>
              <a:rect l="0" t="0" r="r" b="b"/>
              <a:pathLst>
                <a:path w="45" h="26">
                  <a:moveTo>
                    <a:pt x="45" y="1"/>
                  </a:moveTo>
                  <a:lnTo>
                    <a:pt x="45" y="1"/>
                  </a:lnTo>
                  <a:lnTo>
                    <a:pt x="44" y="4"/>
                  </a:lnTo>
                  <a:lnTo>
                    <a:pt x="43" y="7"/>
                  </a:lnTo>
                  <a:lnTo>
                    <a:pt x="42" y="10"/>
                  </a:lnTo>
                  <a:lnTo>
                    <a:pt x="39" y="13"/>
                  </a:lnTo>
                  <a:lnTo>
                    <a:pt x="34" y="17"/>
                  </a:lnTo>
                  <a:lnTo>
                    <a:pt x="28" y="19"/>
                  </a:lnTo>
                  <a:lnTo>
                    <a:pt x="14" y="22"/>
                  </a:lnTo>
                  <a:lnTo>
                    <a:pt x="6" y="2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4" y="21"/>
                  </a:lnTo>
                  <a:lnTo>
                    <a:pt x="8" y="16"/>
                  </a:lnTo>
                  <a:lnTo>
                    <a:pt x="13" y="11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7" y="0"/>
                  </a:lnTo>
                  <a:lnTo>
                    <a:pt x="45" y="1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85" name="Freeform 50"/>
            <p:cNvSpPr/>
            <p:nvPr/>
          </p:nvSpPr>
          <p:spPr bwMode="auto">
            <a:xfrm>
              <a:off x="4464051" y="241300"/>
              <a:ext cx="30163" cy="61913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54" y="0"/>
                </a:cxn>
                <a:cxn ang="0">
                  <a:pos x="56" y="5"/>
                </a:cxn>
                <a:cxn ang="0">
                  <a:pos x="55" y="11"/>
                </a:cxn>
                <a:cxn ang="0">
                  <a:pos x="54" y="16"/>
                </a:cxn>
                <a:cxn ang="0">
                  <a:pos x="50" y="22"/>
                </a:cxn>
                <a:cxn ang="0">
                  <a:pos x="48" y="27"/>
                </a:cxn>
                <a:cxn ang="0">
                  <a:pos x="47" y="32"/>
                </a:cxn>
                <a:cxn ang="0">
                  <a:pos x="46" y="38"/>
                </a:cxn>
                <a:cxn ang="0">
                  <a:pos x="48" y="43"/>
                </a:cxn>
                <a:cxn ang="0">
                  <a:pos x="48" y="43"/>
                </a:cxn>
                <a:cxn ang="0">
                  <a:pos x="42" y="53"/>
                </a:cxn>
                <a:cxn ang="0">
                  <a:pos x="38" y="64"/>
                </a:cxn>
                <a:cxn ang="0">
                  <a:pos x="30" y="87"/>
                </a:cxn>
                <a:cxn ang="0">
                  <a:pos x="26" y="98"/>
                </a:cxn>
                <a:cxn ang="0">
                  <a:pos x="24" y="103"/>
                </a:cxn>
                <a:cxn ang="0">
                  <a:pos x="20" y="106"/>
                </a:cxn>
                <a:cxn ang="0">
                  <a:pos x="17" y="110"/>
                </a:cxn>
                <a:cxn ang="0">
                  <a:pos x="13" y="114"/>
                </a:cxn>
                <a:cxn ang="0">
                  <a:pos x="8" y="116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0" y="113"/>
                </a:cxn>
                <a:cxn ang="0">
                  <a:pos x="1" y="108"/>
                </a:cxn>
                <a:cxn ang="0">
                  <a:pos x="2" y="103"/>
                </a:cxn>
                <a:cxn ang="0">
                  <a:pos x="4" y="99"/>
                </a:cxn>
                <a:cxn ang="0">
                  <a:pos x="10" y="91"/>
                </a:cxn>
                <a:cxn ang="0">
                  <a:pos x="16" y="85"/>
                </a:cxn>
                <a:cxn ang="0">
                  <a:pos x="16" y="85"/>
                </a:cxn>
                <a:cxn ang="0">
                  <a:pos x="32" y="44"/>
                </a:cxn>
                <a:cxn ang="0">
                  <a:pos x="40" y="23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56" h="118">
                  <a:moveTo>
                    <a:pt x="54" y="0"/>
                  </a:moveTo>
                  <a:lnTo>
                    <a:pt x="54" y="0"/>
                  </a:lnTo>
                  <a:lnTo>
                    <a:pt x="56" y="5"/>
                  </a:lnTo>
                  <a:lnTo>
                    <a:pt x="55" y="11"/>
                  </a:lnTo>
                  <a:lnTo>
                    <a:pt x="54" y="16"/>
                  </a:lnTo>
                  <a:lnTo>
                    <a:pt x="50" y="22"/>
                  </a:lnTo>
                  <a:lnTo>
                    <a:pt x="48" y="27"/>
                  </a:lnTo>
                  <a:lnTo>
                    <a:pt x="47" y="32"/>
                  </a:lnTo>
                  <a:lnTo>
                    <a:pt x="46" y="38"/>
                  </a:lnTo>
                  <a:lnTo>
                    <a:pt x="48" y="43"/>
                  </a:lnTo>
                  <a:lnTo>
                    <a:pt x="48" y="43"/>
                  </a:lnTo>
                  <a:lnTo>
                    <a:pt x="42" y="53"/>
                  </a:lnTo>
                  <a:lnTo>
                    <a:pt x="38" y="64"/>
                  </a:lnTo>
                  <a:lnTo>
                    <a:pt x="30" y="87"/>
                  </a:lnTo>
                  <a:lnTo>
                    <a:pt x="26" y="98"/>
                  </a:lnTo>
                  <a:lnTo>
                    <a:pt x="24" y="103"/>
                  </a:lnTo>
                  <a:lnTo>
                    <a:pt x="20" y="106"/>
                  </a:lnTo>
                  <a:lnTo>
                    <a:pt x="17" y="110"/>
                  </a:lnTo>
                  <a:lnTo>
                    <a:pt x="13" y="114"/>
                  </a:lnTo>
                  <a:lnTo>
                    <a:pt x="8" y="116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0" y="113"/>
                  </a:lnTo>
                  <a:lnTo>
                    <a:pt x="1" y="108"/>
                  </a:lnTo>
                  <a:lnTo>
                    <a:pt x="2" y="103"/>
                  </a:lnTo>
                  <a:lnTo>
                    <a:pt x="4" y="99"/>
                  </a:lnTo>
                  <a:lnTo>
                    <a:pt x="10" y="91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32" y="44"/>
                  </a:lnTo>
                  <a:lnTo>
                    <a:pt x="40" y="23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86" name="Freeform 51"/>
            <p:cNvSpPr/>
            <p:nvPr/>
          </p:nvSpPr>
          <p:spPr bwMode="auto">
            <a:xfrm>
              <a:off x="4941888" y="254000"/>
              <a:ext cx="23813" cy="11113"/>
            </a:xfrm>
            <a:custGeom>
              <a:avLst/>
              <a:gdLst/>
              <a:ahLst/>
              <a:cxnLst>
                <a:cxn ang="0">
                  <a:pos x="46" y="9"/>
                </a:cxn>
                <a:cxn ang="0">
                  <a:pos x="46" y="9"/>
                </a:cxn>
                <a:cxn ang="0">
                  <a:pos x="42" y="13"/>
                </a:cxn>
                <a:cxn ang="0">
                  <a:pos x="37" y="15"/>
                </a:cxn>
                <a:cxn ang="0">
                  <a:pos x="32" y="17"/>
                </a:cxn>
                <a:cxn ang="0">
                  <a:pos x="25" y="18"/>
                </a:cxn>
                <a:cxn ang="0">
                  <a:pos x="12" y="19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4" y="14"/>
                </a:cxn>
                <a:cxn ang="0">
                  <a:pos x="9" y="9"/>
                </a:cxn>
                <a:cxn ang="0">
                  <a:pos x="17" y="5"/>
                </a:cxn>
                <a:cxn ang="0">
                  <a:pos x="23" y="2"/>
                </a:cxn>
                <a:cxn ang="0">
                  <a:pos x="31" y="0"/>
                </a:cxn>
                <a:cxn ang="0">
                  <a:pos x="34" y="0"/>
                </a:cxn>
                <a:cxn ang="0">
                  <a:pos x="37" y="0"/>
                </a:cxn>
                <a:cxn ang="0">
                  <a:pos x="39" y="2"/>
                </a:cxn>
                <a:cxn ang="0">
                  <a:pos x="42" y="3"/>
                </a:cxn>
                <a:cxn ang="0">
                  <a:pos x="45" y="6"/>
                </a:cxn>
                <a:cxn ang="0">
                  <a:pos x="46" y="9"/>
                </a:cxn>
                <a:cxn ang="0">
                  <a:pos x="46" y="9"/>
                </a:cxn>
              </a:cxnLst>
              <a:rect l="0" t="0" r="r" b="b"/>
              <a:pathLst>
                <a:path w="46" h="19">
                  <a:moveTo>
                    <a:pt x="46" y="9"/>
                  </a:moveTo>
                  <a:lnTo>
                    <a:pt x="46" y="9"/>
                  </a:lnTo>
                  <a:lnTo>
                    <a:pt x="42" y="13"/>
                  </a:lnTo>
                  <a:lnTo>
                    <a:pt x="37" y="15"/>
                  </a:lnTo>
                  <a:lnTo>
                    <a:pt x="32" y="17"/>
                  </a:lnTo>
                  <a:lnTo>
                    <a:pt x="25" y="18"/>
                  </a:lnTo>
                  <a:lnTo>
                    <a:pt x="12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7" y="5"/>
                  </a:lnTo>
                  <a:lnTo>
                    <a:pt x="23" y="2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39" y="2"/>
                  </a:lnTo>
                  <a:lnTo>
                    <a:pt x="42" y="3"/>
                  </a:lnTo>
                  <a:lnTo>
                    <a:pt x="45" y="6"/>
                  </a:lnTo>
                  <a:lnTo>
                    <a:pt x="46" y="9"/>
                  </a:lnTo>
                  <a:lnTo>
                    <a:pt x="46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87" name="Freeform 52"/>
            <p:cNvSpPr/>
            <p:nvPr/>
          </p:nvSpPr>
          <p:spPr bwMode="auto">
            <a:xfrm>
              <a:off x="4446588" y="269875"/>
              <a:ext cx="14288" cy="1746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7" y="2"/>
                </a:cxn>
                <a:cxn ang="0">
                  <a:pos x="28" y="4"/>
                </a:cxn>
                <a:cxn ang="0">
                  <a:pos x="28" y="9"/>
                </a:cxn>
                <a:cxn ang="0">
                  <a:pos x="25" y="17"/>
                </a:cxn>
                <a:cxn ang="0">
                  <a:pos x="22" y="23"/>
                </a:cxn>
                <a:cxn ang="0">
                  <a:pos x="18" y="29"/>
                </a:cxn>
                <a:cxn ang="0">
                  <a:pos x="12" y="32"/>
                </a:cxn>
                <a:cxn ang="0">
                  <a:pos x="9" y="33"/>
                </a:cxn>
                <a:cxn ang="0">
                  <a:pos x="6" y="33"/>
                </a:cxn>
                <a:cxn ang="0">
                  <a:pos x="3" y="32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8" y="16"/>
                </a:cxn>
                <a:cxn ang="0">
                  <a:pos x="13" y="8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28" h="33">
                  <a:moveTo>
                    <a:pt x="16" y="0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8" y="4"/>
                  </a:lnTo>
                  <a:lnTo>
                    <a:pt x="28" y="9"/>
                  </a:lnTo>
                  <a:lnTo>
                    <a:pt x="25" y="17"/>
                  </a:lnTo>
                  <a:lnTo>
                    <a:pt x="22" y="23"/>
                  </a:lnTo>
                  <a:lnTo>
                    <a:pt x="18" y="29"/>
                  </a:lnTo>
                  <a:lnTo>
                    <a:pt x="12" y="32"/>
                  </a:lnTo>
                  <a:lnTo>
                    <a:pt x="9" y="33"/>
                  </a:lnTo>
                  <a:lnTo>
                    <a:pt x="6" y="33"/>
                  </a:lnTo>
                  <a:lnTo>
                    <a:pt x="3" y="32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8" y="16"/>
                  </a:lnTo>
                  <a:lnTo>
                    <a:pt x="13" y="8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88" name="Freeform 53"/>
            <p:cNvSpPr/>
            <p:nvPr/>
          </p:nvSpPr>
          <p:spPr bwMode="auto">
            <a:xfrm>
              <a:off x="4551363" y="292100"/>
              <a:ext cx="30163" cy="58738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0"/>
                </a:cxn>
                <a:cxn ang="0">
                  <a:pos x="38" y="55"/>
                </a:cxn>
                <a:cxn ang="0">
                  <a:pos x="29" y="83"/>
                </a:cxn>
                <a:cxn ang="0">
                  <a:pos x="18" y="110"/>
                </a:cxn>
                <a:cxn ang="0">
                  <a:pos x="18" y="110"/>
                </a:cxn>
                <a:cxn ang="0">
                  <a:pos x="13" y="111"/>
                </a:cxn>
                <a:cxn ang="0">
                  <a:pos x="7" y="111"/>
                </a:cxn>
                <a:cxn ang="0">
                  <a:pos x="3" y="110"/>
                </a:cxn>
                <a:cxn ang="0">
                  <a:pos x="1" y="107"/>
                </a:cxn>
                <a:cxn ang="0">
                  <a:pos x="0" y="105"/>
                </a:cxn>
                <a:cxn ang="0">
                  <a:pos x="0" y="105"/>
                </a:cxn>
                <a:cxn ang="0">
                  <a:pos x="5" y="100"/>
                </a:cxn>
                <a:cxn ang="0">
                  <a:pos x="10" y="94"/>
                </a:cxn>
                <a:cxn ang="0">
                  <a:pos x="13" y="86"/>
                </a:cxn>
                <a:cxn ang="0">
                  <a:pos x="16" y="79"/>
                </a:cxn>
                <a:cxn ang="0">
                  <a:pos x="20" y="63"/>
                </a:cxn>
                <a:cxn ang="0">
                  <a:pos x="25" y="45"/>
                </a:cxn>
                <a:cxn ang="0">
                  <a:pos x="30" y="28"/>
                </a:cxn>
                <a:cxn ang="0">
                  <a:pos x="33" y="22"/>
                </a:cxn>
                <a:cxn ang="0">
                  <a:pos x="36" y="15"/>
                </a:cxn>
                <a:cxn ang="0">
                  <a:pos x="40" y="9"/>
                </a:cxn>
                <a:cxn ang="0">
                  <a:pos x="45" y="5"/>
                </a:cxn>
                <a:cxn ang="0">
                  <a:pos x="50" y="1"/>
                </a:cxn>
                <a:cxn ang="0">
                  <a:pos x="57" y="0"/>
                </a:cxn>
                <a:cxn ang="0">
                  <a:pos x="57" y="0"/>
                </a:cxn>
              </a:cxnLst>
              <a:rect l="0" t="0" r="r" b="b"/>
              <a:pathLst>
                <a:path w="57" h="111">
                  <a:moveTo>
                    <a:pt x="57" y="0"/>
                  </a:moveTo>
                  <a:lnTo>
                    <a:pt x="57" y="0"/>
                  </a:lnTo>
                  <a:lnTo>
                    <a:pt x="38" y="55"/>
                  </a:lnTo>
                  <a:lnTo>
                    <a:pt x="29" y="83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3" y="111"/>
                  </a:lnTo>
                  <a:lnTo>
                    <a:pt x="7" y="111"/>
                  </a:lnTo>
                  <a:lnTo>
                    <a:pt x="3" y="110"/>
                  </a:lnTo>
                  <a:lnTo>
                    <a:pt x="1" y="107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5" y="100"/>
                  </a:lnTo>
                  <a:lnTo>
                    <a:pt x="10" y="94"/>
                  </a:lnTo>
                  <a:lnTo>
                    <a:pt x="13" y="86"/>
                  </a:lnTo>
                  <a:lnTo>
                    <a:pt x="16" y="79"/>
                  </a:lnTo>
                  <a:lnTo>
                    <a:pt x="20" y="63"/>
                  </a:lnTo>
                  <a:lnTo>
                    <a:pt x="25" y="45"/>
                  </a:lnTo>
                  <a:lnTo>
                    <a:pt x="30" y="28"/>
                  </a:lnTo>
                  <a:lnTo>
                    <a:pt x="33" y="22"/>
                  </a:lnTo>
                  <a:lnTo>
                    <a:pt x="36" y="15"/>
                  </a:lnTo>
                  <a:lnTo>
                    <a:pt x="40" y="9"/>
                  </a:lnTo>
                  <a:lnTo>
                    <a:pt x="45" y="5"/>
                  </a:lnTo>
                  <a:lnTo>
                    <a:pt x="50" y="1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89" name="Freeform 54"/>
            <p:cNvSpPr/>
            <p:nvPr/>
          </p:nvSpPr>
          <p:spPr bwMode="auto">
            <a:xfrm>
              <a:off x="4486276" y="295275"/>
              <a:ext cx="14288" cy="2063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0"/>
                </a:cxn>
                <a:cxn ang="0">
                  <a:pos x="27" y="6"/>
                </a:cxn>
                <a:cxn ang="0">
                  <a:pos x="25" y="12"/>
                </a:cxn>
                <a:cxn ang="0">
                  <a:pos x="22" y="20"/>
                </a:cxn>
                <a:cxn ang="0">
                  <a:pos x="14" y="36"/>
                </a:cxn>
                <a:cxn ang="0">
                  <a:pos x="14" y="36"/>
                </a:cxn>
                <a:cxn ang="0">
                  <a:pos x="9" y="36"/>
                </a:cxn>
                <a:cxn ang="0">
                  <a:pos x="6" y="37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3" y="28"/>
                </a:cxn>
                <a:cxn ang="0">
                  <a:pos x="8" y="17"/>
                </a:cxn>
                <a:cxn ang="0">
                  <a:pos x="12" y="12"/>
                </a:cxn>
                <a:cxn ang="0">
                  <a:pos x="16" y="6"/>
                </a:cxn>
                <a:cxn ang="0">
                  <a:pos x="20" y="3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27" h="38">
                  <a:moveTo>
                    <a:pt x="27" y="0"/>
                  </a:moveTo>
                  <a:lnTo>
                    <a:pt x="27" y="0"/>
                  </a:lnTo>
                  <a:lnTo>
                    <a:pt x="27" y="6"/>
                  </a:lnTo>
                  <a:lnTo>
                    <a:pt x="25" y="12"/>
                  </a:lnTo>
                  <a:lnTo>
                    <a:pt x="22" y="20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9" y="36"/>
                  </a:lnTo>
                  <a:lnTo>
                    <a:pt x="6" y="3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3" y="28"/>
                  </a:lnTo>
                  <a:lnTo>
                    <a:pt x="8" y="17"/>
                  </a:lnTo>
                  <a:lnTo>
                    <a:pt x="12" y="12"/>
                  </a:lnTo>
                  <a:lnTo>
                    <a:pt x="16" y="6"/>
                  </a:lnTo>
                  <a:lnTo>
                    <a:pt x="20" y="3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90" name="Freeform 55"/>
            <p:cNvSpPr/>
            <p:nvPr/>
          </p:nvSpPr>
          <p:spPr bwMode="auto">
            <a:xfrm>
              <a:off x="4933951" y="303213"/>
              <a:ext cx="33338" cy="6350"/>
            </a:xfrm>
            <a:custGeom>
              <a:avLst/>
              <a:gdLst/>
              <a:ahLst/>
              <a:cxnLst>
                <a:cxn ang="0">
                  <a:pos x="61" y="6"/>
                </a:cxn>
                <a:cxn ang="0">
                  <a:pos x="61" y="6"/>
                </a:cxn>
                <a:cxn ang="0">
                  <a:pos x="59" y="8"/>
                </a:cxn>
                <a:cxn ang="0">
                  <a:pos x="55" y="11"/>
                </a:cxn>
                <a:cxn ang="0">
                  <a:pos x="49" y="12"/>
                </a:cxn>
                <a:cxn ang="0">
                  <a:pos x="41" y="13"/>
                </a:cxn>
                <a:cxn ang="0">
                  <a:pos x="33" y="12"/>
                </a:cxn>
                <a:cxn ang="0">
                  <a:pos x="15" y="11"/>
                </a:cxn>
                <a:cxn ang="0">
                  <a:pos x="7" y="9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6" y="6"/>
                </a:cxn>
                <a:cxn ang="0">
                  <a:pos x="14" y="4"/>
                </a:cxn>
                <a:cxn ang="0">
                  <a:pos x="21" y="1"/>
                </a:cxn>
                <a:cxn ang="0">
                  <a:pos x="30" y="0"/>
                </a:cxn>
                <a:cxn ang="0">
                  <a:pos x="38" y="0"/>
                </a:cxn>
                <a:cxn ang="0">
                  <a:pos x="47" y="1"/>
                </a:cxn>
                <a:cxn ang="0">
                  <a:pos x="54" y="3"/>
                </a:cxn>
                <a:cxn ang="0">
                  <a:pos x="61" y="6"/>
                </a:cxn>
                <a:cxn ang="0">
                  <a:pos x="61" y="6"/>
                </a:cxn>
              </a:cxnLst>
              <a:rect l="0" t="0" r="r" b="b"/>
              <a:pathLst>
                <a:path w="61" h="13">
                  <a:moveTo>
                    <a:pt x="61" y="6"/>
                  </a:moveTo>
                  <a:lnTo>
                    <a:pt x="61" y="6"/>
                  </a:lnTo>
                  <a:lnTo>
                    <a:pt x="59" y="8"/>
                  </a:lnTo>
                  <a:lnTo>
                    <a:pt x="55" y="11"/>
                  </a:lnTo>
                  <a:lnTo>
                    <a:pt x="49" y="12"/>
                  </a:lnTo>
                  <a:lnTo>
                    <a:pt x="41" y="13"/>
                  </a:lnTo>
                  <a:lnTo>
                    <a:pt x="33" y="12"/>
                  </a:lnTo>
                  <a:lnTo>
                    <a:pt x="15" y="11"/>
                  </a:lnTo>
                  <a:lnTo>
                    <a:pt x="7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6" y="6"/>
                  </a:lnTo>
                  <a:lnTo>
                    <a:pt x="14" y="4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7" y="1"/>
                  </a:lnTo>
                  <a:lnTo>
                    <a:pt x="54" y="3"/>
                  </a:lnTo>
                  <a:lnTo>
                    <a:pt x="61" y="6"/>
                  </a:lnTo>
                  <a:lnTo>
                    <a:pt x="61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91" name="Freeform 56"/>
            <p:cNvSpPr/>
            <p:nvPr/>
          </p:nvSpPr>
          <p:spPr bwMode="auto">
            <a:xfrm>
              <a:off x="4502151" y="304800"/>
              <a:ext cx="17463" cy="20638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33" y="4"/>
                </a:cxn>
                <a:cxn ang="0">
                  <a:pos x="28" y="15"/>
                </a:cxn>
                <a:cxn ang="0">
                  <a:pos x="21" y="26"/>
                </a:cxn>
                <a:cxn ang="0">
                  <a:pos x="18" y="30"/>
                </a:cxn>
                <a:cxn ang="0">
                  <a:pos x="13" y="33"/>
                </a:cxn>
                <a:cxn ang="0">
                  <a:pos x="7" y="35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5" y="24"/>
                </a:cxn>
                <a:cxn ang="0">
                  <a:pos x="8" y="15"/>
                </a:cxn>
                <a:cxn ang="0">
                  <a:pos x="12" y="9"/>
                </a:cxn>
                <a:cxn ang="0">
                  <a:pos x="16" y="3"/>
                </a:cxn>
                <a:cxn ang="0">
                  <a:pos x="18" y="1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25" y="0"/>
                </a:cxn>
                <a:cxn ang="0">
                  <a:pos x="29" y="2"/>
                </a:cxn>
                <a:cxn ang="0">
                  <a:pos x="33" y="4"/>
                </a:cxn>
                <a:cxn ang="0">
                  <a:pos x="33" y="4"/>
                </a:cxn>
              </a:cxnLst>
              <a:rect l="0" t="0" r="r" b="b"/>
              <a:pathLst>
                <a:path w="33" h="37">
                  <a:moveTo>
                    <a:pt x="33" y="4"/>
                  </a:moveTo>
                  <a:lnTo>
                    <a:pt x="33" y="4"/>
                  </a:lnTo>
                  <a:lnTo>
                    <a:pt x="28" y="15"/>
                  </a:lnTo>
                  <a:lnTo>
                    <a:pt x="21" y="26"/>
                  </a:lnTo>
                  <a:lnTo>
                    <a:pt x="18" y="30"/>
                  </a:lnTo>
                  <a:lnTo>
                    <a:pt x="13" y="33"/>
                  </a:lnTo>
                  <a:lnTo>
                    <a:pt x="7" y="35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5" y="24"/>
                  </a:lnTo>
                  <a:lnTo>
                    <a:pt x="8" y="15"/>
                  </a:lnTo>
                  <a:lnTo>
                    <a:pt x="12" y="9"/>
                  </a:lnTo>
                  <a:lnTo>
                    <a:pt x="16" y="3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3" y="4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92" name="Freeform 57"/>
            <p:cNvSpPr/>
            <p:nvPr/>
          </p:nvSpPr>
          <p:spPr bwMode="auto">
            <a:xfrm>
              <a:off x="4518026" y="311150"/>
              <a:ext cx="12700" cy="20638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21" y="1"/>
                </a:cxn>
                <a:cxn ang="0">
                  <a:pos x="22" y="7"/>
                </a:cxn>
                <a:cxn ang="0">
                  <a:pos x="21" y="13"/>
                </a:cxn>
                <a:cxn ang="0">
                  <a:pos x="20" y="19"/>
                </a:cxn>
                <a:cxn ang="0">
                  <a:pos x="18" y="25"/>
                </a:cxn>
                <a:cxn ang="0">
                  <a:pos x="15" y="29"/>
                </a:cxn>
                <a:cxn ang="0">
                  <a:pos x="12" y="33"/>
                </a:cxn>
                <a:cxn ang="0">
                  <a:pos x="6" y="36"/>
                </a:cxn>
                <a:cxn ang="0">
                  <a:pos x="2" y="38"/>
                </a:cxn>
                <a:cxn ang="0">
                  <a:pos x="2" y="38"/>
                </a:cxn>
                <a:cxn ang="0">
                  <a:pos x="0" y="34"/>
                </a:cxn>
                <a:cxn ang="0">
                  <a:pos x="0" y="28"/>
                </a:cxn>
                <a:cxn ang="0">
                  <a:pos x="1" y="21"/>
                </a:cxn>
                <a:cxn ang="0">
                  <a:pos x="3" y="14"/>
                </a:cxn>
                <a:cxn ang="0">
                  <a:pos x="6" y="7"/>
                </a:cxn>
                <a:cxn ang="0">
                  <a:pos x="11" y="3"/>
                </a:cxn>
                <a:cxn ang="0">
                  <a:pos x="13" y="1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1" y="1"/>
                </a:cxn>
              </a:cxnLst>
              <a:rect l="0" t="0" r="r" b="b"/>
              <a:pathLst>
                <a:path w="22" h="38">
                  <a:moveTo>
                    <a:pt x="21" y="1"/>
                  </a:moveTo>
                  <a:lnTo>
                    <a:pt x="21" y="1"/>
                  </a:lnTo>
                  <a:lnTo>
                    <a:pt x="22" y="7"/>
                  </a:lnTo>
                  <a:lnTo>
                    <a:pt x="21" y="13"/>
                  </a:lnTo>
                  <a:lnTo>
                    <a:pt x="20" y="19"/>
                  </a:lnTo>
                  <a:lnTo>
                    <a:pt x="18" y="25"/>
                  </a:lnTo>
                  <a:lnTo>
                    <a:pt x="15" y="29"/>
                  </a:lnTo>
                  <a:lnTo>
                    <a:pt x="12" y="33"/>
                  </a:lnTo>
                  <a:lnTo>
                    <a:pt x="6" y="36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1" y="21"/>
                  </a:lnTo>
                  <a:lnTo>
                    <a:pt x="3" y="14"/>
                  </a:lnTo>
                  <a:lnTo>
                    <a:pt x="6" y="7"/>
                  </a:lnTo>
                  <a:lnTo>
                    <a:pt x="11" y="3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93" name="Freeform 58"/>
            <p:cNvSpPr/>
            <p:nvPr/>
          </p:nvSpPr>
          <p:spPr bwMode="auto">
            <a:xfrm>
              <a:off x="4932363" y="319088"/>
              <a:ext cx="28575" cy="7938"/>
            </a:xfrm>
            <a:custGeom>
              <a:avLst/>
              <a:gdLst/>
              <a:ahLst/>
              <a:cxnLst>
                <a:cxn ang="0">
                  <a:pos x="52" y="8"/>
                </a:cxn>
                <a:cxn ang="0">
                  <a:pos x="52" y="8"/>
                </a:cxn>
                <a:cxn ang="0">
                  <a:pos x="50" y="10"/>
                </a:cxn>
                <a:cxn ang="0">
                  <a:pos x="48" y="12"/>
                </a:cxn>
                <a:cxn ang="0">
                  <a:pos x="42" y="14"/>
                </a:cxn>
                <a:cxn ang="0">
                  <a:pos x="36" y="15"/>
                </a:cxn>
                <a:cxn ang="0">
                  <a:pos x="28" y="15"/>
                </a:cxn>
                <a:cxn ang="0">
                  <a:pos x="13" y="12"/>
                </a:cxn>
                <a:cxn ang="0">
                  <a:pos x="6" y="10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5" y="6"/>
                </a:cxn>
                <a:cxn ang="0">
                  <a:pos x="11" y="3"/>
                </a:cxn>
                <a:cxn ang="0">
                  <a:pos x="19" y="1"/>
                </a:cxn>
                <a:cxn ang="0">
                  <a:pos x="26" y="0"/>
                </a:cxn>
                <a:cxn ang="0">
                  <a:pos x="34" y="0"/>
                </a:cxn>
                <a:cxn ang="0">
                  <a:pos x="41" y="1"/>
                </a:cxn>
                <a:cxn ang="0">
                  <a:pos x="47" y="3"/>
                </a:cxn>
                <a:cxn ang="0">
                  <a:pos x="52" y="8"/>
                </a:cxn>
                <a:cxn ang="0">
                  <a:pos x="52" y="8"/>
                </a:cxn>
              </a:cxnLst>
              <a:rect l="0" t="0" r="r" b="b"/>
              <a:pathLst>
                <a:path w="52" h="15">
                  <a:moveTo>
                    <a:pt x="52" y="8"/>
                  </a:moveTo>
                  <a:lnTo>
                    <a:pt x="52" y="8"/>
                  </a:lnTo>
                  <a:lnTo>
                    <a:pt x="50" y="10"/>
                  </a:lnTo>
                  <a:lnTo>
                    <a:pt x="48" y="12"/>
                  </a:lnTo>
                  <a:lnTo>
                    <a:pt x="42" y="14"/>
                  </a:lnTo>
                  <a:lnTo>
                    <a:pt x="36" y="15"/>
                  </a:lnTo>
                  <a:lnTo>
                    <a:pt x="28" y="15"/>
                  </a:lnTo>
                  <a:lnTo>
                    <a:pt x="13" y="12"/>
                  </a:lnTo>
                  <a:lnTo>
                    <a:pt x="6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9" y="1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47" y="3"/>
                  </a:lnTo>
                  <a:lnTo>
                    <a:pt x="52" y="8"/>
                  </a:lnTo>
                  <a:lnTo>
                    <a:pt x="5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94" name="Freeform 59"/>
            <p:cNvSpPr/>
            <p:nvPr/>
          </p:nvSpPr>
          <p:spPr bwMode="auto">
            <a:xfrm>
              <a:off x="4533901" y="319088"/>
              <a:ext cx="12700" cy="19050"/>
            </a:xfrm>
            <a:custGeom>
              <a:avLst/>
              <a:gdLst/>
              <a:ahLst/>
              <a:cxnLst>
                <a:cxn ang="0">
                  <a:pos x="26" y="1"/>
                </a:cxn>
                <a:cxn ang="0">
                  <a:pos x="26" y="1"/>
                </a:cxn>
                <a:cxn ang="0">
                  <a:pos x="24" y="14"/>
                </a:cxn>
                <a:cxn ang="0">
                  <a:pos x="22" y="20"/>
                </a:cxn>
                <a:cxn ang="0">
                  <a:pos x="21" y="27"/>
                </a:cxn>
                <a:cxn ang="0">
                  <a:pos x="18" y="32"/>
                </a:cxn>
                <a:cxn ang="0">
                  <a:pos x="14" y="35"/>
                </a:cxn>
                <a:cxn ang="0">
                  <a:pos x="10" y="37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3" y="32"/>
                </a:cxn>
                <a:cxn ang="0">
                  <a:pos x="5" y="26"/>
                </a:cxn>
                <a:cxn ang="0">
                  <a:pos x="9" y="13"/>
                </a:cxn>
                <a:cxn ang="0">
                  <a:pos x="11" y="6"/>
                </a:cxn>
                <a:cxn ang="0">
                  <a:pos x="15" y="2"/>
                </a:cxn>
                <a:cxn ang="0">
                  <a:pos x="17" y="1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6" y="1"/>
                </a:cxn>
                <a:cxn ang="0">
                  <a:pos x="26" y="1"/>
                </a:cxn>
              </a:cxnLst>
              <a:rect l="0" t="0" r="r" b="b"/>
              <a:pathLst>
                <a:path w="26" h="37">
                  <a:moveTo>
                    <a:pt x="26" y="1"/>
                  </a:moveTo>
                  <a:lnTo>
                    <a:pt x="26" y="1"/>
                  </a:lnTo>
                  <a:lnTo>
                    <a:pt x="24" y="14"/>
                  </a:lnTo>
                  <a:lnTo>
                    <a:pt x="22" y="20"/>
                  </a:lnTo>
                  <a:lnTo>
                    <a:pt x="21" y="27"/>
                  </a:lnTo>
                  <a:lnTo>
                    <a:pt x="18" y="32"/>
                  </a:lnTo>
                  <a:lnTo>
                    <a:pt x="14" y="35"/>
                  </a:lnTo>
                  <a:lnTo>
                    <a:pt x="10" y="37"/>
                  </a:lnTo>
                  <a:lnTo>
                    <a:pt x="7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3" y="32"/>
                  </a:lnTo>
                  <a:lnTo>
                    <a:pt x="5" y="26"/>
                  </a:lnTo>
                  <a:lnTo>
                    <a:pt x="9" y="13"/>
                  </a:lnTo>
                  <a:lnTo>
                    <a:pt x="11" y="6"/>
                  </a:lnTo>
                  <a:lnTo>
                    <a:pt x="15" y="2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95" name="Freeform 60"/>
            <p:cNvSpPr/>
            <p:nvPr/>
          </p:nvSpPr>
          <p:spPr bwMode="auto">
            <a:xfrm>
              <a:off x="4640263" y="333375"/>
              <a:ext cx="26988" cy="55563"/>
            </a:xfrm>
            <a:custGeom>
              <a:avLst/>
              <a:gdLst/>
              <a:ahLst/>
              <a:cxnLst>
                <a:cxn ang="0">
                  <a:pos x="51" y="3"/>
                </a:cxn>
                <a:cxn ang="0">
                  <a:pos x="51" y="3"/>
                </a:cxn>
                <a:cxn ang="0">
                  <a:pos x="46" y="16"/>
                </a:cxn>
                <a:cxn ang="0">
                  <a:pos x="42" y="30"/>
                </a:cxn>
                <a:cxn ang="0">
                  <a:pos x="34" y="55"/>
                </a:cxn>
                <a:cxn ang="0">
                  <a:pos x="31" y="68"/>
                </a:cxn>
                <a:cxn ang="0">
                  <a:pos x="27" y="81"/>
                </a:cxn>
                <a:cxn ang="0">
                  <a:pos x="20" y="93"/>
                </a:cxn>
                <a:cxn ang="0">
                  <a:pos x="14" y="104"/>
                </a:cxn>
                <a:cxn ang="0">
                  <a:pos x="14" y="104"/>
                </a:cxn>
                <a:cxn ang="0">
                  <a:pos x="9" y="104"/>
                </a:cxn>
                <a:cxn ang="0">
                  <a:pos x="5" y="102"/>
                </a:cxn>
                <a:cxn ang="0">
                  <a:pos x="2" y="99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5" y="87"/>
                </a:cxn>
                <a:cxn ang="0">
                  <a:pos x="11" y="77"/>
                </a:cxn>
                <a:cxn ang="0">
                  <a:pos x="16" y="65"/>
                </a:cxn>
                <a:cxn ang="0">
                  <a:pos x="20" y="52"/>
                </a:cxn>
                <a:cxn ang="0">
                  <a:pos x="28" y="26"/>
                </a:cxn>
                <a:cxn ang="0">
                  <a:pos x="34" y="3"/>
                </a:cxn>
                <a:cxn ang="0">
                  <a:pos x="34" y="3"/>
                </a:cxn>
                <a:cxn ang="0">
                  <a:pos x="39" y="1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0" y="1"/>
                </a:cxn>
                <a:cxn ang="0">
                  <a:pos x="51" y="3"/>
                </a:cxn>
                <a:cxn ang="0">
                  <a:pos x="51" y="3"/>
                </a:cxn>
              </a:cxnLst>
              <a:rect l="0" t="0" r="r" b="b"/>
              <a:pathLst>
                <a:path w="51" h="104">
                  <a:moveTo>
                    <a:pt x="51" y="3"/>
                  </a:moveTo>
                  <a:lnTo>
                    <a:pt x="51" y="3"/>
                  </a:lnTo>
                  <a:lnTo>
                    <a:pt x="46" y="16"/>
                  </a:lnTo>
                  <a:lnTo>
                    <a:pt x="42" y="30"/>
                  </a:lnTo>
                  <a:lnTo>
                    <a:pt x="34" y="55"/>
                  </a:lnTo>
                  <a:lnTo>
                    <a:pt x="31" y="68"/>
                  </a:lnTo>
                  <a:lnTo>
                    <a:pt x="27" y="81"/>
                  </a:lnTo>
                  <a:lnTo>
                    <a:pt x="20" y="93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9" y="104"/>
                  </a:lnTo>
                  <a:lnTo>
                    <a:pt x="5" y="102"/>
                  </a:lnTo>
                  <a:lnTo>
                    <a:pt x="2" y="99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5" y="87"/>
                  </a:lnTo>
                  <a:lnTo>
                    <a:pt x="11" y="77"/>
                  </a:lnTo>
                  <a:lnTo>
                    <a:pt x="16" y="65"/>
                  </a:lnTo>
                  <a:lnTo>
                    <a:pt x="20" y="52"/>
                  </a:lnTo>
                  <a:lnTo>
                    <a:pt x="28" y="26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9" y="1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0" y="1"/>
                  </a:lnTo>
                  <a:lnTo>
                    <a:pt x="51" y="3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96" name="Freeform 61"/>
            <p:cNvSpPr/>
            <p:nvPr/>
          </p:nvSpPr>
          <p:spPr bwMode="auto">
            <a:xfrm>
              <a:off x="4575176" y="334963"/>
              <a:ext cx="14288" cy="23813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27" y="7"/>
                </a:cxn>
                <a:cxn ang="0">
                  <a:pos x="27" y="14"/>
                </a:cxn>
                <a:cxn ang="0">
                  <a:pos x="25" y="20"/>
                </a:cxn>
                <a:cxn ang="0">
                  <a:pos x="22" y="26"/>
                </a:cxn>
                <a:cxn ang="0">
                  <a:pos x="18" y="32"/>
                </a:cxn>
                <a:cxn ang="0">
                  <a:pos x="14" y="37"/>
                </a:cxn>
                <a:cxn ang="0">
                  <a:pos x="7" y="41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1" y="32"/>
                </a:cxn>
                <a:cxn ang="0">
                  <a:pos x="3" y="24"/>
                </a:cxn>
                <a:cxn ang="0">
                  <a:pos x="6" y="18"/>
                </a:cxn>
                <a:cxn ang="0">
                  <a:pos x="10" y="13"/>
                </a:cxn>
                <a:cxn ang="0">
                  <a:pos x="14" y="7"/>
                </a:cxn>
                <a:cxn ang="0">
                  <a:pos x="19" y="3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27" h="45">
                  <a:moveTo>
                    <a:pt x="26" y="0"/>
                  </a:moveTo>
                  <a:lnTo>
                    <a:pt x="26" y="0"/>
                  </a:lnTo>
                  <a:lnTo>
                    <a:pt x="27" y="7"/>
                  </a:lnTo>
                  <a:lnTo>
                    <a:pt x="27" y="14"/>
                  </a:lnTo>
                  <a:lnTo>
                    <a:pt x="25" y="20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4" y="37"/>
                  </a:lnTo>
                  <a:lnTo>
                    <a:pt x="7" y="41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32"/>
                  </a:lnTo>
                  <a:lnTo>
                    <a:pt x="3" y="24"/>
                  </a:lnTo>
                  <a:lnTo>
                    <a:pt x="6" y="18"/>
                  </a:lnTo>
                  <a:lnTo>
                    <a:pt x="10" y="13"/>
                  </a:lnTo>
                  <a:lnTo>
                    <a:pt x="14" y="7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97" name="Freeform 62"/>
            <p:cNvSpPr/>
            <p:nvPr/>
          </p:nvSpPr>
          <p:spPr bwMode="auto">
            <a:xfrm>
              <a:off x="4926013" y="334963"/>
              <a:ext cx="30163" cy="9525"/>
            </a:xfrm>
            <a:custGeom>
              <a:avLst/>
              <a:gdLst/>
              <a:ahLst/>
              <a:cxnLst>
                <a:cxn ang="0">
                  <a:pos x="52" y="1"/>
                </a:cxn>
                <a:cxn ang="0">
                  <a:pos x="52" y="1"/>
                </a:cxn>
                <a:cxn ang="0">
                  <a:pos x="54" y="4"/>
                </a:cxn>
                <a:cxn ang="0">
                  <a:pos x="56" y="7"/>
                </a:cxn>
                <a:cxn ang="0">
                  <a:pos x="56" y="12"/>
                </a:cxn>
                <a:cxn ang="0">
                  <a:pos x="56" y="17"/>
                </a:cxn>
                <a:cxn ang="0">
                  <a:pos x="56" y="17"/>
                </a:cxn>
                <a:cxn ang="0">
                  <a:pos x="49" y="18"/>
                </a:cxn>
                <a:cxn ang="0">
                  <a:pos x="42" y="18"/>
                </a:cxn>
                <a:cxn ang="0">
                  <a:pos x="35" y="16"/>
                </a:cxn>
                <a:cxn ang="0">
                  <a:pos x="29" y="14"/>
                </a:cxn>
                <a:cxn ang="0">
                  <a:pos x="15" y="8"/>
                </a:cxn>
                <a:cxn ang="0">
                  <a:pos x="7" y="6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5" y="2"/>
                </a:cxn>
                <a:cxn ang="0">
                  <a:pos x="10" y="0"/>
                </a:cxn>
                <a:cxn ang="0">
                  <a:pos x="17" y="0"/>
                </a:cxn>
                <a:cxn ang="0">
                  <a:pos x="23" y="1"/>
                </a:cxn>
                <a:cxn ang="0">
                  <a:pos x="38" y="2"/>
                </a:cxn>
                <a:cxn ang="0">
                  <a:pos x="45" y="2"/>
                </a:cxn>
                <a:cxn ang="0">
                  <a:pos x="52" y="1"/>
                </a:cxn>
                <a:cxn ang="0">
                  <a:pos x="52" y="1"/>
                </a:cxn>
              </a:cxnLst>
              <a:rect l="0" t="0" r="r" b="b"/>
              <a:pathLst>
                <a:path w="56" h="18">
                  <a:moveTo>
                    <a:pt x="52" y="1"/>
                  </a:moveTo>
                  <a:lnTo>
                    <a:pt x="52" y="1"/>
                  </a:lnTo>
                  <a:lnTo>
                    <a:pt x="54" y="4"/>
                  </a:lnTo>
                  <a:lnTo>
                    <a:pt x="56" y="7"/>
                  </a:lnTo>
                  <a:lnTo>
                    <a:pt x="56" y="12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49" y="18"/>
                  </a:lnTo>
                  <a:lnTo>
                    <a:pt x="42" y="18"/>
                  </a:lnTo>
                  <a:lnTo>
                    <a:pt x="35" y="16"/>
                  </a:lnTo>
                  <a:lnTo>
                    <a:pt x="29" y="14"/>
                  </a:lnTo>
                  <a:lnTo>
                    <a:pt x="15" y="8"/>
                  </a:lnTo>
                  <a:lnTo>
                    <a:pt x="7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3" y="1"/>
                  </a:lnTo>
                  <a:lnTo>
                    <a:pt x="38" y="2"/>
                  </a:lnTo>
                  <a:lnTo>
                    <a:pt x="45" y="2"/>
                  </a:lnTo>
                  <a:lnTo>
                    <a:pt x="52" y="1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98" name="Freeform 63"/>
            <p:cNvSpPr/>
            <p:nvPr/>
          </p:nvSpPr>
          <p:spPr bwMode="auto">
            <a:xfrm>
              <a:off x="4589463" y="346075"/>
              <a:ext cx="15875" cy="23813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22" y="2"/>
                </a:cxn>
                <a:cxn ang="0">
                  <a:pos x="25" y="4"/>
                </a:cxn>
                <a:cxn ang="0">
                  <a:pos x="26" y="8"/>
                </a:cxn>
                <a:cxn ang="0">
                  <a:pos x="28" y="11"/>
                </a:cxn>
                <a:cxn ang="0">
                  <a:pos x="29" y="14"/>
                </a:cxn>
                <a:cxn ang="0">
                  <a:pos x="28" y="17"/>
                </a:cxn>
                <a:cxn ang="0">
                  <a:pos x="25" y="25"/>
                </a:cxn>
                <a:cxn ang="0">
                  <a:pos x="20" y="32"/>
                </a:cxn>
                <a:cxn ang="0">
                  <a:pos x="14" y="38"/>
                </a:cxn>
                <a:cxn ang="0">
                  <a:pos x="7" y="42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0" y="40"/>
                </a:cxn>
                <a:cxn ang="0">
                  <a:pos x="2" y="34"/>
                </a:cxn>
                <a:cxn ang="0">
                  <a:pos x="8" y="24"/>
                </a:cxn>
                <a:cxn ang="0">
                  <a:pos x="14" y="13"/>
                </a:cxn>
                <a:cxn ang="0">
                  <a:pos x="17" y="7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9" h="44">
                  <a:moveTo>
                    <a:pt x="18" y="0"/>
                  </a:moveTo>
                  <a:lnTo>
                    <a:pt x="18" y="0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6" y="8"/>
                  </a:lnTo>
                  <a:lnTo>
                    <a:pt x="28" y="11"/>
                  </a:lnTo>
                  <a:lnTo>
                    <a:pt x="29" y="14"/>
                  </a:lnTo>
                  <a:lnTo>
                    <a:pt x="28" y="17"/>
                  </a:lnTo>
                  <a:lnTo>
                    <a:pt x="25" y="25"/>
                  </a:lnTo>
                  <a:lnTo>
                    <a:pt x="20" y="32"/>
                  </a:lnTo>
                  <a:lnTo>
                    <a:pt x="14" y="38"/>
                  </a:lnTo>
                  <a:lnTo>
                    <a:pt x="7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8" y="24"/>
                  </a:lnTo>
                  <a:lnTo>
                    <a:pt x="14" y="13"/>
                  </a:lnTo>
                  <a:lnTo>
                    <a:pt x="17" y="7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99" name="Freeform 64"/>
            <p:cNvSpPr/>
            <p:nvPr/>
          </p:nvSpPr>
          <p:spPr bwMode="auto">
            <a:xfrm>
              <a:off x="4605338" y="350838"/>
              <a:ext cx="12700" cy="2222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22" y="5"/>
                </a:cxn>
                <a:cxn ang="0">
                  <a:pos x="24" y="10"/>
                </a:cxn>
                <a:cxn ang="0">
                  <a:pos x="25" y="16"/>
                </a:cxn>
                <a:cxn ang="0">
                  <a:pos x="25" y="22"/>
                </a:cxn>
                <a:cxn ang="0">
                  <a:pos x="24" y="28"/>
                </a:cxn>
                <a:cxn ang="0">
                  <a:pos x="21" y="33"/>
                </a:cxn>
                <a:cxn ang="0">
                  <a:pos x="18" y="38"/>
                </a:cxn>
                <a:cxn ang="0">
                  <a:pos x="15" y="43"/>
                </a:cxn>
                <a:cxn ang="0">
                  <a:pos x="15" y="43"/>
                </a:cxn>
                <a:cxn ang="0">
                  <a:pos x="9" y="43"/>
                </a:cxn>
                <a:cxn ang="0">
                  <a:pos x="5" y="40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5" y="33"/>
                </a:cxn>
                <a:cxn ang="0">
                  <a:pos x="7" y="29"/>
                </a:cxn>
                <a:cxn ang="0">
                  <a:pos x="9" y="24"/>
                </a:cxn>
                <a:cxn ang="0">
                  <a:pos x="10" y="19"/>
                </a:cxn>
                <a:cxn ang="0">
                  <a:pos x="12" y="8"/>
                </a:cxn>
                <a:cxn ang="0">
                  <a:pos x="15" y="4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5" h="43">
                  <a:moveTo>
                    <a:pt x="18" y="0"/>
                  </a:moveTo>
                  <a:lnTo>
                    <a:pt x="18" y="0"/>
                  </a:lnTo>
                  <a:lnTo>
                    <a:pt x="22" y="5"/>
                  </a:lnTo>
                  <a:lnTo>
                    <a:pt x="24" y="10"/>
                  </a:lnTo>
                  <a:lnTo>
                    <a:pt x="25" y="16"/>
                  </a:lnTo>
                  <a:lnTo>
                    <a:pt x="25" y="22"/>
                  </a:lnTo>
                  <a:lnTo>
                    <a:pt x="24" y="28"/>
                  </a:lnTo>
                  <a:lnTo>
                    <a:pt x="21" y="33"/>
                  </a:lnTo>
                  <a:lnTo>
                    <a:pt x="18" y="38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9" y="43"/>
                  </a:lnTo>
                  <a:lnTo>
                    <a:pt x="5" y="4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5" y="33"/>
                  </a:lnTo>
                  <a:lnTo>
                    <a:pt x="7" y="29"/>
                  </a:lnTo>
                  <a:lnTo>
                    <a:pt x="9" y="24"/>
                  </a:lnTo>
                  <a:lnTo>
                    <a:pt x="10" y="19"/>
                  </a:lnTo>
                  <a:lnTo>
                    <a:pt x="12" y="8"/>
                  </a:lnTo>
                  <a:lnTo>
                    <a:pt x="15" y="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00" name="Freeform 65"/>
            <p:cNvSpPr/>
            <p:nvPr/>
          </p:nvSpPr>
          <p:spPr bwMode="auto">
            <a:xfrm>
              <a:off x="4924426" y="350838"/>
              <a:ext cx="26988" cy="11113"/>
            </a:xfrm>
            <a:custGeom>
              <a:avLst/>
              <a:gdLst/>
              <a:ahLst/>
              <a:cxnLst>
                <a:cxn ang="0">
                  <a:pos x="53" y="11"/>
                </a:cxn>
                <a:cxn ang="0">
                  <a:pos x="53" y="11"/>
                </a:cxn>
                <a:cxn ang="0">
                  <a:pos x="51" y="15"/>
                </a:cxn>
                <a:cxn ang="0">
                  <a:pos x="49" y="17"/>
                </a:cxn>
                <a:cxn ang="0">
                  <a:pos x="45" y="19"/>
                </a:cxn>
                <a:cxn ang="0">
                  <a:pos x="42" y="20"/>
                </a:cxn>
                <a:cxn ang="0">
                  <a:pos x="39" y="20"/>
                </a:cxn>
                <a:cxn ang="0">
                  <a:pos x="36" y="20"/>
                </a:cxn>
                <a:cxn ang="0">
                  <a:pos x="28" y="17"/>
                </a:cxn>
                <a:cxn ang="0">
                  <a:pos x="20" y="14"/>
                </a:cxn>
                <a:cxn ang="0">
                  <a:pos x="12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27" y="2"/>
                </a:cxn>
                <a:cxn ang="0">
                  <a:pos x="41" y="5"/>
                </a:cxn>
                <a:cxn ang="0">
                  <a:pos x="53" y="11"/>
                </a:cxn>
                <a:cxn ang="0">
                  <a:pos x="53" y="11"/>
                </a:cxn>
              </a:cxnLst>
              <a:rect l="0" t="0" r="r" b="b"/>
              <a:pathLst>
                <a:path w="53" h="20">
                  <a:moveTo>
                    <a:pt x="53" y="11"/>
                  </a:moveTo>
                  <a:lnTo>
                    <a:pt x="53" y="11"/>
                  </a:lnTo>
                  <a:lnTo>
                    <a:pt x="51" y="15"/>
                  </a:lnTo>
                  <a:lnTo>
                    <a:pt x="49" y="17"/>
                  </a:lnTo>
                  <a:lnTo>
                    <a:pt x="45" y="19"/>
                  </a:lnTo>
                  <a:lnTo>
                    <a:pt x="42" y="20"/>
                  </a:lnTo>
                  <a:lnTo>
                    <a:pt x="39" y="20"/>
                  </a:lnTo>
                  <a:lnTo>
                    <a:pt x="36" y="20"/>
                  </a:lnTo>
                  <a:lnTo>
                    <a:pt x="28" y="17"/>
                  </a:lnTo>
                  <a:lnTo>
                    <a:pt x="20" y="14"/>
                  </a:lnTo>
                  <a:lnTo>
                    <a:pt x="12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7" y="2"/>
                  </a:lnTo>
                  <a:lnTo>
                    <a:pt x="41" y="5"/>
                  </a:lnTo>
                  <a:lnTo>
                    <a:pt x="53" y="11"/>
                  </a:lnTo>
                  <a:lnTo>
                    <a:pt x="53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01" name="Freeform 66"/>
            <p:cNvSpPr/>
            <p:nvPr/>
          </p:nvSpPr>
          <p:spPr bwMode="auto">
            <a:xfrm>
              <a:off x="4622801" y="363538"/>
              <a:ext cx="11113" cy="1428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20" y="11"/>
                </a:cxn>
                <a:cxn ang="0">
                  <a:pos x="19" y="16"/>
                </a:cxn>
                <a:cxn ang="0">
                  <a:pos x="17" y="22"/>
                </a:cxn>
                <a:cxn ang="0">
                  <a:pos x="14" y="25"/>
                </a:cxn>
                <a:cxn ang="0">
                  <a:pos x="11" y="28"/>
                </a:cxn>
                <a:cxn ang="0">
                  <a:pos x="6" y="28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4" y="17"/>
                </a:cxn>
                <a:cxn ang="0">
                  <a:pos x="8" y="9"/>
                </a:cxn>
                <a:cxn ang="0">
                  <a:pos x="12" y="5"/>
                </a:cxn>
                <a:cxn ang="0">
                  <a:pos x="15" y="1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2" h="28">
                  <a:moveTo>
                    <a:pt x="22" y="0"/>
                  </a:moveTo>
                  <a:lnTo>
                    <a:pt x="22" y="0"/>
                  </a:lnTo>
                  <a:lnTo>
                    <a:pt x="20" y="11"/>
                  </a:lnTo>
                  <a:lnTo>
                    <a:pt x="19" y="16"/>
                  </a:lnTo>
                  <a:lnTo>
                    <a:pt x="17" y="22"/>
                  </a:lnTo>
                  <a:lnTo>
                    <a:pt x="14" y="25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4" y="17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02" name="Freeform 67"/>
            <p:cNvSpPr/>
            <p:nvPr/>
          </p:nvSpPr>
          <p:spPr bwMode="auto">
            <a:xfrm>
              <a:off x="4733926" y="374650"/>
              <a:ext cx="25400" cy="57150"/>
            </a:xfrm>
            <a:custGeom>
              <a:avLst/>
              <a:gdLst/>
              <a:ahLst/>
              <a:cxnLst>
                <a:cxn ang="0">
                  <a:pos x="48" y="6"/>
                </a:cxn>
                <a:cxn ang="0">
                  <a:pos x="48" y="6"/>
                </a:cxn>
                <a:cxn ang="0">
                  <a:pos x="47" y="11"/>
                </a:cxn>
                <a:cxn ang="0">
                  <a:pos x="44" y="17"/>
                </a:cxn>
                <a:cxn ang="0">
                  <a:pos x="38" y="25"/>
                </a:cxn>
                <a:cxn ang="0">
                  <a:pos x="38" y="25"/>
                </a:cxn>
                <a:cxn ang="0">
                  <a:pos x="38" y="30"/>
                </a:cxn>
                <a:cxn ang="0">
                  <a:pos x="39" y="33"/>
                </a:cxn>
                <a:cxn ang="0">
                  <a:pos x="39" y="35"/>
                </a:cxn>
                <a:cxn ang="0">
                  <a:pos x="40" y="38"/>
                </a:cxn>
                <a:cxn ang="0">
                  <a:pos x="40" y="38"/>
                </a:cxn>
                <a:cxn ang="0">
                  <a:pos x="35" y="53"/>
                </a:cxn>
                <a:cxn ang="0">
                  <a:pos x="32" y="62"/>
                </a:cxn>
                <a:cxn ang="0">
                  <a:pos x="31" y="72"/>
                </a:cxn>
                <a:cxn ang="0">
                  <a:pos x="31" y="72"/>
                </a:cxn>
                <a:cxn ang="0">
                  <a:pos x="25" y="76"/>
                </a:cxn>
                <a:cxn ang="0">
                  <a:pos x="22" y="81"/>
                </a:cxn>
                <a:cxn ang="0">
                  <a:pos x="17" y="92"/>
                </a:cxn>
                <a:cxn ang="0">
                  <a:pos x="15" y="98"/>
                </a:cxn>
                <a:cxn ang="0">
                  <a:pos x="10" y="102"/>
                </a:cxn>
                <a:cxn ang="0">
                  <a:pos x="6" y="107"/>
                </a:cxn>
                <a:cxn ang="0">
                  <a:pos x="0" y="109"/>
                </a:cxn>
                <a:cxn ang="0">
                  <a:pos x="0" y="109"/>
                </a:cxn>
                <a:cxn ang="0">
                  <a:pos x="0" y="101"/>
                </a:cxn>
                <a:cxn ang="0">
                  <a:pos x="0" y="95"/>
                </a:cxn>
                <a:cxn ang="0">
                  <a:pos x="1" y="89"/>
                </a:cxn>
                <a:cxn ang="0">
                  <a:pos x="2" y="82"/>
                </a:cxn>
                <a:cxn ang="0">
                  <a:pos x="7" y="69"/>
                </a:cxn>
                <a:cxn ang="0">
                  <a:pos x="13" y="56"/>
                </a:cxn>
                <a:cxn ang="0">
                  <a:pos x="19" y="44"/>
                </a:cxn>
                <a:cxn ang="0">
                  <a:pos x="24" y="30"/>
                </a:cxn>
                <a:cxn ang="0">
                  <a:pos x="29" y="16"/>
                </a:cxn>
                <a:cxn ang="0">
                  <a:pos x="30" y="7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4" y="0"/>
                </a:cxn>
                <a:cxn ang="0">
                  <a:pos x="36" y="0"/>
                </a:cxn>
                <a:cxn ang="0">
                  <a:pos x="40" y="1"/>
                </a:cxn>
                <a:cxn ang="0">
                  <a:pos x="45" y="4"/>
                </a:cxn>
                <a:cxn ang="0">
                  <a:pos x="48" y="6"/>
                </a:cxn>
                <a:cxn ang="0">
                  <a:pos x="48" y="6"/>
                </a:cxn>
              </a:cxnLst>
              <a:rect l="0" t="0" r="r" b="b"/>
              <a:pathLst>
                <a:path w="48" h="109">
                  <a:moveTo>
                    <a:pt x="48" y="6"/>
                  </a:moveTo>
                  <a:lnTo>
                    <a:pt x="48" y="6"/>
                  </a:lnTo>
                  <a:lnTo>
                    <a:pt x="47" y="11"/>
                  </a:lnTo>
                  <a:lnTo>
                    <a:pt x="44" y="17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8" y="30"/>
                  </a:lnTo>
                  <a:lnTo>
                    <a:pt x="39" y="33"/>
                  </a:lnTo>
                  <a:lnTo>
                    <a:pt x="39" y="35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5" y="53"/>
                  </a:lnTo>
                  <a:lnTo>
                    <a:pt x="32" y="62"/>
                  </a:lnTo>
                  <a:lnTo>
                    <a:pt x="31" y="72"/>
                  </a:lnTo>
                  <a:lnTo>
                    <a:pt x="31" y="72"/>
                  </a:lnTo>
                  <a:lnTo>
                    <a:pt x="25" y="76"/>
                  </a:lnTo>
                  <a:lnTo>
                    <a:pt x="22" y="81"/>
                  </a:lnTo>
                  <a:lnTo>
                    <a:pt x="17" y="92"/>
                  </a:lnTo>
                  <a:lnTo>
                    <a:pt x="15" y="98"/>
                  </a:lnTo>
                  <a:lnTo>
                    <a:pt x="10" y="102"/>
                  </a:lnTo>
                  <a:lnTo>
                    <a:pt x="6" y="107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1" y="89"/>
                  </a:lnTo>
                  <a:lnTo>
                    <a:pt x="2" y="82"/>
                  </a:lnTo>
                  <a:lnTo>
                    <a:pt x="7" y="69"/>
                  </a:lnTo>
                  <a:lnTo>
                    <a:pt x="13" y="56"/>
                  </a:lnTo>
                  <a:lnTo>
                    <a:pt x="19" y="44"/>
                  </a:lnTo>
                  <a:lnTo>
                    <a:pt x="24" y="30"/>
                  </a:lnTo>
                  <a:lnTo>
                    <a:pt x="29" y="16"/>
                  </a:lnTo>
                  <a:lnTo>
                    <a:pt x="30" y="7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5" y="4"/>
                  </a:lnTo>
                  <a:lnTo>
                    <a:pt x="48" y="6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03" name="Freeform 68"/>
            <p:cNvSpPr/>
            <p:nvPr/>
          </p:nvSpPr>
          <p:spPr bwMode="auto">
            <a:xfrm>
              <a:off x="4659313" y="377825"/>
              <a:ext cx="12700" cy="1905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17" y="1"/>
                </a:cxn>
                <a:cxn ang="0">
                  <a:pos x="21" y="3"/>
                </a:cxn>
                <a:cxn ang="0">
                  <a:pos x="23" y="9"/>
                </a:cxn>
                <a:cxn ang="0">
                  <a:pos x="24" y="15"/>
                </a:cxn>
                <a:cxn ang="0">
                  <a:pos x="23" y="20"/>
                </a:cxn>
                <a:cxn ang="0">
                  <a:pos x="20" y="27"/>
                </a:cxn>
                <a:cxn ang="0">
                  <a:pos x="15" y="32"/>
                </a:cxn>
                <a:cxn ang="0">
                  <a:pos x="10" y="35"/>
                </a:cxn>
                <a:cxn ang="0">
                  <a:pos x="2" y="38"/>
                </a:cxn>
                <a:cxn ang="0">
                  <a:pos x="2" y="38"/>
                </a:cxn>
                <a:cxn ang="0">
                  <a:pos x="0" y="33"/>
                </a:cxn>
                <a:cxn ang="0">
                  <a:pos x="0" y="29"/>
                </a:cxn>
                <a:cxn ang="0">
                  <a:pos x="2" y="24"/>
                </a:cxn>
                <a:cxn ang="0">
                  <a:pos x="5" y="19"/>
                </a:cxn>
                <a:cxn ang="0">
                  <a:pos x="10" y="10"/>
                </a:cxn>
                <a:cxn ang="0">
                  <a:pos x="13" y="4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24" h="38">
                  <a:moveTo>
                    <a:pt x="15" y="0"/>
                  </a:moveTo>
                  <a:lnTo>
                    <a:pt x="15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3" y="9"/>
                  </a:lnTo>
                  <a:lnTo>
                    <a:pt x="24" y="15"/>
                  </a:lnTo>
                  <a:lnTo>
                    <a:pt x="23" y="20"/>
                  </a:lnTo>
                  <a:lnTo>
                    <a:pt x="20" y="27"/>
                  </a:lnTo>
                  <a:lnTo>
                    <a:pt x="15" y="32"/>
                  </a:lnTo>
                  <a:lnTo>
                    <a:pt x="10" y="35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4"/>
                  </a:lnTo>
                  <a:lnTo>
                    <a:pt x="5" y="19"/>
                  </a:lnTo>
                  <a:lnTo>
                    <a:pt x="10" y="10"/>
                  </a:lnTo>
                  <a:lnTo>
                    <a:pt x="13" y="4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04" name="Freeform 69"/>
            <p:cNvSpPr/>
            <p:nvPr/>
          </p:nvSpPr>
          <p:spPr bwMode="auto">
            <a:xfrm>
              <a:off x="4676776" y="384175"/>
              <a:ext cx="9525" cy="2063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0"/>
                </a:cxn>
                <a:cxn ang="0">
                  <a:pos x="16" y="4"/>
                </a:cxn>
                <a:cxn ang="0">
                  <a:pos x="18" y="10"/>
                </a:cxn>
                <a:cxn ang="0">
                  <a:pos x="19" y="15"/>
                </a:cxn>
                <a:cxn ang="0">
                  <a:pos x="19" y="21"/>
                </a:cxn>
                <a:cxn ang="0">
                  <a:pos x="17" y="27"/>
                </a:cxn>
                <a:cxn ang="0">
                  <a:pos x="13" y="32"/>
                </a:cxn>
                <a:cxn ang="0">
                  <a:pos x="8" y="36"/>
                </a:cxn>
                <a:cxn ang="0">
                  <a:pos x="1" y="39"/>
                </a:cxn>
                <a:cxn ang="0">
                  <a:pos x="1" y="39"/>
                </a:cxn>
                <a:cxn ang="0">
                  <a:pos x="0" y="34"/>
                </a:cxn>
                <a:cxn ang="0">
                  <a:pos x="0" y="30"/>
                </a:cxn>
                <a:cxn ang="0">
                  <a:pos x="1" y="25"/>
                </a:cxn>
                <a:cxn ang="0">
                  <a:pos x="3" y="19"/>
                </a:cxn>
                <a:cxn ang="0">
                  <a:pos x="7" y="10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9" h="39">
                  <a:moveTo>
                    <a:pt x="11" y="0"/>
                  </a:moveTo>
                  <a:lnTo>
                    <a:pt x="11" y="0"/>
                  </a:lnTo>
                  <a:lnTo>
                    <a:pt x="16" y="4"/>
                  </a:lnTo>
                  <a:lnTo>
                    <a:pt x="18" y="10"/>
                  </a:lnTo>
                  <a:lnTo>
                    <a:pt x="19" y="15"/>
                  </a:lnTo>
                  <a:lnTo>
                    <a:pt x="19" y="21"/>
                  </a:lnTo>
                  <a:lnTo>
                    <a:pt x="17" y="27"/>
                  </a:lnTo>
                  <a:lnTo>
                    <a:pt x="13" y="32"/>
                  </a:lnTo>
                  <a:lnTo>
                    <a:pt x="8" y="36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7" y="1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05" name="Freeform 70"/>
            <p:cNvSpPr/>
            <p:nvPr/>
          </p:nvSpPr>
          <p:spPr bwMode="auto">
            <a:xfrm>
              <a:off x="4918076" y="387350"/>
              <a:ext cx="28575" cy="15875"/>
            </a:xfrm>
            <a:custGeom>
              <a:avLst/>
              <a:gdLst/>
              <a:ahLst/>
              <a:cxnLst>
                <a:cxn ang="0">
                  <a:pos x="54" y="31"/>
                </a:cxn>
                <a:cxn ang="0">
                  <a:pos x="54" y="31"/>
                </a:cxn>
                <a:cxn ang="0">
                  <a:pos x="51" y="31"/>
                </a:cxn>
                <a:cxn ang="0">
                  <a:pos x="48" y="31"/>
                </a:cxn>
                <a:cxn ang="0">
                  <a:pos x="40" y="29"/>
                </a:cxn>
                <a:cxn ang="0">
                  <a:pos x="34" y="26"/>
                </a:cxn>
                <a:cxn ang="0">
                  <a:pos x="26" y="22"/>
                </a:cxn>
                <a:cxn ang="0">
                  <a:pos x="12" y="10"/>
                </a:cxn>
                <a:cxn ang="0">
                  <a:pos x="6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1"/>
                </a:cxn>
                <a:cxn ang="0">
                  <a:pos x="16" y="4"/>
                </a:cxn>
                <a:cxn ang="0">
                  <a:pos x="23" y="6"/>
                </a:cxn>
                <a:cxn ang="0">
                  <a:pos x="32" y="9"/>
                </a:cxn>
                <a:cxn ang="0">
                  <a:pos x="39" y="13"/>
                </a:cxn>
                <a:cxn ang="0">
                  <a:pos x="46" y="19"/>
                </a:cxn>
                <a:cxn ang="0">
                  <a:pos x="51" y="24"/>
                </a:cxn>
                <a:cxn ang="0">
                  <a:pos x="54" y="31"/>
                </a:cxn>
                <a:cxn ang="0">
                  <a:pos x="54" y="31"/>
                </a:cxn>
              </a:cxnLst>
              <a:rect l="0" t="0" r="r" b="b"/>
              <a:pathLst>
                <a:path w="54" h="31">
                  <a:moveTo>
                    <a:pt x="54" y="31"/>
                  </a:moveTo>
                  <a:lnTo>
                    <a:pt x="54" y="31"/>
                  </a:lnTo>
                  <a:lnTo>
                    <a:pt x="51" y="31"/>
                  </a:lnTo>
                  <a:lnTo>
                    <a:pt x="48" y="31"/>
                  </a:lnTo>
                  <a:lnTo>
                    <a:pt x="40" y="29"/>
                  </a:lnTo>
                  <a:lnTo>
                    <a:pt x="34" y="26"/>
                  </a:lnTo>
                  <a:lnTo>
                    <a:pt x="26" y="22"/>
                  </a:lnTo>
                  <a:lnTo>
                    <a:pt x="12" y="10"/>
                  </a:lnTo>
                  <a:lnTo>
                    <a:pt x="6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"/>
                  </a:lnTo>
                  <a:lnTo>
                    <a:pt x="16" y="4"/>
                  </a:lnTo>
                  <a:lnTo>
                    <a:pt x="23" y="6"/>
                  </a:lnTo>
                  <a:lnTo>
                    <a:pt x="32" y="9"/>
                  </a:lnTo>
                  <a:lnTo>
                    <a:pt x="39" y="13"/>
                  </a:lnTo>
                  <a:lnTo>
                    <a:pt x="46" y="19"/>
                  </a:lnTo>
                  <a:lnTo>
                    <a:pt x="51" y="24"/>
                  </a:lnTo>
                  <a:lnTo>
                    <a:pt x="54" y="31"/>
                  </a:lnTo>
                  <a:lnTo>
                    <a:pt x="54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06" name="Freeform 71"/>
            <p:cNvSpPr/>
            <p:nvPr/>
          </p:nvSpPr>
          <p:spPr bwMode="auto">
            <a:xfrm>
              <a:off x="4689476" y="393700"/>
              <a:ext cx="14288" cy="22225"/>
            </a:xfrm>
            <a:custGeom>
              <a:avLst/>
              <a:gdLst/>
              <a:ahLst/>
              <a:cxnLst>
                <a:cxn ang="0">
                  <a:pos x="29" y="1"/>
                </a:cxn>
                <a:cxn ang="0">
                  <a:pos x="29" y="1"/>
                </a:cxn>
                <a:cxn ang="0">
                  <a:pos x="26" y="14"/>
                </a:cxn>
                <a:cxn ang="0">
                  <a:pos x="22" y="25"/>
                </a:cxn>
                <a:cxn ang="0">
                  <a:pos x="16" y="33"/>
                </a:cxn>
                <a:cxn ang="0">
                  <a:pos x="9" y="41"/>
                </a:cxn>
                <a:cxn ang="0">
                  <a:pos x="9" y="41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5" y="25"/>
                </a:cxn>
                <a:cxn ang="0">
                  <a:pos x="11" y="13"/>
                </a:cxn>
                <a:cxn ang="0">
                  <a:pos x="14" y="8"/>
                </a:cxn>
                <a:cxn ang="0">
                  <a:pos x="17" y="3"/>
                </a:cxn>
                <a:cxn ang="0">
                  <a:pos x="23" y="1"/>
                </a:cxn>
                <a:cxn ang="0">
                  <a:pos x="26" y="0"/>
                </a:cxn>
                <a:cxn ang="0">
                  <a:pos x="29" y="1"/>
                </a:cxn>
                <a:cxn ang="0">
                  <a:pos x="29" y="1"/>
                </a:cxn>
              </a:cxnLst>
              <a:rect l="0" t="0" r="r" b="b"/>
              <a:pathLst>
                <a:path w="29" h="41">
                  <a:moveTo>
                    <a:pt x="29" y="1"/>
                  </a:moveTo>
                  <a:lnTo>
                    <a:pt x="29" y="1"/>
                  </a:lnTo>
                  <a:lnTo>
                    <a:pt x="26" y="14"/>
                  </a:lnTo>
                  <a:lnTo>
                    <a:pt x="22" y="25"/>
                  </a:lnTo>
                  <a:lnTo>
                    <a:pt x="16" y="33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5" y="25"/>
                  </a:lnTo>
                  <a:lnTo>
                    <a:pt x="11" y="13"/>
                  </a:lnTo>
                  <a:lnTo>
                    <a:pt x="14" y="8"/>
                  </a:lnTo>
                  <a:lnTo>
                    <a:pt x="17" y="3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07" name="Freeform 72"/>
            <p:cNvSpPr/>
            <p:nvPr/>
          </p:nvSpPr>
          <p:spPr bwMode="auto">
            <a:xfrm>
              <a:off x="4705351" y="400050"/>
              <a:ext cx="17463" cy="22225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31" y="1"/>
                </a:cxn>
                <a:cxn ang="0">
                  <a:pos x="28" y="7"/>
                </a:cxn>
                <a:cxn ang="0">
                  <a:pos x="26" y="15"/>
                </a:cxn>
                <a:cxn ang="0">
                  <a:pos x="21" y="30"/>
                </a:cxn>
                <a:cxn ang="0">
                  <a:pos x="17" y="36"/>
                </a:cxn>
                <a:cxn ang="0">
                  <a:pos x="15" y="40"/>
                </a:cxn>
                <a:cxn ang="0">
                  <a:pos x="13" y="41"/>
                </a:cxn>
                <a:cxn ang="0">
                  <a:pos x="11" y="42"/>
                </a:cxn>
                <a:cxn ang="0">
                  <a:pos x="8" y="42"/>
                </a:cxn>
                <a:cxn ang="0">
                  <a:pos x="5" y="42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3" y="34"/>
                </a:cxn>
                <a:cxn ang="0">
                  <a:pos x="7" y="28"/>
                </a:cxn>
                <a:cxn ang="0">
                  <a:pos x="11" y="14"/>
                </a:cxn>
                <a:cxn ang="0">
                  <a:pos x="14" y="7"/>
                </a:cxn>
                <a:cxn ang="0">
                  <a:pos x="18" y="3"/>
                </a:cxn>
                <a:cxn ang="0">
                  <a:pos x="21" y="1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31" y="1"/>
                </a:cxn>
                <a:cxn ang="0">
                  <a:pos x="31" y="1"/>
                </a:cxn>
              </a:cxnLst>
              <a:rect l="0" t="0" r="r" b="b"/>
              <a:pathLst>
                <a:path w="31" h="42">
                  <a:moveTo>
                    <a:pt x="31" y="1"/>
                  </a:moveTo>
                  <a:lnTo>
                    <a:pt x="31" y="1"/>
                  </a:lnTo>
                  <a:lnTo>
                    <a:pt x="28" y="7"/>
                  </a:lnTo>
                  <a:lnTo>
                    <a:pt x="26" y="15"/>
                  </a:lnTo>
                  <a:lnTo>
                    <a:pt x="21" y="30"/>
                  </a:lnTo>
                  <a:lnTo>
                    <a:pt x="17" y="36"/>
                  </a:lnTo>
                  <a:lnTo>
                    <a:pt x="15" y="40"/>
                  </a:lnTo>
                  <a:lnTo>
                    <a:pt x="13" y="41"/>
                  </a:lnTo>
                  <a:lnTo>
                    <a:pt x="11" y="42"/>
                  </a:lnTo>
                  <a:lnTo>
                    <a:pt x="8" y="42"/>
                  </a:lnTo>
                  <a:lnTo>
                    <a:pt x="5" y="4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" y="34"/>
                  </a:lnTo>
                  <a:lnTo>
                    <a:pt x="7" y="28"/>
                  </a:lnTo>
                  <a:lnTo>
                    <a:pt x="11" y="14"/>
                  </a:lnTo>
                  <a:lnTo>
                    <a:pt x="14" y="7"/>
                  </a:lnTo>
                  <a:lnTo>
                    <a:pt x="18" y="3"/>
                  </a:lnTo>
                  <a:lnTo>
                    <a:pt x="21" y="1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1" y="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08" name="Freeform 73"/>
            <p:cNvSpPr/>
            <p:nvPr/>
          </p:nvSpPr>
          <p:spPr bwMode="auto">
            <a:xfrm>
              <a:off x="4752976" y="425450"/>
              <a:ext cx="14288" cy="22225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24" y="9"/>
                </a:cxn>
                <a:cxn ang="0">
                  <a:pos x="20" y="15"/>
                </a:cxn>
                <a:cxn ang="0">
                  <a:pos x="17" y="28"/>
                </a:cxn>
                <a:cxn ang="0">
                  <a:pos x="14" y="34"/>
                </a:cxn>
                <a:cxn ang="0">
                  <a:pos x="11" y="40"/>
                </a:cxn>
                <a:cxn ang="0">
                  <a:pos x="9" y="41"/>
                </a:cxn>
                <a:cxn ang="0">
                  <a:pos x="7" y="42"/>
                </a:cxn>
                <a:cxn ang="0">
                  <a:pos x="3" y="42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3" y="32"/>
                </a:cxn>
                <a:cxn ang="0">
                  <a:pos x="5" y="22"/>
                </a:cxn>
                <a:cxn ang="0">
                  <a:pos x="8" y="11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3" y="1"/>
                </a:cxn>
                <a:cxn ang="0">
                  <a:pos x="27" y="3"/>
                </a:cxn>
                <a:cxn ang="0">
                  <a:pos x="27" y="3"/>
                </a:cxn>
              </a:cxnLst>
              <a:rect l="0" t="0" r="r" b="b"/>
              <a:pathLst>
                <a:path w="27" h="42">
                  <a:moveTo>
                    <a:pt x="27" y="3"/>
                  </a:moveTo>
                  <a:lnTo>
                    <a:pt x="27" y="3"/>
                  </a:lnTo>
                  <a:lnTo>
                    <a:pt x="24" y="9"/>
                  </a:lnTo>
                  <a:lnTo>
                    <a:pt x="20" y="15"/>
                  </a:lnTo>
                  <a:lnTo>
                    <a:pt x="17" y="28"/>
                  </a:lnTo>
                  <a:lnTo>
                    <a:pt x="14" y="34"/>
                  </a:lnTo>
                  <a:lnTo>
                    <a:pt x="11" y="40"/>
                  </a:lnTo>
                  <a:lnTo>
                    <a:pt x="9" y="41"/>
                  </a:lnTo>
                  <a:lnTo>
                    <a:pt x="7" y="42"/>
                  </a:lnTo>
                  <a:lnTo>
                    <a:pt x="3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3" y="32"/>
                  </a:lnTo>
                  <a:lnTo>
                    <a:pt x="5" y="22"/>
                  </a:lnTo>
                  <a:lnTo>
                    <a:pt x="8" y="1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7" y="3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09" name="Freeform 74"/>
            <p:cNvSpPr/>
            <p:nvPr/>
          </p:nvSpPr>
          <p:spPr bwMode="auto">
            <a:xfrm>
              <a:off x="4768851" y="430213"/>
              <a:ext cx="14288" cy="20638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27" y="2"/>
                </a:cxn>
                <a:cxn ang="0">
                  <a:pos x="24" y="15"/>
                </a:cxn>
                <a:cxn ang="0">
                  <a:pos x="21" y="21"/>
                </a:cxn>
                <a:cxn ang="0">
                  <a:pos x="18" y="27"/>
                </a:cxn>
                <a:cxn ang="0">
                  <a:pos x="15" y="32"/>
                </a:cxn>
                <a:cxn ang="0">
                  <a:pos x="11" y="35"/>
                </a:cxn>
                <a:cxn ang="0">
                  <a:pos x="6" y="37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2" y="27"/>
                </a:cxn>
                <a:cxn ang="0">
                  <a:pos x="4" y="19"/>
                </a:cxn>
                <a:cxn ang="0">
                  <a:pos x="6" y="13"/>
                </a:cxn>
                <a:cxn ang="0">
                  <a:pos x="10" y="6"/>
                </a:cxn>
                <a:cxn ang="0">
                  <a:pos x="14" y="2"/>
                </a:cxn>
                <a:cxn ang="0">
                  <a:pos x="17" y="1"/>
                </a:cxn>
                <a:cxn ang="0">
                  <a:pos x="19" y="0"/>
                </a:cxn>
                <a:cxn ang="0">
                  <a:pos x="24" y="1"/>
                </a:cxn>
                <a:cxn ang="0">
                  <a:pos x="27" y="2"/>
                </a:cxn>
                <a:cxn ang="0">
                  <a:pos x="27" y="2"/>
                </a:cxn>
              </a:cxnLst>
              <a:rect l="0" t="0" r="r" b="b"/>
              <a:pathLst>
                <a:path w="27" h="38">
                  <a:moveTo>
                    <a:pt x="27" y="2"/>
                  </a:moveTo>
                  <a:lnTo>
                    <a:pt x="27" y="2"/>
                  </a:lnTo>
                  <a:lnTo>
                    <a:pt x="24" y="15"/>
                  </a:lnTo>
                  <a:lnTo>
                    <a:pt x="21" y="21"/>
                  </a:lnTo>
                  <a:lnTo>
                    <a:pt x="18" y="27"/>
                  </a:lnTo>
                  <a:lnTo>
                    <a:pt x="15" y="32"/>
                  </a:lnTo>
                  <a:lnTo>
                    <a:pt x="11" y="35"/>
                  </a:lnTo>
                  <a:lnTo>
                    <a:pt x="6" y="3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27"/>
                  </a:lnTo>
                  <a:lnTo>
                    <a:pt x="4" y="19"/>
                  </a:lnTo>
                  <a:lnTo>
                    <a:pt x="6" y="13"/>
                  </a:lnTo>
                  <a:lnTo>
                    <a:pt x="10" y="6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10" name="Freeform 75"/>
            <p:cNvSpPr/>
            <p:nvPr/>
          </p:nvSpPr>
          <p:spPr bwMode="auto">
            <a:xfrm>
              <a:off x="4786313" y="438150"/>
              <a:ext cx="11113" cy="22225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23" y="2"/>
                </a:cxn>
                <a:cxn ang="0">
                  <a:pos x="21" y="15"/>
                </a:cxn>
                <a:cxn ang="0">
                  <a:pos x="16" y="26"/>
                </a:cxn>
                <a:cxn ang="0">
                  <a:pos x="13" y="32"/>
                </a:cxn>
                <a:cxn ang="0">
                  <a:pos x="10" y="36"/>
                </a:cxn>
                <a:cxn ang="0">
                  <a:pos x="6" y="39"/>
                </a:cxn>
                <a:cxn ang="0">
                  <a:pos x="1" y="42"/>
                </a:cxn>
                <a:cxn ang="0">
                  <a:pos x="1" y="42"/>
                </a:cxn>
                <a:cxn ang="0">
                  <a:pos x="0" y="36"/>
                </a:cxn>
                <a:cxn ang="0">
                  <a:pos x="1" y="29"/>
                </a:cxn>
                <a:cxn ang="0">
                  <a:pos x="2" y="20"/>
                </a:cxn>
                <a:cxn ang="0">
                  <a:pos x="4" y="13"/>
                </a:cxn>
                <a:cxn ang="0">
                  <a:pos x="8" y="5"/>
                </a:cxn>
                <a:cxn ang="0">
                  <a:pos x="12" y="1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3" y="2"/>
                </a:cxn>
                <a:cxn ang="0">
                  <a:pos x="23" y="2"/>
                </a:cxn>
              </a:cxnLst>
              <a:rect l="0" t="0" r="r" b="b"/>
              <a:pathLst>
                <a:path w="23" h="42">
                  <a:moveTo>
                    <a:pt x="23" y="2"/>
                  </a:moveTo>
                  <a:lnTo>
                    <a:pt x="23" y="2"/>
                  </a:lnTo>
                  <a:lnTo>
                    <a:pt x="21" y="15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6" y="39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36"/>
                  </a:lnTo>
                  <a:lnTo>
                    <a:pt x="1" y="29"/>
                  </a:lnTo>
                  <a:lnTo>
                    <a:pt x="2" y="20"/>
                  </a:lnTo>
                  <a:lnTo>
                    <a:pt x="4" y="13"/>
                  </a:lnTo>
                  <a:lnTo>
                    <a:pt x="8" y="5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11" name="Freeform 76"/>
            <p:cNvSpPr/>
            <p:nvPr/>
          </p:nvSpPr>
          <p:spPr bwMode="auto">
            <a:xfrm>
              <a:off x="4803776" y="449263"/>
              <a:ext cx="14288" cy="20638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28" y="2"/>
                </a:cxn>
                <a:cxn ang="0">
                  <a:pos x="24" y="15"/>
                </a:cxn>
                <a:cxn ang="0">
                  <a:pos x="23" y="20"/>
                </a:cxn>
                <a:cxn ang="0">
                  <a:pos x="20" y="27"/>
                </a:cxn>
                <a:cxn ang="0">
                  <a:pos x="16" y="32"/>
                </a:cxn>
                <a:cxn ang="0">
                  <a:pos x="13" y="36"/>
                </a:cxn>
                <a:cxn ang="0">
                  <a:pos x="7" y="39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5" y="27"/>
                </a:cxn>
                <a:cxn ang="0">
                  <a:pos x="7" y="18"/>
                </a:cxn>
                <a:cxn ang="0">
                  <a:pos x="9" y="12"/>
                </a:cxn>
                <a:cxn ang="0">
                  <a:pos x="12" y="5"/>
                </a:cxn>
                <a:cxn ang="0">
                  <a:pos x="16" y="1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5" y="0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28" h="41">
                  <a:moveTo>
                    <a:pt x="28" y="2"/>
                  </a:moveTo>
                  <a:lnTo>
                    <a:pt x="28" y="2"/>
                  </a:lnTo>
                  <a:lnTo>
                    <a:pt x="24" y="15"/>
                  </a:lnTo>
                  <a:lnTo>
                    <a:pt x="23" y="20"/>
                  </a:lnTo>
                  <a:lnTo>
                    <a:pt x="20" y="27"/>
                  </a:lnTo>
                  <a:lnTo>
                    <a:pt x="16" y="32"/>
                  </a:lnTo>
                  <a:lnTo>
                    <a:pt x="13" y="36"/>
                  </a:lnTo>
                  <a:lnTo>
                    <a:pt x="7" y="39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5" y="27"/>
                  </a:lnTo>
                  <a:lnTo>
                    <a:pt x="7" y="18"/>
                  </a:lnTo>
                  <a:lnTo>
                    <a:pt x="9" y="12"/>
                  </a:lnTo>
                  <a:lnTo>
                    <a:pt x="12" y="5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12" name="Freeform 77"/>
            <p:cNvSpPr/>
            <p:nvPr/>
          </p:nvSpPr>
          <p:spPr bwMode="auto">
            <a:xfrm>
              <a:off x="4906963" y="466725"/>
              <a:ext cx="26988" cy="57150"/>
            </a:xfrm>
            <a:custGeom>
              <a:avLst/>
              <a:gdLst/>
              <a:ahLst/>
              <a:cxnLst>
                <a:cxn ang="0">
                  <a:pos x="52" y="2"/>
                </a:cxn>
                <a:cxn ang="0">
                  <a:pos x="52" y="2"/>
                </a:cxn>
                <a:cxn ang="0">
                  <a:pos x="52" y="12"/>
                </a:cxn>
                <a:cxn ang="0">
                  <a:pos x="49" y="22"/>
                </a:cxn>
                <a:cxn ang="0">
                  <a:pos x="45" y="31"/>
                </a:cxn>
                <a:cxn ang="0">
                  <a:pos x="40" y="41"/>
                </a:cxn>
                <a:cxn ang="0">
                  <a:pos x="36" y="50"/>
                </a:cxn>
                <a:cxn ang="0">
                  <a:pos x="31" y="59"/>
                </a:cxn>
                <a:cxn ang="0">
                  <a:pos x="29" y="69"/>
                </a:cxn>
                <a:cxn ang="0">
                  <a:pos x="28" y="78"/>
                </a:cxn>
                <a:cxn ang="0">
                  <a:pos x="28" y="78"/>
                </a:cxn>
                <a:cxn ang="0">
                  <a:pos x="24" y="82"/>
                </a:cxn>
                <a:cxn ang="0">
                  <a:pos x="21" y="86"/>
                </a:cxn>
                <a:cxn ang="0">
                  <a:pos x="16" y="96"/>
                </a:cxn>
                <a:cxn ang="0">
                  <a:pos x="14" y="100"/>
                </a:cxn>
                <a:cxn ang="0">
                  <a:pos x="11" y="104"/>
                </a:cxn>
                <a:cxn ang="0">
                  <a:pos x="7" y="106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22" y="52"/>
                </a:cxn>
                <a:cxn ang="0">
                  <a:pos x="32" y="25"/>
                </a:cxn>
                <a:cxn ang="0">
                  <a:pos x="39" y="12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9" y="0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2" y="2"/>
                </a:cxn>
                <a:cxn ang="0">
                  <a:pos x="52" y="2"/>
                </a:cxn>
              </a:cxnLst>
              <a:rect l="0" t="0" r="r" b="b"/>
              <a:pathLst>
                <a:path w="52" h="107">
                  <a:moveTo>
                    <a:pt x="52" y="2"/>
                  </a:moveTo>
                  <a:lnTo>
                    <a:pt x="52" y="2"/>
                  </a:lnTo>
                  <a:lnTo>
                    <a:pt x="52" y="12"/>
                  </a:lnTo>
                  <a:lnTo>
                    <a:pt x="49" y="22"/>
                  </a:lnTo>
                  <a:lnTo>
                    <a:pt x="45" y="31"/>
                  </a:lnTo>
                  <a:lnTo>
                    <a:pt x="40" y="41"/>
                  </a:lnTo>
                  <a:lnTo>
                    <a:pt x="36" y="50"/>
                  </a:lnTo>
                  <a:lnTo>
                    <a:pt x="31" y="59"/>
                  </a:lnTo>
                  <a:lnTo>
                    <a:pt x="29" y="69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4" y="82"/>
                  </a:lnTo>
                  <a:lnTo>
                    <a:pt x="21" y="86"/>
                  </a:lnTo>
                  <a:lnTo>
                    <a:pt x="16" y="96"/>
                  </a:lnTo>
                  <a:lnTo>
                    <a:pt x="14" y="100"/>
                  </a:lnTo>
                  <a:lnTo>
                    <a:pt x="11" y="104"/>
                  </a:lnTo>
                  <a:lnTo>
                    <a:pt x="7" y="106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22" y="52"/>
                  </a:lnTo>
                  <a:lnTo>
                    <a:pt x="32" y="25"/>
                  </a:lnTo>
                  <a:lnTo>
                    <a:pt x="39" y="1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2" y="2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13" name="Freeform 78"/>
            <p:cNvSpPr/>
            <p:nvPr/>
          </p:nvSpPr>
          <p:spPr bwMode="auto">
            <a:xfrm>
              <a:off x="4851401" y="471488"/>
              <a:ext cx="14288" cy="1905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23" y="12"/>
                </a:cxn>
                <a:cxn ang="0">
                  <a:pos x="21" y="17"/>
                </a:cxn>
                <a:cxn ang="0">
                  <a:pos x="18" y="22"/>
                </a:cxn>
                <a:cxn ang="0">
                  <a:pos x="14" y="27"/>
                </a:cxn>
                <a:cxn ang="0">
                  <a:pos x="10" y="30"/>
                </a:cxn>
                <a:cxn ang="0">
                  <a:pos x="6" y="33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30"/>
                </a:cxn>
                <a:cxn ang="0">
                  <a:pos x="0" y="25"/>
                </a:cxn>
                <a:cxn ang="0">
                  <a:pos x="3" y="18"/>
                </a:cxn>
                <a:cxn ang="0">
                  <a:pos x="6" y="12"/>
                </a:cxn>
                <a:cxn ang="0">
                  <a:pos x="9" y="6"/>
                </a:cxn>
                <a:cxn ang="0">
                  <a:pos x="14" y="2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26" h="34">
                  <a:moveTo>
                    <a:pt x="26" y="0"/>
                  </a:moveTo>
                  <a:lnTo>
                    <a:pt x="26" y="0"/>
                  </a:lnTo>
                  <a:lnTo>
                    <a:pt x="23" y="12"/>
                  </a:lnTo>
                  <a:lnTo>
                    <a:pt x="21" y="17"/>
                  </a:lnTo>
                  <a:lnTo>
                    <a:pt x="18" y="22"/>
                  </a:lnTo>
                  <a:lnTo>
                    <a:pt x="14" y="27"/>
                  </a:lnTo>
                  <a:lnTo>
                    <a:pt x="10" y="30"/>
                  </a:lnTo>
                  <a:lnTo>
                    <a:pt x="6" y="3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3" y="18"/>
                  </a:lnTo>
                  <a:lnTo>
                    <a:pt x="6" y="12"/>
                  </a:lnTo>
                  <a:lnTo>
                    <a:pt x="9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14" name="Freeform 79"/>
            <p:cNvSpPr/>
            <p:nvPr/>
          </p:nvSpPr>
          <p:spPr bwMode="auto">
            <a:xfrm>
              <a:off x="4865688" y="482600"/>
              <a:ext cx="12700" cy="15875"/>
            </a:xfrm>
            <a:custGeom>
              <a:avLst/>
              <a:gdLst/>
              <a:ahLst/>
              <a:cxnLst>
                <a:cxn ang="0">
                  <a:pos x="25" y="3"/>
                </a:cxn>
                <a:cxn ang="0">
                  <a:pos x="25" y="3"/>
                </a:cxn>
                <a:cxn ang="0">
                  <a:pos x="23" y="14"/>
                </a:cxn>
                <a:cxn ang="0">
                  <a:pos x="20" y="19"/>
                </a:cxn>
                <a:cxn ang="0">
                  <a:pos x="18" y="23"/>
                </a:cxn>
                <a:cxn ang="0">
                  <a:pos x="15" y="27"/>
                </a:cxn>
                <a:cxn ang="0">
                  <a:pos x="11" y="29"/>
                </a:cxn>
                <a:cxn ang="0">
                  <a:pos x="5" y="31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26"/>
                </a:cxn>
                <a:cxn ang="0">
                  <a:pos x="0" y="21"/>
                </a:cxn>
                <a:cxn ang="0">
                  <a:pos x="2" y="14"/>
                </a:cxn>
                <a:cxn ang="0">
                  <a:pos x="5" y="9"/>
                </a:cxn>
                <a:cxn ang="0">
                  <a:pos x="10" y="4"/>
                </a:cxn>
                <a:cxn ang="0">
                  <a:pos x="14" y="1"/>
                </a:cxn>
                <a:cxn ang="0">
                  <a:pos x="16" y="0"/>
                </a:cxn>
                <a:cxn ang="0">
                  <a:pos x="19" y="1"/>
                </a:cxn>
                <a:cxn ang="0">
                  <a:pos x="22" y="1"/>
                </a:cxn>
                <a:cxn ang="0">
                  <a:pos x="25" y="3"/>
                </a:cxn>
                <a:cxn ang="0">
                  <a:pos x="25" y="3"/>
                </a:cxn>
              </a:cxnLst>
              <a:rect l="0" t="0" r="r" b="b"/>
              <a:pathLst>
                <a:path w="25" h="31">
                  <a:moveTo>
                    <a:pt x="25" y="3"/>
                  </a:moveTo>
                  <a:lnTo>
                    <a:pt x="25" y="3"/>
                  </a:lnTo>
                  <a:lnTo>
                    <a:pt x="23" y="14"/>
                  </a:lnTo>
                  <a:lnTo>
                    <a:pt x="20" y="19"/>
                  </a:lnTo>
                  <a:lnTo>
                    <a:pt x="18" y="23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5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25" y="3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15" name="Freeform 80"/>
            <p:cNvSpPr/>
            <p:nvPr/>
          </p:nvSpPr>
          <p:spPr bwMode="auto">
            <a:xfrm>
              <a:off x="4876801" y="487363"/>
              <a:ext cx="14288" cy="17463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16" y="1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5" y="3"/>
                </a:cxn>
                <a:cxn ang="0">
                  <a:pos x="25" y="3"/>
                </a:cxn>
                <a:cxn ang="0">
                  <a:pos x="22" y="14"/>
                </a:cxn>
                <a:cxn ang="0">
                  <a:pos x="19" y="23"/>
                </a:cxn>
                <a:cxn ang="0">
                  <a:pos x="16" y="29"/>
                </a:cxn>
                <a:cxn ang="0">
                  <a:pos x="12" y="32"/>
                </a:cxn>
                <a:cxn ang="0">
                  <a:pos x="7" y="34"/>
                </a:cxn>
                <a:cxn ang="0">
                  <a:pos x="2" y="35"/>
                </a:cxn>
                <a:cxn ang="0">
                  <a:pos x="2" y="35"/>
                </a:cxn>
                <a:cxn ang="0">
                  <a:pos x="0" y="30"/>
                </a:cxn>
                <a:cxn ang="0">
                  <a:pos x="1" y="25"/>
                </a:cxn>
                <a:cxn ang="0">
                  <a:pos x="3" y="21"/>
                </a:cxn>
                <a:cxn ang="0">
                  <a:pos x="5" y="17"/>
                </a:cxn>
                <a:cxn ang="0">
                  <a:pos x="11" y="9"/>
                </a:cxn>
                <a:cxn ang="0">
                  <a:pos x="13" y="5"/>
                </a:cxn>
                <a:cxn ang="0">
                  <a:pos x="16" y="1"/>
                </a:cxn>
                <a:cxn ang="0">
                  <a:pos x="16" y="1"/>
                </a:cxn>
              </a:cxnLst>
              <a:rect l="0" t="0" r="r" b="b"/>
              <a:pathLst>
                <a:path w="25" h="35">
                  <a:moveTo>
                    <a:pt x="16" y="1"/>
                  </a:moveTo>
                  <a:lnTo>
                    <a:pt x="16" y="1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2" y="14"/>
                  </a:lnTo>
                  <a:lnTo>
                    <a:pt x="19" y="23"/>
                  </a:lnTo>
                  <a:lnTo>
                    <a:pt x="16" y="29"/>
                  </a:lnTo>
                  <a:lnTo>
                    <a:pt x="12" y="32"/>
                  </a:lnTo>
                  <a:lnTo>
                    <a:pt x="7" y="34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1" y="25"/>
                  </a:lnTo>
                  <a:lnTo>
                    <a:pt x="3" y="21"/>
                  </a:lnTo>
                  <a:lnTo>
                    <a:pt x="5" y="17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6" y="1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16" name="Freeform 81"/>
            <p:cNvSpPr/>
            <p:nvPr/>
          </p:nvSpPr>
          <p:spPr bwMode="auto">
            <a:xfrm>
              <a:off x="4891088" y="492125"/>
              <a:ext cx="14288" cy="22225"/>
            </a:xfrm>
            <a:custGeom>
              <a:avLst/>
              <a:gdLst/>
              <a:ahLst/>
              <a:cxnLst>
                <a:cxn ang="0">
                  <a:pos x="28" y="3"/>
                </a:cxn>
                <a:cxn ang="0">
                  <a:pos x="28" y="3"/>
                </a:cxn>
                <a:cxn ang="0">
                  <a:pos x="23" y="13"/>
                </a:cxn>
                <a:cxn ang="0">
                  <a:pos x="16" y="23"/>
                </a:cxn>
                <a:cxn ang="0">
                  <a:pos x="10" y="33"/>
                </a:cxn>
                <a:cxn ang="0">
                  <a:pos x="4" y="41"/>
                </a:cxn>
                <a:cxn ang="0">
                  <a:pos x="4" y="41"/>
                </a:cxn>
                <a:cxn ang="0">
                  <a:pos x="1" y="39"/>
                </a:cxn>
                <a:cxn ang="0">
                  <a:pos x="0" y="37"/>
                </a:cxn>
                <a:cxn ang="0">
                  <a:pos x="0" y="29"/>
                </a:cxn>
                <a:cxn ang="0">
                  <a:pos x="2" y="22"/>
                </a:cxn>
                <a:cxn ang="0">
                  <a:pos x="6" y="14"/>
                </a:cxn>
                <a:cxn ang="0">
                  <a:pos x="10" y="7"/>
                </a:cxn>
                <a:cxn ang="0">
                  <a:pos x="15" y="2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5" y="0"/>
                </a:cxn>
                <a:cxn ang="0">
                  <a:pos x="28" y="3"/>
                </a:cxn>
                <a:cxn ang="0">
                  <a:pos x="28" y="3"/>
                </a:cxn>
              </a:cxnLst>
              <a:rect l="0" t="0" r="r" b="b"/>
              <a:pathLst>
                <a:path w="28" h="41">
                  <a:moveTo>
                    <a:pt x="28" y="3"/>
                  </a:moveTo>
                  <a:lnTo>
                    <a:pt x="28" y="3"/>
                  </a:lnTo>
                  <a:lnTo>
                    <a:pt x="23" y="13"/>
                  </a:lnTo>
                  <a:lnTo>
                    <a:pt x="16" y="23"/>
                  </a:lnTo>
                  <a:lnTo>
                    <a:pt x="10" y="33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1" y="39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6" y="14"/>
                  </a:lnTo>
                  <a:lnTo>
                    <a:pt x="10" y="7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3"/>
                  </a:lnTo>
                  <a:lnTo>
                    <a:pt x="28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17" name="Freeform 82"/>
            <p:cNvSpPr/>
            <p:nvPr/>
          </p:nvSpPr>
          <p:spPr bwMode="auto">
            <a:xfrm>
              <a:off x="4924426" y="500063"/>
              <a:ext cx="15875" cy="34925"/>
            </a:xfrm>
            <a:custGeom>
              <a:avLst/>
              <a:gdLst/>
              <a:ahLst/>
              <a:cxnLst>
                <a:cxn ang="0">
                  <a:pos x="17" y="35"/>
                </a:cxn>
                <a:cxn ang="0">
                  <a:pos x="17" y="35"/>
                </a:cxn>
                <a:cxn ang="0">
                  <a:pos x="14" y="36"/>
                </a:cxn>
                <a:cxn ang="0">
                  <a:pos x="12" y="38"/>
                </a:cxn>
                <a:cxn ang="0">
                  <a:pos x="10" y="43"/>
                </a:cxn>
                <a:cxn ang="0">
                  <a:pos x="9" y="45"/>
                </a:cxn>
                <a:cxn ang="0">
                  <a:pos x="8" y="47"/>
                </a:cxn>
                <a:cxn ang="0">
                  <a:pos x="6" y="49"/>
                </a:cxn>
                <a:cxn ang="0">
                  <a:pos x="3" y="49"/>
                </a:cxn>
                <a:cxn ang="0">
                  <a:pos x="3" y="49"/>
                </a:cxn>
                <a:cxn ang="0">
                  <a:pos x="0" y="44"/>
                </a:cxn>
                <a:cxn ang="0">
                  <a:pos x="2" y="39"/>
                </a:cxn>
                <a:cxn ang="0">
                  <a:pos x="3" y="32"/>
                </a:cxn>
                <a:cxn ang="0">
                  <a:pos x="4" y="26"/>
                </a:cxn>
                <a:cxn ang="0">
                  <a:pos x="9" y="13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4"/>
                </a:cxn>
                <a:cxn ang="0">
                  <a:pos x="22" y="5"/>
                </a:cxn>
                <a:cxn ang="0">
                  <a:pos x="22" y="5"/>
                </a:cxn>
                <a:cxn ang="0">
                  <a:pos x="21" y="10"/>
                </a:cxn>
                <a:cxn ang="0">
                  <a:pos x="19" y="14"/>
                </a:cxn>
                <a:cxn ang="0">
                  <a:pos x="18" y="20"/>
                </a:cxn>
                <a:cxn ang="0">
                  <a:pos x="19" y="27"/>
                </a:cxn>
                <a:cxn ang="0">
                  <a:pos x="19" y="27"/>
                </a:cxn>
                <a:cxn ang="0">
                  <a:pos x="21" y="25"/>
                </a:cxn>
                <a:cxn ang="0">
                  <a:pos x="22" y="22"/>
                </a:cxn>
                <a:cxn ang="0">
                  <a:pos x="24" y="20"/>
                </a:cxn>
                <a:cxn ang="0">
                  <a:pos x="26" y="19"/>
                </a:cxn>
                <a:cxn ang="0">
                  <a:pos x="28" y="19"/>
                </a:cxn>
                <a:cxn ang="0">
                  <a:pos x="28" y="19"/>
                </a:cxn>
                <a:cxn ang="0">
                  <a:pos x="29" y="24"/>
                </a:cxn>
                <a:cxn ang="0">
                  <a:pos x="30" y="30"/>
                </a:cxn>
                <a:cxn ang="0">
                  <a:pos x="29" y="38"/>
                </a:cxn>
                <a:cxn ang="0">
                  <a:pos x="28" y="45"/>
                </a:cxn>
                <a:cxn ang="0">
                  <a:pos x="26" y="52"/>
                </a:cxn>
                <a:cxn ang="0">
                  <a:pos x="22" y="58"/>
                </a:cxn>
                <a:cxn ang="0">
                  <a:pos x="17" y="62"/>
                </a:cxn>
                <a:cxn ang="0">
                  <a:pos x="13" y="65"/>
                </a:cxn>
                <a:cxn ang="0">
                  <a:pos x="10" y="66"/>
                </a:cxn>
                <a:cxn ang="0">
                  <a:pos x="10" y="66"/>
                </a:cxn>
                <a:cxn ang="0">
                  <a:pos x="9" y="61"/>
                </a:cxn>
                <a:cxn ang="0">
                  <a:pos x="9" y="57"/>
                </a:cxn>
                <a:cxn ang="0">
                  <a:pos x="9" y="54"/>
                </a:cxn>
                <a:cxn ang="0">
                  <a:pos x="11" y="51"/>
                </a:cxn>
                <a:cxn ang="0">
                  <a:pos x="14" y="43"/>
                </a:cxn>
                <a:cxn ang="0">
                  <a:pos x="15" y="39"/>
                </a:cxn>
                <a:cxn ang="0">
                  <a:pos x="17" y="35"/>
                </a:cxn>
                <a:cxn ang="0">
                  <a:pos x="17" y="35"/>
                </a:cxn>
              </a:cxnLst>
              <a:rect l="0" t="0" r="r" b="b"/>
              <a:pathLst>
                <a:path w="30" h="66">
                  <a:moveTo>
                    <a:pt x="17" y="35"/>
                  </a:moveTo>
                  <a:lnTo>
                    <a:pt x="17" y="35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0" y="43"/>
                  </a:lnTo>
                  <a:lnTo>
                    <a:pt x="9" y="45"/>
                  </a:lnTo>
                  <a:lnTo>
                    <a:pt x="8" y="47"/>
                  </a:lnTo>
                  <a:lnTo>
                    <a:pt x="6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0" y="44"/>
                  </a:lnTo>
                  <a:lnTo>
                    <a:pt x="2" y="39"/>
                  </a:lnTo>
                  <a:lnTo>
                    <a:pt x="3" y="32"/>
                  </a:lnTo>
                  <a:lnTo>
                    <a:pt x="4" y="26"/>
                  </a:lnTo>
                  <a:lnTo>
                    <a:pt x="9" y="1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0" y="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8" y="20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1" y="25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9" y="24"/>
                  </a:lnTo>
                  <a:lnTo>
                    <a:pt x="30" y="30"/>
                  </a:lnTo>
                  <a:lnTo>
                    <a:pt x="29" y="38"/>
                  </a:lnTo>
                  <a:lnTo>
                    <a:pt x="28" y="45"/>
                  </a:lnTo>
                  <a:lnTo>
                    <a:pt x="26" y="52"/>
                  </a:lnTo>
                  <a:lnTo>
                    <a:pt x="22" y="58"/>
                  </a:lnTo>
                  <a:lnTo>
                    <a:pt x="17" y="62"/>
                  </a:lnTo>
                  <a:lnTo>
                    <a:pt x="13" y="65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9" y="61"/>
                  </a:lnTo>
                  <a:lnTo>
                    <a:pt x="9" y="57"/>
                  </a:lnTo>
                  <a:lnTo>
                    <a:pt x="9" y="54"/>
                  </a:lnTo>
                  <a:lnTo>
                    <a:pt x="11" y="51"/>
                  </a:lnTo>
                  <a:lnTo>
                    <a:pt x="14" y="43"/>
                  </a:lnTo>
                  <a:lnTo>
                    <a:pt x="15" y="39"/>
                  </a:lnTo>
                  <a:lnTo>
                    <a:pt x="17" y="35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18" name="Freeform 83"/>
            <p:cNvSpPr/>
            <p:nvPr/>
          </p:nvSpPr>
          <p:spPr bwMode="auto">
            <a:xfrm>
              <a:off x="4941888" y="515938"/>
              <a:ext cx="11113" cy="190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7" y="2"/>
                </a:cxn>
                <a:cxn ang="0">
                  <a:pos x="18" y="3"/>
                </a:cxn>
                <a:cxn ang="0">
                  <a:pos x="20" y="3"/>
                </a:cxn>
                <a:cxn ang="0">
                  <a:pos x="20" y="3"/>
                </a:cxn>
                <a:cxn ang="0">
                  <a:pos x="19" y="11"/>
                </a:cxn>
                <a:cxn ang="0">
                  <a:pos x="18" y="20"/>
                </a:cxn>
                <a:cxn ang="0">
                  <a:pos x="16" y="27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2" y="26"/>
                </a:cxn>
                <a:cxn ang="0">
                  <a:pos x="6" y="18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0" h="35">
                  <a:moveTo>
                    <a:pt x="14" y="0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9" y="11"/>
                  </a:lnTo>
                  <a:lnTo>
                    <a:pt x="18" y="20"/>
                  </a:lnTo>
                  <a:lnTo>
                    <a:pt x="16" y="27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26"/>
                  </a:lnTo>
                  <a:lnTo>
                    <a:pt x="6" y="18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19" name="Freeform 84"/>
            <p:cNvSpPr/>
            <p:nvPr/>
          </p:nvSpPr>
          <p:spPr bwMode="auto">
            <a:xfrm>
              <a:off x="4300538" y="546100"/>
              <a:ext cx="211138" cy="60325"/>
            </a:xfrm>
            <a:custGeom>
              <a:avLst/>
              <a:gdLst/>
              <a:ahLst/>
              <a:cxnLst>
                <a:cxn ang="0">
                  <a:pos x="399" y="18"/>
                </a:cxn>
                <a:cxn ang="0">
                  <a:pos x="398" y="22"/>
                </a:cxn>
                <a:cxn ang="0">
                  <a:pos x="399" y="23"/>
                </a:cxn>
                <a:cxn ang="0">
                  <a:pos x="391" y="33"/>
                </a:cxn>
                <a:cxn ang="0">
                  <a:pos x="381" y="42"/>
                </a:cxn>
                <a:cxn ang="0">
                  <a:pos x="355" y="57"/>
                </a:cxn>
                <a:cxn ang="0">
                  <a:pos x="334" y="68"/>
                </a:cxn>
                <a:cxn ang="0">
                  <a:pos x="287" y="87"/>
                </a:cxn>
                <a:cxn ang="0">
                  <a:pos x="236" y="102"/>
                </a:cxn>
                <a:cxn ang="0">
                  <a:pos x="183" y="110"/>
                </a:cxn>
                <a:cxn ang="0">
                  <a:pos x="155" y="114"/>
                </a:cxn>
                <a:cxn ang="0">
                  <a:pos x="129" y="114"/>
                </a:cxn>
                <a:cxn ang="0">
                  <a:pos x="80" y="106"/>
                </a:cxn>
                <a:cxn ang="0">
                  <a:pos x="56" y="101"/>
                </a:cxn>
                <a:cxn ang="0">
                  <a:pos x="27" y="95"/>
                </a:cxn>
                <a:cxn ang="0">
                  <a:pos x="6" y="87"/>
                </a:cxn>
                <a:cxn ang="0">
                  <a:pos x="0" y="84"/>
                </a:cxn>
                <a:cxn ang="0">
                  <a:pos x="85" y="93"/>
                </a:cxn>
                <a:cxn ang="0">
                  <a:pos x="141" y="98"/>
                </a:cxn>
                <a:cxn ang="0">
                  <a:pos x="194" y="95"/>
                </a:cxn>
                <a:cxn ang="0">
                  <a:pos x="220" y="93"/>
                </a:cxn>
                <a:cxn ang="0">
                  <a:pos x="248" y="87"/>
                </a:cxn>
                <a:cxn ang="0">
                  <a:pos x="255" y="84"/>
                </a:cxn>
                <a:cxn ang="0">
                  <a:pos x="269" y="75"/>
                </a:cxn>
                <a:cxn ang="0">
                  <a:pos x="276" y="71"/>
                </a:cxn>
                <a:cxn ang="0">
                  <a:pos x="292" y="68"/>
                </a:cxn>
                <a:cxn ang="0">
                  <a:pos x="309" y="65"/>
                </a:cxn>
                <a:cxn ang="0">
                  <a:pos x="318" y="61"/>
                </a:cxn>
                <a:cxn ang="0">
                  <a:pos x="344" y="48"/>
                </a:cxn>
                <a:cxn ang="0">
                  <a:pos x="378" y="29"/>
                </a:cxn>
                <a:cxn ang="0">
                  <a:pos x="373" y="23"/>
                </a:cxn>
                <a:cxn ang="0">
                  <a:pos x="364" y="15"/>
                </a:cxn>
                <a:cxn ang="0">
                  <a:pos x="344" y="7"/>
                </a:cxn>
                <a:cxn ang="0">
                  <a:pos x="330" y="2"/>
                </a:cxn>
                <a:cxn ang="0">
                  <a:pos x="333" y="0"/>
                </a:cxn>
                <a:cxn ang="0">
                  <a:pos x="342" y="0"/>
                </a:cxn>
                <a:cxn ang="0">
                  <a:pos x="359" y="2"/>
                </a:cxn>
                <a:cxn ang="0">
                  <a:pos x="384" y="12"/>
                </a:cxn>
                <a:cxn ang="0">
                  <a:pos x="399" y="18"/>
                </a:cxn>
              </a:cxnLst>
              <a:rect l="0" t="0" r="r" b="b"/>
              <a:pathLst>
                <a:path w="399" h="114">
                  <a:moveTo>
                    <a:pt x="399" y="18"/>
                  </a:moveTo>
                  <a:lnTo>
                    <a:pt x="399" y="18"/>
                  </a:lnTo>
                  <a:lnTo>
                    <a:pt x="398" y="22"/>
                  </a:lnTo>
                  <a:lnTo>
                    <a:pt x="398" y="22"/>
                  </a:lnTo>
                  <a:lnTo>
                    <a:pt x="399" y="23"/>
                  </a:lnTo>
                  <a:lnTo>
                    <a:pt x="399" y="23"/>
                  </a:lnTo>
                  <a:lnTo>
                    <a:pt x="396" y="28"/>
                  </a:lnTo>
                  <a:lnTo>
                    <a:pt x="391" y="33"/>
                  </a:lnTo>
                  <a:lnTo>
                    <a:pt x="387" y="38"/>
                  </a:lnTo>
                  <a:lnTo>
                    <a:pt x="381" y="42"/>
                  </a:lnTo>
                  <a:lnTo>
                    <a:pt x="368" y="49"/>
                  </a:lnTo>
                  <a:lnTo>
                    <a:pt x="355" y="57"/>
                  </a:lnTo>
                  <a:lnTo>
                    <a:pt x="355" y="57"/>
                  </a:lnTo>
                  <a:lnTo>
                    <a:pt x="334" y="68"/>
                  </a:lnTo>
                  <a:lnTo>
                    <a:pt x="310" y="78"/>
                  </a:lnTo>
                  <a:lnTo>
                    <a:pt x="287" y="87"/>
                  </a:lnTo>
                  <a:lnTo>
                    <a:pt x="262" y="94"/>
                  </a:lnTo>
                  <a:lnTo>
                    <a:pt x="236" y="102"/>
                  </a:lnTo>
                  <a:lnTo>
                    <a:pt x="209" y="107"/>
                  </a:lnTo>
                  <a:lnTo>
                    <a:pt x="183" y="110"/>
                  </a:lnTo>
                  <a:lnTo>
                    <a:pt x="155" y="114"/>
                  </a:lnTo>
                  <a:lnTo>
                    <a:pt x="155" y="114"/>
                  </a:lnTo>
                  <a:lnTo>
                    <a:pt x="142" y="114"/>
                  </a:lnTo>
                  <a:lnTo>
                    <a:pt x="129" y="114"/>
                  </a:lnTo>
                  <a:lnTo>
                    <a:pt x="105" y="110"/>
                  </a:lnTo>
                  <a:lnTo>
                    <a:pt x="80" y="106"/>
                  </a:lnTo>
                  <a:lnTo>
                    <a:pt x="56" y="101"/>
                  </a:lnTo>
                  <a:lnTo>
                    <a:pt x="56" y="101"/>
                  </a:lnTo>
                  <a:lnTo>
                    <a:pt x="41" y="99"/>
                  </a:lnTo>
                  <a:lnTo>
                    <a:pt x="27" y="95"/>
                  </a:lnTo>
                  <a:lnTo>
                    <a:pt x="12" y="90"/>
                  </a:lnTo>
                  <a:lnTo>
                    <a:pt x="6" y="87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57" y="91"/>
                  </a:lnTo>
                  <a:lnTo>
                    <a:pt x="85" y="93"/>
                  </a:lnTo>
                  <a:lnTo>
                    <a:pt x="113" y="95"/>
                  </a:lnTo>
                  <a:lnTo>
                    <a:pt x="141" y="98"/>
                  </a:lnTo>
                  <a:lnTo>
                    <a:pt x="168" y="98"/>
                  </a:lnTo>
                  <a:lnTo>
                    <a:pt x="194" y="95"/>
                  </a:lnTo>
                  <a:lnTo>
                    <a:pt x="220" y="93"/>
                  </a:lnTo>
                  <a:lnTo>
                    <a:pt x="220" y="93"/>
                  </a:lnTo>
                  <a:lnTo>
                    <a:pt x="234" y="91"/>
                  </a:lnTo>
                  <a:lnTo>
                    <a:pt x="248" y="87"/>
                  </a:lnTo>
                  <a:lnTo>
                    <a:pt x="248" y="87"/>
                  </a:lnTo>
                  <a:lnTo>
                    <a:pt x="255" y="84"/>
                  </a:lnTo>
                  <a:lnTo>
                    <a:pt x="262" y="79"/>
                  </a:lnTo>
                  <a:lnTo>
                    <a:pt x="269" y="75"/>
                  </a:lnTo>
                  <a:lnTo>
                    <a:pt x="276" y="71"/>
                  </a:lnTo>
                  <a:lnTo>
                    <a:pt x="276" y="71"/>
                  </a:lnTo>
                  <a:lnTo>
                    <a:pt x="284" y="69"/>
                  </a:lnTo>
                  <a:lnTo>
                    <a:pt x="292" y="68"/>
                  </a:lnTo>
                  <a:lnTo>
                    <a:pt x="300" y="66"/>
                  </a:lnTo>
                  <a:lnTo>
                    <a:pt x="309" y="65"/>
                  </a:lnTo>
                  <a:lnTo>
                    <a:pt x="309" y="65"/>
                  </a:lnTo>
                  <a:lnTo>
                    <a:pt x="318" y="61"/>
                  </a:lnTo>
                  <a:lnTo>
                    <a:pt x="326" y="58"/>
                  </a:lnTo>
                  <a:lnTo>
                    <a:pt x="344" y="48"/>
                  </a:lnTo>
                  <a:lnTo>
                    <a:pt x="360" y="38"/>
                  </a:lnTo>
                  <a:lnTo>
                    <a:pt x="378" y="29"/>
                  </a:lnTo>
                  <a:lnTo>
                    <a:pt x="378" y="29"/>
                  </a:lnTo>
                  <a:lnTo>
                    <a:pt x="373" y="23"/>
                  </a:lnTo>
                  <a:lnTo>
                    <a:pt x="369" y="18"/>
                  </a:lnTo>
                  <a:lnTo>
                    <a:pt x="364" y="15"/>
                  </a:lnTo>
                  <a:lnTo>
                    <a:pt x="358" y="12"/>
                  </a:lnTo>
                  <a:lnTo>
                    <a:pt x="344" y="7"/>
                  </a:lnTo>
                  <a:lnTo>
                    <a:pt x="330" y="2"/>
                  </a:lnTo>
                  <a:lnTo>
                    <a:pt x="330" y="2"/>
                  </a:lnTo>
                  <a:lnTo>
                    <a:pt x="332" y="1"/>
                  </a:lnTo>
                  <a:lnTo>
                    <a:pt x="333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59" y="2"/>
                  </a:lnTo>
                  <a:lnTo>
                    <a:pt x="368" y="5"/>
                  </a:lnTo>
                  <a:lnTo>
                    <a:pt x="384" y="12"/>
                  </a:lnTo>
                  <a:lnTo>
                    <a:pt x="399" y="18"/>
                  </a:lnTo>
                  <a:lnTo>
                    <a:pt x="399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20" name="Freeform 85"/>
            <p:cNvSpPr/>
            <p:nvPr/>
          </p:nvSpPr>
          <p:spPr bwMode="auto">
            <a:xfrm>
              <a:off x="4260851" y="577850"/>
              <a:ext cx="28575" cy="12700"/>
            </a:xfrm>
            <a:custGeom>
              <a:avLst/>
              <a:gdLst/>
              <a:ahLst/>
              <a:cxnLst>
                <a:cxn ang="0">
                  <a:pos x="54" y="12"/>
                </a:cxn>
                <a:cxn ang="0">
                  <a:pos x="54" y="12"/>
                </a:cxn>
                <a:cxn ang="0">
                  <a:pos x="52" y="16"/>
                </a:cxn>
                <a:cxn ang="0">
                  <a:pos x="50" y="20"/>
                </a:cxn>
                <a:cxn ang="0">
                  <a:pos x="48" y="22"/>
                </a:cxn>
                <a:cxn ang="0">
                  <a:pos x="45" y="23"/>
                </a:cxn>
                <a:cxn ang="0">
                  <a:pos x="41" y="23"/>
                </a:cxn>
                <a:cxn ang="0">
                  <a:pos x="38" y="23"/>
                </a:cxn>
                <a:cxn ang="0">
                  <a:pos x="31" y="19"/>
                </a:cxn>
                <a:cxn ang="0">
                  <a:pos x="15" y="10"/>
                </a:cxn>
                <a:cxn ang="0">
                  <a:pos x="7" y="7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5" y="2"/>
                </a:cxn>
                <a:cxn ang="0">
                  <a:pos x="11" y="0"/>
                </a:cxn>
                <a:cxn ang="0">
                  <a:pos x="19" y="0"/>
                </a:cxn>
                <a:cxn ang="0">
                  <a:pos x="26" y="1"/>
                </a:cxn>
                <a:cxn ang="0">
                  <a:pos x="34" y="4"/>
                </a:cxn>
                <a:cxn ang="0">
                  <a:pos x="41" y="7"/>
                </a:cxn>
                <a:cxn ang="0">
                  <a:pos x="54" y="12"/>
                </a:cxn>
                <a:cxn ang="0">
                  <a:pos x="54" y="12"/>
                </a:cxn>
              </a:cxnLst>
              <a:rect l="0" t="0" r="r" b="b"/>
              <a:pathLst>
                <a:path w="54" h="23">
                  <a:moveTo>
                    <a:pt x="54" y="12"/>
                  </a:moveTo>
                  <a:lnTo>
                    <a:pt x="54" y="12"/>
                  </a:lnTo>
                  <a:lnTo>
                    <a:pt x="52" y="16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5" y="23"/>
                  </a:lnTo>
                  <a:lnTo>
                    <a:pt x="41" y="23"/>
                  </a:lnTo>
                  <a:lnTo>
                    <a:pt x="38" y="23"/>
                  </a:lnTo>
                  <a:lnTo>
                    <a:pt x="31" y="19"/>
                  </a:lnTo>
                  <a:lnTo>
                    <a:pt x="15" y="10"/>
                  </a:lnTo>
                  <a:lnTo>
                    <a:pt x="7" y="7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2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4" y="4"/>
                  </a:lnTo>
                  <a:lnTo>
                    <a:pt x="41" y="7"/>
                  </a:lnTo>
                  <a:lnTo>
                    <a:pt x="54" y="12"/>
                  </a:lnTo>
                  <a:lnTo>
                    <a:pt x="54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21" name="Freeform 86"/>
            <p:cNvSpPr/>
            <p:nvPr/>
          </p:nvSpPr>
          <p:spPr bwMode="auto">
            <a:xfrm>
              <a:off x="4789488" y="650875"/>
              <a:ext cx="7938" cy="7938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4" y="2"/>
                </a:cxn>
                <a:cxn ang="0">
                  <a:pos x="14" y="9"/>
                </a:cxn>
                <a:cxn ang="0">
                  <a:pos x="14" y="12"/>
                </a:cxn>
                <a:cxn ang="0">
                  <a:pos x="12" y="14"/>
                </a:cxn>
                <a:cxn ang="0">
                  <a:pos x="12" y="14"/>
                </a:cxn>
                <a:cxn ang="0">
                  <a:pos x="6" y="14"/>
                </a:cxn>
                <a:cxn ang="0">
                  <a:pos x="2" y="12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14" h="14">
                  <a:moveTo>
                    <a:pt x="14" y="2"/>
                  </a:moveTo>
                  <a:lnTo>
                    <a:pt x="14" y="2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22" name="Freeform 87"/>
            <p:cNvSpPr/>
            <p:nvPr/>
          </p:nvSpPr>
          <p:spPr bwMode="auto">
            <a:xfrm>
              <a:off x="4772026" y="660400"/>
              <a:ext cx="11113" cy="7938"/>
            </a:xfrm>
            <a:custGeom>
              <a:avLst/>
              <a:gdLst/>
              <a:ahLst/>
              <a:cxnLst>
                <a:cxn ang="0">
                  <a:pos x="21" y="5"/>
                </a:cxn>
                <a:cxn ang="0">
                  <a:pos x="21" y="5"/>
                </a:cxn>
                <a:cxn ang="0">
                  <a:pos x="20" y="10"/>
                </a:cxn>
                <a:cxn ang="0">
                  <a:pos x="17" y="14"/>
                </a:cxn>
                <a:cxn ang="0">
                  <a:pos x="14" y="15"/>
                </a:cxn>
                <a:cxn ang="0">
                  <a:pos x="11" y="16"/>
                </a:cxn>
                <a:cxn ang="0">
                  <a:pos x="8" y="16"/>
                </a:cxn>
                <a:cxn ang="0">
                  <a:pos x="5" y="16"/>
                </a:cxn>
                <a:cxn ang="0">
                  <a:pos x="5" y="16"/>
                </a:cxn>
                <a:cxn ang="0">
                  <a:pos x="3" y="14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8" y="1"/>
                </a:cxn>
                <a:cxn ang="0">
                  <a:pos x="20" y="3"/>
                </a:cxn>
                <a:cxn ang="0">
                  <a:pos x="21" y="5"/>
                </a:cxn>
                <a:cxn ang="0">
                  <a:pos x="21" y="5"/>
                </a:cxn>
              </a:cxnLst>
              <a:rect l="0" t="0" r="r" b="b"/>
              <a:pathLst>
                <a:path w="21" h="16">
                  <a:moveTo>
                    <a:pt x="21" y="5"/>
                  </a:moveTo>
                  <a:lnTo>
                    <a:pt x="21" y="5"/>
                  </a:lnTo>
                  <a:lnTo>
                    <a:pt x="20" y="10"/>
                  </a:lnTo>
                  <a:lnTo>
                    <a:pt x="17" y="14"/>
                  </a:lnTo>
                  <a:lnTo>
                    <a:pt x="14" y="15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8" y="1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23" name="Freeform 88"/>
            <p:cNvSpPr/>
            <p:nvPr/>
          </p:nvSpPr>
          <p:spPr bwMode="auto">
            <a:xfrm>
              <a:off x="4786313" y="665163"/>
              <a:ext cx="11113" cy="9525"/>
            </a:xfrm>
            <a:custGeom>
              <a:avLst/>
              <a:gdLst/>
              <a:ahLst/>
              <a:cxnLst>
                <a:cxn ang="0">
                  <a:pos x="21" y="5"/>
                </a:cxn>
                <a:cxn ang="0">
                  <a:pos x="21" y="5"/>
                </a:cxn>
                <a:cxn ang="0">
                  <a:pos x="20" y="10"/>
                </a:cxn>
                <a:cxn ang="0">
                  <a:pos x="19" y="15"/>
                </a:cxn>
                <a:cxn ang="0">
                  <a:pos x="19" y="15"/>
                </a:cxn>
                <a:cxn ang="0">
                  <a:pos x="14" y="17"/>
                </a:cxn>
                <a:cxn ang="0">
                  <a:pos x="7" y="17"/>
                </a:cxn>
                <a:cxn ang="0">
                  <a:pos x="7" y="17"/>
                </a:cxn>
                <a:cxn ang="0">
                  <a:pos x="5" y="13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5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9" y="3"/>
                </a:cxn>
                <a:cxn ang="0">
                  <a:pos x="21" y="5"/>
                </a:cxn>
                <a:cxn ang="0">
                  <a:pos x="21" y="5"/>
                </a:cxn>
              </a:cxnLst>
              <a:rect l="0" t="0" r="r" b="b"/>
              <a:pathLst>
                <a:path w="21" h="17">
                  <a:moveTo>
                    <a:pt x="21" y="5"/>
                  </a:moveTo>
                  <a:lnTo>
                    <a:pt x="21" y="5"/>
                  </a:lnTo>
                  <a:lnTo>
                    <a:pt x="20" y="10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4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5"/>
                  </a:lnTo>
                  <a:lnTo>
                    <a:pt x="4" y="2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24" name="Freeform 89"/>
            <p:cNvSpPr>
              <a:spLocks noEditPoints="1"/>
            </p:cNvSpPr>
            <p:nvPr/>
          </p:nvSpPr>
          <p:spPr bwMode="auto">
            <a:xfrm>
              <a:off x="4087813" y="0"/>
              <a:ext cx="938213" cy="690563"/>
            </a:xfrm>
            <a:custGeom>
              <a:avLst/>
              <a:gdLst/>
              <a:ahLst/>
              <a:cxnLst>
                <a:cxn ang="0">
                  <a:pos x="257" y="160"/>
                </a:cxn>
                <a:cxn ang="0">
                  <a:pos x="584" y="373"/>
                </a:cxn>
                <a:cxn ang="0">
                  <a:pos x="940" y="162"/>
                </a:cxn>
                <a:cxn ang="0">
                  <a:pos x="1139" y="96"/>
                </a:cxn>
                <a:cxn ang="0">
                  <a:pos x="1416" y="132"/>
                </a:cxn>
                <a:cxn ang="0">
                  <a:pos x="1620" y="302"/>
                </a:cxn>
                <a:cxn ang="0">
                  <a:pos x="1660" y="735"/>
                </a:cxn>
                <a:cxn ang="0">
                  <a:pos x="1625" y="1065"/>
                </a:cxn>
                <a:cxn ang="0">
                  <a:pos x="1215" y="865"/>
                </a:cxn>
                <a:cxn ang="0">
                  <a:pos x="887" y="698"/>
                </a:cxn>
                <a:cxn ang="0">
                  <a:pos x="880" y="738"/>
                </a:cxn>
                <a:cxn ang="0">
                  <a:pos x="1185" y="1026"/>
                </a:cxn>
                <a:cxn ang="0">
                  <a:pos x="1329" y="1140"/>
                </a:cxn>
                <a:cxn ang="0">
                  <a:pos x="1340" y="1299"/>
                </a:cxn>
                <a:cxn ang="0">
                  <a:pos x="1192" y="1231"/>
                </a:cxn>
                <a:cxn ang="0">
                  <a:pos x="1067" y="1104"/>
                </a:cxn>
                <a:cxn ang="0">
                  <a:pos x="347" y="440"/>
                </a:cxn>
                <a:cxn ang="0">
                  <a:pos x="108" y="225"/>
                </a:cxn>
                <a:cxn ang="0">
                  <a:pos x="13" y="5"/>
                </a:cxn>
                <a:cxn ang="0">
                  <a:pos x="1004" y="729"/>
                </a:cxn>
                <a:cxn ang="0">
                  <a:pos x="1589" y="1031"/>
                </a:cxn>
                <a:cxn ang="0">
                  <a:pos x="1569" y="706"/>
                </a:cxn>
                <a:cxn ang="0">
                  <a:pos x="1637" y="541"/>
                </a:cxn>
                <a:cxn ang="0">
                  <a:pos x="1648" y="399"/>
                </a:cxn>
                <a:cxn ang="0">
                  <a:pos x="1609" y="325"/>
                </a:cxn>
                <a:cxn ang="0">
                  <a:pos x="1409" y="284"/>
                </a:cxn>
                <a:cxn ang="0">
                  <a:pos x="1250" y="200"/>
                </a:cxn>
                <a:cxn ang="0">
                  <a:pos x="1080" y="128"/>
                </a:cxn>
                <a:cxn ang="0">
                  <a:pos x="984" y="161"/>
                </a:cxn>
                <a:cxn ang="0">
                  <a:pos x="827" y="288"/>
                </a:cxn>
                <a:cxn ang="0">
                  <a:pos x="907" y="419"/>
                </a:cxn>
                <a:cxn ang="0">
                  <a:pos x="743" y="329"/>
                </a:cxn>
                <a:cxn ang="0">
                  <a:pos x="587" y="408"/>
                </a:cxn>
                <a:cxn ang="0">
                  <a:pos x="628" y="473"/>
                </a:cxn>
                <a:cxn ang="0">
                  <a:pos x="675" y="501"/>
                </a:cxn>
                <a:cxn ang="0">
                  <a:pos x="129" y="176"/>
                </a:cxn>
                <a:cxn ang="0">
                  <a:pos x="125" y="126"/>
                </a:cxn>
                <a:cxn ang="0">
                  <a:pos x="171" y="125"/>
                </a:cxn>
                <a:cxn ang="0">
                  <a:pos x="279" y="234"/>
                </a:cxn>
                <a:cxn ang="0">
                  <a:pos x="661" y="586"/>
                </a:cxn>
                <a:cxn ang="0">
                  <a:pos x="1027" y="923"/>
                </a:cxn>
                <a:cxn ang="0">
                  <a:pos x="1125" y="1013"/>
                </a:cxn>
                <a:cxn ang="0">
                  <a:pos x="1158" y="1019"/>
                </a:cxn>
                <a:cxn ang="0">
                  <a:pos x="654" y="550"/>
                </a:cxn>
                <a:cxn ang="0">
                  <a:pos x="199" y="225"/>
                </a:cxn>
                <a:cxn ang="0">
                  <a:pos x="632" y="622"/>
                </a:cxn>
                <a:cxn ang="0">
                  <a:pos x="1144" y="1097"/>
                </a:cxn>
                <a:cxn ang="0">
                  <a:pos x="379" y="346"/>
                </a:cxn>
                <a:cxn ang="0">
                  <a:pos x="907" y="898"/>
                </a:cxn>
                <a:cxn ang="0">
                  <a:pos x="154" y="224"/>
                </a:cxn>
                <a:cxn ang="0">
                  <a:pos x="346" y="408"/>
                </a:cxn>
                <a:cxn ang="0">
                  <a:pos x="1080" y="1088"/>
                </a:cxn>
                <a:cxn ang="0">
                  <a:pos x="1123" y="1145"/>
                </a:cxn>
                <a:cxn ang="0">
                  <a:pos x="1199" y="1044"/>
                </a:cxn>
                <a:cxn ang="0">
                  <a:pos x="1167" y="1178"/>
                </a:cxn>
                <a:cxn ang="0">
                  <a:pos x="1218" y="1081"/>
                </a:cxn>
                <a:cxn ang="0">
                  <a:pos x="1199" y="1190"/>
                </a:cxn>
                <a:cxn ang="0">
                  <a:pos x="1271" y="1171"/>
                </a:cxn>
                <a:cxn ang="0">
                  <a:pos x="1214" y="1245"/>
                </a:cxn>
                <a:cxn ang="0">
                  <a:pos x="1309" y="1211"/>
                </a:cxn>
                <a:cxn ang="0">
                  <a:pos x="1327" y="1287"/>
                </a:cxn>
              </a:cxnLst>
              <a:rect l="0" t="0" r="r" b="b"/>
              <a:pathLst>
                <a:path w="1771" h="1306">
                  <a:moveTo>
                    <a:pt x="32" y="1"/>
                  </a:moveTo>
                  <a:lnTo>
                    <a:pt x="32" y="1"/>
                  </a:lnTo>
                  <a:lnTo>
                    <a:pt x="42" y="12"/>
                  </a:lnTo>
                  <a:lnTo>
                    <a:pt x="52" y="22"/>
                  </a:lnTo>
                  <a:lnTo>
                    <a:pt x="58" y="28"/>
                  </a:lnTo>
                  <a:lnTo>
                    <a:pt x="63" y="32"/>
                  </a:lnTo>
                  <a:lnTo>
                    <a:pt x="71" y="36"/>
                  </a:lnTo>
                  <a:lnTo>
                    <a:pt x="78" y="39"/>
                  </a:lnTo>
                  <a:lnTo>
                    <a:pt x="78" y="39"/>
                  </a:lnTo>
                  <a:lnTo>
                    <a:pt x="85" y="48"/>
                  </a:lnTo>
                  <a:lnTo>
                    <a:pt x="92" y="57"/>
                  </a:lnTo>
                  <a:lnTo>
                    <a:pt x="100" y="65"/>
                  </a:lnTo>
                  <a:lnTo>
                    <a:pt x="109" y="73"/>
                  </a:lnTo>
                  <a:lnTo>
                    <a:pt x="119" y="80"/>
                  </a:lnTo>
                  <a:lnTo>
                    <a:pt x="130" y="87"/>
                  </a:lnTo>
                  <a:lnTo>
                    <a:pt x="152" y="101"/>
                  </a:lnTo>
                  <a:lnTo>
                    <a:pt x="176" y="112"/>
                  </a:lnTo>
                  <a:lnTo>
                    <a:pt x="199" y="123"/>
                  </a:lnTo>
                  <a:lnTo>
                    <a:pt x="245" y="141"/>
                  </a:lnTo>
                  <a:lnTo>
                    <a:pt x="245" y="141"/>
                  </a:lnTo>
                  <a:lnTo>
                    <a:pt x="247" y="143"/>
                  </a:lnTo>
                  <a:lnTo>
                    <a:pt x="247" y="147"/>
                  </a:lnTo>
                  <a:lnTo>
                    <a:pt x="247" y="154"/>
                  </a:lnTo>
                  <a:lnTo>
                    <a:pt x="247" y="154"/>
                  </a:lnTo>
                  <a:lnTo>
                    <a:pt x="257" y="160"/>
                  </a:lnTo>
                  <a:lnTo>
                    <a:pt x="265" y="166"/>
                  </a:lnTo>
                  <a:lnTo>
                    <a:pt x="272" y="173"/>
                  </a:lnTo>
                  <a:lnTo>
                    <a:pt x="279" y="181"/>
                  </a:lnTo>
                  <a:lnTo>
                    <a:pt x="285" y="188"/>
                  </a:lnTo>
                  <a:lnTo>
                    <a:pt x="292" y="196"/>
                  </a:lnTo>
                  <a:lnTo>
                    <a:pt x="300" y="201"/>
                  </a:lnTo>
                  <a:lnTo>
                    <a:pt x="311" y="207"/>
                  </a:lnTo>
                  <a:lnTo>
                    <a:pt x="311" y="207"/>
                  </a:lnTo>
                  <a:lnTo>
                    <a:pt x="309" y="208"/>
                  </a:lnTo>
                  <a:lnTo>
                    <a:pt x="309" y="209"/>
                  </a:lnTo>
                  <a:lnTo>
                    <a:pt x="310" y="211"/>
                  </a:lnTo>
                  <a:lnTo>
                    <a:pt x="312" y="213"/>
                  </a:lnTo>
                  <a:lnTo>
                    <a:pt x="312" y="214"/>
                  </a:lnTo>
                  <a:lnTo>
                    <a:pt x="312" y="216"/>
                  </a:lnTo>
                  <a:lnTo>
                    <a:pt x="312" y="216"/>
                  </a:lnTo>
                  <a:lnTo>
                    <a:pt x="344" y="243"/>
                  </a:lnTo>
                  <a:lnTo>
                    <a:pt x="375" y="271"/>
                  </a:lnTo>
                  <a:lnTo>
                    <a:pt x="437" y="328"/>
                  </a:lnTo>
                  <a:lnTo>
                    <a:pt x="497" y="384"/>
                  </a:lnTo>
                  <a:lnTo>
                    <a:pt x="528" y="413"/>
                  </a:lnTo>
                  <a:lnTo>
                    <a:pt x="558" y="440"/>
                  </a:lnTo>
                  <a:lnTo>
                    <a:pt x="558" y="440"/>
                  </a:lnTo>
                  <a:lnTo>
                    <a:pt x="565" y="418"/>
                  </a:lnTo>
                  <a:lnTo>
                    <a:pt x="574" y="395"/>
                  </a:lnTo>
                  <a:lnTo>
                    <a:pt x="584" y="373"/>
                  </a:lnTo>
                  <a:lnTo>
                    <a:pt x="594" y="350"/>
                  </a:lnTo>
                  <a:lnTo>
                    <a:pt x="616" y="306"/>
                  </a:lnTo>
                  <a:lnTo>
                    <a:pt x="625" y="284"/>
                  </a:lnTo>
                  <a:lnTo>
                    <a:pt x="635" y="261"/>
                  </a:lnTo>
                  <a:lnTo>
                    <a:pt x="635" y="261"/>
                  </a:lnTo>
                  <a:lnTo>
                    <a:pt x="638" y="260"/>
                  </a:lnTo>
                  <a:lnTo>
                    <a:pt x="643" y="260"/>
                  </a:lnTo>
                  <a:lnTo>
                    <a:pt x="646" y="261"/>
                  </a:lnTo>
                  <a:lnTo>
                    <a:pt x="649" y="262"/>
                  </a:lnTo>
                  <a:lnTo>
                    <a:pt x="655" y="267"/>
                  </a:lnTo>
                  <a:lnTo>
                    <a:pt x="661" y="271"/>
                  </a:lnTo>
                  <a:lnTo>
                    <a:pt x="661" y="271"/>
                  </a:lnTo>
                  <a:lnTo>
                    <a:pt x="690" y="283"/>
                  </a:lnTo>
                  <a:lnTo>
                    <a:pt x="718" y="296"/>
                  </a:lnTo>
                  <a:lnTo>
                    <a:pt x="745" y="309"/>
                  </a:lnTo>
                  <a:lnTo>
                    <a:pt x="774" y="323"/>
                  </a:lnTo>
                  <a:lnTo>
                    <a:pt x="774" y="323"/>
                  </a:lnTo>
                  <a:lnTo>
                    <a:pt x="815" y="273"/>
                  </a:lnTo>
                  <a:lnTo>
                    <a:pt x="839" y="246"/>
                  </a:lnTo>
                  <a:lnTo>
                    <a:pt x="865" y="219"/>
                  </a:lnTo>
                  <a:lnTo>
                    <a:pt x="879" y="207"/>
                  </a:lnTo>
                  <a:lnTo>
                    <a:pt x="893" y="195"/>
                  </a:lnTo>
                  <a:lnTo>
                    <a:pt x="908" y="183"/>
                  </a:lnTo>
                  <a:lnTo>
                    <a:pt x="923" y="171"/>
                  </a:lnTo>
                  <a:lnTo>
                    <a:pt x="940" y="162"/>
                  </a:lnTo>
                  <a:lnTo>
                    <a:pt x="956" y="152"/>
                  </a:lnTo>
                  <a:lnTo>
                    <a:pt x="974" y="145"/>
                  </a:lnTo>
                  <a:lnTo>
                    <a:pt x="992" y="138"/>
                  </a:lnTo>
                  <a:lnTo>
                    <a:pt x="992" y="138"/>
                  </a:lnTo>
                  <a:lnTo>
                    <a:pt x="996" y="136"/>
                  </a:lnTo>
                  <a:lnTo>
                    <a:pt x="999" y="133"/>
                  </a:lnTo>
                  <a:lnTo>
                    <a:pt x="1002" y="131"/>
                  </a:lnTo>
                  <a:lnTo>
                    <a:pt x="1007" y="127"/>
                  </a:lnTo>
                  <a:lnTo>
                    <a:pt x="1007" y="127"/>
                  </a:lnTo>
                  <a:lnTo>
                    <a:pt x="1023" y="121"/>
                  </a:lnTo>
                  <a:lnTo>
                    <a:pt x="1044" y="113"/>
                  </a:lnTo>
                  <a:lnTo>
                    <a:pt x="1083" y="102"/>
                  </a:lnTo>
                  <a:lnTo>
                    <a:pt x="1083" y="102"/>
                  </a:lnTo>
                  <a:lnTo>
                    <a:pt x="1089" y="101"/>
                  </a:lnTo>
                  <a:lnTo>
                    <a:pt x="1094" y="101"/>
                  </a:lnTo>
                  <a:lnTo>
                    <a:pt x="1101" y="102"/>
                  </a:lnTo>
                  <a:lnTo>
                    <a:pt x="1107" y="102"/>
                  </a:lnTo>
                  <a:lnTo>
                    <a:pt x="1107" y="102"/>
                  </a:lnTo>
                  <a:lnTo>
                    <a:pt x="1113" y="101"/>
                  </a:lnTo>
                  <a:lnTo>
                    <a:pt x="1119" y="99"/>
                  </a:lnTo>
                  <a:lnTo>
                    <a:pt x="1124" y="96"/>
                  </a:lnTo>
                  <a:lnTo>
                    <a:pt x="1131" y="95"/>
                  </a:lnTo>
                  <a:lnTo>
                    <a:pt x="1131" y="95"/>
                  </a:lnTo>
                  <a:lnTo>
                    <a:pt x="1136" y="95"/>
                  </a:lnTo>
                  <a:lnTo>
                    <a:pt x="1139" y="96"/>
                  </a:lnTo>
                  <a:lnTo>
                    <a:pt x="1144" y="96"/>
                  </a:lnTo>
                  <a:lnTo>
                    <a:pt x="1149" y="97"/>
                  </a:lnTo>
                  <a:lnTo>
                    <a:pt x="1149" y="97"/>
                  </a:lnTo>
                  <a:lnTo>
                    <a:pt x="1161" y="97"/>
                  </a:lnTo>
                  <a:lnTo>
                    <a:pt x="1173" y="95"/>
                  </a:lnTo>
                  <a:lnTo>
                    <a:pt x="1196" y="92"/>
                  </a:lnTo>
                  <a:lnTo>
                    <a:pt x="1207" y="91"/>
                  </a:lnTo>
                  <a:lnTo>
                    <a:pt x="1218" y="90"/>
                  </a:lnTo>
                  <a:lnTo>
                    <a:pt x="1227" y="92"/>
                  </a:lnTo>
                  <a:lnTo>
                    <a:pt x="1231" y="93"/>
                  </a:lnTo>
                  <a:lnTo>
                    <a:pt x="1236" y="95"/>
                  </a:lnTo>
                  <a:lnTo>
                    <a:pt x="1236" y="95"/>
                  </a:lnTo>
                  <a:lnTo>
                    <a:pt x="1259" y="95"/>
                  </a:lnTo>
                  <a:lnTo>
                    <a:pt x="1282" y="96"/>
                  </a:lnTo>
                  <a:lnTo>
                    <a:pt x="1302" y="99"/>
                  </a:lnTo>
                  <a:lnTo>
                    <a:pt x="1322" y="103"/>
                  </a:lnTo>
                  <a:lnTo>
                    <a:pt x="1360" y="111"/>
                  </a:lnTo>
                  <a:lnTo>
                    <a:pt x="1378" y="115"/>
                  </a:lnTo>
                  <a:lnTo>
                    <a:pt x="1395" y="118"/>
                  </a:lnTo>
                  <a:lnTo>
                    <a:pt x="1395" y="118"/>
                  </a:lnTo>
                  <a:lnTo>
                    <a:pt x="1398" y="121"/>
                  </a:lnTo>
                  <a:lnTo>
                    <a:pt x="1402" y="123"/>
                  </a:lnTo>
                  <a:lnTo>
                    <a:pt x="1409" y="127"/>
                  </a:lnTo>
                  <a:lnTo>
                    <a:pt x="1412" y="130"/>
                  </a:lnTo>
                  <a:lnTo>
                    <a:pt x="1416" y="132"/>
                  </a:lnTo>
                  <a:lnTo>
                    <a:pt x="1418" y="136"/>
                  </a:lnTo>
                  <a:lnTo>
                    <a:pt x="1420" y="140"/>
                  </a:lnTo>
                  <a:lnTo>
                    <a:pt x="1420" y="140"/>
                  </a:lnTo>
                  <a:lnTo>
                    <a:pt x="1432" y="142"/>
                  </a:lnTo>
                  <a:lnTo>
                    <a:pt x="1441" y="147"/>
                  </a:lnTo>
                  <a:lnTo>
                    <a:pt x="1451" y="152"/>
                  </a:lnTo>
                  <a:lnTo>
                    <a:pt x="1461" y="157"/>
                  </a:lnTo>
                  <a:lnTo>
                    <a:pt x="1478" y="171"/>
                  </a:lnTo>
                  <a:lnTo>
                    <a:pt x="1496" y="184"/>
                  </a:lnTo>
                  <a:lnTo>
                    <a:pt x="1496" y="184"/>
                  </a:lnTo>
                  <a:lnTo>
                    <a:pt x="1504" y="188"/>
                  </a:lnTo>
                  <a:lnTo>
                    <a:pt x="1514" y="192"/>
                  </a:lnTo>
                  <a:lnTo>
                    <a:pt x="1523" y="196"/>
                  </a:lnTo>
                  <a:lnTo>
                    <a:pt x="1530" y="200"/>
                  </a:lnTo>
                  <a:lnTo>
                    <a:pt x="1530" y="200"/>
                  </a:lnTo>
                  <a:lnTo>
                    <a:pt x="1540" y="208"/>
                  </a:lnTo>
                  <a:lnTo>
                    <a:pt x="1549" y="218"/>
                  </a:lnTo>
                  <a:lnTo>
                    <a:pt x="1559" y="230"/>
                  </a:lnTo>
                  <a:lnTo>
                    <a:pt x="1571" y="243"/>
                  </a:lnTo>
                  <a:lnTo>
                    <a:pt x="1571" y="243"/>
                  </a:lnTo>
                  <a:lnTo>
                    <a:pt x="1583" y="254"/>
                  </a:lnTo>
                  <a:lnTo>
                    <a:pt x="1593" y="266"/>
                  </a:lnTo>
                  <a:lnTo>
                    <a:pt x="1603" y="277"/>
                  </a:lnTo>
                  <a:lnTo>
                    <a:pt x="1612" y="289"/>
                  </a:lnTo>
                  <a:lnTo>
                    <a:pt x="1620" y="302"/>
                  </a:lnTo>
                  <a:lnTo>
                    <a:pt x="1629" y="315"/>
                  </a:lnTo>
                  <a:lnTo>
                    <a:pt x="1636" y="330"/>
                  </a:lnTo>
                  <a:lnTo>
                    <a:pt x="1644" y="346"/>
                  </a:lnTo>
                  <a:lnTo>
                    <a:pt x="1644" y="346"/>
                  </a:lnTo>
                  <a:lnTo>
                    <a:pt x="1655" y="373"/>
                  </a:lnTo>
                  <a:lnTo>
                    <a:pt x="1667" y="402"/>
                  </a:lnTo>
                  <a:lnTo>
                    <a:pt x="1673" y="417"/>
                  </a:lnTo>
                  <a:lnTo>
                    <a:pt x="1678" y="432"/>
                  </a:lnTo>
                  <a:lnTo>
                    <a:pt x="1681" y="448"/>
                  </a:lnTo>
                  <a:lnTo>
                    <a:pt x="1684" y="463"/>
                  </a:lnTo>
                  <a:lnTo>
                    <a:pt x="1684" y="463"/>
                  </a:lnTo>
                  <a:lnTo>
                    <a:pt x="1684" y="473"/>
                  </a:lnTo>
                  <a:lnTo>
                    <a:pt x="1684" y="484"/>
                  </a:lnTo>
                  <a:lnTo>
                    <a:pt x="1685" y="495"/>
                  </a:lnTo>
                  <a:lnTo>
                    <a:pt x="1687" y="505"/>
                  </a:lnTo>
                  <a:lnTo>
                    <a:pt x="1687" y="505"/>
                  </a:lnTo>
                  <a:lnTo>
                    <a:pt x="1688" y="520"/>
                  </a:lnTo>
                  <a:lnTo>
                    <a:pt x="1689" y="536"/>
                  </a:lnTo>
                  <a:lnTo>
                    <a:pt x="1690" y="552"/>
                  </a:lnTo>
                  <a:lnTo>
                    <a:pt x="1690" y="569"/>
                  </a:lnTo>
                  <a:lnTo>
                    <a:pt x="1687" y="602"/>
                  </a:lnTo>
                  <a:lnTo>
                    <a:pt x="1682" y="634"/>
                  </a:lnTo>
                  <a:lnTo>
                    <a:pt x="1676" y="667"/>
                  </a:lnTo>
                  <a:lnTo>
                    <a:pt x="1668" y="701"/>
                  </a:lnTo>
                  <a:lnTo>
                    <a:pt x="1660" y="735"/>
                  </a:lnTo>
                  <a:lnTo>
                    <a:pt x="1650" y="767"/>
                  </a:lnTo>
                  <a:lnTo>
                    <a:pt x="1650" y="767"/>
                  </a:lnTo>
                  <a:lnTo>
                    <a:pt x="1676" y="783"/>
                  </a:lnTo>
                  <a:lnTo>
                    <a:pt x="1703" y="798"/>
                  </a:lnTo>
                  <a:lnTo>
                    <a:pt x="1731" y="812"/>
                  </a:lnTo>
                  <a:lnTo>
                    <a:pt x="1763" y="826"/>
                  </a:lnTo>
                  <a:lnTo>
                    <a:pt x="1763" y="826"/>
                  </a:lnTo>
                  <a:lnTo>
                    <a:pt x="1766" y="833"/>
                  </a:lnTo>
                  <a:lnTo>
                    <a:pt x="1771" y="839"/>
                  </a:lnTo>
                  <a:lnTo>
                    <a:pt x="1771" y="839"/>
                  </a:lnTo>
                  <a:lnTo>
                    <a:pt x="1754" y="866"/>
                  </a:lnTo>
                  <a:lnTo>
                    <a:pt x="1738" y="895"/>
                  </a:lnTo>
                  <a:lnTo>
                    <a:pt x="1722" y="925"/>
                  </a:lnTo>
                  <a:lnTo>
                    <a:pt x="1706" y="956"/>
                  </a:lnTo>
                  <a:lnTo>
                    <a:pt x="1676" y="1019"/>
                  </a:lnTo>
                  <a:lnTo>
                    <a:pt x="1660" y="1050"/>
                  </a:lnTo>
                  <a:lnTo>
                    <a:pt x="1644" y="1079"/>
                  </a:lnTo>
                  <a:lnTo>
                    <a:pt x="1644" y="1079"/>
                  </a:lnTo>
                  <a:lnTo>
                    <a:pt x="1638" y="1078"/>
                  </a:lnTo>
                  <a:lnTo>
                    <a:pt x="1632" y="1077"/>
                  </a:lnTo>
                  <a:lnTo>
                    <a:pt x="1630" y="1075"/>
                  </a:lnTo>
                  <a:lnTo>
                    <a:pt x="1628" y="1073"/>
                  </a:lnTo>
                  <a:lnTo>
                    <a:pt x="1627" y="1070"/>
                  </a:lnTo>
                  <a:lnTo>
                    <a:pt x="1625" y="1065"/>
                  </a:lnTo>
                  <a:lnTo>
                    <a:pt x="1625" y="1065"/>
                  </a:lnTo>
                  <a:lnTo>
                    <a:pt x="1606" y="1057"/>
                  </a:lnTo>
                  <a:lnTo>
                    <a:pt x="1587" y="1046"/>
                  </a:lnTo>
                  <a:lnTo>
                    <a:pt x="1549" y="1026"/>
                  </a:lnTo>
                  <a:lnTo>
                    <a:pt x="1531" y="1016"/>
                  </a:lnTo>
                  <a:lnTo>
                    <a:pt x="1512" y="1006"/>
                  </a:lnTo>
                  <a:lnTo>
                    <a:pt x="1493" y="999"/>
                  </a:lnTo>
                  <a:lnTo>
                    <a:pt x="1472" y="993"/>
                  </a:lnTo>
                  <a:lnTo>
                    <a:pt x="1472" y="993"/>
                  </a:lnTo>
                  <a:lnTo>
                    <a:pt x="1462" y="985"/>
                  </a:lnTo>
                  <a:lnTo>
                    <a:pt x="1450" y="978"/>
                  </a:lnTo>
                  <a:lnTo>
                    <a:pt x="1445" y="974"/>
                  </a:lnTo>
                  <a:lnTo>
                    <a:pt x="1438" y="971"/>
                  </a:lnTo>
                  <a:lnTo>
                    <a:pt x="1431" y="970"/>
                  </a:lnTo>
                  <a:lnTo>
                    <a:pt x="1422" y="969"/>
                  </a:lnTo>
                  <a:lnTo>
                    <a:pt x="1422" y="969"/>
                  </a:lnTo>
                  <a:lnTo>
                    <a:pt x="1401" y="956"/>
                  </a:lnTo>
                  <a:lnTo>
                    <a:pt x="1379" y="943"/>
                  </a:lnTo>
                  <a:lnTo>
                    <a:pt x="1334" y="921"/>
                  </a:lnTo>
                  <a:lnTo>
                    <a:pt x="1289" y="898"/>
                  </a:lnTo>
                  <a:lnTo>
                    <a:pt x="1267" y="887"/>
                  </a:lnTo>
                  <a:lnTo>
                    <a:pt x="1246" y="874"/>
                  </a:lnTo>
                  <a:lnTo>
                    <a:pt x="1246" y="874"/>
                  </a:lnTo>
                  <a:lnTo>
                    <a:pt x="1236" y="873"/>
                  </a:lnTo>
                  <a:lnTo>
                    <a:pt x="1226" y="869"/>
                  </a:lnTo>
                  <a:lnTo>
                    <a:pt x="1215" y="865"/>
                  </a:lnTo>
                  <a:lnTo>
                    <a:pt x="1204" y="860"/>
                  </a:lnTo>
                  <a:lnTo>
                    <a:pt x="1183" y="847"/>
                  </a:lnTo>
                  <a:lnTo>
                    <a:pt x="1164" y="836"/>
                  </a:lnTo>
                  <a:lnTo>
                    <a:pt x="1164" y="836"/>
                  </a:lnTo>
                  <a:lnTo>
                    <a:pt x="1152" y="831"/>
                  </a:lnTo>
                  <a:lnTo>
                    <a:pt x="1140" y="828"/>
                  </a:lnTo>
                  <a:lnTo>
                    <a:pt x="1129" y="823"/>
                  </a:lnTo>
                  <a:lnTo>
                    <a:pt x="1119" y="819"/>
                  </a:lnTo>
                  <a:lnTo>
                    <a:pt x="1119" y="819"/>
                  </a:lnTo>
                  <a:lnTo>
                    <a:pt x="1074" y="794"/>
                  </a:lnTo>
                  <a:lnTo>
                    <a:pt x="1026" y="769"/>
                  </a:lnTo>
                  <a:lnTo>
                    <a:pt x="1026" y="769"/>
                  </a:lnTo>
                  <a:lnTo>
                    <a:pt x="1009" y="760"/>
                  </a:lnTo>
                  <a:lnTo>
                    <a:pt x="992" y="753"/>
                  </a:lnTo>
                  <a:lnTo>
                    <a:pt x="976" y="745"/>
                  </a:lnTo>
                  <a:lnTo>
                    <a:pt x="969" y="741"/>
                  </a:lnTo>
                  <a:lnTo>
                    <a:pt x="962" y="737"/>
                  </a:lnTo>
                  <a:lnTo>
                    <a:pt x="962" y="737"/>
                  </a:lnTo>
                  <a:lnTo>
                    <a:pt x="940" y="723"/>
                  </a:lnTo>
                  <a:lnTo>
                    <a:pt x="928" y="715"/>
                  </a:lnTo>
                  <a:lnTo>
                    <a:pt x="918" y="709"/>
                  </a:lnTo>
                  <a:lnTo>
                    <a:pt x="918" y="709"/>
                  </a:lnTo>
                  <a:lnTo>
                    <a:pt x="907" y="705"/>
                  </a:lnTo>
                  <a:lnTo>
                    <a:pt x="897" y="701"/>
                  </a:lnTo>
                  <a:lnTo>
                    <a:pt x="887" y="698"/>
                  </a:lnTo>
                  <a:lnTo>
                    <a:pt x="877" y="695"/>
                  </a:lnTo>
                  <a:lnTo>
                    <a:pt x="877" y="695"/>
                  </a:lnTo>
                  <a:lnTo>
                    <a:pt x="874" y="693"/>
                  </a:lnTo>
                  <a:lnTo>
                    <a:pt x="872" y="690"/>
                  </a:lnTo>
                  <a:lnTo>
                    <a:pt x="870" y="686"/>
                  </a:lnTo>
                  <a:lnTo>
                    <a:pt x="867" y="684"/>
                  </a:lnTo>
                  <a:lnTo>
                    <a:pt x="867" y="684"/>
                  </a:lnTo>
                  <a:lnTo>
                    <a:pt x="857" y="679"/>
                  </a:lnTo>
                  <a:lnTo>
                    <a:pt x="846" y="673"/>
                  </a:lnTo>
                  <a:lnTo>
                    <a:pt x="824" y="663"/>
                  </a:lnTo>
                  <a:lnTo>
                    <a:pt x="802" y="653"/>
                  </a:lnTo>
                  <a:lnTo>
                    <a:pt x="790" y="648"/>
                  </a:lnTo>
                  <a:lnTo>
                    <a:pt x="781" y="642"/>
                  </a:lnTo>
                  <a:lnTo>
                    <a:pt x="781" y="642"/>
                  </a:lnTo>
                  <a:lnTo>
                    <a:pt x="790" y="655"/>
                  </a:lnTo>
                  <a:lnTo>
                    <a:pt x="802" y="667"/>
                  </a:lnTo>
                  <a:lnTo>
                    <a:pt x="814" y="678"/>
                  </a:lnTo>
                  <a:lnTo>
                    <a:pt x="827" y="688"/>
                  </a:lnTo>
                  <a:lnTo>
                    <a:pt x="840" y="699"/>
                  </a:lnTo>
                  <a:lnTo>
                    <a:pt x="851" y="710"/>
                  </a:lnTo>
                  <a:lnTo>
                    <a:pt x="863" y="722"/>
                  </a:lnTo>
                  <a:lnTo>
                    <a:pt x="873" y="735"/>
                  </a:lnTo>
                  <a:lnTo>
                    <a:pt x="873" y="735"/>
                  </a:lnTo>
                  <a:lnTo>
                    <a:pt x="877" y="737"/>
                  </a:lnTo>
                  <a:lnTo>
                    <a:pt x="880" y="738"/>
                  </a:lnTo>
                  <a:lnTo>
                    <a:pt x="886" y="742"/>
                  </a:lnTo>
                  <a:lnTo>
                    <a:pt x="892" y="746"/>
                  </a:lnTo>
                  <a:lnTo>
                    <a:pt x="895" y="748"/>
                  </a:lnTo>
                  <a:lnTo>
                    <a:pt x="900" y="750"/>
                  </a:lnTo>
                  <a:lnTo>
                    <a:pt x="900" y="750"/>
                  </a:lnTo>
                  <a:lnTo>
                    <a:pt x="913" y="766"/>
                  </a:lnTo>
                  <a:lnTo>
                    <a:pt x="927" y="781"/>
                  </a:lnTo>
                  <a:lnTo>
                    <a:pt x="958" y="809"/>
                  </a:lnTo>
                  <a:lnTo>
                    <a:pt x="989" y="838"/>
                  </a:lnTo>
                  <a:lnTo>
                    <a:pt x="1004" y="853"/>
                  </a:lnTo>
                  <a:lnTo>
                    <a:pt x="1018" y="870"/>
                  </a:lnTo>
                  <a:lnTo>
                    <a:pt x="1018" y="870"/>
                  </a:lnTo>
                  <a:lnTo>
                    <a:pt x="1022" y="872"/>
                  </a:lnTo>
                  <a:lnTo>
                    <a:pt x="1026" y="873"/>
                  </a:lnTo>
                  <a:lnTo>
                    <a:pt x="1029" y="875"/>
                  </a:lnTo>
                  <a:lnTo>
                    <a:pt x="1032" y="876"/>
                  </a:lnTo>
                  <a:lnTo>
                    <a:pt x="1032" y="876"/>
                  </a:lnTo>
                  <a:lnTo>
                    <a:pt x="1051" y="896"/>
                  </a:lnTo>
                  <a:lnTo>
                    <a:pt x="1070" y="914"/>
                  </a:lnTo>
                  <a:lnTo>
                    <a:pt x="1109" y="950"/>
                  </a:lnTo>
                  <a:lnTo>
                    <a:pt x="1130" y="968"/>
                  </a:lnTo>
                  <a:lnTo>
                    <a:pt x="1149" y="986"/>
                  </a:lnTo>
                  <a:lnTo>
                    <a:pt x="1168" y="1005"/>
                  </a:lnTo>
                  <a:lnTo>
                    <a:pt x="1185" y="1026"/>
                  </a:lnTo>
                  <a:lnTo>
                    <a:pt x="1185" y="1026"/>
                  </a:lnTo>
                  <a:lnTo>
                    <a:pt x="1196" y="1026"/>
                  </a:lnTo>
                  <a:lnTo>
                    <a:pt x="1206" y="1027"/>
                  </a:lnTo>
                  <a:lnTo>
                    <a:pt x="1213" y="1030"/>
                  </a:lnTo>
                  <a:lnTo>
                    <a:pt x="1220" y="1035"/>
                  </a:lnTo>
                  <a:lnTo>
                    <a:pt x="1224" y="1041"/>
                  </a:lnTo>
                  <a:lnTo>
                    <a:pt x="1227" y="1048"/>
                  </a:lnTo>
                  <a:lnTo>
                    <a:pt x="1228" y="1057"/>
                  </a:lnTo>
                  <a:lnTo>
                    <a:pt x="1228" y="1065"/>
                  </a:lnTo>
                  <a:lnTo>
                    <a:pt x="1228" y="1065"/>
                  </a:lnTo>
                  <a:lnTo>
                    <a:pt x="1239" y="1079"/>
                  </a:lnTo>
                  <a:lnTo>
                    <a:pt x="1252" y="1094"/>
                  </a:lnTo>
                  <a:lnTo>
                    <a:pt x="1264" y="1107"/>
                  </a:lnTo>
                  <a:lnTo>
                    <a:pt x="1276" y="1118"/>
                  </a:lnTo>
                  <a:lnTo>
                    <a:pt x="1276" y="1118"/>
                  </a:lnTo>
                  <a:lnTo>
                    <a:pt x="1283" y="1121"/>
                  </a:lnTo>
                  <a:lnTo>
                    <a:pt x="1288" y="1123"/>
                  </a:lnTo>
                  <a:lnTo>
                    <a:pt x="1295" y="1124"/>
                  </a:lnTo>
                  <a:lnTo>
                    <a:pt x="1301" y="1124"/>
                  </a:lnTo>
                  <a:lnTo>
                    <a:pt x="1309" y="1124"/>
                  </a:lnTo>
                  <a:lnTo>
                    <a:pt x="1315" y="1125"/>
                  </a:lnTo>
                  <a:lnTo>
                    <a:pt x="1321" y="1127"/>
                  </a:lnTo>
                  <a:lnTo>
                    <a:pt x="1327" y="1132"/>
                  </a:lnTo>
                  <a:lnTo>
                    <a:pt x="1327" y="1132"/>
                  </a:lnTo>
                  <a:lnTo>
                    <a:pt x="1328" y="1137"/>
                  </a:lnTo>
                  <a:lnTo>
                    <a:pt x="1329" y="1140"/>
                  </a:lnTo>
                  <a:lnTo>
                    <a:pt x="1332" y="1147"/>
                  </a:lnTo>
                  <a:lnTo>
                    <a:pt x="1334" y="1151"/>
                  </a:lnTo>
                  <a:lnTo>
                    <a:pt x="1335" y="1154"/>
                  </a:lnTo>
                  <a:lnTo>
                    <a:pt x="1335" y="1159"/>
                  </a:lnTo>
                  <a:lnTo>
                    <a:pt x="1335" y="1165"/>
                  </a:lnTo>
                  <a:lnTo>
                    <a:pt x="1335" y="1165"/>
                  </a:lnTo>
                  <a:lnTo>
                    <a:pt x="1343" y="1169"/>
                  </a:lnTo>
                  <a:lnTo>
                    <a:pt x="1349" y="1176"/>
                  </a:lnTo>
                  <a:lnTo>
                    <a:pt x="1360" y="1187"/>
                  </a:lnTo>
                  <a:lnTo>
                    <a:pt x="1371" y="1201"/>
                  </a:lnTo>
                  <a:lnTo>
                    <a:pt x="1377" y="1208"/>
                  </a:lnTo>
                  <a:lnTo>
                    <a:pt x="1386" y="1213"/>
                  </a:lnTo>
                  <a:lnTo>
                    <a:pt x="1386" y="1213"/>
                  </a:lnTo>
                  <a:lnTo>
                    <a:pt x="1387" y="1222"/>
                  </a:lnTo>
                  <a:lnTo>
                    <a:pt x="1387" y="1230"/>
                  </a:lnTo>
                  <a:lnTo>
                    <a:pt x="1386" y="1239"/>
                  </a:lnTo>
                  <a:lnTo>
                    <a:pt x="1385" y="1246"/>
                  </a:lnTo>
                  <a:lnTo>
                    <a:pt x="1382" y="1254"/>
                  </a:lnTo>
                  <a:lnTo>
                    <a:pt x="1380" y="1261"/>
                  </a:lnTo>
                  <a:lnTo>
                    <a:pt x="1376" y="1267"/>
                  </a:lnTo>
                  <a:lnTo>
                    <a:pt x="1373" y="1273"/>
                  </a:lnTo>
                  <a:lnTo>
                    <a:pt x="1369" y="1278"/>
                  </a:lnTo>
                  <a:lnTo>
                    <a:pt x="1363" y="1284"/>
                  </a:lnTo>
                  <a:lnTo>
                    <a:pt x="1352" y="1292"/>
                  </a:lnTo>
                  <a:lnTo>
                    <a:pt x="1340" y="1299"/>
                  </a:lnTo>
                  <a:lnTo>
                    <a:pt x="1327" y="1303"/>
                  </a:lnTo>
                  <a:lnTo>
                    <a:pt x="1313" y="1305"/>
                  </a:lnTo>
                  <a:lnTo>
                    <a:pt x="1299" y="1306"/>
                  </a:lnTo>
                  <a:lnTo>
                    <a:pt x="1285" y="1305"/>
                  </a:lnTo>
                  <a:lnTo>
                    <a:pt x="1272" y="1302"/>
                  </a:lnTo>
                  <a:lnTo>
                    <a:pt x="1260" y="1297"/>
                  </a:lnTo>
                  <a:lnTo>
                    <a:pt x="1255" y="1293"/>
                  </a:lnTo>
                  <a:lnTo>
                    <a:pt x="1250" y="1290"/>
                  </a:lnTo>
                  <a:lnTo>
                    <a:pt x="1245" y="1286"/>
                  </a:lnTo>
                  <a:lnTo>
                    <a:pt x="1241" y="1281"/>
                  </a:lnTo>
                  <a:lnTo>
                    <a:pt x="1237" y="1275"/>
                  </a:lnTo>
                  <a:lnTo>
                    <a:pt x="1234" y="1270"/>
                  </a:lnTo>
                  <a:lnTo>
                    <a:pt x="1234" y="1270"/>
                  </a:lnTo>
                  <a:lnTo>
                    <a:pt x="1225" y="1270"/>
                  </a:lnTo>
                  <a:lnTo>
                    <a:pt x="1216" y="1270"/>
                  </a:lnTo>
                  <a:lnTo>
                    <a:pt x="1208" y="1267"/>
                  </a:lnTo>
                  <a:lnTo>
                    <a:pt x="1201" y="1262"/>
                  </a:lnTo>
                  <a:lnTo>
                    <a:pt x="1195" y="1256"/>
                  </a:lnTo>
                  <a:lnTo>
                    <a:pt x="1193" y="1253"/>
                  </a:lnTo>
                  <a:lnTo>
                    <a:pt x="1192" y="1250"/>
                  </a:lnTo>
                  <a:lnTo>
                    <a:pt x="1191" y="1245"/>
                  </a:lnTo>
                  <a:lnTo>
                    <a:pt x="1190" y="1241"/>
                  </a:lnTo>
                  <a:lnTo>
                    <a:pt x="1191" y="1236"/>
                  </a:lnTo>
                  <a:lnTo>
                    <a:pt x="1192" y="1231"/>
                  </a:lnTo>
                  <a:lnTo>
                    <a:pt x="1192" y="1231"/>
                  </a:lnTo>
                  <a:lnTo>
                    <a:pt x="1180" y="1220"/>
                  </a:lnTo>
                  <a:lnTo>
                    <a:pt x="1169" y="1208"/>
                  </a:lnTo>
                  <a:lnTo>
                    <a:pt x="1159" y="1197"/>
                  </a:lnTo>
                  <a:lnTo>
                    <a:pt x="1148" y="1185"/>
                  </a:lnTo>
                  <a:lnTo>
                    <a:pt x="1135" y="1175"/>
                  </a:lnTo>
                  <a:lnTo>
                    <a:pt x="1122" y="1166"/>
                  </a:lnTo>
                  <a:lnTo>
                    <a:pt x="1115" y="1163"/>
                  </a:lnTo>
                  <a:lnTo>
                    <a:pt x="1106" y="1160"/>
                  </a:lnTo>
                  <a:lnTo>
                    <a:pt x="1098" y="1156"/>
                  </a:lnTo>
                  <a:lnTo>
                    <a:pt x="1089" y="1154"/>
                  </a:lnTo>
                  <a:lnTo>
                    <a:pt x="1089" y="1154"/>
                  </a:lnTo>
                  <a:lnTo>
                    <a:pt x="1087" y="1149"/>
                  </a:lnTo>
                  <a:lnTo>
                    <a:pt x="1085" y="1145"/>
                  </a:lnTo>
                  <a:lnTo>
                    <a:pt x="1080" y="1136"/>
                  </a:lnTo>
                  <a:lnTo>
                    <a:pt x="1080" y="1136"/>
                  </a:lnTo>
                  <a:lnTo>
                    <a:pt x="1082" y="1132"/>
                  </a:lnTo>
                  <a:lnTo>
                    <a:pt x="1084" y="1129"/>
                  </a:lnTo>
                  <a:lnTo>
                    <a:pt x="1087" y="1126"/>
                  </a:lnTo>
                  <a:lnTo>
                    <a:pt x="1091" y="1124"/>
                  </a:lnTo>
                  <a:lnTo>
                    <a:pt x="1091" y="1124"/>
                  </a:lnTo>
                  <a:lnTo>
                    <a:pt x="1080" y="1112"/>
                  </a:lnTo>
                  <a:lnTo>
                    <a:pt x="1074" y="1107"/>
                  </a:lnTo>
                  <a:lnTo>
                    <a:pt x="1071" y="1106"/>
                  </a:lnTo>
                  <a:lnTo>
                    <a:pt x="1067" y="1104"/>
                  </a:lnTo>
                  <a:lnTo>
                    <a:pt x="1067" y="1104"/>
                  </a:lnTo>
                  <a:lnTo>
                    <a:pt x="1067" y="1102"/>
                  </a:lnTo>
                  <a:lnTo>
                    <a:pt x="1067" y="1100"/>
                  </a:lnTo>
                  <a:lnTo>
                    <a:pt x="1064" y="1096"/>
                  </a:lnTo>
                  <a:lnTo>
                    <a:pt x="1064" y="1096"/>
                  </a:lnTo>
                  <a:lnTo>
                    <a:pt x="1007" y="1043"/>
                  </a:lnTo>
                  <a:lnTo>
                    <a:pt x="949" y="989"/>
                  </a:lnTo>
                  <a:lnTo>
                    <a:pt x="890" y="936"/>
                  </a:lnTo>
                  <a:lnTo>
                    <a:pt x="833" y="882"/>
                  </a:lnTo>
                  <a:lnTo>
                    <a:pt x="833" y="882"/>
                  </a:lnTo>
                  <a:lnTo>
                    <a:pt x="787" y="839"/>
                  </a:lnTo>
                  <a:lnTo>
                    <a:pt x="741" y="797"/>
                  </a:lnTo>
                  <a:lnTo>
                    <a:pt x="647" y="712"/>
                  </a:lnTo>
                  <a:lnTo>
                    <a:pt x="600" y="670"/>
                  </a:lnTo>
                  <a:lnTo>
                    <a:pt x="553" y="627"/>
                  </a:lnTo>
                  <a:lnTo>
                    <a:pt x="507" y="584"/>
                  </a:lnTo>
                  <a:lnTo>
                    <a:pt x="462" y="540"/>
                  </a:lnTo>
                  <a:lnTo>
                    <a:pt x="462" y="540"/>
                  </a:lnTo>
                  <a:lnTo>
                    <a:pt x="447" y="525"/>
                  </a:lnTo>
                  <a:lnTo>
                    <a:pt x="432" y="511"/>
                  </a:lnTo>
                  <a:lnTo>
                    <a:pt x="432" y="511"/>
                  </a:lnTo>
                  <a:lnTo>
                    <a:pt x="385" y="469"/>
                  </a:lnTo>
                  <a:lnTo>
                    <a:pt x="385" y="469"/>
                  </a:lnTo>
                  <a:lnTo>
                    <a:pt x="373" y="458"/>
                  </a:lnTo>
                  <a:lnTo>
                    <a:pt x="360" y="450"/>
                  </a:lnTo>
                  <a:lnTo>
                    <a:pt x="347" y="440"/>
                  </a:lnTo>
                  <a:lnTo>
                    <a:pt x="334" y="430"/>
                  </a:lnTo>
                  <a:lnTo>
                    <a:pt x="334" y="430"/>
                  </a:lnTo>
                  <a:lnTo>
                    <a:pt x="329" y="424"/>
                  </a:lnTo>
                  <a:lnTo>
                    <a:pt x="325" y="418"/>
                  </a:lnTo>
                  <a:lnTo>
                    <a:pt x="319" y="410"/>
                  </a:lnTo>
                  <a:lnTo>
                    <a:pt x="314" y="404"/>
                  </a:lnTo>
                  <a:lnTo>
                    <a:pt x="314" y="404"/>
                  </a:lnTo>
                  <a:lnTo>
                    <a:pt x="300" y="391"/>
                  </a:lnTo>
                  <a:lnTo>
                    <a:pt x="284" y="378"/>
                  </a:lnTo>
                  <a:lnTo>
                    <a:pt x="268" y="365"/>
                  </a:lnTo>
                  <a:lnTo>
                    <a:pt x="252" y="351"/>
                  </a:lnTo>
                  <a:lnTo>
                    <a:pt x="252" y="351"/>
                  </a:lnTo>
                  <a:lnTo>
                    <a:pt x="224" y="324"/>
                  </a:lnTo>
                  <a:lnTo>
                    <a:pt x="195" y="297"/>
                  </a:lnTo>
                  <a:lnTo>
                    <a:pt x="166" y="270"/>
                  </a:lnTo>
                  <a:lnTo>
                    <a:pt x="151" y="257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29" y="247"/>
                  </a:lnTo>
                  <a:lnTo>
                    <a:pt x="122" y="247"/>
                  </a:lnTo>
                  <a:lnTo>
                    <a:pt x="117" y="245"/>
                  </a:lnTo>
                  <a:lnTo>
                    <a:pt x="113" y="242"/>
                  </a:lnTo>
                  <a:lnTo>
                    <a:pt x="110" y="237"/>
                  </a:lnTo>
                  <a:lnTo>
                    <a:pt x="108" y="231"/>
                  </a:lnTo>
                  <a:lnTo>
                    <a:pt x="108" y="225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99" y="184"/>
                  </a:lnTo>
                  <a:lnTo>
                    <a:pt x="86" y="153"/>
                  </a:lnTo>
                  <a:lnTo>
                    <a:pt x="71" y="123"/>
                  </a:lnTo>
                  <a:lnTo>
                    <a:pt x="54" y="93"/>
                  </a:lnTo>
                  <a:lnTo>
                    <a:pt x="54" y="93"/>
                  </a:lnTo>
                  <a:lnTo>
                    <a:pt x="46" y="88"/>
                  </a:lnTo>
                  <a:lnTo>
                    <a:pt x="40" y="80"/>
                  </a:lnTo>
                  <a:lnTo>
                    <a:pt x="33" y="73"/>
                  </a:lnTo>
                  <a:lnTo>
                    <a:pt x="28" y="64"/>
                  </a:lnTo>
                  <a:lnTo>
                    <a:pt x="17" y="47"/>
                  </a:lnTo>
                  <a:lnTo>
                    <a:pt x="11" y="40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4" y="30"/>
                  </a:lnTo>
                  <a:lnTo>
                    <a:pt x="6" y="28"/>
                  </a:lnTo>
                  <a:lnTo>
                    <a:pt x="4" y="27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7" y="12"/>
                  </a:lnTo>
                  <a:lnTo>
                    <a:pt x="13" y="5"/>
                  </a:lnTo>
                  <a:lnTo>
                    <a:pt x="17" y="3"/>
                  </a:lnTo>
                  <a:lnTo>
                    <a:pt x="22" y="1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2" y="1"/>
                  </a:lnTo>
                  <a:close/>
                  <a:moveTo>
                    <a:pt x="742" y="614"/>
                  </a:moveTo>
                  <a:lnTo>
                    <a:pt x="742" y="614"/>
                  </a:lnTo>
                  <a:lnTo>
                    <a:pt x="753" y="615"/>
                  </a:lnTo>
                  <a:lnTo>
                    <a:pt x="764" y="618"/>
                  </a:lnTo>
                  <a:lnTo>
                    <a:pt x="774" y="622"/>
                  </a:lnTo>
                  <a:lnTo>
                    <a:pt x="785" y="626"/>
                  </a:lnTo>
                  <a:lnTo>
                    <a:pt x="804" y="638"/>
                  </a:lnTo>
                  <a:lnTo>
                    <a:pt x="820" y="648"/>
                  </a:lnTo>
                  <a:lnTo>
                    <a:pt x="820" y="648"/>
                  </a:lnTo>
                  <a:lnTo>
                    <a:pt x="841" y="654"/>
                  </a:lnTo>
                  <a:lnTo>
                    <a:pt x="860" y="662"/>
                  </a:lnTo>
                  <a:lnTo>
                    <a:pt x="878" y="670"/>
                  </a:lnTo>
                  <a:lnTo>
                    <a:pt x="895" y="679"/>
                  </a:lnTo>
                  <a:lnTo>
                    <a:pt x="895" y="679"/>
                  </a:lnTo>
                  <a:lnTo>
                    <a:pt x="920" y="693"/>
                  </a:lnTo>
                  <a:lnTo>
                    <a:pt x="946" y="708"/>
                  </a:lnTo>
                  <a:lnTo>
                    <a:pt x="958" y="714"/>
                  </a:lnTo>
                  <a:lnTo>
                    <a:pt x="973" y="721"/>
                  </a:lnTo>
                  <a:lnTo>
                    <a:pt x="988" y="726"/>
                  </a:lnTo>
                  <a:lnTo>
                    <a:pt x="1004" y="729"/>
                  </a:lnTo>
                  <a:lnTo>
                    <a:pt x="1004" y="729"/>
                  </a:lnTo>
                  <a:lnTo>
                    <a:pt x="1011" y="737"/>
                  </a:lnTo>
                  <a:lnTo>
                    <a:pt x="1018" y="743"/>
                  </a:lnTo>
                  <a:lnTo>
                    <a:pt x="1028" y="748"/>
                  </a:lnTo>
                  <a:lnTo>
                    <a:pt x="1037" y="754"/>
                  </a:lnTo>
                  <a:lnTo>
                    <a:pt x="1057" y="763"/>
                  </a:lnTo>
                  <a:lnTo>
                    <a:pt x="1077" y="773"/>
                  </a:lnTo>
                  <a:lnTo>
                    <a:pt x="1077" y="773"/>
                  </a:lnTo>
                  <a:lnTo>
                    <a:pt x="1106" y="789"/>
                  </a:lnTo>
                  <a:lnTo>
                    <a:pt x="1121" y="797"/>
                  </a:lnTo>
                  <a:lnTo>
                    <a:pt x="1137" y="801"/>
                  </a:lnTo>
                  <a:lnTo>
                    <a:pt x="1137" y="801"/>
                  </a:lnTo>
                  <a:lnTo>
                    <a:pt x="1153" y="812"/>
                  </a:lnTo>
                  <a:lnTo>
                    <a:pt x="1169" y="822"/>
                  </a:lnTo>
                  <a:lnTo>
                    <a:pt x="1186" y="831"/>
                  </a:lnTo>
                  <a:lnTo>
                    <a:pt x="1196" y="834"/>
                  </a:lnTo>
                  <a:lnTo>
                    <a:pt x="1206" y="837"/>
                  </a:lnTo>
                  <a:lnTo>
                    <a:pt x="1206" y="837"/>
                  </a:lnTo>
                  <a:lnTo>
                    <a:pt x="1253" y="863"/>
                  </a:lnTo>
                  <a:lnTo>
                    <a:pt x="1300" y="888"/>
                  </a:lnTo>
                  <a:lnTo>
                    <a:pt x="1397" y="936"/>
                  </a:lnTo>
                  <a:lnTo>
                    <a:pt x="1495" y="983"/>
                  </a:lnTo>
                  <a:lnTo>
                    <a:pt x="1542" y="1006"/>
                  </a:lnTo>
                  <a:lnTo>
                    <a:pt x="1589" y="1031"/>
                  </a:lnTo>
                  <a:lnTo>
                    <a:pt x="1589" y="1031"/>
                  </a:lnTo>
                  <a:lnTo>
                    <a:pt x="1603" y="1039"/>
                  </a:lnTo>
                  <a:lnTo>
                    <a:pt x="1617" y="1046"/>
                  </a:lnTo>
                  <a:lnTo>
                    <a:pt x="1624" y="1049"/>
                  </a:lnTo>
                  <a:lnTo>
                    <a:pt x="1632" y="1051"/>
                  </a:lnTo>
                  <a:lnTo>
                    <a:pt x="1639" y="1051"/>
                  </a:lnTo>
                  <a:lnTo>
                    <a:pt x="1648" y="1051"/>
                  </a:lnTo>
                  <a:lnTo>
                    <a:pt x="1648" y="1051"/>
                  </a:lnTo>
                  <a:lnTo>
                    <a:pt x="1659" y="1025"/>
                  </a:lnTo>
                  <a:lnTo>
                    <a:pt x="1672" y="998"/>
                  </a:lnTo>
                  <a:lnTo>
                    <a:pt x="1696" y="947"/>
                  </a:lnTo>
                  <a:lnTo>
                    <a:pt x="1749" y="844"/>
                  </a:lnTo>
                  <a:lnTo>
                    <a:pt x="1749" y="844"/>
                  </a:lnTo>
                  <a:lnTo>
                    <a:pt x="1687" y="807"/>
                  </a:lnTo>
                  <a:lnTo>
                    <a:pt x="1654" y="789"/>
                  </a:lnTo>
                  <a:lnTo>
                    <a:pt x="1637" y="782"/>
                  </a:lnTo>
                  <a:lnTo>
                    <a:pt x="1619" y="773"/>
                  </a:lnTo>
                  <a:lnTo>
                    <a:pt x="1619" y="773"/>
                  </a:lnTo>
                  <a:lnTo>
                    <a:pt x="1629" y="757"/>
                  </a:lnTo>
                  <a:lnTo>
                    <a:pt x="1633" y="748"/>
                  </a:lnTo>
                  <a:lnTo>
                    <a:pt x="1635" y="739"/>
                  </a:lnTo>
                  <a:lnTo>
                    <a:pt x="1635" y="739"/>
                  </a:lnTo>
                  <a:lnTo>
                    <a:pt x="1623" y="731"/>
                  </a:lnTo>
                  <a:lnTo>
                    <a:pt x="1609" y="725"/>
                  </a:lnTo>
                  <a:lnTo>
                    <a:pt x="1583" y="712"/>
                  </a:lnTo>
                  <a:lnTo>
                    <a:pt x="1569" y="706"/>
                  </a:lnTo>
                  <a:lnTo>
                    <a:pt x="1557" y="698"/>
                  </a:lnTo>
                  <a:lnTo>
                    <a:pt x="1546" y="690"/>
                  </a:lnTo>
                  <a:lnTo>
                    <a:pt x="1542" y="685"/>
                  </a:lnTo>
                  <a:lnTo>
                    <a:pt x="1539" y="680"/>
                  </a:lnTo>
                  <a:lnTo>
                    <a:pt x="1539" y="680"/>
                  </a:lnTo>
                  <a:lnTo>
                    <a:pt x="1553" y="683"/>
                  </a:lnTo>
                  <a:lnTo>
                    <a:pt x="1567" y="687"/>
                  </a:lnTo>
                  <a:lnTo>
                    <a:pt x="1578" y="693"/>
                  </a:lnTo>
                  <a:lnTo>
                    <a:pt x="1590" y="698"/>
                  </a:lnTo>
                  <a:lnTo>
                    <a:pt x="1602" y="705"/>
                  </a:lnTo>
                  <a:lnTo>
                    <a:pt x="1614" y="710"/>
                  </a:lnTo>
                  <a:lnTo>
                    <a:pt x="1628" y="714"/>
                  </a:lnTo>
                  <a:lnTo>
                    <a:pt x="1642" y="716"/>
                  </a:lnTo>
                  <a:lnTo>
                    <a:pt x="1642" y="716"/>
                  </a:lnTo>
                  <a:lnTo>
                    <a:pt x="1648" y="696"/>
                  </a:lnTo>
                  <a:lnTo>
                    <a:pt x="1653" y="676"/>
                  </a:lnTo>
                  <a:lnTo>
                    <a:pt x="1657" y="654"/>
                  </a:lnTo>
                  <a:lnTo>
                    <a:pt x="1659" y="634"/>
                  </a:lnTo>
                  <a:lnTo>
                    <a:pt x="1662" y="592"/>
                  </a:lnTo>
                  <a:lnTo>
                    <a:pt x="1664" y="547"/>
                  </a:lnTo>
                  <a:lnTo>
                    <a:pt x="1664" y="547"/>
                  </a:lnTo>
                  <a:lnTo>
                    <a:pt x="1658" y="544"/>
                  </a:lnTo>
                  <a:lnTo>
                    <a:pt x="1652" y="542"/>
                  </a:lnTo>
                  <a:lnTo>
                    <a:pt x="1645" y="541"/>
                  </a:lnTo>
                  <a:lnTo>
                    <a:pt x="1637" y="541"/>
                  </a:lnTo>
                  <a:lnTo>
                    <a:pt x="1622" y="542"/>
                  </a:lnTo>
                  <a:lnTo>
                    <a:pt x="1607" y="546"/>
                  </a:lnTo>
                  <a:lnTo>
                    <a:pt x="1591" y="549"/>
                  </a:lnTo>
                  <a:lnTo>
                    <a:pt x="1577" y="551"/>
                  </a:lnTo>
                  <a:lnTo>
                    <a:pt x="1571" y="551"/>
                  </a:lnTo>
                  <a:lnTo>
                    <a:pt x="1564" y="550"/>
                  </a:lnTo>
                  <a:lnTo>
                    <a:pt x="1559" y="548"/>
                  </a:lnTo>
                  <a:lnTo>
                    <a:pt x="1555" y="545"/>
                  </a:lnTo>
                  <a:lnTo>
                    <a:pt x="1555" y="545"/>
                  </a:lnTo>
                  <a:lnTo>
                    <a:pt x="1568" y="543"/>
                  </a:lnTo>
                  <a:lnTo>
                    <a:pt x="1581" y="539"/>
                  </a:lnTo>
                  <a:lnTo>
                    <a:pt x="1607" y="530"/>
                  </a:lnTo>
                  <a:lnTo>
                    <a:pt x="1621" y="527"/>
                  </a:lnTo>
                  <a:lnTo>
                    <a:pt x="1635" y="525"/>
                  </a:lnTo>
                  <a:lnTo>
                    <a:pt x="1642" y="525"/>
                  </a:lnTo>
                  <a:lnTo>
                    <a:pt x="1649" y="526"/>
                  </a:lnTo>
                  <a:lnTo>
                    <a:pt x="1657" y="527"/>
                  </a:lnTo>
                  <a:lnTo>
                    <a:pt x="1664" y="529"/>
                  </a:lnTo>
                  <a:lnTo>
                    <a:pt x="1664" y="529"/>
                  </a:lnTo>
                  <a:lnTo>
                    <a:pt x="1664" y="506"/>
                  </a:lnTo>
                  <a:lnTo>
                    <a:pt x="1664" y="484"/>
                  </a:lnTo>
                  <a:lnTo>
                    <a:pt x="1662" y="463"/>
                  </a:lnTo>
                  <a:lnTo>
                    <a:pt x="1659" y="441"/>
                  </a:lnTo>
                  <a:lnTo>
                    <a:pt x="1653" y="420"/>
                  </a:lnTo>
                  <a:lnTo>
                    <a:pt x="1648" y="399"/>
                  </a:lnTo>
                  <a:lnTo>
                    <a:pt x="1639" y="380"/>
                  </a:lnTo>
                  <a:lnTo>
                    <a:pt x="1630" y="362"/>
                  </a:lnTo>
                  <a:lnTo>
                    <a:pt x="1630" y="362"/>
                  </a:lnTo>
                  <a:lnTo>
                    <a:pt x="1618" y="370"/>
                  </a:lnTo>
                  <a:lnTo>
                    <a:pt x="1606" y="380"/>
                  </a:lnTo>
                  <a:lnTo>
                    <a:pt x="1582" y="402"/>
                  </a:lnTo>
                  <a:lnTo>
                    <a:pt x="1582" y="402"/>
                  </a:lnTo>
                  <a:lnTo>
                    <a:pt x="1570" y="413"/>
                  </a:lnTo>
                  <a:lnTo>
                    <a:pt x="1564" y="420"/>
                  </a:lnTo>
                  <a:lnTo>
                    <a:pt x="1558" y="426"/>
                  </a:lnTo>
                  <a:lnTo>
                    <a:pt x="1551" y="429"/>
                  </a:lnTo>
                  <a:lnTo>
                    <a:pt x="1547" y="432"/>
                  </a:lnTo>
                  <a:lnTo>
                    <a:pt x="1544" y="432"/>
                  </a:lnTo>
                  <a:lnTo>
                    <a:pt x="1542" y="432"/>
                  </a:lnTo>
                  <a:lnTo>
                    <a:pt x="1539" y="430"/>
                  </a:lnTo>
                  <a:lnTo>
                    <a:pt x="1536" y="427"/>
                  </a:lnTo>
                  <a:lnTo>
                    <a:pt x="1532" y="424"/>
                  </a:lnTo>
                  <a:lnTo>
                    <a:pt x="1532" y="424"/>
                  </a:lnTo>
                  <a:lnTo>
                    <a:pt x="1555" y="406"/>
                  </a:lnTo>
                  <a:lnTo>
                    <a:pt x="1577" y="385"/>
                  </a:lnTo>
                  <a:lnTo>
                    <a:pt x="1600" y="364"/>
                  </a:lnTo>
                  <a:lnTo>
                    <a:pt x="1621" y="342"/>
                  </a:lnTo>
                  <a:lnTo>
                    <a:pt x="1621" y="342"/>
                  </a:lnTo>
                  <a:lnTo>
                    <a:pt x="1615" y="334"/>
                  </a:lnTo>
                  <a:lnTo>
                    <a:pt x="1609" y="325"/>
                  </a:lnTo>
                  <a:lnTo>
                    <a:pt x="1604" y="317"/>
                  </a:lnTo>
                  <a:lnTo>
                    <a:pt x="1603" y="312"/>
                  </a:lnTo>
                  <a:lnTo>
                    <a:pt x="1603" y="307"/>
                  </a:lnTo>
                  <a:lnTo>
                    <a:pt x="1603" y="307"/>
                  </a:lnTo>
                  <a:lnTo>
                    <a:pt x="1590" y="290"/>
                  </a:lnTo>
                  <a:lnTo>
                    <a:pt x="1576" y="274"/>
                  </a:lnTo>
                  <a:lnTo>
                    <a:pt x="1561" y="259"/>
                  </a:lnTo>
                  <a:lnTo>
                    <a:pt x="1545" y="245"/>
                  </a:lnTo>
                  <a:lnTo>
                    <a:pt x="1529" y="231"/>
                  </a:lnTo>
                  <a:lnTo>
                    <a:pt x="1512" y="218"/>
                  </a:lnTo>
                  <a:lnTo>
                    <a:pt x="1494" y="207"/>
                  </a:lnTo>
                  <a:lnTo>
                    <a:pt x="1475" y="196"/>
                  </a:lnTo>
                  <a:lnTo>
                    <a:pt x="1475" y="196"/>
                  </a:lnTo>
                  <a:lnTo>
                    <a:pt x="1466" y="207"/>
                  </a:lnTo>
                  <a:lnTo>
                    <a:pt x="1457" y="219"/>
                  </a:lnTo>
                  <a:lnTo>
                    <a:pt x="1450" y="232"/>
                  </a:lnTo>
                  <a:lnTo>
                    <a:pt x="1442" y="246"/>
                  </a:lnTo>
                  <a:lnTo>
                    <a:pt x="1442" y="246"/>
                  </a:lnTo>
                  <a:lnTo>
                    <a:pt x="1435" y="260"/>
                  </a:lnTo>
                  <a:lnTo>
                    <a:pt x="1431" y="268"/>
                  </a:lnTo>
                  <a:lnTo>
                    <a:pt x="1426" y="274"/>
                  </a:lnTo>
                  <a:lnTo>
                    <a:pt x="1421" y="279"/>
                  </a:lnTo>
                  <a:lnTo>
                    <a:pt x="1416" y="283"/>
                  </a:lnTo>
                  <a:lnTo>
                    <a:pt x="1412" y="284"/>
                  </a:lnTo>
                  <a:lnTo>
                    <a:pt x="1409" y="284"/>
                  </a:lnTo>
                  <a:lnTo>
                    <a:pt x="1405" y="284"/>
                  </a:lnTo>
                  <a:lnTo>
                    <a:pt x="1402" y="283"/>
                  </a:lnTo>
                  <a:lnTo>
                    <a:pt x="1402" y="283"/>
                  </a:lnTo>
                  <a:lnTo>
                    <a:pt x="1416" y="259"/>
                  </a:lnTo>
                  <a:lnTo>
                    <a:pt x="1431" y="233"/>
                  </a:lnTo>
                  <a:lnTo>
                    <a:pt x="1445" y="210"/>
                  </a:lnTo>
                  <a:lnTo>
                    <a:pt x="1452" y="197"/>
                  </a:lnTo>
                  <a:lnTo>
                    <a:pt x="1460" y="186"/>
                  </a:lnTo>
                  <a:lnTo>
                    <a:pt x="1460" y="186"/>
                  </a:lnTo>
                  <a:lnTo>
                    <a:pt x="1450" y="178"/>
                  </a:lnTo>
                  <a:lnTo>
                    <a:pt x="1440" y="171"/>
                  </a:lnTo>
                  <a:lnTo>
                    <a:pt x="1428" y="164"/>
                  </a:lnTo>
                  <a:lnTo>
                    <a:pt x="1418" y="157"/>
                  </a:lnTo>
                  <a:lnTo>
                    <a:pt x="1394" y="147"/>
                  </a:lnTo>
                  <a:lnTo>
                    <a:pt x="1369" y="137"/>
                  </a:lnTo>
                  <a:lnTo>
                    <a:pt x="1342" y="130"/>
                  </a:lnTo>
                  <a:lnTo>
                    <a:pt x="1313" y="123"/>
                  </a:lnTo>
                  <a:lnTo>
                    <a:pt x="1283" y="119"/>
                  </a:lnTo>
                  <a:lnTo>
                    <a:pt x="1252" y="116"/>
                  </a:lnTo>
                  <a:lnTo>
                    <a:pt x="1252" y="116"/>
                  </a:lnTo>
                  <a:lnTo>
                    <a:pt x="1251" y="136"/>
                  </a:lnTo>
                  <a:lnTo>
                    <a:pt x="1250" y="160"/>
                  </a:lnTo>
                  <a:lnTo>
                    <a:pt x="1249" y="173"/>
                  </a:lnTo>
                  <a:lnTo>
                    <a:pt x="1250" y="186"/>
                  </a:lnTo>
                  <a:lnTo>
                    <a:pt x="1250" y="200"/>
                  </a:lnTo>
                  <a:lnTo>
                    <a:pt x="1252" y="214"/>
                  </a:lnTo>
                  <a:lnTo>
                    <a:pt x="1252" y="214"/>
                  </a:lnTo>
                  <a:lnTo>
                    <a:pt x="1255" y="222"/>
                  </a:lnTo>
                  <a:lnTo>
                    <a:pt x="1258" y="230"/>
                  </a:lnTo>
                  <a:lnTo>
                    <a:pt x="1259" y="233"/>
                  </a:lnTo>
                  <a:lnTo>
                    <a:pt x="1258" y="237"/>
                  </a:lnTo>
                  <a:lnTo>
                    <a:pt x="1256" y="240"/>
                  </a:lnTo>
                  <a:lnTo>
                    <a:pt x="1252" y="243"/>
                  </a:lnTo>
                  <a:lnTo>
                    <a:pt x="1252" y="243"/>
                  </a:lnTo>
                  <a:lnTo>
                    <a:pt x="1249" y="237"/>
                  </a:lnTo>
                  <a:lnTo>
                    <a:pt x="1245" y="230"/>
                  </a:lnTo>
                  <a:lnTo>
                    <a:pt x="1243" y="223"/>
                  </a:lnTo>
                  <a:lnTo>
                    <a:pt x="1241" y="215"/>
                  </a:lnTo>
                  <a:lnTo>
                    <a:pt x="1239" y="198"/>
                  </a:lnTo>
                  <a:lnTo>
                    <a:pt x="1239" y="181"/>
                  </a:lnTo>
                  <a:lnTo>
                    <a:pt x="1239" y="147"/>
                  </a:lnTo>
                  <a:lnTo>
                    <a:pt x="1238" y="130"/>
                  </a:lnTo>
                  <a:lnTo>
                    <a:pt x="1236" y="116"/>
                  </a:lnTo>
                  <a:lnTo>
                    <a:pt x="1236" y="116"/>
                  </a:lnTo>
                  <a:lnTo>
                    <a:pt x="1205" y="116"/>
                  </a:lnTo>
                  <a:lnTo>
                    <a:pt x="1177" y="117"/>
                  </a:lnTo>
                  <a:lnTo>
                    <a:pt x="1152" y="118"/>
                  </a:lnTo>
                  <a:lnTo>
                    <a:pt x="1128" y="120"/>
                  </a:lnTo>
                  <a:lnTo>
                    <a:pt x="1104" y="124"/>
                  </a:lnTo>
                  <a:lnTo>
                    <a:pt x="1080" y="128"/>
                  </a:lnTo>
                  <a:lnTo>
                    <a:pt x="1057" y="135"/>
                  </a:lnTo>
                  <a:lnTo>
                    <a:pt x="1030" y="141"/>
                  </a:lnTo>
                  <a:lnTo>
                    <a:pt x="1030" y="141"/>
                  </a:lnTo>
                  <a:lnTo>
                    <a:pt x="1036" y="158"/>
                  </a:lnTo>
                  <a:lnTo>
                    <a:pt x="1042" y="172"/>
                  </a:lnTo>
                  <a:lnTo>
                    <a:pt x="1049" y="186"/>
                  </a:lnTo>
                  <a:lnTo>
                    <a:pt x="1057" y="199"/>
                  </a:lnTo>
                  <a:lnTo>
                    <a:pt x="1073" y="226"/>
                  </a:lnTo>
                  <a:lnTo>
                    <a:pt x="1080" y="240"/>
                  </a:lnTo>
                  <a:lnTo>
                    <a:pt x="1087" y="255"/>
                  </a:lnTo>
                  <a:lnTo>
                    <a:pt x="1087" y="255"/>
                  </a:lnTo>
                  <a:lnTo>
                    <a:pt x="1082" y="255"/>
                  </a:lnTo>
                  <a:lnTo>
                    <a:pt x="1077" y="254"/>
                  </a:lnTo>
                  <a:lnTo>
                    <a:pt x="1074" y="252"/>
                  </a:lnTo>
                  <a:lnTo>
                    <a:pt x="1071" y="248"/>
                  </a:lnTo>
                  <a:lnTo>
                    <a:pt x="1067" y="240"/>
                  </a:lnTo>
                  <a:lnTo>
                    <a:pt x="1062" y="232"/>
                  </a:lnTo>
                  <a:lnTo>
                    <a:pt x="1062" y="232"/>
                  </a:lnTo>
                  <a:lnTo>
                    <a:pt x="1049" y="210"/>
                  </a:lnTo>
                  <a:lnTo>
                    <a:pt x="1037" y="188"/>
                  </a:lnTo>
                  <a:lnTo>
                    <a:pt x="1023" y="168"/>
                  </a:lnTo>
                  <a:lnTo>
                    <a:pt x="1014" y="158"/>
                  </a:lnTo>
                  <a:lnTo>
                    <a:pt x="1007" y="150"/>
                  </a:lnTo>
                  <a:lnTo>
                    <a:pt x="1007" y="150"/>
                  </a:lnTo>
                  <a:lnTo>
                    <a:pt x="984" y="161"/>
                  </a:lnTo>
                  <a:lnTo>
                    <a:pt x="963" y="171"/>
                  </a:lnTo>
                  <a:lnTo>
                    <a:pt x="941" y="183"/>
                  </a:lnTo>
                  <a:lnTo>
                    <a:pt x="922" y="196"/>
                  </a:lnTo>
                  <a:lnTo>
                    <a:pt x="903" y="209"/>
                  </a:lnTo>
                  <a:lnTo>
                    <a:pt x="885" y="224"/>
                  </a:lnTo>
                  <a:lnTo>
                    <a:pt x="868" y="240"/>
                  </a:lnTo>
                  <a:lnTo>
                    <a:pt x="852" y="257"/>
                  </a:lnTo>
                  <a:lnTo>
                    <a:pt x="852" y="257"/>
                  </a:lnTo>
                  <a:lnTo>
                    <a:pt x="864" y="266"/>
                  </a:lnTo>
                  <a:lnTo>
                    <a:pt x="877" y="273"/>
                  </a:lnTo>
                  <a:lnTo>
                    <a:pt x="903" y="289"/>
                  </a:lnTo>
                  <a:lnTo>
                    <a:pt x="916" y="297"/>
                  </a:lnTo>
                  <a:lnTo>
                    <a:pt x="927" y="304"/>
                  </a:lnTo>
                  <a:lnTo>
                    <a:pt x="938" y="314"/>
                  </a:lnTo>
                  <a:lnTo>
                    <a:pt x="942" y="318"/>
                  </a:lnTo>
                  <a:lnTo>
                    <a:pt x="946" y="323"/>
                  </a:lnTo>
                  <a:lnTo>
                    <a:pt x="946" y="323"/>
                  </a:lnTo>
                  <a:lnTo>
                    <a:pt x="932" y="318"/>
                  </a:lnTo>
                  <a:lnTo>
                    <a:pt x="918" y="312"/>
                  </a:lnTo>
                  <a:lnTo>
                    <a:pt x="891" y="298"/>
                  </a:lnTo>
                  <a:lnTo>
                    <a:pt x="865" y="284"/>
                  </a:lnTo>
                  <a:lnTo>
                    <a:pt x="854" y="278"/>
                  </a:lnTo>
                  <a:lnTo>
                    <a:pt x="841" y="273"/>
                  </a:lnTo>
                  <a:lnTo>
                    <a:pt x="841" y="273"/>
                  </a:lnTo>
                  <a:lnTo>
                    <a:pt x="827" y="288"/>
                  </a:lnTo>
                  <a:lnTo>
                    <a:pt x="814" y="303"/>
                  </a:lnTo>
                  <a:lnTo>
                    <a:pt x="807" y="312"/>
                  </a:lnTo>
                  <a:lnTo>
                    <a:pt x="801" y="320"/>
                  </a:lnTo>
                  <a:lnTo>
                    <a:pt x="797" y="330"/>
                  </a:lnTo>
                  <a:lnTo>
                    <a:pt x="792" y="339"/>
                  </a:lnTo>
                  <a:lnTo>
                    <a:pt x="792" y="339"/>
                  </a:lnTo>
                  <a:lnTo>
                    <a:pt x="797" y="338"/>
                  </a:lnTo>
                  <a:lnTo>
                    <a:pt x="800" y="338"/>
                  </a:lnTo>
                  <a:lnTo>
                    <a:pt x="804" y="339"/>
                  </a:lnTo>
                  <a:lnTo>
                    <a:pt x="811" y="339"/>
                  </a:lnTo>
                  <a:lnTo>
                    <a:pt x="811" y="339"/>
                  </a:lnTo>
                  <a:lnTo>
                    <a:pt x="826" y="347"/>
                  </a:lnTo>
                  <a:lnTo>
                    <a:pt x="841" y="355"/>
                  </a:lnTo>
                  <a:lnTo>
                    <a:pt x="855" y="365"/>
                  </a:lnTo>
                  <a:lnTo>
                    <a:pt x="868" y="376"/>
                  </a:lnTo>
                  <a:lnTo>
                    <a:pt x="868" y="376"/>
                  </a:lnTo>
                  <a:lnTo>
                    <a:pt x="882" y="385"/>
                  </a:lnTo>
                  <a:lnTo>
                    <a:pt x="896" y="394"/>
                  </a:lnTo>
                  <a:lnTo>
                    <a:pt x="903" y="399"/>
                  </a:lnTo>
                  <a:lnTo>
                    <a:pt x="908" y="405"/>
                  </a:lnTo>
                  <a:lnTo>
                    <a:pt x="913" y="411"/>
                  </a:lnTo>
                  <a:lnTo>
                    <a:pt x="918" y="419"/>
                  </a:lnTo>
                  <a:lnTo>
                    <a:pt x="918" y="419"/>
                  </a:lnTo>
                  <a:lnTo>
                    <a:pt x="912" y="419"/>
                  </a:lnTo>
                  <a:lnTo>
                    <a:pt x="907" y="419"/>
                  </a:lnTo>
                  <a:lnTo>
                    <a:pt x="902" y="418"/>
                  </a:lnTo>
                  <a:lnTo>
                    <a:pt x="896" y="417"/>
                  </a:lnTo>
                  <a:lnTo>
                    <a:pt x="888" y="411"/>
                  </a:lnTo>
                  <a:lnTo>
                    <a:pt x="878" y="405"/>
                  </a:lnTo>
                  <a:lnTo>
                    <a:pt x="870" y="397"/>
                  </a:lnTo>
                  <a:lnTo>
                    <a:pt x="860" y="391"/>
                  </a:lnTo>
                  <a:lnTo>
                    <a:pt x="850" y="385"/>
                  </a:lnTo>
                  <a:lnTo>
                    <a:pt x="845" y="383"/>
                  </a:lnTo>
                  <a:lnTo>
                    <a:pt x="839" y="382"/>
                  </a:lnTo>
                  <a:lnTo>
                    <a:pt x="839" y="382"/>
                  </a:lnTo>
                  <a:lnTo>
                    <a:pt x="837" y="379"/>
                  </a:lnTo>
                  <a:lnTo>
                    <a:pt x="835" y="377"/>
                  </a:lnTo>
                  <a:lnTo>
                    <a:pt x="834" y="375"/>
                  </a:lnTo>
                  <a:lnTo>
                    <a:pt x="831" y="374"/>
                  </a:lnTo>
                  <a:lnTo>
                    <a:pt x="831" y="374"/>
                  </a:lnTo>
                  <a:lnTo>
                    <a:pt x="811" y="363"/>
                  </a:lnTo>
                  <a:lnTo>
                    <a:pt x="792" y="351"/>
                  </a:lnTo>
                  <a:lnTo>
                    <a:pt x="792" y="351"/>
                  </a:lnTo>
                  <a:lnTo>
                    <a:pt x="786" y="352"/>
                  </a:lnTo>
                  <a:lnTo>
                    <a:pt x="782" y="351"/>
                  </a:lnTo>
                  <a:lnTo>
                    <a:pt x="777" y="350"/>
                  </a:lnTo>
                  <a:lnTo>
                    <a:pt x="772" y="349"/>
                  </a:lnTo>
                  <a:lnTo>
                    <a:pt x="772" y="349"/>
                  </a:lnTo>
                  <a:lnTo>
                    <a:pt x="758" y="338"/>
                  </a:lnTo>
                  <a:lnTo>
                    <a:pt x="743" y="329"/>
                  </a:lnTo>
                  <a:lnTo>
                    <a:pt x="727" y="319"/>
                  </a:lnTo>
                  <a:lnTo>
                    <a:pt x="711" y="311"/>
                  </a:lnTo>
                  <a:lnTo>
                    <a:pt x="694" y="303"/>
                  </a:lnTo>
                  <a:lnTo>
                    <a:pt x="677" y="294"/>
                  </a:lnTo>
                  <a:lnTo>
                    <a:pt x="642" y="281"/>
                  </a:lnTo>
                  <a:lnTo>
                    <a:pt x="642" y="281"/>
                  </a:lnTo>
                  <a:lnTo>
                    <a:pt x="640" y="286"/>
                  </a:lnTo>
                  <a:lnTo>
                    <a:pt x="639" y="291"/>
                  </a:lnTo>
                  <a:lnTo>
                    <a:pt x="636" y="300"/>
                  </a:lnTo>
                  <a:lnTo>
                    <a:pt x="631" y="308"/>
                  </a:lnTo>
                  <a:lnTo>
                    <a:pt x="627" y="317"/>
                  </a:lnTo>
                  <a:lnTo>
                    <a:pt x="627" y="317"/>
                  </a:lnTo>
                  <a:lnTo>
                    <a:pt x="613" y="351"/>
                  </a:lnTo>
                  <a:lnTo>
                    <a:pt x="599" y="383"/>
                  </a:lnTo>
                  <a:lnTo>
                    <a:pt x="599" y="383"/>
                  </a:lnTo>
                  <a:lnTo>
                    <a:pt x="598" y="389"/>
                  </a:lnTo>
                  <a:lnTo>
                    <a:pt x="597" y="394"/>
                  </a:lnTo>
                  <a:lnTo>
                    <a:pt x="597" y="399"/>
                  </a:lnTo>
                  <a:lnTo>
                    <a:pt x="594" y="404"/>
                  </a:lnTo>
                  <a:lnTo>
                    <a:pt x="594" y="404"/>
                  </a:lnTo>
                  <a:lnTo>
                    <a:pt x="593" y="405"/>
                  </a:lnTo>
                  <a:lnTo>
                    <a:pt x="590" y="406"/>
                  </a:lnTo>
                  <a:lnTo>
                    <a:pt x="588" y="407"/>
                  </a:lnTo>
                  <a:lnTo>
                    <a:pt x="587" y="408"/>
                  </a:lnTo>
                  <a:lnTo>
                    <a:pt x="587" y="408"/>
                  </a:lnTo>
                  <a:lnTo>
                    <a:pt x="586" y="411"/>
                  </a:lnTo>
                  <a:lnTo>
                    <a:pt x="586" y="414"/>
                  </a:lnTo>
                  <a:lnTo>
                    <a:pt x="586" y="419"/>
                  </a:lnTo>
                  <a:lnTo>
                    <a:pt x="585" y="422"/>
                  </a:lnTo>
                  <a:lnTo>
                    <a:pt x="585" y="422"/>
                  </a:lnTo>
                  <a:lnTo>
                    <a:pt x="580" y="429"/>
                  </a:lnTo>
                  <a:lnTo>
                    <a:pt x="576" y="437"/>
                  </a:lnTo>
                  <a:lnTo>
                    <a:pt x="574" y="440"/>
                  </a:lnTo>
                  <a:lnTo>
                    <a:pt x="573" y="444"/>
                  </a:lnTo>
                  <a:lnTo>
                    <a:pt x="573" y="449"/>
                  </a:lnTo>
                  <a:lnTo>
                    <a:pt x="574" y="454"/>
                  </a:lnTo>
                  <a:lnTo>
                    <a:pt x="574" y="454"/>
                  </a:lnTo>
                  <a:lnTo>
                    <a:pt x="578" y="457"/>
                  </a:lnTo>
                  <a:lnTo>
                    <a:pt x="582" y="460"/>
                  </a:lnTo>
                  <a:lnTo>
                    <a:pt x="591" y="471"/>
                  </a:lnTo>
                  <a:lnTo>
                    <a:pt x="601" y="481"/>
                  </a:lnTo>
                  <a:lnTo>
                    <a:pt x="606" y="485"/>
                  </a:lnTo>
                  <a:lnTo>
                    <a:pt x="610" y="487"/>
                  </a:lnTo>
                  <a:lnTo>
                    <a:pt x="610" y="487"/>
                  </a:lnTo>
                  <a:lnTo>
                    <a:pt x="615" y="486"/>
                  </a:lnTo>
                  <a:lnTo>
                    <a:pt x="618" y="484"/>
                  </a:lnTo>
                  <a:lnTo>
                    <a:pt x="621" y="482"/>
                  </a:lnTo>
                  <a:lnTo>
                    <a:pt x="622" y="479"/>
                  </a:lnTo>
                  <a:lnTo>
                    <a:pt x="625" y="475"/>
                  </a:lnTo>
                  <a:lnTo>
                    <a:pt x="628" y="473"/>
                  </a:lnTo>
                  <a:lnTo>
                    <a:pt x="632" y="472"/>
                  </a:lnTo>
                  <a:lnTo>
                    <a:pt x="637" y="472"/>
                  </a:lnTo>
                  <a:lnTo>
                    <a:pt x="637" y="472"/>
                  </a:lnTo>
                  <a:lnTo>
                    <a:pt x="637" y="479"/>
                  </a:lnTo>
                  <a:lnTo>
                    <a:pt x="636" y="483"/>
                  </a:lnTo>
                  <a:lnTo>
                    <a:pt x="634" y="486"/>
                  </a:lnTo>
                  <a:lnTo>
                    <a:pt x="632" y="489"/>
                  </a:lnTo>
                  <a:lnTo>
                    <a:pt x="625" y="494"/>
                  </a:lnTo>
                  <a:lnTo>
                    <a:pt x="619" y="499"/>
                  </a:lnTo>
                  <a:lnTo>
                    <a:pt x="619" y="499"/>
                  </a:lnTo>
                  <a:lnTo>
                    <a:pt x="627" y="504"/>
                  </a:lnTo>
                  <a:lnTo>
                    <a:pt x="634" y="511"/>
                  </a:lnTo>
                  <a:lnTo>
                    <a:pt x="642" y="517"/>
                  </a:lnTo>
                  <a:lnTo>
                    <a:pt x="649" y="523"/>
                  </a:lnTo>
                  <a:lnTo>
                    <a:pt x="649" y="523"/>
                  </a:lnTo>
                  <a:lnTo>
                    <a:pt x="652" y="519"/>
                  </a:lnTo>
                  <a:lnTo>
                    <a:pt x="654" y="515"/>
                  </a:lnTo>
                  <a:lnTo>
                    <a:pt x="658" y="504"/>
                  </a:lnTo>
                  <a:lnTo>
                    <a:pt x="660" y="500"/>
                  </a:lnTo>
                  <a:lnTo>
                    <a:pt x="663" y="496"/>
                  </a:lnTo>
                  <a:lnTo>
                    <a:pt x="666" y="493"/>
                  </a:lnTo>
                  <a:lnTo>
                    <a:pt x="671" y="490"/>
                  </a:lnTo>
                  <a:lnTo>
                    <a:pt x="671" y="490"/>
                  </a:lnTo>
                  <a:lnTo>
                    <a:pt x="675" y="496"/>
                  </a:lnTo>
                  <a:lnTo>
                    <a:pt x="675" y="501"/>
                  </a:lnTo>
                  <a:lnTo>
                    <a:pt x="674" y="505"/>
                  </a:lnTo>
                  <a:lnTo>
                    <a:pt x="671" y="511"/>
                  </a:lnTo>
                  <a:lnTo>
                    <a:pt x="665" y="520"/>
                  </a:lnTo>
                  <a:lnTo>
                    <a:pt x="662" y="526"/>
                  </a:lnTo>
                  <a:lnTo>
                    <a:pt x="660" y="531"/>
                  </a:lnTo>
                  <a:lnTo>
                    <a:pt x="660" y="531"/>
                  </a:lnTo>
                  <a:lnTo>
                    <a:pt x="699" y="573"/>
                  </a:lnTo>
                  <a:lnTo>
                    <a:pt x="742" y="614"/>
                  </a:lnTo>
                  <a:lnTo>
                    <a:pt x="742" y="614"/>
                  </a:lnTo>
                  <a:close/>
                  <a:moveTo>
                    <a:pt x="74" y="95"/>
                  </a:moveTo>
                  <a:lnTo>
                    <a:pt x="74" y="95"/>
                  </a:lnTo>
                  <a:lnTo>
                    <a:pt x="84" y="111"/>
                  </a:lnTo>
                  <a:lnTo>
                    <a:pt x="93" y="127"/>
                  </a:lnTo>
                  <a:lnTo>
                    <a:pt x="110" y="162"/>
                  </a:lnTo>
                  <a:lnTo>
                    <a:pt x="125" y="195"/>
                  </a:lnTo>
                  <a:lnTo>
                    <a:pt x="137" y="223"/>
                  </a:lnTo>
                  <a:lnTo>
                    <a:pt x="137" y="223"/>
                  </a:lnTo>
                  <a:lnTo>
                    <a:pt x="137" y="218"/>
                  </a:lnTo>
                  <a:lnTo>
                    <a:pt x="138" y="216"/>
                  </a:lnTo>
                  <a:lnTo>
                    <a:pt x="141" y="211"/>
                  </a:lnTo>
                  <a:lnTo>
                    <a:pt x="146" y="207"/>
                  </a:lnTo>
                  <a:lnTo>
                    <a:pt x="149" y="202"/>
                  </a:lnTo>
                  <a:lnTo>
                    <a:pt x="149" y="202"/>
                  </a:lnTo>
                  <a:lnTo>
                    <a:pt x="133" y="181"/>
                  </a:lnTo>
                  <a:lnTo>
                    <a:pt x="129" y="176"/>
                  </a:lnTo>
                  <a:lnTo>
                    <a:pt x="125" y="169"/>
                  </a:lnTo>
                  <a:lnTo>
                    <a:pt x="123" y="164"/>
                  </a:lnTo>
                  <a:lnTo>
                    <a:pt x="122" y="157"/>
                  </a:lnTo>
                  <a:lnTo>
                    <a:pt x="122" y="157"/>
                  </a:lnTo>
                  <a:lnTo>
                    <a:pt x="128" y="161"/>
                  </a:lnTo>
                  <a:lnTo>
                    <a:pt x="132" y="164"/>
                  </a:lnTo>
                  <a:lnTo>
                    <a:pt x="139" y="171"/>
                  </a:lnTo>
                  <a:lnTo>
                    <a:pt x="147" y="179"/>
                  </a:lnTo>
                  <a:lnTo>
                    <a:pt x="153" y="188"/>
                  </a:lnTo>
                  <a:lnTo>
                    <a:pt x="160" y="196"/>
                  </a:lnTo>
                  <a:lnTo>
                    <a:pt x="167" y="203"/>
                  </a:lnTo>
                  <a:lnTo>
                    <a:pt x="173" y="207"/>
                  </a:lnTo>
                  <a:lnTo>
                    <a:pt x="177" y="209"/>
                  </a:lnTo>
                  <a:lnTo>
                    <a:pt x="183" y="211"/>
                  </a:lnTo>
                  <a:lnTo>
                    <a:pt x="190" y="212"/>
                  </a:lnTo>
                  <a:lnTo>
                    <a:pt x="190" y="212"/>
                  </a:lnTo>
                  <a:lnTo>
                    <a:pt x="190" y="202"/>
                  </a:lnTo>
                  <a:lnTo>
                    <a:pt x="189" y="193"/>
                  </a:lnTo>
                  <a:lnTo>
                    <a:pt x="186" y="185"/>
                  </a:lnTo>
                  <a:lnTo>
                    <a:pt x="182" y="178"/>
                  </a:lnTo>
                  <a:lnTo>
                    <a:pt x="178" y="170"/>
                  </a:lnTo>
                  <a:lnTo>
                    <a:pt x="173" y="165"/>
                  </a:lnTo>
                  <a:lnTo>
                    <a:pt x="160" y="153"/>
                  </a:lnTo>
                  <a:lnTo>
                    <a:pt x="132" y="133"/>
                  </a:lnTo>
                  <a:lnTo>
                    <a:pt x="125" y="126"/>
                  </a:lnTo>
                  <a:lnTo>
                    <a:pt x="119" y="121"/>
                  </a:lnTo>
                  <a:lnTo>
                    <a:pt x="114" y="115"/>
                  </a:lnTo>
                  <a:lnTo>
                    <a:pt x="108" y="107"/>
                  </a:lnTo>
                  <a:lnTo>
                    <a:pt x="108" y="107"/>
                  </a:lnTo>
                  <a:lnTo>
                    <a:pt x="117" y="110"/>
                  </a:lnTo>
                  <a:lnTo>
                    <a:pt x="124" y="113"/>
                  </a:lnTo>
                  <a:lnTo>
                    <a:pt x="137" y="121"/>
                  </a:lnTo>
                  <a:lnTo>
                    <a:pt x="149" y="130"/>
                  </a:lnTo>
                  <a:lnTo>
                    <a:pt x="161" y="140"/>
                  </a:lnTo>
                  <a:lnTo>
                    <a:pt x="173" y="150"/>
                  </a:lnTo>
                  <a:lnTo>
                    <a:pt x="184" y="158"/>
                  </a:lnTo>
                  <a:lnTo>
                    <a:pt x="191" y="163"/>
                  </a:lnTo>
                  <a:lnTo>
                    <a:pt x="198" y="166"/>
                  </a:lnTo>
                  <a:lnTo>
                    <a:pt x="206" y="169"/>
                  </a:lnTo>
                  <a:lnTo>
                    <a:pt x="213" y="172"/>
                  </a:lnTo>
                  <a:lnTo>
                    <a:pt x="213" y="172"/>
                  </a:lnTo>
                  <a:lnTo>
                    <a:pt x="216" y="165"/>
                  </a:lnTo>
                  <a:lnTo>
                    <a:pt x="216" y="160"/>
                  </a:lnTo>
                  <a:lnTo>
                    <a:pt x="218" y="153"/>
                  </a:lnTo>
                  <a:lnTo>
                    <a:pt x="220" y="146"/>
                  </a:lnTo>
                  <a:lnTo>
                    <a:pt x="220" y="146"/>
                  </a:lnTo>
                  <a:lnTo>
                    <a:pt x="211" y="141"/>
                  </a:lnTo>
                  <a:lnTo>
                    <a:pt x="204" y="138"/>
                  </a:lnTo>
                  <a:lnTo>
                    <a:pt x="188" y="132"/>
                  </a:lnTo>
                  <a:lnTo>
                    <a:pt x="171" y="125"/>
                  </a:lnTo>
                  <a:lnTo>
                    <a:pt x="163" y="122"/>
                  </a:lnTo>
                  <a:lnTo>
                    <a:pt x="154" y="118"/>
                  </a:lnTo>
                  <a:lnTo>
                    <a:pt x="154" y="118"/>
                  </a:lnTo>
                  <a:lnTo>
                    <a:pt x="151" y="115"/>
                  </a:lnTo>
                  <a:lnTo>
                    <a:pt x="149" y="111"/>
                  </a:lnTo>
                  <a:lnTo>
                    <a:pt x="146" y="107"/>
                  </a:lnTo>
                  <a:lnTo>
                    <a:pt x="143" y="104"/>
                  </a:lnTo>
                  <a:lnTo>
                    <a:pt x="143" y="104"/>
                  </a:lnTo>
                  <a:lnTo>
                    <a:pt x="128" y="92"/>
                  </a:lnTo>
                  <a:lnTo>
                    <a:pt x="110" y="84"/>
                  </a:lnTo>
                  <a:lnTo>
                    <a:pt x="94" y="76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9"/>
                  </a:lnTo>
                  <a:lnTo>
                    <a:pt x="76" y="86"/>
                  </a:lnTo>
                  <a:lnTo>
                    <a:pt x="75" y="90"/>
                  </a:lnTo>
                  <a:lnTo>
                    <a:pt x="74" y="95"/>
                  </a:lnTo>
                  <a:lnTo>
                    <a:pt x="74" y="95"/>
                  </a:lnTo>
                  <a:close/>
                  <a:moveTo>
                    <a:pt x="229" y="188"/>
                  </a:moveTo>
                  <a:lnTo>
                    <a:pt x="229" y="188"/>
                  </a:lnTo>
                  <a:lnTo>
                    <a:pt x="239" y="195"/>
                  </a:lnTo>
                  <a:lnTo>
                    <a:pt x="247" y="202"/>
                  </a:lnTo>
                  <a:lnTo>
                    <a:pt x="262" y="219"/>
                  </a:lnTo>
                  <a:lnTo>
                    <a:pt x="270" y="227"/>
                  </a:lnTo>
                  <a:lnTo>
                    <a:pt x="279" y="234"/>
                  </a:lnTo>
                  <a:lnTo>
                    <a:pt x="287" y="242"/>
                  </a:lnTo>
                  <a:lnTo>
                    <a:pt x="298" y="246"/>
                  </a:lnTo>
                  <a:lnTo>
                    <a:pt x="298" y="246"/>
                  </a:lnTo>
                  <a:lnTo>
                    <a:pt x="302" y="256"/>
                  </a:lnTo>
                  <a:lnTo>
                    <a:pt x="309" y="263"/>
                  </a:lnTo>
                  <a:lnTo>
                    <a:pt x="316" y="270"/>
                  </a:lnTo>
                  <a:lnTo>
                    <a:pt x="325" y="275"/>
                  </a:lnTo>
                  <a:lnTo>
                    <a:pt x="341" y="287"/>
                  </a:lnTo>
                  <a:lnTo>
                    <a:pt x="348" y="292"/>
                  </a:lnTo>
                  <a:lnTo>
                    <a:pt x="355" y="299"/>
                  </a:lnTo>
                  <a:lnTo>
                    <a:pt x="355" y="299"/>
                  </a:lnTo>
                  <a:lnTo>
                    <a:pt x="356" y="301"/>
                  </a:lnTo>
                  <a:lnTo>
                    <a:pt x="356" y="303"/>
                  </a:lnTo>
                  <a:lnTo>
                    <a:pt x="356" y="305"/>
                  </a:lnTo>
                  <a:lnTo>
                    <a:pt x="357" y="307"/>
                  </a:lnTo>
                  <a:lnTo>
                    <a:pt x="357" y="307"/>
                  </a:lnTo>
                  <a:lnTo>
                    <a:pt x="362" y="312"/>
                  </a:lnTo>
                  <a:lnTo>
                    <a:pt x="367" y="315"/>
                  </a:lnTo>
                  <a:lnTo>
                    <a:pt x="374" y="319"/>
                  </a:lnTo>
                  <a:lnTo>
                    <a:pt x="379" y="323"/>
                  </a:lnTo>
                  <a:lnTo>
                    <a:pt x="379" y="323"/>
                  </a:lnTo>
                  <a:lnTo>
                    <a:pt x="447" y="390"/>
                  </a:lnTo>
                  <a:lnTo>
                    <a:pt x="517" y="456"/>
                  </a:lnTo>
                  <a:lnTo>
                    <a:pt x="589" y="523"/>
                  </a:lnTo>
                  <a:lnTo>
                    <a:pt x="661" y="586"/>
                  </a:lnTo>
                  <a:lnTo>
                    <a:pt x="661" y="586"/>
                  </a:lnTo>
                  <a:lnTo>
                    <a:pt x="668" y="595"/>
                  </a:lnTo>
                  <a:lnTo>
                    <a:pt x="676" y="603"/>
                  </a:lnTo>
                  <a:lnTo>
                    <a:pt x="684" y="610"/>
                  </a:lnTo>
                  <a:lnTo>
                    <a:pt x="693" y="618"/>
                  </a:lnTo>
                  <a:lnTo>
                    <a:pt x="701" y="625"/>
                  </a:lnTo>
                  <a:lnTo>
                    <a:pt x="710" y="633"/>
                  </a:lnTo>
                  <a:lnTo>
                    <a:pt x="718" y="640"/>
                  </a:lnTo>
                  <a:lnTo>
                    <a:pt x="724" y="650"/>
                  </a:lnTo>
                  <a:lnTo>
                    <a:pt x="724" y="650"/>
                  </a:lnTo>
                  <a:lnTo>
                    <a:pt x="750" y="670"/>
                  </a:lnTo>
                  <a:lnTo>
                    <a:pt x="775" y="692"/>
                  </a:lnTo>
                  <a:lnTo>
                    <a:pt x="801" y="712"/>
                  </a:lnTo>
                  <a:lnTo>
                    <a:pt x="827" y="732"/>
                  </a:lnTo>
                  <a:lnTo>
                    <a:pt x="827" y="732"/>
                  </a:lnTo>
                  <a:lnTo>
                    <a:pt x="849" y="758"/>
                  </a:lnTo>
                  <a:lnTo>
                    <a:pt x="874" y="782"/>
                  </a:lnTo>
                  <a:lnTo>
                    <a:pt x="900" y="805"/>
                  </a:lnTo>
                  <a:lnTo>
                    <a:pt x="924" y="828"/>
                  </a:lnTo>
                  <a:lnTo>
                    <a:pt x="950" y="850"/>
                  </a:lnTo>
                  <a:lnTo>
                    <a:pt x="974" y="874"/>
                  </a:lnTo>
                  <a:lnTo>
                    <a:pt x="999" y="897"/>
                  </a:lnTo>
                  <a:lnTo>
                    <a:pt x="1023" y="923"/>
                  </a:lnTo>
                  <a:lnTo>
                    <a:pt x="1023" y="923"/>
                  </a:lnTo>
                  <a:lnTo>
                    <a:pt x="1027" y="923"/>
                  </a:lnTo>
                  <a:lnTo>
                    <a:pt x="1031" y="925"/>
                  </a:lnTo>
                  <a:lnTo>
                    <a:pt x="1037" y="930"/>
                  </a:lnTo>
                  <a:lnTo>
                    <a:pt x="1042" y="935"/>
                  </a:lnTo>
                  <a:lnTo>
                    <a:pt x="1045" y="937"/>
                  </a:lnTo>
                  <a:lnTo>
                    <a:pt x="1048" y="937"/>
                  </a:lnTo>
                  <a:lnTo>
                    <a:pt x="1048" y="937"/>
                  </a:lnTo>
                  <a:lnTo>
                    <a:pt x="1051" y="942"/>
                  </a:lnTo>
                  <a:lnTo>
                    <a:pt x="1055" y="949"/>
                  </a:lnTo>
                  <a:lnTo>
                    <a:pt x="1055" y="949"/>
                  </a:lnTo>
                  <a:lnTo>
                    <a:pt x="1061" y="952"/>
                  </a:lnTo>
                  <a:lnTo>
                    <a:pt x="1068" y="957"/>
                  </a:lnTo>
                  <a:lnTo>
                    <a:pt x="1080" y="968"/>
                  </a:lnTo>
                  <a:lnTo>
                    <a:pt x="1092" y="980"/>
                  </a:lnTo>
                  <a:lnTo>
                    <a:pt x="1103" y="991"/>
                  </a:lnTo>
                  <a:lnTo>
                    <a:pt x="1103" y="991"/>
                  </a:lnTo>
                  <a:lnTo>
                    <a:pt x="1107" y="994"/>
                  </a:lnTo>
                  <a:lnTo>
                    <a:pt x="1112" y="996"/>
                  </a:lnTo>
                  <a:lnTo>
                    <a:pt x="1116" y="999"/>
                  </a:lnTo>
                  <a:lnTo>
                    <a:pt x="1119" y="1001"/>
                  </a:lnTo>
                  <a:lnTo>
                    <a:pt x="1119" y="1001"/>
                  </a:lnTo>
                  <a:lnTo>
                    <a:pt x="1121" y="1004"/>
                  </a:lnTo>
                  <a:lnTo>
                    <a:pt x="1122" y="1008"/>
                  </a:lnTo>
                  <a:lnTo>
                    <a:pt x="1123" y="1011"/>
                  </a:lnTo>
                  <a:lnTo>
                    <a:pt x="1125" y="1013"/>
                  </a:lnTo>
                  <a:lnTo>
                    <a:pt x="1125" y="1013"/>
                  </a:lnTo>
                  <a:lnTo>
                    <a:pt x="1133" y="1017"/>
                  </a:lnTo>
                  <a:lnTo>
                    <a:pt x="1137" y="1020"/>
                  </a:lnTo>
                  <a:lnTo>
                    <a:pt x="1142" y="1024"/>
                  </a:lnTo>
                  <a:lnTo>
                    <a:pt x="1142" y="1024"/>
                  </a:lnTo>
                  <a:lnTo>
                    <a:pt x="1148" y="1030"/>
                  </a:lnTo>
                  <a:lnTo>
                    <a:pt x="1154" y="1039"/>
                  </a:lnTo>
                  <a:lnTo>
                    <a:pt x="1161" y="1046"/>
                  </a:lnTo>
                  <a:lnTo>
                    <a:pt x="1166" y="1051"/>
                  </a:lnTo>
                  <a:lnTo>
                    <a:pt x="1169" y="1054"/>
                  </a:lnTo>
                  <a:lnTo>
                    <a:pt x="1172" y="1055"/>
                  </a:lnTo>
                  <a:lnTo>
                    <a:pt x="1174" y="1055"/>
                  </a:lnTo>
                  <a:lnTo>
                    <a:pt x="1176" y="1054"/>
                  </a:lnTo>
                  <a:lnTo>
                    <a:pt x="1178" y="1051"/>
                  </a:lnTo>
                  <a:lnTo>
                    <a:pt x="1180" y="1048"/>
                  </a:lnTo>
                  <a:lnTo>
                    <a:pt x="1181" y="1043"/>
                  </a:lnTo>
                  <a:lnTo>
                    <a:pt x="1182" y="1035"/>
                  </a:lnTo>
                  <a:lnTo>
                    <a:pt x="1182" y="1035"/>
                  </a:lnTo>
                  <a:lnTo>
                    <a:pt x="1178" y="1034"/>
                  </a:lnTo>
                  <a:lnTo>
                    <a:pt x="1176" y="1032"/>
                  </a:lnTo>
                  <a:lnTo>
                    <a:pt x="1170" y="1028"/>
                  </a:lnTo>
                  <a:lnTo>
                    <a:pt x="1165" y="1024"/>
                  </a:lnTo>
                  <a:lnTo>
                    <a:pt x="1162" y="1023"/>
                  </a:lnTo>
                  <a:lnTo>
                    <a:pt x="1158" y="1021"/>
                  </a:lnTo>
                  <a:lnTo>
                    <a:pt x="1158" y="1021"/>
                  </a:lnTo>
                  <a:lnTo>
                    <a:pt x="1158" y="1019"/>
                  </a:lnTo>
                  <a:lnTo>
                    <a:pt x="1157" y="1016"/>
                  </a:lnTo>
                  <a:lnTo>
                    <a:pt x="1152" y="1011"/>
                  </a:lnTo>
                  <a:lnTo>
                    <a:pt x="1146" y="1006"/>
                  </a:lnTo>
                  <a:lnTo>
                    <a:pt x="1139" y="1003"/>
                  </a:lnTo>
                  <a:lnTo>
                    <a:pt x="1139" y="1003"/>
                  </a:lnTo>
                  <a:lnTo>
                    <a:pt x="1122" y="984"/>
                  </a:lnTo>
                  <a:lnTo>
                    <a:pt x="1104" y="966"/>
                  </a:lnTo>
                  <a:lnTo>
                    <a:pt x="1067" y="932"/>
                  </a:lnTo>
                  <a:lnTo>
                    <a:pt x="1029" y="897"/>
                  </a:lnTo>
                  <a:lnTo>
                    <a:pt x="991" y="864"/>
                  </a:lnTo>
                  <a:lnTo>
                    <a:pt x="991" y="864"/>
                  </a:lnTo>
                  <a:lnTo>
                    <a:pt x="983" y="853"/>
                  </a:lnTo>
                  <a:lnTo>
                    <a:pt x="974" y="845"/>
                  </a:lnTo>
                  <a:lnTo>
                    <a:pt x="965" y="837"/>
                  </a:lnTo>
                  <a:lnTo>
                    <a:pt x="954" y="832"/>
                  </a:lnTo>
                  <a:lnTo>
                    <a:pt x="954" y="832"/>
                  </a:lnTo>
                  <a:lnTo>
                    <a:pt x="937" y="813"/>
                  </a:lnTo>
                  <a:lnTo>
                    <a:pt x="920" y="796"/>
                  </a:lnTo>
                  <a:lnTo>
                    <a:pt x="901" y="779"/>
                  </a:lnTo>
                  <a:lnTo>
                    <a:pt x="881" y="763"/>
                  </a:lnTo>
                  <a:lnTo>
                    <a:pt x="881" y="763"/>
                  </a:lnTo>
                  <a:lnTo>
                    <a:pt x="844" y="727"/>
                  </a:lnTo>
                  <a:lnTo>
                    <a:pt x="806" y="691"/>
                  </a:lnTo>
                  <a:lnTo>
                    <a:pt x="730" y="620"/>
                  </a:lnTo>
                  <a:lnTo>
                    <a:pt x="654" y="550"/>
                  </a:lnTo>
                  <a:lnTo>
                    <a:pt x="616" y="515"/>
                  </a:lnTo>
                  <a:lnTo>
                    <a:pt x="578" y="479"/>
                  </a:lnTo>
                  <a:lnTo>
                    <a:pt x="578" y="479"/>
                  </a:lnTo>
                  <a:lnTo>
                    <a:pt x="571" y="476"/>
                  </a:lnTo>
                  <a:lnTo>
                    <a:pt x="564" y="474"/>
                  </a:lnTo>
                  <a:lnTo>
                    <a:pt x="558" y="471"/>
                  </a:lnTo>
                  <a:lnTo>
                    <a:pt x="556" y="469"/>
                  </a:lnTo>
                  <a:lnTo>
                    <a:pt x="555" y="467"/>
                  </a:lnTo>
                  <a:lnTo>
                    <a:pt x="555" y="467"/>
                  </a:lnTo>
                  <a:lnTo>
                    <a:pt x="555" y="465"/>
                  </a:lnTo>
                  <a:lnTo>
                    <a:pt x="555" y="463"/>
                  </a:lnTo>
                  <a:lnTo>
                    <a:pt x="557" y="460"/>
                  </a:lnTo>
                  <a:lnTo>
                    <a:pt x="558" y="459"/>
                  </a:lnTo>
                  <a:lnTo>
                    <a:pt x="558" y="458"/>
                  </a:lnTo>
                  <a:lnTo>
                    <a:pt x="556" y="456"/>
                  </a:lnTo>
                  <a:lnTo>
                    <a:pt x="556" y="456"/>
                  </a:lnTo>
                  <a:lnTo>
                    <a:pt x="476" y="383"/>
                  </a:lnTo>
                  <a:lnTo>
                    <a:pt x="395" y="309"/>
                  </a:lnTo>
                  <a:lnTo>
                    <a:pt x="316" y="236"/>
                  </a:lnTo>
                  <a:lnTo>
                    <a:pt x="236" y="164"/>
                  </a:lnTo>
                  <a:lnTo>
                    <a:pt x="236" y="164"/>
                  </a:lnTo>
                  <a:lnTo>
                    <a:pt x="234" y="176"/>
                  </a:lnTo>
                  <a:lnTo>
                    <a:pt x="229" y="188"/>
                  </a:lnTo>
                  <a:lnTo>
                    <a:pt x="229" y="188"/>
                  </a:lnTo>
                  <a:close/>
                  <a:moveTo>
                    <a:pt x="199" y="225"/>
                  </a:moveTo>
                  <a:lnTo>
                    <a:pt x="199" y="225"/>
                  </a:lnTo>
                  <a:lnTo>
                    <a:pt x="213" y="236"/>
                  </a:lnTo>
                  <a:lnTo>
                    <a:pt x="227" y="248"/>
                  </a:lnTo>
                  <a:lnTo>
                    <a:pt x="253" y="273"/>
                  </a:lnTo>
                  <a:lnTo>
                    <a:pt x="279" y="299"/>
                  </a:lnTo>
                  <a:lnTo>
                    <a:pt x="304" y="323"/>
                  </a:lnTo>
                  <a:lnTo>
                    <a:pt x="304" y="323"/>
                  </a:lnTo>
                  <a:lnTo>
                    <a:pt x="317" y="334"/>
                  </a:lnTo>
                  <a:lnTo>
                    <a:pt x="331" y="345"/>
                  </a:lnTo>
                  <a:lnTo>
                    <a:pt x="344" y="354"/>
                  </a:lnTo>
                  <a:lnTo>
                    <a:pt x="352" y="364"/>
                  </a:lnTo>
                  <a:lnTo>
                    <a:pt x="352" y="364"/>
                  </a:lnTo>
                  <a:lnTo>
                    <a:pt x="362" y="375"/>
                  </a:lnTo>
                  <a:lnTo>
                    <a:pt x="372" y="384"/>
                  </a:lnTo>
                  <a:lnTo>
                    <a:pt x="393" y="404"/>
                  </a:lnTo>
                  <a:lnTo>
                    <a:pt x="393" y="404"/>
                  </a:lnTo>
                  <a:lnTo>
                    <a:pt x="435" y="443"/>
                  </a:lnTo>
                  <a:lnTo>
                    <a:pt x="477" y="483"/>
                  </a:lnTo>
                  <a:lnTo>
                    <a:pt x="518" y="520"/>
                  </a:lnTo>
                  <a:lnTo>
                    <a:pt x="560" y="559"/>
                  </a:lnTo>
                  <a:lnTo>
                    <a:pt x="560" y="559"/>
                  </a:lnTo>
                  <a:lnTo>
                    <a:pt x="580" y="577"/>
                  </a:lnTo>
                  <a:lnTo>
                    <a:pt x="602" y="595"/>
                  </a:lnTo>
                  <a:lnTo>
                    <a:pt x="623" y="614"/>
                  </a:lnTo>
                  <a:lnTo>
                    <a:pt x="632" y="622"/>
                  </a:lnTo>
                  <a:lnTo>
                    <a:pt x="639" y="630"/>
                  </a:lnTo>
                  <a:lnTo>
                    <a:pt x="639" y="630"/>
                  </a:lnTo>
                  <a:lnTo>
                    <a:pt x="661" y="654"/>
                  </a:lnTo>
                  <a:lnTo>
                    <a:pt x="685" y="679"/>
                  </a:lnTo>
                  <a:lnTo>
                    <a:pt x="710" y="701"/>
                  </a:lnTo>
                  <a:lnTo>
                    <a:pt x="723" y="712"/>
                  </a:lnTo>
                  <a:lnTo>
                    <a:pt x="736" y="721"/>
                  </a:lnTo>
                  <a:lnTo>
                    <a:pt x="736" y="721"/>
                  </a:lnTo>
                  <a:lnTo>
                    <a:pt x="764" y="750"/>
                  </a:lnTo>
                  <a:lnTo>
                    <a:pt x="794" y="777"/>
                  </a:lnTo>
                  <a:lnTo>
                    <a:pt x="824" y="804"/>
                  </a:lnTo>
                  <a:lnTo>
                    <a:pt x="855" y="831"/>
                  </a:lnTo>
                  <a:lnTo>
                    <a:pt x="885" y="857"/>
                  </a:lnTo>
                  <a:lnTo>
                    <a:pt x="915" y="884"/>
                  </a:lnTo>
                  <a:lnTo>
                    <a:pt x="942" y="912"/>
                  </a:lnTo>
                  <a:lnTo>
                    <a:pt x="956" y="927"/>
                  </a:lnTo>
                  <a:lnTo>
                    <a:pt x="970" y="942"/>
                  </a:lnTo>
                  <a:lnTo>
                    <a:pt x="970" y="942"/>
                  </a:lnTo>
                  <a:lnTo>
                    <a:pt x="992" y="959"/>
                  </a:lnTo>
                  <a:lnTo>
                    <a:pt x="1014" y="978"/>
                  </a:lnTo>
                  <a:lnTo>
                    <a:pt x="1036" y="997"/>
                  </a:lnTo>
                  <a:lnTo>
                    <a:pt x="1058" y="1016"/>
                  </a:lnTo>
                  <a:lnTo>
                    <a:pt x="1101" y="1058"/>
                  </a:lnTo>
                  <a:lnTo>
                    <a:pt x="1144" y="1097"/>
                  </a:lnTo>
                  <a:lnTo>
                    <a:pt x="1144" y="1097"/>
                  </a:lnTo>
                  <a:lnTo>
                    <a:pt x="1149" y="1091"/>
                  </a:lnTo>
                  <a:lnTo>
                    <a:pt x="1155" y="1086"/>
                  </a:lnTo>
                  <a:lnTo>
                    <a:pt x="1162" y="1079"/>
                  </a:lnTo>
                  <a:lnTo>
                    <a:pt x="1164" y="1076"/>
                  </a:lnTo>
                  <a:lnTo>
                    <a:pt x="1165" y="1072"/>
                  </a:lnTo>
                  <a:lnTo>
                    <a:pt x="1165" y="1072"/>
                  </a:lnTo>
                  <a:lnTo>
                    <a:pt x="1123" y="1034"/>
                  </a:lnTo>
                  <a:lnTo>
                    <a:pt x="1082" y="996"/>
                  </a:lnTo>
                  <a:lnTo>
                    <a:pt x="998" y="919"/>
                  </a:lnTo>
                  <a:lnTo>
                    <a:pt x="915" y="842"/>
                  </a:lnTo>
                  <a:lnTo>
                    <a:pt x="872" y="804"/>
                  </a:lnTo>
                  <a:lnTo>
                    <a:pt x="829" y="767"/>
                  </a:lnTo>
                  <a:lnTo>
                    <a:pt x="829" y="767"/>
                  </a:lnTo>
                  <a:lnTo>
                    <a:pt x="811" y="746"/>
                  </a:lnTo>
                  <a:lnTo>
                    <a:pt x="790" y="727"/>
                  </a:lnTo>
                  <a:lnTo>
                    <a:pt x="770" y="709"/>
                  </a:lnTo>
                  <a:lnTo>
                    <a:pt x="750" y="691"/>
                  </a:lnTo>
                  <a:lnTo>
                    <a:pt x="707" y="654"/>
                  </a:lnTo>
                  <a:lnTo>
                    <a:pt x="686" y="635"/>
                  </a:lnTo>
                  <a:lnTo>
                    <a:pt x="667" y="616"/>
                  </a:lnTo>
                  <a:lnTo>
                    <a:pt x="667" y="616"/>
                  </a:lnTo>
                  <a:lnTo>
                    <a:pt x="571" y="526"/>
                  </a:lnTo>
                  <a:lnTo>
                    <a:pt x="476" y="436"/>
                  </a:lnTo>
                  <a:lnTo>
                    <a:pt x="427" y="391"/>
                  </a:lnTo>
                  <a:lnTo>
                    <a:pt x="379" y="346"/>
                  </a:lnTo>
                  <a:lnTo>
                    <a:pt x="330" y="302"/>
                  </a:lnTo>
                  <a:lnTo>
                    <a:pt x="280" y="259"/>
                  </a:lnTo>
                  <a:lnTo>
                    <a:pt x="280" y="259"/>
                  </a:lnTo>
                  <a:lnTo>
                    <a:pt x="264" y="241"/>
                  </a:lnTo>
                  <a:lnTo>
                    <a:pt x="246" y="224"/>
                  </a:lnTo>
                  <a:lnTo>
                    <a:pt x="228" y="207"/>
                  </a:lnTo>
                  <a:lnTo>
                    <a:pt x="209" y="192"/>
                  </a:lnTo>
                  <a:lnTo>
                    <a:pt x="209" y="192"/>
                  </a:lnTo>
                  <a:lnTo>
                    <a:pt x="208" y="191"/>
                  </a:lnTo>
                  <a:lnTo>
                    <a:pt x="206" y="191"/>
                  </a:lnTo>
                  <a:lnTo>
                    <a:pt x="206" y="191"/>
                  </a:lnTo>
                  <a:lnTo>
                    <a:pt x="206" y="200"/>
                  </a:lnTo>
                  <a:lnTo>
                    <a:pt x="206" y="209"/>
                  </a:lnTo>
                  <a:lnTo>
                    <a:pt x="203" y="216"/>
                  </a:lnTo>
                  <a:lnTo>
                    <a:pt x="199" y="225"/>
                  </a:lnTo>
                  <a:lnTo>
                    <a:pt x="199" y="225"/>
                  </a:lnTo>
                  <a:close/>
                  <a:moveTo>
                    <a:pt x="988" y="979"/>
                  </a:moveTo>
                  <a:lnTo>
                    <a:pt x="988" y="979"/>
                  </a:lnTo>
                  <a:lnTo>
                    <a:pt x="988" y="975"/>
                  </a:lnTo>
                  <a:lnTo>
                    <a:pt x="986" y="972"/>
                  </a:lnTo>
                  <a:lnTo>
                    <a:pt x="985" y="970"/>
                  </a:lnTo>
                  <a:lnTo>
                    <a:pt x="984" y="967"/>
                  </a:lnTo>
                  <a:lnTo>
                    <a:pt x="984" y="967"/>
                  </a:lnTo>
                  <a:lnTo>
                    <a:pt x="946" y="933"/>
                  </a:lnTo>
                  <a:lnTo>
                    <a:pt x="907" y="898"/>
                  </a:lnTo>
                  <a:lnTo>
                    <a:pt x="868" y="864"/>
                  </a:lnTo>
                  <a:lnTo>
                    <a:pt x="831" y="830"/>
                  </a:lnTo>
                  <a:lnTo>
                    <a:pt x="831" y="830"/>
                  </a:lnTo>
                  <a:lnTo>
                    <a:pt x="774" y="777"/>
                  </a:lnTo>
                  <a:lnTo>
                    <a:pt x="719" y="726"/>
                  </a:lnTo>
                  <a:lnTo>
                    <a:pt x="662" y="676"/>
                  </a:lnTo>
                  <a:lnTo>
                    <a:pt x="632" y="652"/>
                  </a:lnTo>
                  <a:lnTo>
                    <a:pt x="603" y="627"/>
                  </a:lnTo>
                  <a:lnTo>
                    <a:pt x="603" y="627"/>
                  </a:lnTo>
                  <a:lnTo>
                    <a:pt x="603" y="616"/>
                  </a:lnTo>
                  <a:lnTo>
                    <a:pt x="603" y="616"/>
                  </a:lnTo>
                  <a:lnTo>
                    <a:pt x="497" y="519"/>
                  </a:lnTo>
                  <a:lnTo>
                    <a:pt x="392" y="422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78" y="228"/>
                  </a:lnTo>
                  <a:lnTo>
                    <a:pt x="174" y="228"/>
                  </a:lnTo>
                  <a:lnTo>
                    <a:pt x="169" y="227"/>
                  </a:lnTo>
                  <a:lnTo>
                    <a:pt x="166" y="226"/>
                  </a:lnTo>
                  <a:lnTo>
                    <a:pt x="161" y="222"/>
                  </a:lnTo>
                  <a:lnTo>
                    <a:pt x="158" y="221"/>
                  </a:lnTo>
                  <a:lnTo>
                    <a:pt x="154" y="221"/>
                  </a:lnTo>
                  <a:lnTo>
                    <a:pt x="154" y="221"/>
                  </a:lnTo>
                  <a:lnTo>
                    <a:pt x="154" y="222"/>
                  </a:lnTo>
                  <a:lnTo>
                    <a:pt x="154" y="224"/>
                  </a:lnTo>
                  <a:lnTo>
                    <a:pt x="151" y="227"/>
                  </a:lnTo>
                  <a:lnTo>
                    <a:pt x="148" y="230"/>
                  </a:lnTo>
                  <a:lnTo>
                    <a:pt x="147" y="232"/>
                  </a:lnTo>
                  <a:lnTo>
                    <a:pt x="147" y="232"/>
                  </a:lnTo>
                  <a:lnTo>
                    <a:pt x="153" y="239"/>
                  </a:lnTo>
                  <a:lnTo>
                    <a:pt x="166" y="252"/>
                  </a:lnTo>
                  <a:lnTo>
                    <a:pt x="188" y="271"/>
                  </a:lnTo>
                  <a:lnTo>
                    <a:pt x="188" y="271"/>
                  </a:lnTo>
                  <a:lnTo>
                    <a:pt x="198" y="281"/>
                  </a:lnTo>
                  <a:lnTo>
                    <a:pt x="209" y="289"/>
                  </a:lnTo>
                  <a:lnTo>
                    <a:pt x="219" y="298"/>
                  </a:lnTo>
                  <a:lnTo>
                    <a:pt x="229" y="307"/>
                  </a:lnTo>
                  <a:lnTo>
                    <a:pt x="229" y="307"/>
                  </a:lnTo>
                  <a:lnTo>
                    <a:pt x="270" y="347"/>
                  </a:lnTo>
                  <a:lnTo>
                    <a:pt x="291" y="365"/>
                  </a:lnTo>
                  <a:lnTo>
                    <a:pt x="301" y="373"/>
                  </a:lnTo>
                  <a:lnTo>
                    <a:pt x="312" y="380"/>
                  </a:lnTo>
                  <a:lnTo>
                    <a:pt x="312" y="380"/>
                  </a:lnTo>
                  <a:lnTo>
                    <a:pt x="314" y="385"/>
                  </a:lnTo>
                  <a:lnTo>
                    <a:pt x="317" y="390"/>
                  </a:lnTo>
                  <a:lnTo>
                    <a:pt x="321" y="394"/>
                  </a:lnTo>
                  <a:lnTo>
                    <a:pt x="327" y="397"/>
                  </a:lnTo>
                  <a:lnTo>
                    <a:pt x="337" y="403"/>
                  </a:lnTo>
                  <a:lnTo>
                    <a:pt x="346" y="408"/>
                  </a:lnTo>
                  <a:lnTo>
                    <a:pt x="346" y="408"/>
                  </a:lnTo>
                  <a:lnTo>
                    <a:pt x="350" y="411"/>
                  </a:lnTo>
                  <a:lnTo>
                    <a:pt x="355" y="415"/>
                  </a:lnTo>
                  <a:lnTo>
                    <a:pt x="362" y="426"/>
                  </a:lnTo>
                  <a:lnTo>
                    <a:pt x="371" y="436"/>
                  </a:lnTo>
                  <a:lnTo>
                    <a:pt x="379" y="446"/>
                  </a:lnTo>
                  <a:lnTo>
                    <a:pt x="379" y="446"/>
                  </a:lnTo>
                  <a:lnTo>
                    <a:pt x="424" y="490"/>
                  </a:lnTo>
                  <a:lnTo>
                    <a:pt x="470" y="533"/>
                  </a:lnTo>
                  <a:lnTo>
                    <a:pt x="562" y="618"/>
                  </a:lnTo>
                  <a:lnTo>
                    <a:pt x="562" y="618"/>
                  </a:lnTo>
                  <a:lnTo>
                    <a:pt x="584" y="636"/>
                  </a:lnTo>
                  <a:lnTo>
                    <a:pt x="605" y="655"/>
                  </a:lnTo>
                  <a:lnTo>
                    <a:pt x="625" y="675"/>
                  </a:lnTo>
                  <a:lnTo>
                    <a:pt x="635" y="684"/>
                  </a:lnTo>
                  <a:lnTo>
                    <a:pt x="643" y="695"/>
                  </a:lnTo>
                  <a:lnTo>
                    <a:pt x="643" y="695"/>
                  </a:lnTo>
                  <a:lnTo>
                    <a:pt x="693" y="738"/>
                  </a:lnTo>
                  <a:lnTo>
                    <a:pt x="744" y="783"/>
                  </a:lnTo>
                  <a:lnTo>
                    <a:pt x="847" y="876"/>
                  </a:lnTo>
                  <a:lnTo>
                    <a:pt x="950" y="971"/>
                  </a:lnTo>
                  <a:lnTo>
                    <a:pt x="1051" y="1063"/>
                  </a:lnTo>
                  <a:lnTo>
                    <a:pt x="1051" y="1063"/>
                  </a:lnTo>
                  <a:lnTo>
                    <a:pt x="1064" y="1074"/>
                  </a:lnTo>
                  <a:lnTo>
                    <a:pt x="1073" y="1080"/>
                  </a:lnTo>
                  <a:lnTo>
                    <a:pt x="1080" y="1088"/>
                  </a:lnTo>
                  <a:lnTo>
                    <a:pt x="1080" y="1088"/>
                  </a:lnTo>
                  <a:lnTo>
                    <a:pt x="1092" y="1101"/>
                  </a:lnTo>
                  <a:lnTo>
                    <a:pt x="1098" y="1106"/>
                  </a:lnTo>
                  <a:lnTo>
                    <a:pt x="1103" y="1110"/>
                  </a:lnTo>
                  <a:lnTo>
                    <a:pt x="1107" y="1114"/>
                  </a:lnTo>
                  <a:lnTo>
                    <a:pt x="1110" y="1114"/>
                  </a:lnTo>
                  <a:lnTo>
                    <a:pt x="1113" y="1114"/>
                  </a:lnTo>
                  <a:lnTo>
                    <a:pt x="1116" y="1114"/>
                  </a:lnTo>
                  <a:lnTo>
                    <a:pt x="1119" y="1111"/>
                  </a:lnTo>
                  <a:lnTo>
                    <a:pt x="1125" y="1106"/>
                  </a:lnTo>
                  <a:lnTo>
                    <a:pt x="1125" y="1106"/>
                  </a:lnTo>
                  <a:lnTo>
                    <a:pt x="1093" y="1072"/>
                  </a:lnTo>
                  <a:lnTo>
                    <a:pt x="1059" y="1040"/>
                  </a:lnTo>
                  <a:lnTo>
                    <a:pt x="1024" y="1009"/>
                  </a:lnTo>
                  <a:lnTo>
                    <a:pt x="988" y="979"/>
                  </a:lnTo>
                  <a:lnTo>
                    <a:pt x="988" y="979"/>
                  </a:lnTo>
                  <a:close/>
                  <a:moveTo>
                    <a:pt x="1099" y="1129"/>
                  </a:moveTo>
                  <a:lnTo>
                    <a:pt x="1099" y="1129"/>
                  </a:lnTo>
                  <a:lnTo>
                    <a:pt x="1100" y="1134"/>
                  </a:lnTo>
                  <a:lnTo>
                    <a:pt x="1103" y="1138"/>
                  </a:lnTo>
                  <a:lnTo>
                    <a:pt x="1105" y="1141"/>
                  </a:lnTo>
                  <a:lnTo>
                    <a:pt x="1109" y="1144"/>
                  </a:lnTo>
                  <a:lnTo>
                    <a:pt x="1114" y="1145"/>
                  </a:lnTo>
                  <a:lnTo>
                    <a:pt x="1118" y="1146"/>
                  </a:lnTo>
                  <a:lnTo>
                    <a:pt x="1123" y="1145"/>
                  </a:lnTo>
                  <a:lnTo>
                    <a:pt x="1129" y="1144"/>
                  </a:lnTo>
                  <a:lnTo>
                    <a:pt x="1140" y="1139"/>
                  </a:lnTo>
                  <a:lnTo>
                    <a:pt x="1151" y="1134"/>
                  </a:lnTo>
                  <a:lnTo>
                    <a:pt x="1162" y="1129"/>
                  </a:lnTo>
                  <a:lnTo>
                    <a:pt x="1169" y="1122"/>
                  </a:lnTo>
                  <a:lnTo>
                    <a:pt x="1169" y="1122"/>
                  </a:lnTo>
                  <a:lnTo>
                    <a:pt x="1177" y="1116"/>
                  </a:lnTo>
                  <a:lnTo>
                    <a:pt x="1183" y="1108"/>
                  </a:lnTo>
                  <a:lnTo>
                    <a:pt x="1194" y="1094"/>
                  </a:lnTo>
                  <a:lnTo>
                    <a:pt x="1210" y="1068"/>
                  </a:lnTo>
                  <a:lnTo>
                    <a:pt x="1210" y="1068"/>
                  </a:lnTo>
                  <a:lnTo>
                    <a:pt x="1208" y="1066"/>
                  </a:lnTo>
                  <a:lnTo>
                    <a:pt x="1207" y="1064"/>
                  </a:lnTo>
                  <a:lnTo>
                    <a:pt x="1206" y="1062"/>
                  </a:lnTo>
                  <a:lnTo>
                    <a:pt x="1207" y="1059"/>
                  </a:lnTo>
                  <a:lnTo>
                    <a:pt x="1208" y="1055"/>
                  </a:lnTo>
                  <a:lnTo>
                    <a:pt x="1212" y="1051"/>
                  </a:lnTo>
                  <a:lnTo>
                    <a:pt x="1212" y="1051"/>
                  </a:lnTo>
                  <a:lnTo>
                    <a:pt x="1210" y="1050"/>
                  </a:lnTo>
                  <a:lnTo>
                    <a:pt x="1209" y="1049"/>
                  </a:lnTo>
                  <a:lnTo>
                    <a:pt x="1207" y="1046"/>
                  </a:lnTo>
                  <a:lnTo>
                    <a:pt x="1206" y="1045"/>
                  </a:lnTo>
                  <a:lnTo>
                    <a:pt x="1205" y="1044"/>
                  </a:lnTo>
                  <a:lnTo>
                    <a:pt x="1203" y="1043"/>
                  </a:lnTo>
                  <a:lnTo>
                    <a:pt x="1199" y="1044"/>
                  </a:lnTo>
                  <a:lnTo>
                    <a:pt x="1199" y="1044"/>
                  </a:lnTo>
                  <a:lnTo>
                    <a:pt x="1194" y="1059"/>
                  </a:lnTo>
                  <a:lnTo>
                    <a:pt x="1185" y="1074"/>
                  </a:lnTo>
                  <a:lnTo>
                    <a:pt x="1175" y="1087"/>
                  </a:lnTo>
                  <a:lnTo>
                    <a:pt x="1163" y="1100"/>
                  </a:lnTo>
                  <a:lnTo>
                    <a:pt x="1149" y="1110"/>
                  </a:lnTo>
                  <a:lnTo>
                    <a:pt x="1142" y="1115"/>
                  </a:lnTo>
                  <a:lnTo>
                    <a:pt x="1133" y="1119"/>
                  </a:lnTo>
                  <a:lnTo>
                    <a:pt x="1125" y="1122"/>
                  </a:lnTo>
                  <a:lnTo>
                    <a:pt x="1117" y="1124"/>
                  </a:lnTo>
                  <a:lnTo>
                    <a:pt x="1108" y="1126"/>
                  </a:lnTo>
                  <a:lnTo>
                    <a:pt x="1099" y="1129"/>
                  </a:lnTo>
                  <a:lnTo>
                    <a:pt x="1099" y="1129"/>
                  </a:lnTo>
                  <a:close/>
                  <a:moveTo>
                    <a:pt x="1139" y="1150"/>
                  </a:moveTo>
                  <a:lnTo>
                    <a:pt x="1139" y="1150"/>
                  </a:lnTo>
                  <a:lnTo>
                    <a:pt x="1143" y="1154"/>
                  </a:lnTo>
                  <a:lnTo>
                    <a:pt x="1146" y="1159"/>
                  </a:lnTo>
                  <a:lnTo>
                    <a:pt x="1150" y="1168"/>
                  </a:lnTo>
                  <a:lnTo>
                    <a:pt x="1152" y="1172"/>
                  </a:lnTo>
                  <a:lnTo>
                    <a:pt x="1155" y="1177"/>
                  </a:lnTo>
                  <a:lnTo>
                    <a:pt x="1159" y="1179"/>
                  </a:lnTo>
                  <a:lnTo>
                    <a:pt x="1164" y="1181"/>
                  </a:lnTo>
                  <a:lnTo>
                    <a:pt x="1164" y="1181"/>
                  </a:lnTo>
                  <a:lnTo>
                    <a:pt x="1165" y="1180"/>
                  </a:lnTo>
                  <a:lnTo>
                    <a:pt x="1167" y="1178"/>
                  </a:lnTo>
                  <a:lnTo>
                    <a:pt x="1169" y="1175"/>
                  </a:lnTo>
                  <a:lnTo>
                    <a:pt x="1174" y="1172"/>
                  </a:lnTo>
                  <a:lnTo>
                    <a:pt x="1174" y="1172"/>
                  </a:lnTo>
                  <a:lnTo>
                    <a:pt x="1184" y="1168"/>
                  </a:lnTo>
                  <a:lnTo>
                    <a:pt x="1195" y="1163"/>
                  </a:lnTo>
                  <a:lnTo>
                    <a:pt x="1205" y="1157"/>
                  </a:lnTo>
                  <a:lnTo>
                    <a:pt x="1214" y="1151"/>
                  </a:lnTo>
                  <a:lnTo>
                    <a:pt x="1222" y="1145"/>
                  </a:lnTo>
                  <a:lnTo>
                    <a:pt x="1228" y="1137"/>
                  </a:lnTo>
                  <a:lnTo>
                    <a:pt x="1234" y="1129"/>
                  </a:lnTo>
                  <a:lnTo>
                    <a:pt x="1238" y="1120"/>
                  </a:lnTo>
                  <a:lnTo>
                    <a:pt x="1238" y="1120"/>
                  </a:lnTo>
                  <a:lnTo>
                    <a:pt x="1238" y="1118"/>
                  </a:lnTo>
                  <a:lnTo>
                    <a:pt x="1237" y="1115"/>
                  </a:lnTo>
                  <a:lnTo>
                    <a:pt x="1234" y="1109"/>
                  </a:lnTo>
                  <a:lnTo>
                    <a:pt x="1233" y="1107"/>
                  </a:lnTo>
                  <a:lnTo>
                    <a:pt x="1233" y="1104"/>
                  </a:lnTo>
                  <a:lnTo>
                    <a:pt x="1234" y="1102"/>
                  </a:lnTo>
                  <a:lnTo>
                    <a:pt x="1236" y="1100"/>
                  </a:lnTo>
                  <a:lnTo>
                    <a:pt x="1236" y="1100"/>
                  </a:lnTo>
                  <a:lnTo>
                    <a:pt x="1231" y="1095"/>
                  </a:lnTo>
                  <a:lnTo>
                    <a:pt x="1228" y="1090"/>
                  </a:lnTo>
                  <a:lnTo>
                    <a:pt x="1224" y="1086"/>
                  </a:lnTo>
                  <a:lnTo>
                    <a:pt x="1221" y="1084"/>
                  </a:lnTo>
                  <a:lnTo>
                    <a:pt x="1218" y="1081"/>
                  </a:lnTo>
                  <a:lnTo>
                    <a:pt x="1218" y="1081"/>
                  </a:lnTo>
                  <a:lnTo>
                    <a:pt x="1211" y="1094"/>
                  </a:lnTo>
                  <a:lnTo>
                    <a:pt x="1204" y="1105"/>
                  </a:lnTo>
                  <a:lnTo>
                    <a:pt x="1196" y="1115"/>
                  </a:lnTo>
                  <a:lnTo>
                    <a:pt x="1186" y="1124"/>
                  </a:lnTo>
                  <a:lnTo>
                    <a:pt x="1176" y="1132"/>
                  </a:lnTo>
                  <a:lnTo>
                    <a:pt x="1165" y="1139"/>
                  </a:lnTo>
                  <a:lnTo>
                    <a:pt x="1152" y="1145"/>
                  </a:lnTo>
                  <a:lnTo>
                    <a:pt x="1139" y="1150"/>
                  </a:lnTo>
                  <a:lnTo>
                    <a:pt x="1139" y="1150"/>
                  </a:lnTo>
                  <a:close/>
                  <a:moveTo>
                    <a:pt x="1216" y="1170"/>
                  </a:moveTo>
                  <a:lnTo>
                    <a:pt x="1216" y="1170"/>
                  </a:lnTo>
                  <a:lnTo>
                    <a:pt x="1211" y="1174"/>
                  </a:lnTo>
                  <a:lnTo>
                    <a:pt x="1205" y="1177"/>
                  </a:lnTo>
                  <a:lnTo>
                    <a:pt x="1192" y="1180"/>
                  </a:lnTo>
                  <a:lnTo>
                    <a:pt x="1186" y="1182"/>
                  </a:lnTo>
                  <a:lnTo>
                    <a:pt x="1180" y="1185"/>
                  </a:lnTo>
                  <a:lnTo>
                    <a:pt x="1176" y="1188"/>
                  </a:lnTo>
                  <a:lnTo>
                    <a:pt x="1172" y="1193"/>
                  </a:lnTo>
                  <a:lnTo>
                    <a:pt x="1172" y="1193"/>
                  </a:lnTo>
                  <a:lnTo>
                    <a:pt x="1175" y="1194"/>
                  </a:lnTo>
                  <a:lnTo>
                    <a:pt x="1179" y="1195"/>
                  </a:lnTo>
                  <a:lnTo>
                    <a:pt x="1184" y="1194"/>
                  </a:lnTo>
                  <a:lnTo>
                    <a:pt x="1189" y="1193"/>
                  </a:lnTo>
                  <a:lnTo>
                    <a:pt x="1199" y="1190"/>
                  </a:lnTo>
                  <a:lnTo>
                    <a:pt x="1208" y="1184"/>
                  </a:lnTo>
                  <a:lnTo>
                    <a:pt x="1208" y="1184"/>
                  </a:lnTo>
                  <a:lnTo>
                    <a:pt x="1216" y="1179"/>
                  </a:lnTo>
                  <a:lnTo>
                    <a:pt x="1225" y="1172"/>
                  </a:lnTo>
                  <a:lnTo>
                    <a:pt x="1234" y="1165"/>
                  </a:lnTo>
                  <a:lnTo>
                    <a:pt x="1241" y="1157"/>
                  </a:lnTo>
                  <a:lnTo>
                    <a:pt x="1246" y="1149"/>
                  </a:lnTo>
                  <a:lnTo>
                    <a:pt x="1251" y="1140"/>
                  </a:lnTo>
                  <a:lnTo>
                    <a:pt x="1254" y="1131"/>
                  </a:lnTo>
                  <a:lnTo>
                    <a:pt x="1254" y="1120"/>
                  </a:lnTo>
                  <a:lnTo>
                    <a:pt x="1254" y="1120"/>
                  </a:lnTo>
                  <a:lnTo>
                    <a:pt x="1246" y="1134"/>
                  </a:lnTo>
                  <a:lnTo>
                    <a:pt x="1237" y="1147"/>
                  </a:lnTo>
                  <a:lnTo>
                    <a:pt x="1227" y="1160"/>
                  </a:lnTo>
                  <a:lnTo>
                    <a:pt x="1216" y="1170"/>
                  </a:lnTo>
                  <a:lnTo>
                    <a:pt x="1216" y="1170"/>
                  </a:lnTo>
                  <a:close/>
                  <a:moveTo>
                    <a:pt x="1190" y="1207"/>
                  </a:moveTo>
                  <a:lnTo>
                    <a:pt x="1190" y="1207"/>
                  </a:lnTo>
                  <a:lnTo>
                    <a:pt x="1210" y="1229"/>
                  </a:lnTo>
                  <a:lnTo>
                    <a:pt x="1210" y="1229"/>
                  </a:lnTo>
                  <a:lnTo>
                    <a:pt x="1231" y="1212"/>
                  </a:lnTo>
                  <a:lnTo>
                    <a:pt x="1242" y="1202"/>
                  </a:lnTo>
                  <a:lnTo>
                    <a:pt x="1253" y="1193"/>
                  </a:lnTo>
                  <a:lnTo>
                    <a:pt x="1263" y="1183"/>
                  </a:lnTo>
                  <a:lnTo>
                    <a:pt x="1271" y="1171"/>
                  </a:lnTo>
                  <a:lnTo>
                    <a:pt x="1279" y="1160"/>
                  </a:lnTo>
                  <a:lnTo>
                    <a:pt x="1285" y="1147"/>
                  </a:lnTo>
                  <a:lnTo>
                    <a:pt x="1285" y="1147"/>
                  </a:lnTo>
                  <a:lnTo>
                    <a:pt x="1276" y="1145"/>
                  </a:lnTo>
                  <a:lnTo>
                    <a:pt x="1272" y="1144"/>
                  </a:lnTo>
                  <a:lnTo>
                    <a:pt x="1268" y="1140"/>
                  </a:lnTo>
                  <a:lnTo>
                    <a:pt x="1268" y="1140"/>
                  </a:lnTo>
                  <a:lnTo>
                    <a:pt x="1261" y="1152"/>
                  </a:lnTo>
                  <a:lnTo>
                    <a:pt x="1254" y="1163"/>
                  </a:lnTo>
                  <a:lnTo>
                    <a:pt x="1245" y="1171"/>
                  </a:lnTo>
                  <a:lnTo>
                    <a:pt x="1236" y="1180"/>
                  </a:lnTo>
                  <a:lnTo>
                    <a:pt x="1225" y="1187"/>
                  </a:lnTo>
                  <a:lnTo>
                    <a:pt x="1214" y="1195"/>
                  </a:lnTo>
                  <a:lnTo>
                    <a:pt x="1201" y="1201"/>
                  </a:lnTo>
                  <a:lnTo>
                    <a:pt x="1190" y="1207"/>
                  </a:lnTo>
                  <a:lnTo>
                    <a:pt x="1190" y="1207"/>
                  </a:lnTo>
                  <a:close/>
                  <a:moveTo>
                    <a:pt x="1306" y="1149"/>
                  </a:moveTo>
                  <a:lnTo>
                    <a:pt x="1306" y="1149"/>
                  </a:lnTo>
                  <a:lnTo>
                    <a:pt x="1298" y="1163"/>
                  </a:lnTo>
                  <a:lnTo>
                    <a:pt x="1288" y="1177"/>
                  </a:lnTo>
                  <a:lnTo>
                    <a:pt x="1278" y="1190"/>
                  </a:lnTo>
                  <a:lnTo>
                    <a:pt x="1266" y="1202"/>
                  </a:lnTo>
                  <a:lnTo>
                    <a:pt x="1254" y="1213"/>
                  </a:lnTo>
                  <a:lnTo>
                    <a:pt x="1241" y="1225"/>
                  </a:lnTo>
                  <a:lnTo>
                    <a:pt x="1214" y="1245"/>
                  </a:lnTo>
                  <a:lnTo>
                    <a:pt x="1214" y="1245"/>
                  </a:lnTo>
                  <a:lnTo>
                    <a:pt x="1224" y="1246"/>
                  </a:lnTo>
                  <a:lnTo>
                    <a:pt x="1234" y="1244"/>
                  </a:lnTo>
                  <a:lnTo>
                    <a:pt x="1242" y="1242"/>
                  </a:lnTo>
                  <a:lnTo>
                    <a:pt x="1251" y="1238"/>
                  </a:lnTo>
                  <a:lnTo>
                    <a:pt x="1266" y="1228"/>
                  </a:lnTo>
                  <a:lnTo>
                    <a:pt x="1273" y="1223"/>
                  </a:lnTo>
                  <a:lnTo>
                    <a:pt x="1281" y="1218"/>
                  </a:lnTo>
                  <a:lnTo>
                    <a:pt x="1281" y="1218"/>
                  </a:lnTo>
                  <a:lnTo>
                    <a:pt x="1286" y="1211"/>
                  </a:lnTo>
                  <a:lnTo>
                    <a:pt x="1292" y="1203"/>
                  </a:lnTo>
                  <a:lnTo>
                    <a:pt x="1306" y="1190"/>
                  </a:lnTo>
                  <a:lnTo>
                    <a:pt x="1312" y="1182"/>
                  </a:lnTo>
                  <a:lnTo>
                    <a:pt x="1316" y="1172"/>
                  </a:lnTo>
                  <a:lnTo>
                    <a:pt x="1317" y="1168"/>
                  </a:lnTo>
                  <a:lnTo>
                    <a:pt x="1318" y="1163"/>
                  </a:lnTo>
                  <a:lnTo>
                    <a:pt x="1318" y="1156"/>
                  </a:lnTo>
                  <a:lnTo>
                    <a:pt x="1317" y="1150"/>
                  </a:lnTo>
                  <a:lnTo>
                    <a:pt x="1317" y="1150"/>
                  </a:lnTo>
                  <a:lnTo>
                    <a:pt x="1314" y="1151"/>
                  </a:lnTo>
                  <a:lnTo>
                    <a:pt x="1312" y="1150"/>
                  </a:lnTo>
                  <a:lnTo>
                    <a:pt x="1310" y="1149"/>
                  </a:lnTo>
                  <a:lnTo>
                    <a:pt x="1306" y="1149"/>
                  </a:lnTo>
                  <a:lnTo>
                    <a:pt x="1306" y="1149"/>
                  </a:lnTo>
                  <a:close/>
                  <a:moveTo>
                    <a:pt x="1309" y="1211"/>
                  </a:moveTo>
                  <a:lnTo>
                    <a:pt x="1309" y="1211"/>
                  </a:lnTo>
                  <a:lnTo>
                    <a:pt x="1304" y="1217"/>
                  </a:lnTo>
                  <a:lnTo>
                    <a:pt x="1299" y="1224"/>
                  </a:lnTo>
                  <a:lnTo>
                    <a:pt x="1291" y="1228"/>
                  </a:lnTo>
                  <a:lnTo>
                    <a:pt x="1285" y="1233"/>
                  </a:lnTo>
                  <a:lnTo>
                    <a:pt x="1273" y="1242"/>
                  </a:lnTo>
                  <a:lnTo>
                    <a:pt x="1270" y="1245"/>
                  </a:lnTo>
                  <a:lnTo>
                    <a:pt x="1268" y="1250"/>
                  </a:lnTo>
                  <a:lnTo>
                    <a:pt x="1268" y="1250"/>
                  </a:lnTo>
                  <a:lnTo>
                    <a:pt x="1269" y="1252"/>
                  </a:lnTo>
                  <a:lnTo>
                    <a:pt x="1272" y="1255"/>
                  </a:lnTo>
                  <a:lnTo>
                    <a:pt x="1280" y="1262"/>
                  </a:lnTo>
                  <a:lnTo>
                    <a:pt x="1283" y="1267"/>
                  </a:lnTo>
                  <a:lnTo>
                    <a:pt x="1285" y="1270"/>
                  </a:lnTo>
                  <a:lnTo>
                    <a:pt x="1286" y="1273"/>
                  </a:lnTo>
                  <a:lnTo>
                    <a:pt x="1286" y="1274"/>
                  </a:lnTo>
                  <a:lnTo>
                    <a:pt x="1285" y="1275"/>
                  </a:lnTo>
                  <a:lnTo>
                    <a:pt x="1285" y="1275"/>
                  </a:lnTo>
                  <a:lnTo>
                    <a:pt x="1289" y="1282"/>
                  </a:lnTo>
                  <a:lnTo>
                    <a:pt x="1295" y="1286"/>
                  </a:lnTo>
                  <a:lnTo>
                    <a:pt x="1300" y="1289"/>
                  </a:lnTo>
                  <a:lnTo>
                    <a:pt x="1306" y="1290"/>
                  </a:lnTo>
                  <a:lnTo>
                    <a:pt x="1313" y="1290"/>
                  </a:lnTo>
                  <a:lnTo>
                    <a:pt x="1320" y="1289"/>
                  </a:lnTo>
                  <a:lnTo>
                    <a:pt x="1327" y="1287"/>
                  </a:lnTo>
                  <a:lnTo>
                    <a:pt x="1333" y="1284"/>
                  </a:lnTo>
                  <a:lnTo>
                    <a:pt x="1340" y="1280"/>
                  </a:lnTo>
                  <a:lnTo>
                    <a:pt x="1346" y="1275"/>
                  </a:lnTo>
                  <a:lnTo>
                    <a:pt x="1351" y="1269"/>
                  </a:lnTo>
                  <a:lnTo>
                    <a:pt x="1357" y="1263"/>
                  </a:lnTo>
                  <a:lnTo>
                    <a:pt x="1361" y="1256"/>
                  </a:lnTo>
                  <a:lnTo>
                    <a:pt x="1365" y="1250"/>
                  </a:lnTo>
                  <a:lnTo>
                    <a:pt x="1367" y="1242"/>
                  </a:lnTo>
                  <a:lnTo>
                    <a:pt x="1370" y="1236"/>
                  </a:lnTo>
                  <a:lnTo>
                    <a:pt x="1370" y="1236"/>
                  </a:lnTo>
                  <a:lnTo>
                    <a:pt x="1366" y="1228"/>
                  </a:lnTo>
                  <a:lnTo>
                    <a:pt x="1363" y="1221"/>
                  </a:lnTo>
                  <a:lnTo>
                    <a:pt x="1359" y="1213"/>
                  </a:lnTo>
                  <a:lnTo>
                    <a:pt x="1354" y="1207"/>
                  </a:lnTo>
                  <a:lnTo>
                    <a:pt x="1348" y="1200"/>
                  </a:lnTo>
                  <a:lnTo>
                    <a:pt x="1342" y="1194"/>
                  </a:lnTo>
                  <a:lnTo>
                    <a:pt x="1334" y="1188"/>
                  </a:lnTo>
                  <a:lnTo>
                    <a:pt x="1327" y="1184"/>
                  </a:lnTo>
                  <a:lnTo>
                    <a:pt x="1327" y="1184"/>
                  </a:lnTo>
                  <a:lnTo>
                    <a:pt x="1317" y="1197"/>
                  </a:lnTo>
                  <a:lnTo>
                    <a:pt x="1309" y="1211"/>
                  </a:lnTo>
                  <a:lnTo>
                    <a:pt x="1309" y="12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25" name="Freeform 90"/>
            <p:cNvSpPr/>
            <p:nvPr/>
          </p:nvSpPr>
          <p:spPr bwMode="auto">
            <a:xfrm>
              <a:off x="4824413" y="419100"/>
              <a:ext cx="31750" cy="6191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0"/>
                </a:cxn>
                <a:cxn ang="0">
                  <a:pos x="52" y="0"/>
                </a:cxn>
                <a:cxn ang="0">
                  <a:pos x="55" y="1"/>
                </a:cxn>
                <a:cxn ang="0">
                  <a:pos x="56" y="3"/>
                </a:cxn>
                <a:cxn ang="0">
                  <a:pos x="59" y="3"/>
                </a:cxn>
                <a:cxn ang="0">
                  <a:pos x="59" y="3"/>
                </a:cxn>
                <a:cxn ang="0">
                  <a:pos x="39" y="56"/>
                </a:cxn>
                <a:cxn ang="0">
                  <a:pos x="18" y="110"/>
                </a:cxn>
                <a:cxn ang="0">
                  <a:pos x="18" y="110"/>
                </a:cxn>
                <a:cxn ang="0">
                  <a:pos x="14" y="112"/>
                </a:cxn>
                <a:cxn ang="0">
                  <a:pos x="10" y="114"/>
                </a:cxn>
                <a:cxn ang="0">
                  <a:pos x="6" y="115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7" y="102"/>
                </a:cxn>
                <a:cxn ang="0">
                  <a:pos x="14" y="90"/>
                </a:cxn>
                <a:cxn ang="0">
                  <a:pos x="19" y="77"/>
                </a:cxn>
                <a:cxn ang="0">
                  <a:pos x="22" y="69"/>
                </a:cxn>
                <a:cxn ang="0">
                  <a:pos x="22" y="69"/>
                </a:cxn>
                <a:cxn ang="0">
                  <a:pos x="21" y="65"/>
                </a:cxn>
                <a:cxn ang="0">
                  <a:pos x="21" y="63"/>
                </a:cxn>
                <a:cxn ang="0">
                  <a:pos x="22" y="67"/>
                </a:cxn>
                <a:cxn ang="0">
                  <a:pos x="22" y="67"/>
                </a:cxn>
                <a:cxn ang="0">
                  <a:pos x="33" y="33"/>
                </a:cxn>
                <a:cxn ang="0">
                  <a:pos x="36" y="24"/>
                </a:cxn>
                <a:cxn ang="0">
                  <a:pos x="40" y="15"/>
                </a:cxn>
                <a:cxn ang="0">
                  <a:pos x="44" y="7"/>
                </a:cxn>
                <a:cxn ang="0">
                  <a:pos x="49" y="0"/>
                </a:cxn>
                <a:cxn ang="0">
                  <a:pos x="49" y="0"/>
                </a:cxn>
              </a:cxnLst>
              <a:rect l="0" t="0" r="r" b="b"/>
              <a:pathLst>
                <a:path w="59" h="115">
                  <a:moveTo>
                    <a:pt x="49" y="0"/>
                  </a:moveTo>
                  <a:lnTo>
                    <a:pt x="49" y="0"/>
                  </a:lnTo>
                  <a:lnTo>
                    <a:pt x="52" y="0"/>
                  </a:lnTo>
                  <a:lnTo>
                    <a:pt x="55" y="1"/>
                  </a:lnTo>
                  <a:lnTo>
                    <a:pt x="56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39" y="56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4" y="112"/>
                  </a:lnTo>
                  <a:lnTo>
                    <a:pt x="10" y="114"/>
                  </a:lnTo>
                  <a:lnTo>
                    <a:pt x="6" y="115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7" y="102"/>
                  </a:lnTo>
                  <a:lnTo>
                    <a:pt x="14" y="90"/>
                  </a:lnTo>
                  <a:lnTo>
                    <a:pt x="19" y="77"/>
                  </a:lnTo>
                  <a:lnTo>
                    <a:pt x="22" y="69"/>
                  </a:lnTo>
                  <a:lnTo>
                    <a:pt x="22" y="69"/>
                  </a:lnTo>
                  <a:lnTo>
                    <a:pt x="21" y="65"/>
                  </a:lnTo>
                  <a:lnTo>
                    <a:pt x="21" y="63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33" y="33"/>
                  </a:lnTo>
                  <a:lnTo>
                    <a:pt x="36" y="24"/>
                  </a:lnTo>
                  <a:lnTo>
                    <a:pt x="40" y="15"/>
                  </a:lnTo>
                  <a:lnTo>
                    <a:pt x="44" y="7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26" name="Freeform 91"/>
            <p:cNvSpPr/>
            <p:nvPr/>
          </p:nvSpPr>
          <p:spPr bwMode="auto">
            <a:xfrm>
              <a:off x="4908551" y="168275"/>
              <a:ext cx="23813" cy="20638"/>
            </a:xfrm>
            <a:custGeom>
              <a:avLst/>
              <a:gdLst/>
              <a:ahLst/>
              <a:cxnLst>
                <a:cxn ang="0">
                  <a:pos x="45" y="4"/>
                </a:cxn>
                <a:cxn ang="0">
                  <a:pos x="45" y="4"/>
                </a:cxn>
                <a:cxn ang="0">
                  <a:pos x="41" y="12"/>
                </a:cxn>
                <a:cxn ang="0">
                  <a:pos x="38" y="19"/>
                </a:cxn>
                <a:cxn ang="0">
                  <a:pos x="33" y="25"/>
                </a:cxn>
                <a:cxn ang="0">
                  <a:pos x="27" y="30"/>
                </a:cxn>
                <a:cxn ang="0">
                  <a:pos x="21" y="34"/>
                </a:cxn>
                <a:cxn ang="0">
                  <a:pos x="15" y="37"/>
                </a:cxn>
                <a:cxn ang="0">
                  <a:pos x="7" y="40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8" y="30"/>
                </a:cxn>
                <a:cxn ang="0">
                  <a:pos x="17" y="19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9" y="0"/>
                </a:cxn>
                <a:cxn ang="0">
                  <a:pos x="40" y="2"/>
                </a:cxn>
                <a:cxn ang="0">
                  <a:pos x="42" y="3"/>
                </a:cxn>
                <a:cxn ang="0">
                  <a:pos x="45" y="4"/>
                </a:cxn>
                <a:cxn ang="0">
                  <a:pos x="45" y="4"/>
                </a:cxn>
              </a:cxnLst>
              <a:rect l="0" t="0" r="r" b="b"/>
              <a:pathLst>
                <a:path w="45" h="41">
                  <a:moveTo>
                    <a:pt x="45" y="4"/>
                  </a:moveTo>
                  <a:lnTo>
                    <a:pt x="45" y="4"/>
                  </a:lnTo>
                  <a:lnTo>
                    <a:pt x="41" y="12"/>
                  </a:lnTo>
                  <a:lnTo>
                    <a:pt x="38" y="19"/>
                  </a:lnTo>
                  <a:lnTo>
                    <a:pt x="33" y="25"/>
                  </a:lnTo>
                  <a:lnTo>
                    <a:pt x="27" y="30"/>
                  </a:lnTo>
                  <a:lnTo>
                    <a:pt x="21" y="34"/>
                  </a:lnTo>
                  <a:lnTo>
                    <a:pt x="15" y="37"/>
                  </a:lnTo>
                  <a:lnTo>
                    <a:pt x="7" y="40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8" y="30"/>
                  </a:lnTo>
                  <a:lnTo>
                    <a:pt x="17" y="19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0" y="2"/>
                  </a:lnTo>
                  <a:lnTo>
                    <a:pt x="42" y="3"/>
                  </a:lnTo>
                  <a:lnTo>
                    <a:pt x="45" y="4"/>
                  </a:lnTo>
                  <a:lnTo>
                    <a:pt x="4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27" name="Freeform 92"/>
            <p:cNvSpPr>
              <a:spLocks noEditPoints="1"/>
            </p:cNvSpPr>
            <p:nvPr/>
          </p:nvSpPr>
          <p:spPr bwMode="auto">
            <a:xfrm>
              <a:off x="4098926" y="463550"/>
              <a:ext cx="441325" cy="214313"/>
            </a:xfrm>
            <a:custGeom>
              <a:avLst/>
              <a:gdLst/>
              <a:ahLst/>
              <a:cxnLst>
                <a:cxn ang="0">
                  <a:pos x="831" y="275"/>
                </a:cxn>
                <a:cxn ang="0">
                  <a:pos x="786" y="320"/>
                </a:cxn>
                <a:cxn ang="0">
                  <a:pos x="667" y="372"/>
                </a:cxn>
                <a:cxn ang="0">
                  <a:pos x="530" y="401"/>
                </a:cxn>
                <a:cxn ang="0">
                  <a:pos x="451" y="399"/>
                </a:cxn>
                <a:cxn ang="0">
                  <a:pos x="375" y="381"/>
                </a:cxn>
                <a:cxn ang="0">
                  <a:pos x="327" y="368"/>
                </a:cxn>
                <a:cxn ang="0">
                  <a:pos x="227" y="347"/>
                </a:cxn>
                <a:cxn ang="0">
                  <a:pos x="114" y="315"/>
                </a:cxn>
                <a:cxn ang="0">
                  <a:pos x="53" y="266"/>
                </a:cxn>
                <a:cxn ang="0">
                  <a:pos x="3" y="135"/>
                </a:cxn>
                <a:cxn ang="0">
                  <a:pos x="0" y="98"/>
                </a:cxn>
                <a:cxn ang="0">
                  <a:pos x="15" y="72"/>
                </a:cxn>
                <a:cxn ang="0">
                  <a:pos x="74" y="42"/>
                </a:cxn>
                <a:cxn ang="0">
                  <a:pos x="156" y="26"/>
                </a:cxn>
                <a:cxn ang="0">
                  <a:pos x="187" y="18"/>
                </a:cxn>
                <a:cxn ang="0">
                  <a:pos x="235" y="1"/>
                </a:cxn>
                <a:cxn ang="0">
                  <a:pos x="344" y="13"/>
                </a:cxn>
                <a:cxn ang="0">
                  <a:pos x="397" y="30"/>
                </a:cxn>
                <a:cxn ang="0">
                  <a:pos x="446" y="48"/>
                </a:cxn>
                <a:cxn ang="0">
                  <a:pos x="531" y="82"/>
                </a:cxn>
                <a:cxn ang="0">
                  <a:pos x="655" y="108"/>
                </a:cxn>
                <a:cxn ang="0">
                  <a:pos x="692" y="122"/>
                </a:cxn>
                <a:cxn ang="0">
                  <a:pos x="763" y="126"/>
                </a:cxn>
                <a:cxn ang="0">
                  <a:pos x="798" y="142"/>
                </a:cxn>
                <a:cxn ang="0">
                  <a:pos x="827" y="192"/>
                </a:cxn>
                <a:cxn ang="0">
                  <a:pos x="502" y="387"/>
                </a:cxn>
                <a:cxn ang="0">
                  <a:pos x="644" y="365"/>
                </a:cxn>
                <a:cxn ang="0">
                  <a:pos x="772" y="308"/>
                </a:cxn>
                <a:cxn ang="0">
                  <a:pos x="822" y="256"/>
                </a:cxn>
                <a:cxn ang="0">
                  <a:pos x="806" y="170"/>
                </a:cxn>
                <a:cxn ang="0">
                  <a:pos x="760" y="142"/>
                </a:cxn>
                <a:cxn ang="0">
                  <a:pos x="691" y="137"/>
                </a:cxn>
                <a:cxn ang="0">
                  <a:pos x="561" y="105"/>
                </a:cxn>
                <a:cxn ang="0">
                  <a:pos x="466" y="76"/>
                </a:cxn>
                <a:cxn ang="0">
                  <a:pos x="358" y="32"/>
                </a:cxn>
                <a:cxn ang="0">
                  <a:pos x="285" y="18"/>
                </a:cxn>
                <a:cxn ang="0">
                  <a:pos x="162" y="38"/>
                </a:cxn>
                <a:cxn ang="0">
                  <a:pos x="53" y="72"/>
                </a:cxn>
                <a:cxn ang="0">
                  <a:pos x="19" y="105"/>
                </a:cxn>
                <a:cxn ang="0">
                  <a:pos x="55" y="141"/>
                </a:cxn>
                <a:cxn ang="0">
                  <a:pos x="137" y="168"/>
                </a:cxn>
                <a:cxn ang="0">
                  <a:pos x="219" y="193"/>
                </a:cxn>
                <a:cxn ang="0">
                  <a:pos x="268" y="200"/>
                </a:cxn>
                <a:cxn ang="0">
                  <a:pos x="216" y="204"/>
                </a:cxn>
                <a:cxn ang="0">
                  <a:pos x="25" y="143"/>
                </a:cxn>
                <a:cxn ang="0">
                  <a:pos x="68" y="256"/>
                </a:cxn>
                <a:cxn ang="0">
                  <a:pos x="100" y="281"/>
                </a:cxn>
                <a:cxn ang="0">
                  <a:pos x="118" y="296"/>
                </a:cxn>
                <a:cxn ang="0">
                  <a:pos x="237" y="334"/>
                </a:cxn>
                <a:cxn ang="0">
                  <a:pos x="325" y="348"/>
                </a:cxn>
                <a:cxn ang="0">
                  <a:pos x="402" y="369"/>
                </a:cxn>
                <a:cxn ang="0">
                  <a:pos x="401" y="317"/>
                </a:cxn>
                <a:cxn ang="0">
                  <a:pos x="407" y="352"/>
                </a:cxn>
                <a:cxn ang="0">
                  <a:pos x="446" y="381"/>
                </a:cxn>
              </a:cxnLst>
              <a:rect l="0" t="0" r="r" b="b"/>
              <a:pathLst>
                <a:path w="836" h="404">
                  <a:moveTo>
                    <a:pt x="833" y="256"/>
                  </a:moveTo>
                  <a:lnTo>
                    <a:pt x="833" y="256"/>
                  </a:lnTo>
                  <a:lnTo>
                    <a:pt x="836" y="261"/>
                  </a:lnTo>
                  <a:lnTo>
                    <a:pt x="835" y="266"/>
                  </a:lnTo>
                  <a:lnTo>
                    <a:pt x="833" y="271"/>
                  </a:lnTo>
                  <a:lnTo>
                    <a:pt x="831" y="275"/>
                  </a:lnTo>
                  <a:lnTo>
                    <a:pt x="825" y="286"/>
                  </a:lnTo>
                  <a:lnTo>
                    <a:pt x="823" y="291"/>
                  </a:lnTo>
                  <a:lnTo>
                    <a:pt x="822" y="299"/>
                  </a:lnTo>
                  <a:lnTo>
                    <a:pt x="822" y="299"/>
                  </a:lnTo>
                  <a:lnTo>
                    <a:pt x="805" y="309"/>
                  </a:lnTo>
                  <a:lnTo>
                    <a:pt x="786" y="320"/>
                  </a:lnTo>
                  <a:lnTo>
                    <a:pt x="768" y="330"/>
                  </a:lnTo>
                  <a:lnTo>
                    <a:pt x="749" y="339"/>
                  </a:lnTo>
                  <a:lnTo>
                    <a:pt x="730" y="349"/>
                  </a:lnTo>
                  <a:lnTo>
                    <a:pt x="709" y="357"/>
                  </a:lnTo>
                  <a:lnTo>
                    <a:pt x="688" y="365"/>
                  </a:lnTo>
                  <a:lnTo>
                    <a:pt x="667" y="372"/>
                  </a:lnTo>
                  <a:lnTo>
                    <a:pt x="645" y="379"/>
                  </a:lnTo>
                  <a:lnTo>
                    <a:pt x="624" y="385"/>
                  </a:lnTo>
                  <a:lnTo>
                    <a:pt x="601" y="391"/>
                  </a:lnTo>
                  <a:lnTo>
                    <a:pt x="578" y="395"/>
                  </a:lnTo>
                  <a:lnTo>
                    <a:pt x="554" y="398"/>
                  </a:lnTo>
                  <a:lnTo>
                    <a:pt x="530" y="401"/>
                  </a:lnTo>
                  <a:lnTo>
                    <a:pt x="507" y="402"/>
                  </a:lnTo>
                  <a:lnTo>
                    <a:pt x="483" y="404"/>
                  </a:lnTo>
                  <a:lnTo>
                    <a:pt x="483" y="404"/>
                  </a:lnTo>
                  <a:lnTo>
                    <a:pt x="472" y="404"/>
                  </a:lnTo>
                  <a:lnTo>
                    <a:pt x="461" y="401"/>
                  </a:lnTo>
                  <a:lnTo>
                    <a:pt x="451" y="399"/>
                  </a:lnTo>
                  <a:lnTo>
                    <a:pt x="442" y="397"/>
                  </a:lnTo>
                  <a:lnTo>
                    <a:pt x="422" y="391"/>
                  </a:lnTo>
                  <a:lnTo>
                    <a:pt x="402" y="385"/>
                  </a:lnTo>
                  <a:lnTo>
                    <a:pt x="402" y="385"/>
                  </a:lnTo>
                  <a:lnTo>
                    <a:pt x="389" y="383"/>
                  </a:lnTo>
                  <a:lnTo>
                    <a:pt x="375" y="381"/>
                  </a:lnTo>
                  <a:lnTo>
                    <a:pt x="361" y="380"/>
                  </a:lnTo>
                  <a:lnTo>
                    <a:pt x="347" y="378"/>
                  </a:lnTo>
                  <a:lnTo>
                    <a:pt x="347" y="378"/>
                  </a:lnTo>
                  <a:lnTo>
                    <a:pt x="341" y="375"/>
                  </a:lnTo>
                  <a:lnTo>
                    <a:pt x="333" y="371"/>
                  </a:lnTo>
                  <a:lnTo>
                    <a:pt x="327" y="368"/>
                  </a:lnTo>
                  <a:lnTo>
                    <a:pt x="319" y="365"/>
                  </a:lnTo>
                  <a:lnTo>
                    <a:pt x="319" y="365"/>
                  </a:lnTo>
                  <a:lnTo>
                    <a:pt x="293" y="360"/>
                  </a:lnTo>
                  <a:lnTo>
                    <a:pt x="267" y="355"/>
                  </a:lnTo>
                  <a:lnTo>
                    <a:pt x="240" y="350"/>
                  </a:lnTo>
                  <a:lnTo>
                    <a:pt x="227" y="347"/>
                  </a:lnTo>
                  <a:lnTo>
                    <a:pt x="215" y="342"/>
                  </a:lnTo>
                  <a:lnTo>
                    <a:pt x="215" y="342"/>
                  </a:lnTo>
                  <a:lnTo>
                    <a:pt x="164" y="327"/>
                  </a:lnTo>
                  <a:lnTo>
                    <a:pt x="139" y="320"/>
                  </a:lnTo>
                  <a:lnTo>
                    <a:pt x="114" y="315"/>
                  </a:lnTo>
                  <a:lnTo>
                    <a:pt x="114" y="315"/>
                  </a:lnTo>
                  <a:lnTo>
                    <a:pt x="97" y="304"/>
                  </a:lnTo>
                  <a:lnTo>
                    <a:pt x="82" y="293"/>
                  </a:lnTo>
                  <a:lnTo>
                    <a:pt x="67" y="280"/>
                  </a:lnTo>
                  <a:lnTo>
                    <a:pt x="59" y="274"/>
                  </a:lnTo>
                  <a:lnTo>
                    <a:pt x="53" y="266"/>
                  </a:lnTo>
                  <a:lnTo>
                    <a:pt x="53" y="266"/>
                  </a:lnTo>
                  <a:lnTo>
                    <a:pt x="43" y="253"/>
                  </a:lnTo>
                  <a:lnTo>
                    <a:pt x="36" y="238"/>
                  </a:lnTo>
                  <a:lnTo>
                    <a:pt x="29" y="221"/>
                  </a:lnTo>
                  <a:lnTo>
                    <a:pt x="23" y="205"/>
                  </a:lnTo>
                  <a:lnTo>
                    <a:pt x="13" y="171"/>
                  </a:lnTo>
                  <a:lnTo>
                    <a:pt x="3" y="135"/>
                  </a:lnTo>
                  <a:lnTo>
                    <a:pt x="3" y="135"/>
                  </a:lnTo>
                  <a:lnTo>
                    <a:pt x="4" y="129"/>
                  </a:lnTo>
                  <a:lnTo>
                    <a:pt x="5" y="124"/>
                  </a:lnTo>
                  <a:lnTo>
                    <a:pt x="3" y="113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3" y="89"/>
                  </a:lnTo>
                  <a:lnTo>
                    <a:pt x="6" y="83"/>
                  </a:lnTo>
                  <a:lnTo>
                    <a:pt x="10" y="78"/>
                  </a:lnTo>
                  <a:lnTo>
                    <a:pt x="15" y="72"/>
                  </a:lnTo>
                  <a:lnTo>
                    <a:pt x="28" y="62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50" y="49"/>
                  </a:lnTo>
                  <a:lnTo>
                    <a:pt x="63" y="45"/>
                  </a:lnTo>
                  <a:lnTo>
                    <a:pt x="74" y="42"/>
                  </a:lnTo>
                  <a:lnTo>
                    <a:pt x="88" y="39"/>
                  </a:lnTo>
                  <a:lnTo>
                    <a:pt x="115" y="35"/>
                  </a:lnTo>
                  <a:lnTo>
                    <a:pt x="142" y="30"/>
                  </a:lnTo>
                  <a:lnTo>
                    <a:pt x="142" y="30"/>
                  </a:lnTo>
                  <a:lnTo>
                    <a:pt x="149" y="28"/>
                  </a:lnTo>
                  <a:lnTo>
                    <a:pt x="156" y="26"/>
                  </a:lnTo>
                  <a:lnTo>
                    <a:pt x="162" y="22"/>
                  </a:lnTo>
                  <a:lnTo>
                    <a:pt x="169" y="20"/>
                  </a:lnTo>
                  <a:lnTo>
                    <a:pt x="169" y="20"/>
                  </a:lnTo>
                  <a:lnTo>
                    <a:pt x="177" y="19"/>
                  </a:lnTo>
                  <a:lnTo>
                    <a:pt x="187" y="18"/>
                  </a:lnTo>
                  <a:lnTo>
                    <a:pt x="187" y="18"/>
                  </a:lnTo>
                  <a:lnTo>
                    <a:pt x="195" y="15"/>
                  </a:lnTo>
                  <a:lnTo>
                    <a:pt x="204" y="11"/>
                  </a:lnTo>
                  <a:lnTo>
                    <a:pt x="211" y="6"/>
                  </a:lnTo>
                  <a:lnTo>
                    <a:pt x="219" y="4"/>
                  </a:lnTo>
                  <a:lnTo>
                    <a:pt x="219" y="4"/>
                  </a:lnTo>
                  <a:lnTo>
                    <a:pt x="235" y="1"/>
                  </a:lnTo>
                  <a:lnTo>
                    <a:pt x="251" y="0"/>
                  </a:lnTo>
                  <a:lnTo>
                    <a:pt x="266" y="1"/>
                  </a:lnTo>
                  <a:lnTo>
                    <a:pt x="282" y="2"/>
                  </a:lnTo>
                  <a:lnTo>
                    <a:pt x="313" y="7"/>
                  </a:lnTo>
                  <a:lnTo>
                    <a:pt x="328" y="11"/>
                  </a:lnTo>
                  <a:lnTo>
                    <a:pt x="344" y="13"/>
                  </a:lnTo>
                  <a:lnTo>
                    <a:pt x="344" y="13"/>
                  </a:lnTo>
                  <a:lnTo>
                    <a:pt x="355" y="15"/>
                  </a:lnTo>
                  <a:lnTo>
                    <a:pt x="366" y="18"/>
                  </a:lnTo>
                  <a:lnTo>
                    <a:pt x="386" y="27"/>
                  </a:lnTo>
                  <a:lnTo>
                    <a:pt x="386" y="27"/>
                  </a:lnTo>
                  <a:lnTo>
                    <a:pt x="397" y="30"/>
                  </a:lnTo>
                  <a:lnTo>
                    <a:pt x="409" y="32"/>
                  </a:lnTo>
                  <a:lnTo>
                    <a:pt x="421" y="35"/>
                  </a:lnTo>
                  <a:lnTo>
                    <a:pt x="431" y="38"/>
                  </a:lnTo>
                  <a:lnTo>
                    <a:pt x="431" y="38"/>
                  </a:lnTo>
                  <a:lnTo>
                    <a:pt x="438" y="43"/>
                  </a:lnTo>
                  <a:lnTo>
                    <a:pt x="446" y="48"/>
                  </a:lnTo>
                  <a:lnTo>
                    <a:pt x="452" y="54"/>
                  </a:lnTo>
                  <a:lnTo>
                    <a:pt x="461" y="59"/>
                  </a:lnTo>
                  <a:lnTo>
                    <a:pt x="461" y="59"/>
                  </a:lnTo>
                  <a:lnTo>
                    <a:pt x="477" y="65"/>
                  </a:lnTo>
                  <a:lnTo>
                    <a:pt x="494" y="72"/>
                  </a:lnTo>
                  <a:lnTo>
                    <a:pt x="531" y="82"/>
                  </a:lnTo>
                  <a:lnTo>
                    <a:pt x="570" y="92"/>
                  </a:lnTo>
                  <a:lnTo>
                    <a:pt x="610" y="100"/>
                  </a:lnTo>
                  <a:lnTo>
                    <a:pt x="610" y="100"/>
                  </a:lnTo>
                  <a:lnTo>
                    <a:pt x="625" y="104"/>
                  </a:lnTo>
                  <a:lnTo>
                    <a:pt x="640" y="106"/>
                  </a:lnTo>
                  <a:lnTo>
                    <a:pt x="655" y="108"/>
                  </a:lnTo>
                  <a:lnTo>
                    <a:pt x="669" y="111"/>
                  </a:lnTo>
                  <a:lnTo>
                    <a:pt x="669" y="111"/>
                  </a:lnTo>
                  <a:lnTo>
                    <a:pt x="674" y="113"/>
                  </a:lnTo>
                  <a:lnTo>
                    <a:pt x="680" y="118"/>
                  </a:lnTo>
                  <a:lnTo>
                    <a:pt x="687" y="121"/>
                  </a:lnTo>
                  <a:lnTo>
                    <a:pt x="692" y="122"/>
                  </a:lnTo>
                  <a:lnTo>
                    <a:pt x="696" y="123"/>
                  </a:lnTo>
                  <a:lnTo>
                    <a:pt x="696" y="123"/>
                  </a:lnTo>
                  <a:lnTo>
                    <a:pt x="711" y="124"/>
                  </a:lnTo>
                  <a:lnTo>
                    <a:pt x="725" y="125"/>
                  </a:lnTo>
                  <a:lnTo>
                    <a:pt x="751" y="125"/>
                  </a:lnTo>
                  <a:lnTo>
                    <a:pt x="763" y="126"/>
                  </a:lnTo>
                  <a:lnTo>
                    <a:pt x="773" y="128"/>
                  </a:lnTo>
                  <a:lnTo>
                    <a:pt x="783" y="132"/>
                  </a:lnTo>
                  <a:lnTo>
                    <a:pt x="787" y="134"/>
                  </a:lnTo>
                  <a:lnTo>
                    <a:pt x="792" y="137"/>
                  </a:lnTo>
                  <a:lnTo>
                    <a:pt x="792" y="137"/>
                  </a:lnTo>
                  <a:lnTo>
                    <a:pt x="798" y="142"/>
                  </a:lnTo>
                  <a:lnTo>
                    <a:pt x="803" y="148"/>
                  </a:lnTo>
                  <a:lnTo>
                    <a:pt x="809" y="153"/>
                  </a:lnTo>
                  <a:lnTo>
                    <a:pt x="814" y="160"/>
                  </a:lnTo>
                  <a:lnTo>
                    <a:pt x="817" y="167"/>
                  </a:lnTo>
                  <a:lnTo>
                    <a:pt x="822" y="175"/>
                  </a:lnTo>
                  <a:lnTo>
                    <a:pt x="827" y="192"/>
                  </a:lnTo>
                  <a:lnTo>
                    <a:pt x="830" y="209"/>
                  </a:lnTo>
                  <a:lnTo>
                    <a:pt x="832" y="226"/>
                  </a:lnTo>
                  <a:lnTo>
                    <a:pt x="833" y="242"/>
                  </a:lnTo>
                  <a:lnTo>
                    <a:pt x="833" y="256"/>
                  </a:lnTo>
                  <a:lnTo>
                    <a:pt x="833" y="256"/>
                  </a:lnTo>
                  <a:close/>
                  <a:moveTo>
                    <a:pt x="502" y="387"/>
                  </a:moveTo>
                  <a:lnTo>
                    <a:pt x="502" y="387"/>
                  </a:lnTo>
                  <a:lnTo>
                    <a:pt x="520" y="386"/>
                  </a:lnTo>
                  <a:lnTo>
                    <a:pt x="538" y="385"/>
                  </a:lnTo>
                  <a:lnTo>
                    <a:pt x="574" y="381"/>
                  </a:lnTo>
                  <a:lnTo>
                    <a:pt x="610" y="374"/>
                  </a:lnTo>
                  <a:lnTo>
                    <a:pt x="644" y="365"/>
                  </a:lnTo>
                  <a:lnTo>
                    <a:pt x="644" y="365"/>
                  </a:lnTo>
                  <a:lnTo>
                    <a:pt x="669" y="357"/>
                  </a:lnTo>
                  <a:lnTo>
                    <a:pt x="691" y="349"/>
                  </a:lnTo>
                  <a:lnTo>
                    <a:pt x="714" y="339"/>
                  </a:lnTo>
                  <a:lnTo>
                    <a:pt x="734" y="329"/>
                  </a:lnTo>
                  <a:lnTo>
                    <a:pt x="772" y="308"/>
                  </a:lnTo>
                  <a:lnTo>
                    <a:pt x="810" y="287"/>
                  </a:lnTo>
                  <a:lnTo>
                    <a:pt x="810" y="287"/>
                  </a:lnTo>
                  <a:lnTo>
                    <a:pt x="814" y="279"/>
                  </a:lnTo>
                  <a:lnTo>
                    <a:pt x="817" y="273"/>
                  </a:lnTo>
                  <a:lnTo>
                    <a:pt x="820" y="264"/>
                  </a:lnTo>
                  <a:lnTo>
                    <a:pt x="822" y="256"/>
                  </a:lnTo>
                  <a:lnTo>
                    <a:pt x="822" y="247"/>
                  </a:lnTo>
                  <a:lnTo>
                    <a:pt x="823" y="239"/>
                  </a:lnTo>
                  <a:lnTo>
                    <a:pt x="821" y="220"/>
                  </a:lnTo>
                  <a:lnTo>
                    <a:pt x="817" y="202"/>
                  </a:lnTo>
                  <a:lnTo>
                    <a:pt x="812" y="185"/>
                  </a:lnTo>
                  <a:lnTo>
                    <a:pt x="806" y="170"/>
                  </a:lnTo>
                  <a:lnTo>
                    <a:pt x="797" y="157"/>
                  </a:lnTo>
                  <a:lnTo>
                    <a:pt x="797" y="157"/>
                  </a:lnTo>
                  <a:lnTo>
                    <a:pt x="788" y="152"/>
                  </a:lnTo>
                  <a:lnTo>
                    <a:pt x="779" y="148"/>
                  </a:lnTo>
                  <a:lnTo>
                    <a:pt x="769" y="144"/>
                  </a:lnTo>
                  <a:lnTo>
                    <a:pt x="760" y="142"/>
                  </a:lnTo>
                  <a:lnTo>
                    <a:pt x="749" y="141"/>
                  </a:lnTo>
                  <a:lnTo>
                    <a:pt x="738" y="140"/>
                  </a:lnTo>
                  <a:lnTo>
                    <a:pt x="715" y="139"/>
                  </a:lnTo>
                  <a:lnTo>
                    <a:pt x="715" y="139"/>
                  </a:lnTo>
                  <a:lnTo>
                    <a:pt x="703" y="138"/>
                  </a:lnTo>
                  <a:lnTo>
                    <a:pt x="691" y="137"/>
                  </a:lnTo>
                  <a:lnTo>
                    <a:pt x="667" y="133"/>
                  </a:lnTo>
                  <a:lnTo>
                    <a:pt x="643" y="126"/>
                  </a:lnTo>
                  <a:lnTo>
                    <a:pt x="619" y="119"/>
                  </a:lnTo>
                  <a:lnTo>
                    <a:pt x="596" y="112"/>
                  </a:lnTo>
                  <a:lnTo>
                    <a:pt x="573" y="107"/>
                  </a:lnTo>
                  <a:lnTo>
                    <a:pt x="561" y="105"/>
                  </a:lnTo>
                  <a:lnTo>
                    <a:pt x="551" y="103"/>
                  </a:lnTo>
                  <a:lnTo>
                    <a:pt x="541" y="103"/>
                  </a:lnTo>
                  <a:lnTo>
                    <a:pt x="531" y="103"/>
                  </a:lnTo>
                  <a:lnTo>
                    <a:pt x="531" y="103"/>
                  </a:lnTo>
                  <a:lnTo>
                    <a:pt x="499" y="89"/>
                  </a:lnTo>
                  <a:lnTo>
                    <a:pt x="466" y="76"/>
                  </a:lnTo>
                  <a:lnTo>
                    <a:pt x="398" y="50"/>
                  </a:lnTo>
                  <a:lnTo>
                    <a:pt x="398" y="50"/>
                  </a:lnTo>
                  <a:lnTo>
                    <a:pt x="386" y="43"/>
                  </a:lnTo>
                  <a:lnTo>
                    <a:pt x="373" y="36"/>
                  </a:lnTo>
                  <a:lnTo>
                    <a:pt x="366" y="34"/>
                  </a:lnTo>
                  <a:lnTo>
                    <a:pt x="358" y="32"/>
                  </a:lnTo>
                  <a:lnTo>
                    <a:pt x="349" y="31"/>
                  </a:lnTo>
                  <a:lnTo>
                    <a:pt x="340" y="30"/>
                  </a:lnTo>
                  <a:lnTo>
                    <a:pt x="340" y="30"/>
                  </a:lnTo>
                  <a:lnTo>
                    <a:pt x="322" y="24"/>
                  </a:lnTo>
                  <a:lnTo>
                    <a:pt x="303" y="20"/>
                  </a:lnTo>
                  <a:lnTo>
                    <a:pt x="285" y="18"/>
                  </a:lnTo>
                  <a:lnTo>
                    <a:pt x="267" y="18"/>
                  </a:lnTo>
                  <a:lnTo>
                    <a:pt x="249" y="19"/>
                  </a:lnTo>
                  <a:lnTo>
                    <a:pt x="232" y="21"/>
                  </a:lnTo>
                  <a:lnTo>
                    <a:pt x="215" y="24"/>
                  </a:lnTo>
                  <a:lnTo>
                    <a:pt x="197" y="29"/>
                  </a:lnTo>
                  <a:lnTo>
                    <a:pt x="162" y="38"/>
                  </a:lnTo>
                  <a:lnTo>
                    <a:pt x="128" y="49"/>
                  </a:lnTo>
                  <a:lnTo>
                    <a:pt x="94" y="60"/>
                  </a:lnTo>
                  <a:lnTo>
                    <a:pt x="76" y="63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53" y="72"/>
                  </a:lnTo>
                  <a:lnTo>
                    <a:pt x="48" y="75"/>
                  </a:lnTo>
                  <a:lnTo>
                    <a:pt x="38" y="79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18" y="95"/>
                  </a:lnTo>
                  <a:lnTo>
                    <a:pt x="19" y="105"/>
                  </a:lnTo>
                  <a:lnTo>
                    <a:pt x="22" y="113"/>
                  </a:lnTo>
                  <a:lnTo>
                    <a:pt x="26" y="121"/>
                  </a:lnTo>
                  <a:lnTo>
                    <a:pt x="31" y="127"/>
                  </a:lnTo>
                  <a:lnTo>
                    <a:pt x="38" y="133"/>
                  </a:lnTo>
                  <a:lnTo>
                    <a:pt x="46" y="138"/>
                  </a:lnTo>
                  <a:lnTo>
                    <a:pt x="55" y="141"/>
                  </a:lnTo>
                  <a:lnTo>
                    <a:pt x="55" y="141"/>
                  </a:lnTo>
                  <a:lnTo>
                    <a:pt x="88" y="154"/>
                  </a:lnTo>
                  <a:lnTo>
                    <a:pt x="105" y="160"/>
                  </a:lnTo>
                  <a:lnTo>
                    <a:pt x="124" y="166"/>
                  </a:lnTo>
                  <a:lnTo>
                    <a:pt x="124" y="166"/>
                  </a:lnTo>
                  <a:lnTo>
                    <a:pt x="137" y="168"/>
                  </a:lnTo>
                  <a:lnTo>
                    <a:pt x="152" y="171"/>
                  </a:lnTo>
                  <a:lnTo>
                    <a:pt x="166" y="173"/>
                  </a:lnTo>
                  <a:lnTo>
                    <a:pt x="180" y="178"/>
                  </a:lnTo>
                  <a:lnTo>
                    <a:pt x="180" y="178"/>
                  </a:lnTo>
                  <a:lnTo>
                    <a:pt x="206" y="187"/>
                  </a:lnTo>
                  <a:lnTo>
                    <a:pt x="219" y="193"/>
                  </a:lnTo>
                  <a:lnTo>
                    <a:pt x="231" y="196"/>
                  </a:lnTo>
                  <a:lnTo>
                    <a:pt x="231" y="196"/>
                  </a:lnTo>
                  <a:lnTo>
                    <a:pt x="238" y="197"/>
                  </a:lnTo>
                  <a:lnTo>
                    <a:pt x="246" y="198"/>
                  </a:lnTo>
                  <a:lnTo>
                    <a:pt x="261" y="199"/>
                  </a:lnTo>
                  <a:lnTo>
                    <a:pt x="268" y="200"/>
                  </a:lnTo>
                  <a:lnTo>
                    <a:pt x="273" y="202"/>
                  </a:lnTo>
                  <a:lnTo>
                    <a:pt x="279" y="206"/>
                  </a:lnTo>
                  <a:lnTo>
                    <a:pt x="283" y="212"/>
                  </a:lnTo>
                  <a:lnTo>
                    <a:pt x="283" y="212"/>
                  </a:lnTo>
                  <a:lnTo>
                    <a:pt x="249" y="209"/>
                  </a:lnTo>
                  <a:lnTo>
                    <a:pt x="216" y="204"/>
                  </a:lnTo>
                  <a:lnTo>
                    <a:pt x="184" y="197"/>
                  </a:lnTo>
                  <a:lnTo>
                    <a:pt x="151" y="188"/>
                  </a:lnTo>
                  <a:lnTo>
                    <a:pt x="119" y="179"/>
                  </a:lnTo>
                  <a:lnTo>
                    <a:pt x="88" y="168"/>
                  </a:lnTo>
                  <a:lnTo>
                    <a:pt x="25" y="143"/>
                  </a:lnTo>
                  <a:lnTo>
                    <a:pt x="25" y="143"/>
                  </a:lnTo>
                  <a:lnTo>
                    <a:pt x="31" y="166"/>
                  </a:lnTo>
                  <a:lnTo>
                    <a:pt x="37" y="187"/>
                  </a:lnTo>
                  <a:lnTo>
                    <a:pt x="48" y="228"/>
                  </a:lnTo>
                  <a:lnTo>
                    <a:pt x="48" y="228"/>
                  </a:lnTo>
                  <a:lnTo>
                    <a:pt x="58" y="242"/>
                  </a:lnTo>
                  <a:lnTo>
                    <a:pt x="68" y="256"/>
                  </a:lnTo>
                  <a:lnTo>
                    <a:pt x="80" y="269"/>
                  </a:lnTo>
                  <a:lnTo>
                    <a:pt x="85" y="275"/>
                  </a:lnTo>
                  <a:lnTo>
                    <a:pt x="91" y="280"/>
                  </a:lnTo>
                  <a:lnTo>
                    <a:pt x="91" y="280"/>
                  </a:lnTo>
                  <a:lnTo>
                    <a:pt x="96" y="280"/>
                  </a:lnTo>
                  <a:lnTo>
                    <a:pt x="100" y="281"/>
                  </a:lnTo>
                  <a:lnTo>
                    <a:pt x="103" y="284"/>
                  </a:lnTo>
                  <a:lnTo>
                    <a:pt x="105" y="286"/>
                  </a:lnTo>
                  <a:lnTo>
                    <a:pt x="112" y="292"/>
                  </a:lnTo>
                  <a:lnTo>
                    <a:pt x="114" y="294"/>
                  </a:lnTo>
                  <a:lnTo>
                    <a:pt x="118" y="296"/>
                  </a:lnTo>
                  <a:lnTo>
                    <a:pt x="118" y="296"/>
                  </a:lnTo>
                  <a:lnTo>
                    <a:pt x="129" y="302"/>
                  </a:lnTo>
                  <a:lnTo>
                    <a:pt x="143" y="307"/>
                  </a:lnTo>
                  <a:lnTo>
                    <a:pt x="172" y="317"/>
                  </a:lnTo>
                  <a:lnTo>
                    <a:pt x="226" y="331"/>
                  </a:lnTo>
                  <a:lnTo>
                    <a:pt x="226" y="331"/>
                  </a:lnTo>
                  <a:lnTo>
                    <a:pt x="237" y="334"/>
                  </a:lnTo>
                  <a:lnTo>
                    <a:pt x="249" y="336"/>
                  </a:lnTo>
                  <a:lnTo>
                    <a:pt x="270" y="338"/>
                  </a:lnTo>
                  <a:lnTo>
                    <a:pt x="292" y="341"/>
                  </a:lnTo>
                  <a:lnTo>
                    <a:pt x="313" y="345"/>
                  </a:lnTo>
                  <a:lnTo>
                    <a:pt x="313" y="345"/>
                  </a:lnTo>
                  <a:lnTo>
                    <a:pt x="325" y="348"/>
                  </a:lnTo>
                  <a:lnTo>
                    <a:pt x="337" y="352"/>
                  </a:lnTo>
                  <a:lnTo>
                    <a:pt x="358" y="362"/>
                  </a:lnTo>
                  <a:lnTo>
                    <a:pt x="369" y="365"/>
                  </a:lnTo>
                  <a:lnTo>
                    <a:pt x="379" y="368"/>
                  </a:lnTo>
                  <a:lnTo>
                    <a:pt x="390" y="369"/>
                  </a:lnTo>
                  <a:lnTo>
                    <a:pt x="402" y="369"/>
                  </a:lnTo>
                  <a:lnTo>
                    <a:pt x="402" y="369"/>
                  </a:lnTo>
                  <a:lnTo>
                    <a:pt x="400" y="356"/>
                  </a:lnTo>
                  <a:lnTo>
                    <a:pt x="398" y="340"/>
                  </a:lnTo>
                  <a:lnTo>
                    <a:pt x="398" y="332"/>
                  </a:lnTo>
                  <a:lnTo>
                    <a:pt x="399" y="324"/>
                  </a:lnTo>
                  <a:lnTo>
                    <a:pt x="401" y="317"/>
                  </a:lnTo>
                  <a:lnTo>
                    <a:pt x="404" y="310"/>
                  </a:lnTo>
                  <a:lnTo>
                    <a:pt x="404" y="310"/>
                  </a:lnTo>
                  <a:lnTo>
                    <a:pt x="403" y="323"/>
                  </a:lnTo>
                  <a:lnTo>
                    <a:pt x="403" y="334"/>
                  </a:lnTo>
                  <a:lnTo>
                    <a:pt x="404" y="344"/>
                  </a:lnTo>
                  <a:lnTo>
                    <a:pt x="407" y="352"/>
                  </a:lnTo>
                  <a:lnTo>
                    <a:pt x="412" y="359"/>
                  </a:lnTo>
                  <a:lnTo>
                    <a:pt x="417" y="365"/>
                  </a:lnTo>
                  <a:lnTo>
                    <a:pt x="422" y="370"/>
                  </a:lnTo>
                  <a:lnTo>
                    <a:pt x="430" y="375"/>
                  </a:lnTo>
                  <a:lnTo>
                    <a:pt x="437" y="379"/>
                  </a:lnTo>
                  <a:lnTo>
                    <a:pt x="446" y="381"/>
                  </a:lnTo>
                  <a:lnTo>
                    <a:pt x="454" y="384"/>
                  </a:lnTo>
                  <a:lnTo>
                    <a:pt x="463" y="385"/>
                  </a:lnTo>
                  <a:lnTo>
                    <a:pt x="482" y="387"/>
                  </a:lnTo>
                  <a:lnTo>
                    <a:pt x="502" y="387"/>
                  </a:lnTo>
                  <a:lnTo>
                    <a:pt x="502" y="3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</p:grpSp>
      <p:grpSp>
        <p:nvGrpSpPr>
          <p:cNvPr id="228" name="组合 227"/>
          <p:cNvGrpSpPr/>
          <p:nvPr/>
        </p:nvGrpSpPr>
        <p:grpSpPr>
          <a:xfrm>
            <a:off x="2888073" y="1094128"/>
            <a:ext cx="857256" cy="1143008"/>
            <a:chOff x="2105026" y="2144713"/>
            <a:chExt cx="941388" cy="1106488"/>
          </a:xfrm>
        </p:grpSpPr>
        <p:sp>
          <p:nvSpPr>
            <p:cNvPr id="229" name="Freeform 167"/>
            <p:cNvSpPr>
              <a:spLocks noEditPoints="1"/>
            </p:cNvSpPr>
            <p:nvPr/>
          </p:nvSpPr>
          <p:spPr bwMode="auto">
            <a:xfrm>
              <a:off x="2139951" y="2506663"/>
              <a:ext cx="65088" cy="57150"/>
            </a:xfrm>
            <a:custGeom>
              <a:avLst/>
              <a:gdLst/>
              <a:ahLst/>
              <a:cxnLst>
                <a:cxn ang="0">
                  <a:pos x="11" y="13"/>
                </a:cxn>
                <a:cxn ang="0">
                  <a:pos x="16" y="14"/>
                </a:cxn>
                <a:cxn ang="0">
                  <a:pos x="20" y="12"/>
                </a:cxn>
                <a:cxn ang="0">
                  <a:pos x="28" y="3"/>
                </a:cxn>
                <a:cxn ang="0">
                  <a:pos x="36" y="1"/>
                </a:cxn>
                <a:cxn ang="0">
                  <a:pos x="54" y="1"/>
                </a:cxn>
                <a:cxn ang="0">
                  <a:pos x="70" y="3"/>
                </a:cxn>
                <a:cxn ang="0">
                  <a:pos x="86" y="10"/>
                </a:cxn>
                <a:cxn ang="0">
                  <a:pos x="101" y="18"/>
                </a:cxn>
                <a:cxn ang="0">
                  <a:pos x="112" y="28"/>
                </a:cxn>
                <a:cxn ang="0">
                  <a:pos x="121" y="41"/>
                </a:cxn>
                <a:cxn ang="0">
                  <a:pos x="124" y="55"/>
                </a:cxn>
                <a:cxn ang="0">
                  <a:pos x="124" y="62"/>
                </a:cxn>
                <a:cxn ang="0">
                  <a:pos x="120" y="75"/>
                </a:cxn>
                <a:cxn ang="0">
                  <a:pos x="110" y="86"/>
                </a:cxn>
                <a:cxn ang="0">
                  <a:pos x="97" y="96"/>
                </a:cxn>
                <a:cxn ang="0">
                  <a:pos x="81" y="103"/>
                </a:cxn>
                <a:cxn ang="0">
                  <a:pos x="64" y="107"/>
                </a:cxn>
                <a:cxn ang="0">
                  <a:pos x="47" y="107"/>
                </a:cxn>
                <a:cxn ang="0">
                  <a:pos x="32" y="103"/>
                </a:cxn>
                <a:cxn ang="0">
                  <a:pos x="18" y="94"/>
                </a:cxn>
                <a:cxn ang="0">
                  <a:pos x="11" y="83"/>
                </a:cxn>
                <a:cxn ang="0">
                  <a:pos x="2" y="64"/>
                </a:cxn>
                <a:cxn ang="0">
                  <a:pos x="1" y="45"/>
                </a:cxn>
                <a:cxn ang="0">
                  <a:pos x="6" y="23"/>
                </a:cxn>
                <a:cxn ang="0">
                  <a:pos x="11" y="13"/>
                </a:cxn>
                <a:cxn ang="0">
                  <a:pos x="58" y="87"/>
                </a:cxn>
                <a:cxn ang="0">
                  <a:pos x="74" y="83"/>
                </a:cxn>
                <a:cxn ang="0">
                  <a:pos x="85" y="75"/>
                </a:cxn>
                <a:cxn ang="0">
                  <a:pos x="91" y="64"/>
                </a:cxn>
                <a:cxn ang="0">
                  <a:pos x="92" y="52"/>
                </a:cxn>
                <a:cxn ang="0">
                  <a:pos x="88" y="42"/>
                </a:cxn>
                <a:cxn ang="0">
                  <a:pos x="79" y="32"/>
                </a:cxn>
                <a:cxn ang="0">
                  <a:pos x="66" y="27"/>
                </a:cxn>
                <a:cxn ang="0">
                  <a:pos x="50" y="27"/>
                </a:cxn>
                <a:cxn ang="0">
                  <a:pos x="43" y="30"/>
                </a:cxn>
                <a:cxn ang="0">
                  <a:pos x="33" y="37"/>
                </a:cxn>
                <a:cxn ang="0">
                  <a:pos x="28" y="46"/>
                </a:cxn>
                <a:cxn ang="0">
                  <a:pos x="27" y="57"/>
                </a:cxn>
                <a:cxn ang="0">
                  <a:pos x="30" y="66"/>
                </a:cxn>
                <a:cxn ang="0">
                  <a:pos x="35" y="75"/>
                </a:cxn>
                <a:cxn ang="0">
                  <a:pos x="43" y="82"/>
                </a:cxn>
                <a:cxn ang="0">
                  <a:pos x="52" y="86"/>
                </a:cxn>
                <a:cxn ang="0">
                  <a:pos x="58" y="87"/>
                </a:cxn>
              </a:cxnLst>
              <a:rect l="0" t="0" r="r" b="b"/>
              <a:pathLst>
                <a:path w="124" h="108">
                  <a:moveTo>
                    <a:pt x="11" y="13"/>
                  </a:moveTo>
                  <a:lnTo>
                    <a:pt x="11" y="13"/>
                  </a:lnTo>
                  <a:lnTo>
                    <a:pt x="13" y="14"/>
                  </a:lnTo>
                  <a:lnTo>
                    <a:pt x="16" y="14"/>
                  </a:lnTo>
                  <a:lnTo>
                    <a:pt x="18" y="13"/>
                  </a:lnTo>
                  <a:lnTo>
                    <a:pt x="20" y="12"/>
                  </a:lnTo>
                  <a:lnTo>
                    <a:pt x="25" y="7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54" y="1"/>
                  </a:lnTo>
                  <a:lnTo>
                    <a:pt x="61" y="2"/>
                  </a:lnTo>
                  <a:lnTo>
                    <a:pt x="70" y="3"/>
                  </a:lnTo>
                  <a:lnTo>
                    <a:pt x="78" y="6"/>
                  </a:lnTo>
                  <a:lnTo>
                    <a:pt x="86" y="10"/>
                  </a:lnTo>
                  <a:lnTo>
                    <a:pt x="93" y="13"/>
                  </a:lnTo>
                  <a:lnTo>
                    <a:pt x="101" y="18"/>
                  </a:lnTo>
                  <a:lnTo>
                    <a:pt x="107" y="22"/>
                  </a:lnTo>
                  <a:lnTo>
                    <a:pt x="112" y="28"/>
                  </a:lnTo>
                  <a:lnTo>
                    <a:pt x="117" y="34"/>
                  </a:lnTo>
                  <a:lnTo>
                    <a:pt x="121" y="41"/>
                  </a:lnTo>
                  <a:lnTo>
                    <a:pt x="123" y="47"/>
                  </a:lnTo>
                  <a:lnTo>
                    <a:pt x="124" y="55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2" y="68"/>
                  </a:lnTo>
                  <a:lnTo>
                    <a:pt x="120" y="75"/>
                  </a:lnTo>
                  <a:lnTo>
                    <a:pt x="116" y="80"/>
                  </a:lnTo>
                  <a:lnTo>
                    <a:pt x="110" y="86"/>
                  </a:lnTo>
                  <a:lnTo>
                    <a:pt x="104" y="91"/>
                  </a:lnTo>
                  <a:lnTo>
                    <a:pt x="97" y="96"/>
                  </a:lnTo>
                  <a:lnTo>
                    <a:pt x="90" y="100"/>
                  </a:lnTo>
                  <a:lnTo>
                    <a:pt x="81" y="103"/>
                  </a:lnTo>
                  <a:lnTo>
                    <a:pt x="73" y="106"/>
                  </a:lnTo>
                  <a:lnTo>
                    <a:pt x="64" y="107"/>
                  </a:lnTo>
                  <a:lnTo>
                    <a:pt x="56" y="108"/>
                  </a:lnTo>
                  <a:lnTo>
                    <a:pt x="47" y="107"/>
                  </a:lnTo>
                  <a:lnTo>
                    <a:pt x="40" y="106"/>
                  </a:lnTo>
                  <a:lnTo>
                    <a:pt x="32" y="103"/>
                  </a:lnTo>
                  <a:lnTo>
                    <a:pt x="25" y="100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11" y="83"/>
                  </a:lnTo>
                  <a:lnTo>
                    <a:pt x="5" y="74"/>
                  </a:lnTo>
                  <a:lnTo>
                    <a:pt x="2" y="64"/>
                  </a:lnTo>
                  <a:lnTo>
                    <a:pt x="0" y="55"/>
                  </a:lnTo>
                  <a:lnTo>
                    <a:pt x="1" y="45"/>
                  </a:lnTo>
                  <a:lnTo>
                    <a:pt x="3" y="34"/>
                  </a:lnTo>
                  <a:lnTo>
                    <a:pt x="6" y="23"/>
                  </a:lnTo>
                  <a:lnTo>
                    <a:pt x="11" y="13"/>
                  </a:lnTo>
                  <a:lnTo>
                    <a:pt x="11" y="13"/>
                  </a:lnTo>
                  <a:close/>
                  <a:moveTo>
                    <a:pt x="58" y="87"/>
                  </a:moveTo>
                  <a:lnTo>
                    <a:pt x="58" y="87"/>
                  </a:lnTo>
                  <a:lnTo>
                    <a:pt x="66" y="86"/>
                  </a:lnTo>
                  <a:lnTo>
                    <a:pt x="74" y="83"/>
                  </a:lnTo>
                  <a:lnTo>
                    <a:pt x="80" y="79"/>
                  </a:lnTo>
                  <a:lnTo>
                    <a:pt x="85" y="75"/>
                  </a:lnTo>
                  <a:lnTo>
                    <a:pt x="89" y="70"/>
                  </a:lnTo>
                  <a:lnTo>
                    <a:pt x="91" y="64"/>
                  </a:lnTo>
                  <a:lnTo>
                    <a:pt x="92" y="59"/>
                  </a:lnTo>
                  <a:lnTo>
                    <a:pt x="92" y="52"/>
                  </a:lnTo>
                  <a:lnTo>
                    <a:pt x="90" y="47"/>
                  </a:lnTo>
                  <a:lnTo>
                    <a:pt x="88" y="42"/>
                  </a:lnTo>
                  <a:lnTo>
                    <a:pt x="84" y="36"/>
                  </a:lnTo>
                  <a:lnTo>
                    <a:pt x="79" y="32"/>
                  </a:lnTo>
                  <a:lnTo>
                    <a:pt x="74" y="29"/>
                  </a:lnTo>
                  <a:lnTo>
                    <a:pt x="66" y="27"/>
                  </a:lnTo>
                  <a:lnTo>
                    <a:pt x="59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3" y="30"/>
                  </a:lnTo>
                  <a:lnTo>
                    <a:pt x="37" y="33"/>
                  </a:lnTo>
                  <a:lnTo>
                    <a:pt x="33" y="37"/>
                  </a:lnTo>
                  <a:lnTo>
                    <a:pt x="30" y="42"/>
                  </a:lnTo>
                  <a:lnTo>
                    <a:pt x="28" y="46"/>
                  </a:lnTo>
                  <a:lnTo>
                    <a:pt x="27" y="51"/>
                  </a:lnTo>
                  <a:lnTo>
                    <a:pt x="27" y="57"/>
                  </a:lnTo>
                  <a:lnTo>
                    <a:pt x="28" y="62"/>
                  </a:lnTo>
                  <a:lnTo>
                    <a:pt x="30" y="66"/>
                  </a:lnTo>
                  <a:lnTo>
                    <a:pt x="32" y="71"/>
                  </a:lnTo>
                  <a:lnTo>
                    <a:pt x="35" y="75"/>
                  </a:lnTo>
                  <a:lnTo>
                    <a:pt x="39" y="79"/>
                  </a:lnTo>
                  <a:lnTo>
                    <a:pt x="43" y="82"/>
                  </a:lnTo>
                  <a:lnTo>
                    <a:pt x="48" y="85"/>
                  </a:lnTo>
                  <a:lnTo>
                    <a:pt x="52" y="86"/>
                  </a:lnTo>
                  <a:lnTo>
                    <a:pt x="58" y="87"/>
                  </a:lnTo>
                  <a:lnTo>
                    <a:pt x="58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30" name="Freeform 168"/>
            <p:cNvSpPr>
              <a:spLocks noEditPoints="1"/>
            </p:cNvSpPr>
            <p:nvPr/>
          </p:nvSpPr>
          <p:spPr bwMode="auto">
            <a:xfrm>
              <a:off x="2105026" y="2144713"/>
              <a:ext cx="941388" cy="1106488"/>
            </a:xfrm>
            <a:custGeom>
              <a:avLst/>
              <a:gdLst/>
              <a:ahLst/>
              <a:cxnLst>
                <a:cxn ang="0">
                  <a:pos x="67" y="2002"/>
                </a:cxn>
                <a:cxn ang="0">
                  <a:pos x="421" y="1636"/>
                </a:cxn>
                <a:cxn ang="0">
                  <a:pos x="63" y="638"/>
                </a:cxn>
                <a:cxn ang="0">
                  <a:pos x="1053" y="22"/>
                </a:cxn>
                <a:cxn ang="0">
                  <a:pos x="1776" y="538"/>
                </a:cxn>
                <a:cxn ang="0">
                  <a:pos x="1375" y="898"/>
                </a:cxn>
                <a:cxn ang="0">
                  <a:pos x="826" y="761"/>
                </a:cxn>
                <a:cxn ang="0">
                  <a:pos x="290" y="959"/>
                </a:cxn>
                <a:cxn ang="0">
                  <a:pos x="765" y="1727"/>
                </a:cxn>
                <a:cxn ang="0">
                  <a:pos x="638" y="986"/>
                </a:cxn>
                <a:cxn ang="0">
                  <a:pos x="960" y="1183"/>
                </a:cxn>
                <a:cxn ang="0">
                  <a:pos x="1204" y="1031"/>
                </a:cxn>
                <a:cxn ang="0">
                  <a:pos x="1232" y="1305"/>
                </a:cxn>
                <a:cxn ang="0">
                  <a:pos x="26" y="764"/>
                </a:cxn>
                <a:cxn ang="0">
                  <a:pos x="109" y="651"/>
                </a:cxn>
                <a:cxn ang="0">
                  <a:pos x="996" y="67"/>
                </a:cxn>
                <a:cxn ang="0">
                  <a:pos x="1412" y="259"/>
                </a:cxn>
                <a:cxn ang="0">
                  <a:pos x="866" y="650"/>
                </a:cxn>
                <a:cxn ang="0">
                  <a:pos x="1693" y="433"/>
                </a:cxn>
                <a:cxn ang="0">
                  <a:pos x="919" y="332"/>
                </a:cxn>
                <a:cxn ang="0">
                  <a:pos x="204" y="642"/>
                </a:cxn>
                <a:cxn ang="0">
                  <a:pos x="942" y="387"/>
                </a:cxn>
                <a:cxn ang="0">
                  <a:pos x="419" y="563"/>
                </a:cxn>
                <a:cxn ang="0">
                  <a:pos x="1737" y="562"/>
                </a:cxn>
                <a:cxn ang="0">
                  <a:pos x="881" y="477"/>
                </a:cxn>
                <a:cxn ang="0">
                  <a:pos x="342" y="732"/>
                </a:cxn>
                <a:cxn ang="0">
                  <a:pos x="1381" y="500"/>
                </a:cxn>
                <a:cxn ang="0">
                  <a:pos x="1324" y="691"/>
                </a:cxn>
                <a:cxn ang="0">
                  <a:pos x="1201" y="668"/>
                </a:cxn>
                <a:cxn ang="0">
                  <a:pos x="1480" y="799"/>
                </a:cxn>
                <a:cxn ang="0">
                  <a:pos x="1387" y="676"/>
                </a:cxn>
                <a:cxn ang="0">
                  <a:pos x="856" y="893"/>
                </a:cxn>
                <a:cxn ang="0">
                  <a:pos x="600" y="1612"/>
                </a:cxn>
                <a:cxn ang="0">
                  <a:pos x="192" y="860"/>
                </a:cxn>
                <a:cxn ang="0">
                  <a:pos x="107" y="930"/>
                </a:cxn>
                <a:cxn ang="0">
                  <a:pos x="419" y="1514"/>
                </a:cxn>
                <a:cxn ang="0">
                  <a:pos x="155" y="872"/>
                </a:cxn>
                <a:cxn ang="0">
                  <a:pos x="714" y="917"/>
                </a:cxn>
                <a:cxn ang="0">
                  <a:pos x="954" y="1417"/>
                </a:cxn>
                <a:cxn ang="0">
                  <a:pos x="920" y="1339"/>
                </a:cxn>
                <a:cxn ang="0">
                  <a:pos x="889" y="1232"/>
                </a:cxn>
                <a:cxn ang="0">
                  <a:pos x="824" y="1188"/>
                </a:cxn>
                <a:cxn ang="0">
                  <a:pos x="813" y="1092"/>
                </a:cxn>
                <a:cxn ang="0">
                  <a:pos x="744" y="1053"/>
                </a:cxn>
                <a:cxn ang="0">
                  <a:pos x="1226" y="1052"/>
                </a:cxn>
                <a:cxn ang="0">
                  <a:pos x="1064" y="1140"/>
                </a:cxn>
                <a:cxn ang="0">
                  <a:pos x="1236" y="1093"/>
                </a:cxn>
                <a:cxn ang="0">
                  <a:pos x="1053" y="1427"/>
                </a:cxn>
                <a:cxn ang="0">
                  <a:pos x="1059" y="1288"/>
                </a:cxn>
                <a:cxn ang="0">
                  <a:pos x="1146" y="1237"/>
                </a:cxn>
                <a:cxn ang="0">
                  <a:pos x="1176" y="1487"/>
                </a:cxn>
                <a:cxn ang="0">
                  <a:pos x="1169" y="1592"/>
                </a:cxn>
                <a:cxn ang="0">
                  <a:pos x="875" y="1631"/>
                </a:cxn>
                <a:cxn ang="0">
                  <a:pos x="976" y="1609"/>
                </a:cxn>
                <a:cxn ang="0">
                  <a:pos x="1080" y="1660"/>
                </a:cxn>
                <a:cxn ang="0">
                  <a:pos x="1154" y="1732"/>
                </a:cxn>
                <a:cxn ang="0">
                  <a:pos x="389" y="1680"/>
                </a:cxn>
                <a:cxn ang="0">
                  <a:pos x="610" y="1703"/>
                </a:cxn>
                <a:cxn ang="0">
                  <a:pos x="363" y="1738"/>
                </a:cxn>
                <a:cxn ang="0">
                  <a:pos x="228" y="1794"/>
                </a:cxn>
                <a:cxn ang="0">
                  <a:pos x="690" y="2061"/>
                </a:cxn>
                <a:cxn ang="0">
                  <a:pos x="639" y="1847"/>
                </a:cxn>
              </a:cxnLst>
              <a:rect l="0" t="0" r="r" b="b"/>
              <a:pathLst>
                <a:path w="1779" h="2091">
                  <a:moveTo>
                    <a:pt x="968" y="1829"/>
                  </a:moveTo>
                  <a:lnTo>
                    <a:pt x="968" y="1829"/>
                  </a:lnTo>
                  <a:lnTo>
                    <a:pt x="974" y="1838"/>
                  </a:lnTo>
                  <a:lnTo>
                    <a:pt x="981" y="1844"/>
                  </a:lnTo>
                  <a:lnTo>
                    <a:pt x="998" y="1859"/>
                  </a:lnTo>
                  <a:lnTo>
                    <a:pt x="1015" y="1873"/>
                  </a:lnTo>
                  <a:lnTo>
                    <a:pt x="1031" y="1888"/>
                  </a:lnTo>
                  <a:lnTo>
                    <a:pt x="1038" y="1897"/>
                  </a:lnTo>
                  <a:lnTo>
                    <a:pt x="1045" y="1904"/>
                  </a:lnTo>
                  <a:lnTo>
                    <a:pt x="1051" y="1914"/>
                  </a:lnTo>
                  <a:lnTo>
                    <a:pt x="1056" y="1923"/>
                  </a:lnTo>
                  <a:lnTo>
                    <a:pt x="1060" y="1933"/>
                  </a:lnTo>
                  <a:lnTo>
                    <a:pt x="1063" y="1944"/>
                  </a:lnTo>
                  <a:lnTo>
                    <a:pt x="1064" y="1955"/>
                  </a:lnTo>
                  <a:lnTo>
                    <a:pt x="1063" y="1968"/>
                  </a:lnTo>
                  <a:lnTo>
                    <a:pt x="1063" y="1968"/>
                  </a:lnTo>
                  <a:lnTo>
                    <a:pt x="1031" y="1986"/>
                  </a:lnTo>
                  <a:lnTo>
                    <a:pt x="996" y="2002"/>
                  </a:lnTo>
                  <a:lnTo>
                    <a:pt x="962" y="2018"/>
                  </a:lnTo>
                  <a:lnTo>
                    <a:pt x="927" y="2033"/>
                  </a:lnTo>
                  <a:lnTo>
                    <a:pt x="889" y="2046"/>
                  </a:lnTo>
                  <a:lnTo>
                    <a:pt x="851" y="2058"/>
                  </a:lnTo>
                  <a:lnTo>
                    <a:pt x="810" y="2067"/>
                  </a:lnTo>
                  <a:lnTo>
                    <a:pt x="768" y="2076"/>
                  </a:lnTo>
                  <a:lnTo>
                    <a:pt x="768" y="2076"/>
                  </a:lnTo>
                  <a:lnTo>
                    <a:pt x="684" y="2083"/>
                  </a:lnTo>
                  <a:lnTo>
                    <a:pt x="642" y="2086"/>
                  </a:lnTo>
                  <a:lnTo>
                    <a:pt x="599" y="2089"/>
                  </a:lnTo>
                  <a:lnTo>
                    <a:pt x="557" y="2091"/>
                  </a:lnTo>
                  <a:lnTo>
                    <a:pt x="515" y="2091"/>
                  </a:lnTo>
                  <a:lnTo>
                    <a:pt x="473" y="2091"/>
                  </a:lnTo>
                  <a:lnTo>
                    <a:pt x="431" y="2090"/>
                  </a:lnTo>
                  <a:lnTo>
                    <a:pt x="390" y="2086"/>
                  </a:lnTo>
                  <a:lnTo>
                    <a:pt x="349" y="2083"/>
                  </a:lnTo>
                  <a:lnTo>
                    <a:pt x="309" y="2078"/>
                  </a:lnTo>
                  <a:lnTo>
                    <a:pt x="268" y="2070"/>
                  </a:lnTo>
                  <a:lnTo>
                    <a:pt x="230" y="2062"/>
                  </a:lnTo>
                  <a:lnTo>
                    <a:pt x="191" y="2051"/>
                  </a:lnTo>
                  <a:lnTo>
                    <a:pt x="153" y="2038"/>
                  </a:lnTo>
                  <a:lnTo>
                    <a:pt x="116" y="2024"/>
                  </a:lnTo>
                  <a:lnTo>
                    <a:pt x="116" y="2024"/>
                  </a:lnTo>
                  <a:lnTo>
                    <a:pt x="109" y="2023"/>
                  </a:lnTo>
                  <a:lnTo>
                    <a:pt x="101" y="2021"/>
                  </a:lnTo>
                  <a:lnTo>
                    <a:pt x="95" y="2019"/>
                  </a:lnTo>
                  <a:lnTo>
                    <a:pt x="88" y="2016"/>
                  </a:lnTo>
                  <a:lnTo>
                    <a:pt x="78" y="2009"/>
                  </a:lnTo>
                  <a:lnTo>
                    <a:pt x="67" y="2002"/>
                  </a:lnTo>
                  <a:lnTo>
                    <a:pt x="48" y="1986"/>
                  </a:lnTo>
                  <a:lnTo>
                    <a:pt x="37" y="1978"/>
                  </a:lnTo>
                  <a:lnTo>
                    <a:pt x="25" y="1973"/>
                  </a:lnTo>
                  <a:lnTo>
                    <a:pt x="25" y="1973"/>
                  </a:lnTo>
                  <a:lnTo>
                    <a:pt x="22" y="1965"/>
                  </a:lnTo>
                  <a:lnTo>
                    <a:pt x="21" y="1958"/>
                  </a:lnTo>
                  <a:lnTo>
                    <a:pt x="21" y="1952"/>
                  </a:lnTo>
                  <a:lnTo>
                    <a:pt x="22" y="1945"/>
                  </a:lnTo>
                  <a:lnTo>
                    <a:pt x="24" y="1938"/>
                  </a:lnTo>
                  <a:lnTo>
                    <a:pt x="27" y="1931"/>
                  </a:lnTo>
                  <a:lnTo>
                    <a:pt x="32" y="1926"/>
                  </a:lnTo>
                  <a:lnTo>
                    <a:pt x="37" y="1919"/>
                  </a:lnTo>
                  <a:lnTo>
                    <a:pt x="48" y="1907"/>
                  </a:lnTo>
                  <a:lnTo>
                    <a:pt x="61" y="1895"/>
                  </a:lnTo>
                  <a:lnTo>
                    <a:pt x="72" y="1883"/>
                  </a:lnTo>
                  <a:lnTo>
                    <a:pt x="84" y="1871"/>
                  </a:lnTo>
                  <a:lnTo>
                    <a:pt x="84" y="1871"/>
                  </a:lnTo>
                  <a:lnTo>
                    <a:pt x="96" y="1858"/>
                  </a:lnTo>
                  <a:lnTo>
                    <a:pt x="108" y="1846"/>
                  </a:lnTo>
                  <a:lnTo>
                    <a:pt x="122" y="1833"/>
                  </a:lnTo>
                  <a:lnTo>
                    <a:pt x="139" y="1820"/>
                  </a:lnTo>
                  <a:lnTo>
                    <a:pt x="139" y="1820"/>
                  </a:lnTo>
                  <a:lnTo>
                    <a:pt x="170" y="1799"/>
                  </a:lnTo>
                  <a:lnTo>
                    <a:pt x="205" y="1780"/>
                  </a:lnTo>
                  <a:lnTo>
                    <a:pt x="241" y="1762"/>
                  </a:lnTo>
                  <a:lnTo>
                    <a:pt x="276" y="1746"/>
                  </a:lnTo>
                  <a:lnTo>
                    <a:pt x="276" y="1746"/>
                  </a:lnTo>
                  <a:lnTo>
                    <a:pt x="284" y="1744"/>
                  </a:lnTo>
                  <a:lnTo>
                    <a:pt x="294" y="1742"/>
                  </a:lnTo>
                  <a:lnTo>
                    <a:pt x="303" y="1740"/>
                  </a:lnTo>
                  <a:lnTo>
                    <a:pt x="310" y="1736"/>
                  </a:lnTo>
                  <a:lnTo>
                    <a:pt x="310" y="1736"/>
                  </a:lnTo>
                  <a:lnTo>
                    <a:pt x="319" y="1731"/>
                  </a:lnTo>
                  <a:lnTo>
                    <a:pt x="326" y="1726"/>
                  </a:lnTo>
                  <a:lnTo>
                    <a:pt x="334" y="1721"/>
                  </a:lnTo>
                  <a:lnTo>
                    <a:pt x="338" y="1720"/>
                  </a:lnTo>
                  <a:lnTo>
                    <a:pt x="342" y="1719"/>
                  </a:lnTo>
                  <a:lnTo>
                    <a:pt x="342" y="1719"/>
                  </a:lnTo>
                  <a:lnTo>
                    <a:pt x="343" y="1711"/>
                  </a:lnTo>
                  <a:lnTo>
                    <a:pt x="345" y="1703"/>
                  </a:lnTo>
                  <a:lnTo>
                    <a:pt x="351" y="1689"/>
                  </a:lnTo>
                  <a:lnTo>
                    <a:pt x="358" y="1676"/>
                  </a:lnTo>
                  <a:lnTo>
                    <a:pt x="368" y="1666"/>
                  </a:lnTo>
                  <a:lnTo>
                    <a:pt x="379" y="1656"/>
                  </a:lnTo>
                  <a:lnTo>
                    <a:pt x="392" y="1649"/>
                  </a:lnTo>
                  <a:lnTo>
                    <a:pt x="405" y="1641"/>
                  </a:lnTo>
                  <a:lnTo>
                    <a:pt x="421" y="1636"/>
                  </a:lnTo>
                  <a:lnTo>
                    <a:pt x="421" y="1636"/>
                  </a:lnTo>
                  <a:lnTo>
                    <a:pt x="397" y="1578"/>
                  </a:lnTo>
                  <a:lnTo>
                    <a:pt x="371" y="1521"/>
                  </a:lnTo>
                  <a:lnTo>
                    <a:pt x="319" y="1407"/>
                  </a:lnTo>
                  <a:lnTo>
                    <a:pt x="263" y="1291"/>
                  </a:lnTo>
                  <a:lnTo>
                    <a:pt x="236" y="1232"/>
                  </a:lnTo>
                  <a:lnTo>
                    <a:pt x="209" y="1173"/>
                  </a:lnTo>
                  <a:lnTo>
                    <a:pt x="209" y="1173"/>
                  </a:lnTo>
                  <a:lnTo>
                    <a:pt x="197" y="1144"/>
                  </a:lnTo>
                  <a:lnTo>
                    <a:pt x="183" y="1115"/>
                  </a:lnTo>
                  <a:lnTo>
                    <a:pt x="153" y="1059"/>
                  </a:lnTo>
                  <a:lnTo>
                    <a:pt x="123" y="1002"/>
                  </a:lnTo>
                  <a:lnTo>
                    <a:pt x="94" y="944"/>
                  </a:lnTo>
                  <a:lnTo>
                    <a:pt x="94" y="944"/>
                  </a:lnTo>
                  <a:lnTo>
                    <a:pt x="83" y="920"/>
                  </a:lnTo>
                  <a:lnTo>
                    <a:pt x="72" y="897"/>
                  </a:lnTo>
                  <a:lnTo>
                    <a:pt x="61" y="873"/>
                  </a:lnTo>
                  <a:lnTo>
                    <a:pt x="54" y="863"/>
                  </a:lnTo>
                  <a:lnTo>
                    <a:pt x="48" y="853"/>
                  </a:lnTo>
                  <a:lnTo>
                    <a:pt x="48" y="853"/>
                  </a:lnTo>
                  <a:lnTo>
                    <a:pt x="44" y="848"/>
                  </a:lnTo>
                  <a:lnTo>
                    <a:pt x="40" y="841"/>
                  </a:lnTo>
                  <a:lnTo>
                    <a:pt x="40" y="841"/>
                  </a:lnTo>
                  <a:lnTo>
                    <a:pt x="35" y="835"/>
                  </a:lnTo>
                  <a:lnTo>
                    <a:pt x="29" y="828"/>
                  </a:lnTo>
                  <a:lnTo>
                    <a:pt x="22" y="822"/>
                  </a:lnTo>
                  <a:lnTo>
                    <a:pt x="18" y="817"/>
                  </a:lnTo>
                  <a:lnTo>
                    <a:pt x="18" y="817"/>
                  </a:lnTo>
                  <a:lnTo>
                    <a:pt x="16" y="810"/>
                  </a:lnTo>
                  <a:lnTo>
                    <a:pt x="14" y="802"/>
                  </a:lnTo>
                  <a:lnTo>
                    <a:pt x="8" y="780"/>
                  </a:lnTo>
                  <a:lnTo>
                    <a:pt x="8" y="780"/>
                  </a:lnTo>
                  <a:lnTo>
                    <a:pt x="5" y="766"/>
                  </a:lnTo>
                  <a:lnTo>
                    <a:pt x="2" y="754"/>
                  </a:lnTo>
                  <a:lnTo>
                    <a:pt x="0" y="742"/>
                  </a:lnTo>
                  <a:lnTo>
                    <a:pt x="0" y="730"/>
                  </a:lnTo>
                  <a:lnTo>
                    <a:pt x="1" y="717"/>
                  </a:lnTo>
                  <a:lnTo>
                    <a:pt x="3" y="705"/>
                  </a:lnTo>
                  <a:lnTo>
                    <a:pt x="7" y="692"/>
                  </a:lnTo>
                  <a:lnTo>
                    <a:pt x="12" y="678"/>
                  </a:lnTo>
                  <a:lnTo>
                    <a:pt x="12" y="678"/>
                  </a:lnTo>
                  <a:lnTo>
                    <a:pt x="20" y="671"/>
                  </a:lnTo>
                  <a:lnTo>
                    <a:pt x="27" y="665"/>
                  </a:lnTo>
                  <a:lnTo>
                    <a:pt x="34" y="657"/>
                  </a:lnTo>
                  <a:lnTo>
                    <a:pt x="40" y="650"/>
                  </a:lnTo>
                  <a:lnTo>
                    <a:pt x="40" y="650"/>
                  </a:lnTo>
                  <a:lnTo>
                    <a:pt x="63" y="638"/>
                  </a:lnTo>
                  <a:lnTo>
                    <a:pt x="87" y="629"/>
                  </a:lnTo>
                  <a:lnTo>
                    <a:pt x="111" y="622"/>
                  </a:lnTo>
                  <a:lnTo>
                    <a:pt x="136" y="615"/>
                  </a:lnTo>
                  <a:lnTo>
                    <a:pt x="136" y="615"/>
                  </a:lnTo>
                  <a:lnTo>
                    <a:pt x="144" y="617"/>
                  </a:lnTo>
                  <a:lnTo>
                    <a:pt x="153" y="618"/>
                  </a:lnTo>
                  <a:lnTo>
                    <a:pt x="160" y="620"/>
                  </a:lnTo>
                  <a:lnTo>
                    <a:pt x="168" y="623"/>
                  </a:lnTo>
                  <a:lnTo>
                    <a:pt x="168" y="623"/>
                  </a:lnTo>
                  <a:lnTo>
                    <a:pt x="192" y="607"/>
                  </a:lnTo>
                  <a:lnTo>
                    <a:pt x="217" y="592"/>
                  </a:lnTo>
                  <a:lnTo>
                    <a:pt x="242" y="579"/>
                  </a:lnTo>
                  <a:lnTo>
                    <a:pt x="265" y="566"/>
                  </a:lnTo>
                  <a:lnTo>
                    <a:pt x="291" y="554"/>
                  </a:lnTo>
                  <a:lnTo>
                    <a:pt x="317" y="542"/>
                  </a:lnTo>
                  <a:lnTo>
                    <a:pt x="372" y="519"/>
                  </a:lnTo>
                  <a:lnTo>
                    <a:pt x="372" y="519"/>
                  </a:lnTo>
                  <a:lnTo>
                    <a:pt x="406" y="502"/>
                  </a:lnTo>
                  <a:lnTo>
                    <a:pt x="441" y="485"/>
                  </a:lnTo>
                  <a:lnTo>
                    <a:pt x="511" y="453"/>
                  </a:lnTo>
                  <a:lnTo>
                    <a:pt x="583" y="420"/>
                  </a:lnTo>
                  <a:lnTo>
                    <a:pt x="655" y="389"/>
                  </a:lnTo>
                  <a:lnTo>
                    <a:pt x="726" y="358"/>
                  </a:lnTo>
                  <a:lnTo>
                    <a:pt x="761" y="341"/>
                  </a:lnTo>
                  <a:lnTo>
                    <a:pt x="796" y="325"/>
                  </a:lnTo>
                  <a:lnTo>
                    <a:pt x="829" y="308"/>
                  </a:lnTo>
                  <a:lnTo>
                    <a:pt x="864" y="290"/>
                  </a:lnTo>
                  <a:lnTo>
                    <a:pt x="896" y="270"/>
                  </a:lnTo>
                  <a:lnTo>
                    <a:pt x="928" y="251"/>
                  </a:lnTo>
                  <a:lnTo>
                    <a:pt x="928" y="251"/>
                  </a:lnTo>
                  <a:lnTo>
                    <a:pt x="928" y="230"/>
                  </a:lnTo>
                  <a:lnTo>
                    <a:pt x="926" y="207"/>
                  </a:lnTo>
                  <a:lnTo>
                    <a:pt x="924" y="161"/>
                  </a:lnTo>
                  <a:lnTo>
                    <a:pt x="923" y="139"/>
                  </a:lnTo>
                  <a:lnTo>
                    <a:pt x="924" y="117"/>
                  </a:lnTo>
                  <a:lnTo>
                    <a:pt x="926" y="97"/>
                  </a:lnTo>
                  <a:lnTo>
                    <a:pt x="928" y="87"/>
                  </a:lnTo>
                  <a:lnTo>
                    <a:pt x="930" y="79"/>
                  </a:lnTo>
                  <a:lnTo>
                    <a:pt x="930" y="79"/>
                  </a:lnTo>
                  <a:lnTo>
                    <a:pt x="938" y="72"/>
                  </a:lnTo>
                  <a:lnTo>
                    <a:pt x="946" y="66"/>
                  </a:lnTo>
                  <a:lnTo>
                    <a:pt x="955" y="60"/>
                  </a:lnTo>
                  <a:lnTo>
                    <a:pt x="964" y="54"/>
                  </a:lnTo>
                  <a:lnTo>
                    <a:pt x="985" y="45"/>
                  </a:lnTo>
                  <a:lnTo>
                    <a:pt x="1007" y="36"/>
                  </a:lnTo>
                  <a:lnTo>
                    <a:pt x="1031" y="29"/>
                  </a:lnTo>
                  <a:lnTo>
                    <a:pt x="1053" y="22"/>
                  </a:lnTo>
                  <a:lnTo>
                    <a:pt x="1095" y="10"/>
                  </a:lnTo>
                  <a:lnTo>
                    <a:pt x="1095" y="10"/>
                  </a:lnTo>
                  <a:lnTo>
                    <a:pt x="1111" y="6"/>
                  </a:lnTo>
                  <a:lnTo>
                    <a:pt x="1126" y="3"/>
                  </a:lnTo>
                  <a:lnTo>
                    <a:pt x="1141" y="1"/>
                  </a:lnTo>
                  <a:lnTo>
                    <a:pt x="1155" y="0"/>
                  </a:lnTo>
                  <a:lnTo>
                    <a:pt x="1170" y="2"/>
                  </a:lnTo>
                  <a:lnTo>
                    <a:pt x="1184" y="4"/>
                  </a:lnTo>
                  <a:lnTo>
                    <a:pt x="1199" y="9"/>
                  </a:lnTo>
                  <a:lnTo>
                    <a:pt x="1213" y="17"/>
                  </a:lnTo>
                  <a:lnTo>
                    <a:pt x="1213" y="17"/>
                  </a:lnTo>
                  <a:lnTo>
                    <a:pt x="1233" y="40"/>
                  </a:lnTo>
                  <a:lnTo>
                    <a:pt x="1252" y="65"/>
                  </a:lnTo>
                  <a:lnTo>
                    <a:pt x="1290" y="114"/>
                  </a:lnTo>
                  <a:lnTo>
                    <a:pt x="1325" y="166"/>
                  </a:lnTo>
                  <a:lnTo>
                    <a:pt x="1360" y="217"/>
                  </a:lnTo>
                  <a:lnTo>
                    <a:pt x="1360" y="217"/>
                  </a:lnTo>
                  <a:lnTo>
                    <a:pt x="1383" y="224"/>
                  </a:lnTo>
                  <a:lnTo>
                    <a:pt x="1405" y="232"/>
                  </a:lnTo>
                  <a:lnTo>
                    <a:pt x="1451" y="244"/>
                  </a:lnTo>
                  <a:lnTo>
                    <a:pt x="1474" y="249"/>
                  </a:lnTo>
                  <a:lnTo>
                    <a:pt x="1496" y="256"/>
                  </a:lnTo>
                  <a:lnTo>
                    <a:pt x="1519" y="262"/>
                  </a:lnTo>
                  <a:lnTo>
                    <a:pt x="1540" y="270"/>
                  </a:lnTo>
                  <a:lnTo>
                    <a:pt x="1540" y="270"/>
                  </a:lnTo>
                  <a:lnTo>
                    <a:pt x="1545" y="273"/>
                  </a:lnTo>
                  <a:lnTo>
                    <a:pt x="1549" y="276"/>
                  </a:lnTo>
                  <a:lnTo>
                    <a:pt x="1557" y="282"/>
                  </a:lnTo>
                  <a:lnTo>
                    <a:pt x="1566" y="290"/>
                  </a:lnTo>
                  <a:lnTo>
                    <a:pt x="1575" y="295"/>
                  </a:lnTo>
                  <a:lnTo>
                    <a:pt x="1575" y="295"/>
                  </a:lnTo>
                  <a:lnTo>
                    <a:pt x="1590" y="303"/>
                  </a:lnTo>
                  <a:lnTo>
                    <a:pt x="1604" y="310"/>
                  </a:lnTo>
                  <a:lnTo>
                    <a:pt x="1631" y="327"/>
                  </a:lnTo>
                  <a:lnTo>
                    <a:pt x="1658" y="347"/>
                  </a:lnTo>
                  <a:lnTo>
                    <a:pt x="1684" y="367"/>
                  </a:lnTo>
                  <a:lnTo>
                    <a:pt x="1710" y="388"/>
                  </a:lnTo>
                  <a:lnTo>
                    <a:pt x="1733" y="411"/>
                  </a:lnTo>
                  <a:lnTo>
                    <a:pt x="1779" y="455"/>
                  </a:lnTo>
                  <a:lnTo>
                    <a:pt x="1779" y="455"/>
                  </a:lnTo>
                  <a:lnTo>
                    <a:pt x="1777" y="463"/>
                  </a:lnTo>
                  <a:lnTo>
                    <a:pt x="1776" y="473"/>
                  </a:lnTo>
                  <a:lnTo>
                    <a:pt x="1778" y="494"/>
                  </a:lnTo>
                  <a:lnTo>
                    <a:pt x="1778" y="505"/>
                  </a:lnTo>
                  <a:lnTo>
                    <a:pt x="1779" y="517"/>
                  </a:lnTo>
                  <a:lnTo>
                    <a:pt x="1778" y="527"/>
                  </a:lnTo>
                  <a:lnTo>
                    <a:pt x="1776" y="538"/>
                  </a:lnTo>
                  <a:lnTo>
                    <a:pt x="1776" y="538"/>
                  </a:lnTo>
                  <a:lnTo>
                    <a:pt x="1774" y="547"/>
                  </a:lnTo>
                  <a:lnTo>
                    <a:pt x="1771" y="555"/>
                  </a:lnTo>
                  <a:lnTo>
                    <a:pt x="1762" y="571"/>
                  </a:lnTo>
                  <a:lnTo>
                    <a:pt x="1751" y="587"/>
                  </a:lnTo>
                  <a:lnTo>
                    <a:pt x="1740" y="603"/>
                  </a:lnTo>
                  <a:lnTo>
                    <a:pt x="1727" y="617"/>
                  </a:lnTo>
                  <a:lnTo>
                    <a:pt x="1713" y="632"/>
                  </a:lnTo>
                  <a:lnTo>
                    <a:pt x="1685" y="661"/>
                  </a:lnTo>
                  <a:lnTo>
                    <a:pt x="1685" y="661"/>
                  </a:lnTo>
                  <a:lnTo>
                    <a:pt x="1671" y="676"/>
                  </a:lnTo>
                  <a:lnTo>
                    <a:pt x="1658" y="689"/>
                  </a:lnTo>
                  <a:lnTo>
                    <a:pt x="1644" y="701"/>
                  </a:lnTo>
                  <a:lnTo>
                    <a:pt x="1631" y="712"/>
                  </a:lnTo>
                  <a:lnTo>
                    <a:pt x="1617" y="722"/>
                  </a:lnTo>
                  <a:lnTo>
                    <a:pt x="1602" y="732"/>
                  </a:lnTo>
                  <a:lnTo>
                    <a:pt x="1569" y="752"/>
                  </a:lnTo>
                  <a:lnTo>
                    <a:pt x="1569" y="752"/>
                  </a:lnTo>
                  <a:lnTo>
                    <a:pt x="1554" y="763"/>
                  </a:lnTo>
                  <a:lnTo>
                    <a:pt x="1539" y="773"/>
                  </a:lnTo>
                  <a:lnTo>
                    <a:pt x="1531" y="777"/>
                  </a:lnTo>
                  <a:lnTo>
                    <a:pt x="1522" y="781"/>
                  </a:lnTo>
                  <a:lnTo>
                    <a:pt x="1514" y="784"/>
                  </a:lnTo>
                  <a:lnTo>
                    <a:pt x="1503" y="787"/>
                  </a:lnTo>
                  <a:lnTo>
                    <a:pt x="1503" y="787"/>
                  </a:lnTo>
                  <a:lnTo>
                    <a:pt x="1504" y="797"/>
                  </a:lnTo>
                  <a:lnTo>
                    <a:pt x="1504" y="806"/>
                  </a:lnTo>
                  <a:lnTo>
                    <a:pt x="1503" y="813"/>
                  </a:lnTo>
                  <a:lnTo>
                    <a:pt x="1500" y="821"/>
                  </a:lnTo>
                  <a:lnTo>
                    <a:pt x="1496" y="826"/>
                  </a:lnTo>
                  <a:lnTo>
                    <a:pt x="1492" y="830"/>
                  </a:lnTo>
                  <a:lnTo>
                    <a:pt x="1487" y="834"/>
                  </a:lnTo>
                  <a:lnTo>
                    <a:pt x="1481" y="836"/>
                  </a:lnTo>
                  <a:lnTo>
                    <a:pt x="1475" y="838"/>
                  </a:lnTo>
                  <a:lnTo>
                    <a:pt x="1468" y="839"/>
                  </a:lnTo>
                  <a:lnTo>
                    <a:pt x="1460" y="839"/>
                  </a:lnTo>
                  <a:lnTo>
                    <a:pt x="1451" y="839"/>
                  </a:lnTo>
                  <a:lnTo>
                    <a:pt x="1435" y="836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1" y="840"/>
                  </a:lnTo>
                  <a:lnTo>
                    <a:pt x="1404" y="850"/>
                  </a:lnTo>
                  <a:lnTo>
                    <a:pt x="1395" y="871"/>
                  </a:lnTo>
                  <a:lnTo>
                    <a:pt x="1389" y="881"/>
                  </a:lnTo>
                  <a:lnTo>
                    <a:pt x="1383" y="890"/>
                  </a:lnTo>
                  <a:lnTo>
                    <a:pt x="1380" y="895"/>
                  </a:lnTo>
                  <a:lnTo>
                    <a:pt x="1375" y="898"/>
                  </a:lnTo>
                  <a:lnTo>
                    <a:pt x="1371" y="900"/>
                  </a:lnTo>
                  <a:lnTo>
                    <a:pt x="1366" y="902"/>
                  </a:lnTo>
                  <a:lnTo>
                    <a:pt x="1366" y="902"/>
                  </a:lnTo>
                  <a:lnTo>
                    <a:pt x="1355" y="904"/>
                  </a:lnTo>
                  <a:lnTo>
                    <a:pt x="1345" y="904"/>
                  </a:lnTo>
                  <a:lnTo>
                    <a:pt x="1336" y="902"/>
                  </a:lnTo>
                  <a:lnTo>
                    <a:pt x="1325" y="899"/>
                  </a:lnTo>
                  <a:lnTo>
                    <a:pt x="1305" y="890"/>
                  </a:lnTo>
                  <a:lnTo>
                    <a:pt x="1295" y="886"/>
                  </a:lnTo>
                  <a:lnTo>
                    <a:pt x="1284" y="883"/>
                  </a:lnTo>
                  <a:lnTo>
                    <a:pt x="1284" y="883"/>
                  </a:lnTo>
                  <a:lnTo>
                    <a:pt x="1272" y="884"/>
                  </a:lnTo>
                  <a:lnTo>
                    <a:pt x="1258" y="887"/>
                  </a:lnTo>
                  <a:lnTo>
                    <a:pt x="1245" y="892"/>
                  </a:lnTo>
                  <a:lnTo>
                    <a:pt x="1231" y="897"/>
                  </a:lnTo>
                  <a:lnTo>
                    <a:pt x="1204" y="908"/>
                  </a:lnTo>
                  <a:lnTo>
                    <a:pt x="1190" y="913"/>
                  </a:lnTo>
                  <a:lnTo>
                    <a:pt x="1176" y="917"/>
                  </a:lnTo>
                  <a:lnTo>
                    <a:pt x="1176" y="917"/>
                  </a:lnTo>
                  <a:lnTo>
                    <a:pt x="1171" y="919"/>
                  </a:lnTo>
                  <a:lnTo>
                    <a:pt x="1171" y="919"/>
                  </a:lnTo>
                  <a:lnTo>
                    <a:pt x="1142" y="921"/>
                  </a:lnTo>
                  <a:lnTo>
                    <a:pt x="1111" y="924"/>
                  </a:lnTo>
                  <a:lnTo>
                    <a:pt x="1045" y="929"/>
                  </a:lnTo>
                  <a:lnTo>
                    <a:pt x="1009" y="931"/>
                  </a:lnTo>
                  <a:lnTo>
                    <a:pt x="975" y="933"/>
                  </a:lnTo>
                  <a:lnTo>
                    <a:pt x="939" y="934"/>
                  </a:lnTo>
                  <a:lnTo>
                    <a:pt x="903" y="934"/>
                  </a:lnTo>
                  <a:lnTo>
                    <a:pt x="903" y="934"/>
                  </a:lnTo>
                  <a:lnTo>
                    <a:pt x="896" y="930"/>
                  </a:lnTo>
                  <a:lnTo>
                    <a:pt x="886" y="927"/>
                  </a:lnTo>
                  <a:lnTo>
                    <a:pt x="866" y="923"/>
                  </a:lnTo>
                  <a:lnTo>
                    <a:pt x="856" y="920"/>
                  </a:lnTo>
                  <a:lnTo>
                    <a:pt x="847" y="917"/>
                  </a:lnTo>
                  <a:lnTo>
                    <a:pt x="839" y="913"/>
                  </a:lnTo>
                  <a:lnTo>
                    <a:pt x="835" y="911"/>
                  </a:lnTo>
                  <a:lnTo>
                    <a:pt x="832" y="908"/>
                  </a:lnTo>
                  <a:lnTo>
                    <a:pt x="832" y="908"/>
                  </a:lnTo>
                  <a:lnTo>
                    <a:pt x="830" y="892"/>
                  </a:lnTo>
                  <a:lnTo>
                    <a:pt x="832" y="885"/>
                  </a:lnTo>
                  <a:lnTo>
                    <a:pt x="835" y="878"/>
                  </a:lnTo>
                  <a:lnTo>
                    <a:pt x="835" y="878"/>
                  </a:lnTo>
                  <a:lnTo>
                    <a:pt x="829" y="855"/>
                  </a:lnTo>
                  <a:lnTo>
                    <a:pt x="827" y="832"/>
                  </a:lnTo>
                  <a:lnTo>
                    <a:pt x="825" y="808"/>
                  </a:lnTo>
                  <a:lnTo>
                    <a:pt x="825" y="784"/>
                  </a:lnTo>
                  <a:lnTo>
                    <a:pt x="826" y="761"/>
                  </a:lnTo>
                  <a:lnTo>
                    <a:pt x="828" y="737"/>
                  </a:lnTo>
                  <a:lnTo>
                    <a:pt x="832" y="715"/>
                  </a:lnTo>
                  <a:lnTo>
                    <a:pt x="835" y="691"/>
                  </a:lnTo>
                  <a:lnTo>
                    <a:pt x="839" y="669"/>
                  </a:lnTo>
                  <a:lnTo>
                    <a:pt x="844" y="646"/>
                  </a:lnTo>
                  <a:lnTo>
                    <a:pt x="856" y="602"/>
                  </a:lnTo>
                  <a:lnTo>
                    <a:pt x="870" y="561"/>
                  </a:lnTo>
                  <a:lnTo>
                    <a:pt x="884" y="521"/>
                  </a:lnTo>
                  <a:lnTo>
                    <a:pt x="884" y="521"/>
                  </a:lnTo>
                  <a:lnTo>
                    <a:pt x="879" y="521"/>
                  </a:lnTo>
                  <a:lnTo>
                    <a:pt x="873" y="523"/>
                  </a:lnTo>
                  <a:lnTo>
                    <a:pt x="867" y="525"/>
                  </a:lnTo>
                  <a:lnTo>
                    <a:pt x="862" y="527"/>
                  </a:lnTo>
                  <a:lnTo>
                    <a:pt x="850" y="535"/>
                  </a:lnTo>
                  <a:lnTo>
                    <a:pt x="841" y="544"/>
                  </a:lnTo>
                  <a:lnTo>
                    <a:pt x="841" y="544"/>
                  </a:lnTo>
                  <a:lnTo>
                    <a:pt x="821" y="550"/>
                  </a:lnTo>
                  <a:lnTo>
                    <a:pt x="798" y="557"/>
                  </a:lnTo>
                  <a:lnTo>
                    <a:pt x="777" y="564"/>
                  </a:lnTo>
                  <a:lnTo>
                    <a:pt x="756" y="570"/>
                  </a:lnTo>
                  <a:lnTo>
                    <a:pt x="756" y="570"/>
                  </a:lnTo>
                  <a:lnTo>
                    <a:pt x="727" y="582"/>
                  </a:lnTo>
                  <a:lnTo>
                    <a:pt x="696" y="594"/>
                  </a:lnTo>
                  <a:lnTo>
                    <a:pt x="635" y="620"/>
                  </a:lnTo>
                  <a:lnTo>
                    <a:pt x="572" y="647"/>
                  </a:lnTo>
                  <a:lnTo>
                    <a:pt x="512" y="676"/>
                  </a:lnTo>
                  <a:lnTo>
                    <a:pt x="512" y="676"/>
                  </a:lnTo>
                  <a:lnTo>
                    <a:pt x="485" y="688"/>
                  </a:lnTo>
                  <a:lnTo>
                    <a:pt x="458" y="700"/>
                  </a:lnTo>
                  <a:lnTo>
                    <a:pt x="430" y="711"/>
                  </a:lnTo>
                  <a:lnTo>
                    <a:pt x="404" y="723"/>
                  </a:lnTo>
                  <a:lnTo>
                    <a:pt x="404" y="723"/>
                  </a:lnTo>
                  <a:lnTo>
                    <a:pt x="375" y="737"/>
                  </a:lnTo>
                  <a:lnTo>
                    <a:pt x="348" y="752"/>
                  </a:lnTo>
                  <a:lnTo>
                    <a:pt x="321" y="768"/>
                  </a:lnTo>
                  <a:lnTo>
                    <a:pt x="293" y="784"/>
                  </a:lnTo>
                  <a:lnTo>
                    <a:pt x="293" y="784"/>
                  </a:lnTo>
                  <a:lnTo>
                    <a:pt x="278" y="794"/>
                  </a:lnTo>
                  <a:lnTo>
                    <a:pt x="265" y="804"/>
                  </a:lnTo>
                  <a:lnTo>
                    <a:pt x="253" y="815"/>
                  </a:lnTo>
                  <a:lnTo>
                    <a:pt x="242" y="828"/>
                  </a:lnTo>
                  <a:lnTo>
                    <a:pt x="242" y="828"/>
                  </a:lnTo>
                  <a:lnTo>
                    <a:pt x="248" y="852"/>
                  </a:lnTo>
                  <a:lnTo>
                    <a:pt x="254" y="873"/>
                  </a:lnTo>
                  <a:lnTo>
                    <a:pt x="263" y="896"/>
                  </a:lnTo>
                  <a:lnTo>
                    <a:pt x="271" y="917"/>
                  </a:lnTo>
                  <a:lnTo>
                    <a:pt x="290" y="959"/>
                  </a:lnTo>
                  <a:lnTo>
                    <a:pt x="309" y="1000"/>
                  </a:lnTo>
                  <a:lnTo>
                    <a:pt x="351" y="1082"/>
                  </a:lnTo>
                  <a:lnTo>
                    <a:pt x="371" y="1124"/>
                  </a:lnTo>
                  <a:lnTo>
                    <a:pt x="389" y="1166"/>
                  </a:lnTo>
                  <a:lnTo>
                    <a:pt x="389" y="1166"/>
                  </a:lnTo>
                  <a:lnTo>
                    <a:pt x="404" y="1197"/>
                  </a:lnTo>
                  <a:lnTo>
                    <a:pt x="419" y="1228"/>
                  </a:lnTo>
                  <a:lnTo>
                    <a:pt x="434" y="1260"/>
                  </a:lnTo>
                  <a:lnTo>
                    <a:pt x="450" y="1291"/>
                  </a:lnTo>
                  <a:lnTo>
                    <a:pt x="450" y="1291"/>
                  </a:lnTo>
                  <a:lnTo>
                    <a:pt x="457" y="1301"/>
                  </a:lnTo>
                  <a:lnTo>
                    <a:pt x="462" y="1309"/>
                  </a:lnTo>
                  <a:lnTo>
                    <a:pt x="469" y="1319"/>
                  </a:lnTo>
                  <a:lnTo>
                    <a:pt x="475" y="1328"/>
                  </a:lnTo>
                  <a:lnTo>
                    <a:pt x="475" y="1328"/>
                  </a:lnTo>
                  <a:lnTo>
                    <a:pt x="488" y="1350"/>
                  </a:lnTo>
                  <a:lnTo>
                    <a:pt x="499" y="1371"/>
                  </a:lnTo>
                  <a:lnTo>
                    <a:pt x="521" y="1415"/>
                  </a:lnTo>
                  <a:lnTo>
                    <a:pt x="544" y="1458"/>
                  </a:lnTo>
                  <a:lnTo>
                    <a:pt x="555" y="1479"/>
                  </a:lnTo>
                  <a:lnTo>
                    <a:pt x="569" y="1500"/>
                  </a:lnTo>
                  <a:lnTo>
                    <a:pt x="569" y="1500"/>
                  </a:lnTo>
                  <a:lnTo>
                    <a:pt x="578" y="1516"/>
                  </a:lnTo>
                  <a:lnTo>
                    <a:pt x="586" y="1532"/>
                  </a:lnTo>
                  <a:lnTo>
                    <a:pt x="604" y="1564"/>
                  </a:lnTo>
                  <a:lnTo>
                    <a:pt x="604" y="1564"/>
                  </a:lnTo>
                  <a:lnTo>
                    <a:pt x="610" y="1575"/>
                  </a:lnTo>
                  <a:lnTo>
                    <a:pt x="618" y="1585"/>
                  </a:lnTo>
                  <a:lnTo>
                    <a:pt x="622" y="1591"/>
                  </a:lnTo>
                  <a:lnTo>
                    <a:pt x="624" y="1597"/>
                  </a:lnTo>
                  <a:lnTo>
                    <a:pt x="625" y="1604"/>
                  </a:lnTo>
                  <a:lnTo>
                    <a:pt x="625" y="1611"/>
                  </a:lnTo>
                  <a:lnTo>
                    <a:pt x="625" y="1611"/>
                  </a:lnTo>
                  <a:lnTo>
                    <a:pt x="636" y="1619"/>
                  </a:lnTo>
                  <a:lnTo>
                    <a:pt x="647" y="1626"/>
                  </a:lnTo>
                  <a:lnTo>
                    <a:pt x="670" y="1638"/>
                  </a:lnTo>
                  <a:lnTo>
                    <a:pt x="692" y="1650"/>
                  </a:lnTo>
                  <a:lnTo>
                    <a:pt x="714" y="1660"/>
                  </a:lnTo>
                  <a:lnTo>
                    <a:pt x="724" y="1667"/>
                  </a:lnTo>
                  <a:lnTo>
                    <a:pt x="733" y="1672"/>
                  </a:lnTo>
                  <a:lnTo>
                    <a:pt x="742" y="1680"/>
                  </a:lnTo>
                  <a:lnTo>
                    <a:pt x="749" y="1687"/>
                  </a:lnTo>
                  <a:lnTo>
                    <a:pt x="756" y="1696"/>
                  </a:lnTo>
                  <a:lnTo>
                    <a:pt x="761" y="1704"/>
                  </a:lnTo>
                  <a:lnTo>
                    <a:pt x="764" y="1715"/>
                  </a:lnTo>
                  <a:lnTo>
                    <a:pt x="765" y="1727"/>
                  </a:lnTo>
                  <a:lnTo>
                    <a:pt x="765" y="1727"/>
                  </a:lnTo>
                  <a:lnTo>
                    <a:pt x="778" y="1734"/>
                  </a:lnTo>
                  <a:lnTo>
                    <a:pt x="791" y="1741"/>
                  </a:lnTo>
                  <a:lnTo>
                    <a:pt x="804" y="1746"/>
                  </a:lnTo>
                  <a:lnTo>
                    <a:pt x="817" y="1751"/>
                  </a:lnTo>
                  <a:lnTo>
                    <a:pt x="843" y="1759"/>
                  </a:lnTo>
                  <a:lnTo>
                    <a:pt x="871" y="1766"/>
                  </a:lnTo>
                  <a:lnTo>
                    <a:pt x="871" y="1766"/>
                  </a:lnTo>
                  <a:lnTo>
                    <a:pt x="864" y="1718"/>
                  </a:lnTo>
                  <a:lnTo>
                    <a:pt x="856" y="1672"/>
                  </a:lnTo>
                  <a:lnTo>
                    <a:pt x="842" y="1584"/>
                  </a:lnTo>
                  <a:lnTo>
                    <a:pt x="836" y="1540"/>
                  </a:lnTo>
                  <a:lnTo>
                    <a:pt x="828" y="1496"/>
                  </a:lnTo>
                  <a:lnTo>
                    <a:pt x="820" y="1452"/>
                  </a:lnTo>
                  <a:lnTo>
                    <a:pt x="810" y="1404"/>
                  </a:lnTo>
                  <a:lnTo>
                    <a:pt x="810" y="1404"/>
                  </a:lnTo>
                  <a:lnTo>
                    <a:pt x="810" y="1401"/>
                  </a:lnTo>
                  <a:lnTo>
                    <a:pt x="811" y="1398"/>
                  </a:lnTo>
                  <a:lnTo>
                    <a:pt x="814" y="1394"/>
                  </a:lnTo>
                  <a:lnTo>
                    <a:pt x="819" y="1392"/>
                  </a:lnTo>
                  <a:lnTo>
                    <a:pt x="821" y="1389"/>
                  </a:lnTo>
                  <a:lnTo>
                    <a:pt x="822" y="1387"/>
                  </a:lnTo>
                  <a:lnTo>
                    <a:pt x="822" y="1387"/>
                  </a:lnTo>
                  <a:lnTo>
                    <a:pt x="808" y="1364"/>
                  </a:lnTo>
                  <a:lnTo>
                    <a:pt x="794" y="1338"/>
                  </a:lnTo>
                  <a:lnTo>
                    <a:pt x="779" y="1310"/>
                  </a:lnTo>
                  <a:lnTo>
                    <a:pt x="765" y="1281"/>
                  </a:lnTo>
                  <a:lnTo>
                    <a:pt x="736" y="1221"/>
                  </a:lnTo>
                  <a:lnTo>
                    <a:pt x="708" y="1161"/>
                  </a:lnTo>
                  <a:lnTo>
                    <a:pt x="708" y="1161"/>
                  </a:lnTo>
                  <a:lnTo>
                    <a:pt x="702" y="1148"/>
                  </a:lnTo>
                  <a:lnTo>
                    <a:pt x="696" y="1136"/>
                  </a:lnTo>
                  <a:lnTo>
                    <a:pt x="689" y="1124"/>
                  </a:lnTo>
                  <a:lnTo>
                    <a:pt x="684" y="1112"/>
                  </a:lnTo>
                  <a:lnTo>
                    <a:pt x="684" y="1112"/>
                  </a:lnTo>
                  <a:lnTo>
                    <a:pt x="682" y="1099"/>
                  </a:lnTo>
                  <a:lnTo>
                    <a:pt x="678" y="1085"/>
                  </a:lnTo>
                  <a:lnTo>
                    <a:pt x="675" y="1070"/>
                  </a:lnTo>
                  <a:lnTo>
                    <a:pt x="673" y="1063"/>
                  </a:lnTo>
                  <a:lnTo>
                    <a:pt x="670" y="1055"/>
                  </a:lnTo>
                  <a:lnTo>
                    <a:pt x="670" y="1055"/>
                  </a:lnTo>
                  <a:lnTo>
                    <a:pt x="662" y="1040"/>
                  </a:lnTo>
                  <a:lnTo>
                    <a:pt x="658" y="1034"/>
                  </a:lnTo>
                  <a:lnTo>
                    <a:pt x="655" y="1025"/>
                  </a:lnTo>
                  <a:lnTo>
                    <a:pt x="655" y="1025"/>
                  </a:lnTo>
                  <a:lnTo>
                    <a:pt x="648" y="1011"/>
                  </a:lnTo>
                  <a:lnTo>
                    <a:pt x="641" y="995"/>
                  </a:lnTo>
                  <a:lnTo>
                    <a:pt x="638" y="986"/>
                  </a:lnTo>
                  <a:lnTo>
                    <a:pt x="635" y="977"/>
                  </a:lnTo>
                  <a:lnTo>
                    <a:pt x="632" y="969"/>
                  </a:lnTo>
                  <a:lnTo>
                    <a:pt x="632" y="961"/>
                  </a:lnTo>
                  <a:lnTo>
                    <a:pt x="632" y="961"/>
                  </a:lnTo>
                  <a:lnTo>
                    <a:pt x="633" y="956"/>
                  </a:lnTo>
                  <a:lnTo>
                    <a:pt x="637" y="949"/>
                  </a:lnTo>
                  <a:lnTo>
                    <a:pt x="641" y="943"/>
                  </a:lnTo>
                  <a:lnTo>
                    <a:pt x="646" y="938"/>
                  </a:lnTo>
                  <a:lnTo>
                    <a:pt x="652" y="931"/>
                  </a:lnTo>
                  <a:lnTo>
                    <a:pt x="659" y="925"/>
                  </a:lnTo>
                  <a:lnTo>
                    <a:pt x="674" y="914"/>
                  </a:lnTo>
                  <a:lnTo>
                    <a:pt x="692" y="905"/>
                  </a:lnTo>
                  <a:lnTo>
                    <a:pt x="710" y="899"/>
                  </a:lnTo>
                  <a:lnTo>
                    <a:pt x="718" y="897"/>
                  </a:lnTo>
                  <a:lnTo>
                    <a:pt x="727" y="895"/>
                  </a:lnTo>
                  <a:lnTo>
                    <a:pt x="734" y="895"/>
                  </a:lnTo>
                  <a:lnTo>
                    <a:pt x="741" y="895"/>
                  </a:lnTo>
                  <a:lnTo>
                    <a:pt x="741" y="895"/>
                  </a:lnTo>
                  <a:lnTo>
                    <a:pt x="745" y="900"/>
                  </a:lnTo>
                  <a:lnTo>
                    <a:pt x="748" y="905"/>
                  </a:lnTo>
                  <a:lnTo>
                    <a:pt x="748" y="910"/>
                  </a:lnTo>
                  <a:lnTo>
                    <a:pt x="748" y="913"/>
                  </a:lnTo>
                  <a:lnTo>
                    <a:pt x="748" y="916"/>
                  </a:lnTo>
                  <a:lnTo>
                    <a:pt x="746" y="919"/>
                  </a:lnTo>
                  <a:lnTo>
                    <a:pt x="746" y="919"/>
                  </a:lnTo>
                  <a:lnTo>
                    <a:pt x="774" y="973"/>
                  </a:lnTo>
                  <a:lnTo>
                    <a:pt x="802" y="1027"/>
                  </a:lnTo>
                  <a:lnTo>
                    <a:pt x="828" y="1082"/>
                  </a:lnTo>
                  <a:lnTo>
                    <a:pt x="856" y="1137"/>
                  </a:lnTo>
                  <a:lnTo>
                    <a:pt x="856" y="1137"/>
                  </a:lnTo>
                  <a:lnTo>
                    <a:pt x="878" y="1174"/>
                  </a:lnTo>
                  <a:lnTo>
                    <a:pt x="900" y="1214"/>
                  </a:lnTo>
                  <a:lnTo>
                    <a:pt x="920" y="1254"/>
                  </a:lnTo>
                  <a:lnTo>
                    <a:pt x="940" y="1296"/>
                  </a:lnTo>
                  <a:lnTo>
                    <a:pt x="940" y="1296"/>
                  </a:lnTo>
                  <a:lnTo>
                    <a:pt x="945" y="1309"/>
                  </a:lnTo>
                  <a:lnTo>
                    <a:pt x="951" y="1324"/>
                  </a:lnTo>
                  <a:lnTo>
                    <a:pt x="955" y="1329"/>
                  </a:lnTo>
                  <a:lnTo>
                    <a:pt x="960" y="1335"/>
                  </a:lnTo>
                  <a:lnTo>
                    <a:pt x="965" y="1339"/>
                  </a:lnTo>
                  <a:lnTo>
                    <a:pt x="972" y="1340"/>
                  </a:lnTo>
                  <a:lnTo>
                    <a:pt x="972" y="1340"/>
                  </a:lnTo>
                  <a:lnTo>
                    <a:pt x="970" y="1314"/>
                  </a:lnTo>
                  <a:lnTo>
                    <a:pt x="969" y="1289"/>
                  </a:lnTo>
                  <a:lnTo>
                    <a:pt x="965" y="1234"/>
                  </a:lnTo>
                  <a:lnTo>
                    <a:pt x="963" y="1208"/>
                  </a:lnTo>
                  <a:lnTo>
                    <a:pt x="960" y="1183"/>
                  </a:lnTo>
                  <a:lnTo>
                    <a:pt x="956" y="1158"/>
                  </a:lnTo>
                  <a:lnTo>
                    <a:pt x="954" y="1147"/>
                  </a:lnTo>
                  <a:lnTo>
                    <a:pt x="950" y="1137"/>
                  </a:lnTo>
                  <a:lnTo>
                    <a:pt x="950" y="1137"/>
                  </a:lnTo>
                  <a:lnTo>
                    <a:pt x="965" y="1110"/>
                  </a:lnTo>
                  <a:lnTo>
                    <a:pt x="973" y="1095"/>
                  </a:lnTo>
                  <a:lnTo>
                    <a:pt x="980" y="1078"/>
                  </a:lnTo>
                  <a:lnTo>
                    <a:pt x="987" y="1061"/>
                  </a:lnTo>
                  <a:lnTo>
                    <a:pt x="992" y="1044"/>
                  </a:lnTo>
                  <a:lnTo>
                    <a:pt x="994" y="1025"/>
                  </a:lnTo>
                  <a:lnTo>
                    <a:pt x="994" y="1017"/>
                  </a:lnTo>
                  <a:lnTo>
                    <a:pt x="994" y="1008"/>
                  </a:lnTo>
                  <a:lnTo>
                    <a:pt x="994" y="1008"/>
                  </a:lnTo>
                  <a:lnTo>
                    <a:pt x="1000" y="1007"/>
                  </a:lnTo>
                  <a:lnTo>
                    <a:pt x="1004" y="1007"/>
                  </a:lnTo>
                  <a:lnTo>
                    <a:pt x="1009" y="1008"/>
                  </a:lnTo>
                  <a:lnTo>
                    <a:pt x="1013" y="1010"/>
                  </a:lnTo>
                  <a:lnTo>
                    <a:pt x="1017" y="1013"/>
                  </a:lnTo>
                  <a:lnTo>
                    <a:pt x="1020" y="1015"/>
                  </a:lnTo>
                  <a:lnTo>
                    <a:pt x="1026" y="1022"/>
                  </a:lnTo>
                  <a:lnTo>
                    <a:pt x="1032" y="1031"/>
                  </a:lnTo>
                  <a:lnTo>
                    <a:pt x="1037" y="1039"/>
                  </a:lnTo>
                  <a:lnTo>
                    <a:pt x="1041" y="1048"/>
                  </a:lnTo>
                  <a:lnTo>
                    <a:pt x="1046" y="1055"/>
                  </a:lnTo>
                  <a:lnTo>
                    <a:pt x="1046" y="1055"/>
                  </a:lnTo>
                  <a:lnTo>
                    <a:pt x="1061" y="1077"/>
                  </a:lnTo>
                  <a:lnTo>
                    <a:pt x="1076" y="1097"/>
                  </a:lnTo>
                  <a:lnTo>
                    <a:pt x="1084" y="1106"/>
                  </a:lnTo>
                  <a:lnTo>
                    <a:pt x="1094" y="1114"/>
                  </a:lnTo>
                  <a:lnTo>
                    <a:pt x="1104" y="1122"/>
                  </a:lnTo>
                  <a:lnTo>
                    <a:pt x="1114" y="1129"/>
                  </a:lnTo>
                  <a:lnTo>
                    <a:pt x="1114" y="1129"/>
                  </a:lnTo>
                  <a:lnTo>
                    <a:pt x="1113" y="1146"/>
                  </a:lnTo>
                  <a:lnTo>
                    <a:pt x="1112" y="1162"/>
                  </a:lnTo>
                  <a:lnTo>
                    <a:pt x="1113" y="1180"/>
                  </a:lnTo>
                  <a:lnTo>
                    <a:pt x="1114" y="1196"/>
                  </a:lnTo>
                  <a:lnTo>
                    <a:pt x="1117" y="1229"/>
                  </a:lnTo>
                  <a:lnTo>
                    <a:pt x="1117" y="1245"/>
                  </a:lnTo>
                  <a:lnTo>
                    <a:pt x="1117" y="1262"/>
                  </a:lnTo>
                  <a:lnTo>
                    <a:pt x="1117" y="1262"/>
                  </a:lnTo>
                  <a:lnTo>
                    <a:pt x="1126" y="1232"/>
                  </a:lnTo>
                  <a:lnTo>
                    <a:pt x="1137" y="1202"/>
                  </a:lnTo>
                  <a:lnTo>
                    <a:pt x="1158" y="1143"/>
                  </a:lnTo>
                  <a:lnTo>
                    <a:pt x="1181" y="1087"/>
                  </a:lnTo>
                  <a:lnTo>
                    <a:pt x="1201" y="1033"/>
                  </a:lnTo>
                  <a:lnTo>
                    <a:pt x="1201" y="1033"/>
                  </a:lnTo>
                  <a:lnTo>
                    <a:pt x="1204" y="1031"/>
                  </a:lnTo>
                  <a:lnTo>
                    <a:pt x="1208" y="1029"/>
                  </a:lnTo>
                  <a:lnTo>
                    <a:pt x="1218" y="1027"/>
                  </a:lnTo>
                  <a:lnTo>
                    <a:pt x="1228" y="1029"/>
                  </a:lnTo>
                  <a:lnTo>
                    <a:pt x="1238" y="1030"/>
                  </a:lnTo>
                  <a:lnTo>
                    <a:pt x="1248" y="1033"/>
                  </a:lnTo>
                  <a:lnTo>
                    <a:pt x="1259" y="1037"/>
                  </a:lnTo>
                  <a:lnTo>
                    <a:pt x="1275" y="1046"/>
                  </a:lnTo>
                  <a:lnTo>
                    <a:pt x="1275" y="1046"/>
                  </a:lnTo>
                  <a:lnTo>
                    <a:pt x="1274" y="1052"/>
                  </a:lnTo>
                  <a:lnTo>
                    <a:pt x="1274" y="1057"/>
                  </a:lnTo>
                  <a:lnTo>
                    <a:pt x="1274" y="1063"/>
                  </a:lnTo>
                  <a:lnTo>
                    <a:pt x="1275" y="1068"/>
                  </a:lnTo>
                  <a:lnTo>
                    <a:pt x="1277" y="1072"/>
                  </a:lnTo>
                  <a:lnTo>
                    <a:pt x="1279" y="1077"/>
                  </a:lnTo>
                  <a:lnTo>
                    <a:pt x="1286" y="1083"/>
                  </a:lnTo>
                  <a:lnTo>
                    <a:pt x="1293" y="1090"/>
                  </a:lnTo>
                  <a:lnTo>
                    <a:pt x="1302" y="1095"/>
                  </a:lnTo>
                  <a:lnTo>
                    <a:pt x="1319" y="1105"/>
                  </a:lnTo>
                  <a:lnTo>
                    <a:pt x="1319" y="1105"/>
                  </a:lnTo>
                  <a:lnTo>
                    <a:pt x="1319" y="1116"/>
                  </a:lnTo>
                  <a:lnTo>
                    <a:pt x="1318" y="1128"/>
                  </a:lnTo>
                  <a:lnTo>
                    <a:pt x="1314" y="1140"/>
                  </a:lnTo>
                  <a:lnTo>
                    <a:pt x="1312" y="1151"/>
                  </a:lnTo>
                  <a:lnTo>
                    <a:pt x="1304" y="1172"/>
                  </a:lnTo>
                  <a:lnTo>
                    <a:pt x="1296" y="1193"/>
                  </a:lnTo>
                  <a:lnTo>
                    <a:pt x="1289" y="1214"/>
                  </a:lnTo>
                  <a:lnTo>
                    <a:pt x="1286" y="1225"/>
                  </a:lnTo>
                  <a:lnTo>
                    <a:pt x="1283" y="1235"/>
                  </a:lnTo>
                  <a:lnTo>
                    <a:pt x="1282" y="1246"/>
                  </a:lnTo>
                  <a:lnTo>
                    <a:pt x="1282" y="1258"/>
                  </a:lnTo>
                  <a:lnTo>
                    <a:pt x="1283" y="1269"/>
                  </a:lnTo>
                  <a:lnTo>
                    <a:pt x="1287" y="1281"/>
                  </a:lnTo>
                  <a:lnTo>
                    <a:pt x="1287" y="1281"/>
                  </a:lnTo>
                  <a:lnTo>
                    <a:pt x="1286" y="1289"/>
                  </a:lnTo>
                  <a:lnTo>
                    <a:pt x="1283" y="1294"/>
                  </a:lnTo>
                  <a:lnTo>
                    <a:pt x="1280" y="1301"/>
                  </a:lnTo>
                  <a:lnTo>
                    <a:pt x="1276" y="1305"/>
                  </a:lnTo>
                  <a:lnTo>
                    <a:pt x="1272" y="1309"/>
                  </a:lnTo>
                  <a:lnTo>
                    <a:pt x="1266" y="1312"/>
                  </a:lnTo>
                  <a:lnTo>
                    <a:pt x="1262" y="1316"/>
                  </a:lnTo>
                  <a:lnTo>
                    <a:pt x="1257" y="1317"/>
                  </a:lnTo>
                  <a:lnTo>
                    <a:pt x="1251" y="1318"/>
                  </a:lnTo>
                  <a:lnTo>
                    <a:pt x="1246" y="1318"/>
                  </a:lnTo>
                  <a:lnTo>
                    <a:pt x="1242" y="1316"/>
                  </a:lnTo>
                  <a:lnTo>
                    <a:pt x="1237" y="1313"/>
                  </a:lnTo>
                  <a:lnTo>
                    <a:pt x="1234" y="1310"/>
                  </a:lnTo>
                  <a:lnTo>
                    <a:pt x="1232" y="1305"/>
                  </a:lnTo>
                  <a:lnTo>
                    <a:pt x="1231" y="1298"/>
                  </a:lnTo>
                  <a:lnTo>
                    <a:pt x="1230" y="1291"/>
                  </a:lnTo>
                  <a:lnTo>
                    <a:pt x="1230" y="1291"/>
                  </a:lnTo>
                  <a:lnTo>
                    <a:pt x="1223" y="1312"/>
                  </a:lnTo>
                  <a:lnTo>
                    <a:pt x="1217" y="1333"/>
                  </a:lnTo>
                  <a:lnTo>
                    <a:pt x="1208" y="1352"/>
                  </a:lnTo>
                  <a:lnTo>
                    <a:pt x="1204" y="1362"/>
                  </a:lnTo>
                  <a:lnTo>
                    <a:pt x="1199" y="1370"/>
                  </a:lnTo>
                  <a:lnTo>
                    <a:pt x="1199" y="1370"/>
                  </a:lnTo>
                  <a:lnTo>
                    <a:pt x="1203" y="1373"/>
                  </a:lnTo>
                  <a:lnTo>
                    <a:pt x="1207" y="1379"/>
                  </a:lnTo>
                  <a:lnTo>
                    <a:pt x="1210" y="1384"/>
                  </a:lnTo>
                  <a:lnTo>
                    <a:pt x="1211" y="1390"/>
                  </a:lnTo>
                  <a:lnTo>
                    <a:pt x="1212" y="1397"/>
                  </a:lnTo>
                  <a:lnTo>
                    <a:pt x="1212" y="1404"/>
                  </a:lnTo>
                  <a:lnTo>
                    <a:pt x="1208" y="1419"/>
                  </a:lnTo>
                  <a:lnTo>
                    <a:pt x="1204" y="1435"/>
                  </a:lnTo>
                  <a:lnTo>
                    <a:pt x="1200" y="1453"/>
                  </a:lnTo>
                  <a:lnTo>
                    <a:pt x="1196" y="1469"/>
                  </a:lnTo>
                  <a:lnTo>
                    <a:pt x="1193" y="1483"/>
                  </a:lnTo>
                  <a:lnTo>
                    <a:pt x="1193" y="1483"/>
                  </a:lnTo>
                  <a:lnTo>
                    <a:pt x="1192" y="1503"/>
                  </a:lnTo>
                  <a:lnTo>
                    <a:pt x="1193" y="1523"/>
                  </a:lnTo>
                  <a:lnTo>
                    <a:pt x="1193" y="1544"/>
                  </a:lnTo>
                  <a:lnTo>
                    <a:pt x="1193" y="1564"/>
                  </a:lnTo>
                  <a:lnTo>
                    <a:pt x="1193" y="1564"/>
                  </a:lnTo>
                  <a:lnTo>
                    <a:pt x="1188" y="1625"/>
                  </a:lnTo>
                  <a:lnTo>
                    <a:pt x="1182" y="1684"/>
                  </a:lnTo>
                  <a:lnTo>
                    <a:pt x="1169" y="1791"/>
                  </a:lnTo>
                  <a:lnTo>
                    <a:pt x="1169" y="1791"/>
                  </a:lnTo>
                  <a:lnTo>
                    <a:pt x="1159" y="1797"/>
                  </a:lnTo>
                  <a:lnTo>
                    <a:pt x="1147" y="1804"/>
                  </a:lnTo>
                  <a:lnTo>
                    <a:pt x="1137" y="1809"/>
                  </a:lnTo>
                  <a:lnTo>
                    <a:pt x="1124" y="1814"/>
                  </a:lnTo>
                  <a:lnTo>
                    <a:pt x="1111" y="1819"/>
                  </a:lnTo>
                  <a:lnTo>
                    <a:pt x="1098" y="1822"/>
                  </a:lnTo>
                  <a:lnTo>
                    <a:pt x="1071" y="1827"/>
                  </a:lnTo>
                  <a:lnTo>
                    <a:pt x="1044" y="1831"/>
                  </a:lnTo>
                  <a:lnTo>
                    <a:pt x="1017" y="1832"/>
                  </a:lnTo>
                  <a:lnTo>
                    <a:pt x="991" y="1832"/>
                  </a:lnTo>
                  <a:lnTo>
                    <a:pt x="968" y="1829"/>
                  </a:lnTo>
                  <a:lnTo>
                    <a:pt x="968" y="1829"/>
                  </a:lnTo>
                  <a:close/>
                  <a:moveTo>
                    <a:pt x="23" y="735"/>
                  </a:moveTo>
                  <a:lnTo>
                    <a:pt x="23" y="735"/>
                  </a:lnTo>
                  <a:lnTo>
                    <a:pt x="22" y="743"/>
                  </a:lnTo>
                  <a:lnTo>
                    <a:pt x="24" y="752"/>
                  </a:lnTo>
                  <a:lnTo>
                    <a:pt x="26" y="764"/>
                  </a:lnTo>
                  <a:lnTo>
                    <a:pt x="31" y="775"/>
                  </a:lnTo>
                  <a:lnTo>
                    <a:pt x="39" y="796"/>
                  </a:lnTo>
                  <a:lnTo>
                    <a:pt x="44" y="804"/>
                  </a:lnTo>
                  <a:lnTo>
                    <a:pt x="48" y="809"/>
                  </a:lnTo>
                  <a:lnTo>
                    <a:pt x="48" y="809"/>
                  </a:lnTo>
                  <a:lnTo>
                    <a:pt x="60" y="820"/>
                  </a:lnTo>
                  <a:lnTo>
                    <a:pt x="77" y="832"/>
                  </a:lnTo>
                  <a:lnTo>
                    <a:pt x="77" y="832"/>
                  </a:lnTo>
                  <a:lnTo>
                    <a:pt x="88" y="837"/>
                  </a:lnTo>
                  <a:lnTo>
                    <a:pt x="100" y="841"/>
                  </a:lnTo>
                  <a:lnTo>
                    <a:pt x="112" y="843"/>
                  </a:lnTo>
                  <a:lnTo>
                    <a:pt x="125" y="844"/>
                  </a:lnTo>
                  <a:lnTo>
                    <a:pt x="137" y="844"/>
                  </a:lnTo>
                  <a:lnTo>
                    <a:pt x="148" y="842"/>
                  </a:lnTo>
                  <a:lnTo>
                    <a:pt x="160" y="839"/>
                  </a:lnTo>
                  <a:lnTo>
                    <a:pt x="172" y="835"/>
                  </a:lnTo>
                  <a:lnTo>
                    <a:pt x="183" y="830"/>
                  </a:lnTo>
                  <a:lnTo>
                    <a:pt x="192" y="824"/>
                  </a:lnTo>
                  <a:lnTo>
                    <a:pt x="201" y="818"/>
                  </a:lnTo>
                  <a:lnTo>
                    <a:pt x="208" y="810"/>
                  </a:lnTo>
                  <a:lnTo>
                    <a:pt x="215" y="803"/>
                  </a:lnTo>
                  <a:lnTo>
                    <a:pt x="220" y="794"/>
                  </a:lnTo>
                  <a:lnTo>
                    <a:pt x="223" y="786"/>
                  </a:lnTo>
                  <a:lnTo>
                    <a:pt x="224" y="777"/>
                  </a:lnTo>
                  <a:lnTo>
                    <a:pt x="224" y="777"/>
                  </a:lnTo>
                  <a:lnTo>
                    <a:pt x="232" y="777"/>
                  </a:lnTo>
                  <a:lnTo>
                    <a:pt x="232" y="777"/>
                  </a:lnTo>
                  <a:lnTo>
                    <a:pt x="232" y="773"/>
                  </a:lnTo>
                  <a:lnTo>
                    <a:pt x="233" y="768"/>
                  </a:lnTo>
                  <a:lnTo>
                    <a:pt x="232" y="757"/>
                  </a:lnTo>
                  <a:lnTo>
                    <a:pt x="230" y="743"/>
                  </a:lnTo>
                  <a:lnTo>
                    <a:pt x="230" y="743"/>
                  </a:lnTo>
                  <a:lnTo>
                    <a:pt x="230" y="732"/>
                  </a:lnTo>
                  <a:lnTo>
                    <a:pt x="229" y="723"/>
                  </a:lnTo>
                  <a:lnTo>
                    <a:pt x="227" y="715"/>
                  </a:lnTo>
                  <a:lnTo>
                    <a:pt x="223" y="707"/>
                  </a:lnTo>
                  <a:lnTo>
                    <a:pt x="214" y="691"/>
                  </a:lnTo>
                  <a:lnTo>
                    <a:pt x="202" y="674"/>
                  </a:lnTo>
                  <a:lnTo>
                    <a:pt x="202" y="674"/>
                  </a:lnTo>
                  <a:lnTo>
                    <a:pt x="194" y="670"/>
                  </a:lnTo>
                  <a:lnTo>
                    <a:pt x="186" y="668"/>
                  </a:lnTo>
                  <a:lnTo>
                    <a:pt x="167" y="662"/>
                  </a:lnTo>
                  <a:lnTo>
                    <a:pt x="145" y="657"/>
                  </a:lnTo>
                  <a:lnTo>
                    <a:pt x="135" y="654"/>
                  </a:lnTo>
                  <a:lnTo>
                    <a:pt x="124" y="650"/>
                  </a:lnTo>
                  <a:lnTo>
                    <a:pt x="124" y="650"/>
                  </a:lnTo>
                  <a:lnTo>
                    <a:pt x="109" y="651"/>
                  </a:lnTo>
                  <a:lnTo>
                    <a:pt x="94" y="655"/>
                  </a:lnTo>
                  <a:lnTo>
                    <a:pt x="79" y="660"/>
                  </a:lnTo>
                  <a:lnTo>
                    <a:pt x="65" y="668"/>
                  </a:lnTo>
                  <a:lnTo>
                    <a:pt x="52" y="676"/>
                  </a:lnTo>
                  <a:lnTo>
                    <a:pt x="41" y="686"/>
                  </a:lnTo>
                  <a:lnTo>
                    <a:pt x="37" y="692"/>
                  </a:lnTo>
                  <a:lnTo>
                    <a:pt x="33" y="698"/>
                  </a:lnTo>
                  <a:lnTo>
                    <a:pt x="30" y="704"/>
                  </a:lnTo>
                  <a:lnTo>
                    <a:pt x="27" y="711"/>
                  </a:lnTo>
                  <a:lnTo>
                    <a:pt x="27" y="711"/>
                  </a:lnTo>
                  <a:lnTo>
                    <a:pt x="32" y="712"/>
                  </a:lnTo>
                  <a:lnTo>
                    <a:pt x="33" y="713"/>
                  </a:lnTo>
                  <a:lnTo>
                    <a:pt x="33" y="716"/>
                  </a:lnTo>
                  <a:lnTo>
                    <a:pt x="33" y="716"/>
                  </a:lnTo>
                  <a:lnTo>
                    <a:pt x="29" y="716"/>
                  </a:lnTo>
                  <a:lnTo>
                    <a:pt x="25" y="718"/>
                  </a:lnTo>
                  <a:lnTo>
                    <a:pt x="25" y="718"/>
                  </a:lnTo>
                  <a:lnTo>
                    <a:pt x="27" y="721"/>
                  </a:lnTo>
                  <a:lnTo>
                    <a:pt x="27" y="724"/>
                  </a:lnTo>
                  <a:lnTo>
                    <a:pt x="27" y="727"/>
                  </a:lnTo>
                  <a:lnTo>
                    <a:pt x="26" y="729"/>
                  </a:lnTo>
                  <a:lnTo>
                    <a:pt x="24" y="733"/>
                  </a:lnTo>
                  <a:lnTo>
                    <a:pt x="23" y="735"/>
                  </a:lnTo>
                  <a:lnTo>
                    <a:pt x="23" y="735"/>
                  </a:lnTo>
                  <a:close/>
                  <a:moveTo>
                    <a:pt x="1247" y="91"/>
                  </a:moveTo>
                  <a:lnTo>
                    <a:pt x="1247" y="91"/>
                  </a:lnTo>
                  <a:lnTo>
                    <a:pt x="1234" y="73"/>
                  </a:lnTo>
                  <a:lnTo>
                    <a:pt x="1221" y="56"/>
                  </a:lnTo>
                  <a:lnTo>
                    <a:pt x="1215" y="49"/>
                  </a:lnTo>
                  <a:lnTo>
                    <a:pt x="1207" y="41"/>
                  </a:lnTo>
                  <a:lnTo>
                    <a:pt x="1200" y="35"/>
                  </a:lnTo>
                  <a:lnTo>
                    <a:pt x="1191" y="30"/>
                  </a:lnTo>
                  <a:lnTo>
                    <a:pt x="1191" y="30"/>
                  </a:lnTo>
                  <a:lnTo>
                    <a:pt x="1184" y="26"/>
                  </a:lnTo>
                  <a:lnTo>
                    <a:pt x="1176" y="23"/>
                  </a:lnTo>
                  <a:lnTo>
                    <a:pt x="1170" y="21"/>
                  </a:lnTo>
                  <a:lnTo>
                    <a:pt x="1163" y="20"/>
                  </a:lnTo>
                  <a:lnTo>
                    <a:pt x="1150" y="19"/>
                  </a:lnTo>
                  <a:lnTo>
                    <a:pt x="1137" y="21"/>
                  </a:lnTo>
                  <a:lnTo>
                    <a:pt x="1124" y="23"/>
                  </a:lnTo>
                  <a:lnTo>
                    <a:pt x="1111" y="27"/>
                  </a:lnTo>
                  <a:lnTo>
                    <a:pt x="1085" y="37"/>
                  </a:lnTo>
                  <a:lnTo>
                    <a:pt x="1085" y="37"/>
                  </a:lnTo>
                  <a:lnTo>
                    <a:pt x="1059" y="46"/>
                  </a:lnTo>
                  <a:lnTo>
                    <a:pt x="1032" y="53"/>
                  </a:lnTo>
                  <a:lnTo>
                    <a:pt x="1007" y="62"/>
                  </a:lnTo>
                  <a:lnTo>
                    <a:pt x="996" y="67"/>
                  </a:lnTo>
                  <a:lnTo>
                    <a:pt x="986" y="72"/>
                  </a:lnTo>
                  <a:lnTo>
                    <a:pt x="976" y="78"/>
                  </a:lnTo>
                  <a:lnTo>
                    <a:pt x="968" y="85"/>
                  </a:lnTo>
                  <a:lnTo>
                    <a:pt x="960" y="93"/>
                  </a:lnTo>
                  <a:lnTo>
                    <a:pt x="953" y="102"/>
                  </a:lnTo>
                  <a:lnTo>
                    <a:pt x="947" y="112"/>
                  </a:lnTo>
                  <a:lnTo>
                    <a:pt x="944" y="124"/>
                  </a:lnTo>
                  <a:lnTo>
                    <a:pt x="941" y="138"/>
                  </a:lnTo>
                  <a:lnTo>
                    <a:pt x="940" y="153"/>
                  </a:lnTo>
                  <a:lnTo>
                    <a:pt x="940" y="153"/>
                  </a:lnTo>
                  <a:lnTo>
                    <a:pt x="941" y="177"/>
                  </a:lnTo>
                  <a:lnTo>
                    <a:pt x="943" y="204"/>
                  </a:lnTo>
                  <a:lnTo>
                    <a:pt x="946" y="231"/>
                  </a:lnTo>
                  <a:lnTo>
                    <a:pt x="950" y="258"/>
                  </a:lnTo>
                  <a:lnTo>
                    <a:pt x="958" y="311"/>
                  </a:lnTo>
                  <a:lnTo>
                    <a:pt x="961" y="336"/>
                  </a:lnTo>
                  <a:lnTo>
                    <a:pt x="962" y="359"/>
                  </a:lnTo>
                  <a:lnTo>
                    <a:pt x="962" y="359"/>
                  </a:lnTo>
                  <a:lnTo>
                    <a:pt x="976" y="340"/>
                  </a:lnTo>
                  <a:lnTo>
                    <a:pt x="992" y="323"/>
                  </a:lnTo>
                  <a:lnTo>
                    <a:pt x="1009" y="307"/>
                  </a:lnTo>
                  <a:lnTo>
                    <a:pt x="1027" y="293"/>
                  </a:lnTo>
                  <a:lnTo>
                    <a:pt x="1048" y="280"/>
                  </a:lnTo>
                  <a:lnTo>
                    <a:pt x="1068" y="269"/>
                  </a:lnTo>
                  <a:lnTo>
                    <a:pt x="1091" y="259"/>
                  </a:lnTo>
                  <a:lnTo>
                    <a:pt x="1113" y="249"/>
                  </a:lnTo>
                  <a:lnTo>
                    <a:pt x="1137" y="242"/>
                  </a:lnTo>
                  <a:lnTo>
                    <a:pt x="1162" y="234"/>
                  </a:lnTo>
                  <a:lnTo>
                    <a:pt x="1188" y="228"/>
                  </a:lnTo>
                  <a:lnTo>
                    <a:pt x="1214" y="222"/>
                  </a:lnTo>
                  <a:lnTo>
                    <a:pt x="1242" y="218"/>
                  </a:lnTo>
                  <a:lnTo>
                    <a:pt x="1269" y="214"/>
                  </a:lnTo>
                  <a:lnTo>
                    <a:pt x="1326" y="206"/>
                  </a:lnTo>
                  <a:lnTo>
                    <a:pt x="1326" y="206"/>
                  </a:lnTo>
                  <a:lnTo>
                    <a:pt x="1319" y="191"/>
                  </a:lnTo>
                  <a:lnTo>
                    <a:pt x="1310" y="176"/>
                  </a:lnTo>
                  <a:lnTo>
                    <a:pt x="1301" y="160"/>
                  </a:lnTo>
                  <a:lnTo>
                    <a:pt x="1290" y="146"/>
                  </a:lnTo>
                  <a:lnTo>
                    <a:pt x="1268" y="117"/>
                  </a:lnTo>
                  <a:lnTo>
                    <a:pt x="1247" y="91"/>
                  </a:lnTo>
                  <a:lnTo>
                    <a:pt x="1247" y="91"/>
                  </a:lnTo>
                  <a:close/>
                  <a:moveTo>
                    <a:pt x="1449" y="263"/>
                  </a:moveTo>
                  <a:lnTo>
                    <a:pt x="1449" y="263"/>
                  </a:lnTo>
                  <a:lnTo>
                    <a:pt x="1441" y="262"/>
                  </a:lnTo>
                  <a:lnTo>
                    <a:pt x="1431" y="261"/>
                  </a:lnTo>
                  <a:lnTo>
                    <a:pt x="1422" y="260"/>
                  </a:lnTo>
                  <a:lnTo>
                    <a:pt x="1412" y="259"/>
                  </a:lnTo>
                  <a:lnTo>
                    <a:pt x="1412" y="259"/>
                  </a:lnTo>
                  <a:lnTo>
                    <a:pt x="1386" y="250"/>
                  </a:lnTo>
                  <a:lnTo>
                    <a:pt x="1360" y="241"/>
                  </a:lnTo>
                  <a:lnTo>
                    <a:pt x="1347" y="237"/>
                  </a:lnTo>
                  <a:lnTo>
                    <a:pt x="1334" y="234"/>
                  </a:lnTo>
                  <a:lnTo>
                    <a:pt x="1321" y="232"/>
                  </a:lnTo>
                  <a:lnTo>
                    <a:pt x="1309" y="231"/>
                  </a:lnTo>
                  <a:lnTo>
                    <a:pt x="1309" y="231"/>
                  </a:lnTo>
                  <a:lnTo>
                    <a:pt x="1290" y="232"/>
                  </a:lnTo>
                  <a:lnTo>
                    <a:pt x="1269" y="234"/>
                  </a:lnTo>
                  <a:lnTo>
                    <a:pt x="1249" y="237"/>
                  </a:lnTo>
                  <a:lnTo>
                    <a:pt x="1229" y="241"/>
                  </a:lnTo>
                  <a:lnTo>
                    <a:pt x="1189" y="249"/>
                  </a:lnTo>
                  <a:lnTo>
                    <a:pt x="1154" y="259"/>
                  </a:lnTo>
                  <a:lnTo>
                    <a:pt x="1154" y="259"/>
                  </a:lnTo>
                  <a:lnTo>
                    <a:pt x="1131" y="265"/>
                  </a:lnTo>
                  <a:lnTo>
                    <a:pt x="1110" y="275"/>
                  </a:lnTo>
                  <a:lnTo>
                    <a:pt x="1089" y="284"/>
                  </a:lnTo>
                  <a:lnTo>
                    <a:pt x="1069" y="296"/>
                  </a:lnTo>
                  <a:lnTo>
                    <a:pt x="1050" y="308"/>
                  </a:lnTo>
                  <a:lnTo>
                    <a:pt x="1033" y="321"/>
                  </a:lnTo>
                  <a:lnTo>
                    <a:pt x="1016" y="335"/>
                  </a:lnTo>
                  <a:lnTo>
                    <a:pt x="1002" y="350"/>
                  </a:lnTo>
                  <a:lnTo>
                    <a:pt x="1002" y="350"/>
                  </a:lnTo>
                  <a:lnTo>
                    <a:pt x="995" y="355"/>
                  </a:lnTo>
                  <a:lnTo>
                    <a:pt x="990" y="359"/>
                  </a:lnTo>
                  <a:lnTo>
                    <a:pt x="985" y="365"/>
                  </a:lnTo>
                  <a:lnTo>
                    <a:pt x="979" y="369"/>
                  </a:lnTo>
                  <a:lnTo>
                    <a:pt x="979" y="369"/>
                  </a:lnTo>
                  <a:lnTo>
                    <a:pt x="969" y="382"/>
                  </a:lnTo>
                  <a:lnTo>
                    <a:pt x="960" y="397"/>
                  </a:lnTo>
                  <a:lnTo>
                    <a:pt x="953" y="412"/>
                  </a:lnTo>
                  <a:lnTo>
                    <a:pt x="945" y="429"/>
                  </a:lnTo>
                  <a:lnTo>
                    <a:pt x="933" y="462"/>
                  </a:lnTo>
                  <a:lnTo>
                    <a:pt x="927" y="479"/>
                  </a:lnTo>
                  <a:lnTo>
                    <a:pt x="920" y="496"/>
                  </a:lnTo>
                  <a:lnTo>
                    <a:pt x="920" y="496"/>
                  </a:lnTo>
                  <a:lnTo>
                    <a:pt x="912" y="517"/>
                  </a:lnTo>
                  <a:lnTo>
                    <a:pt x="901" y="536"/>
                  </a:lnTo>
                  <a:lnTo>
                    <a:pt x="892" y="555"/>
                  </a:lnTo>
                  <a:lnTo>
                    <a:pt x="884" y="576"/>
                  </a:lnTo>
                  <a:lnTo>
                    <a:pt x="884" y="576"/>
                  </a:lnTo>
                  <a:lnTo>
                    <a:pt x="878" y="594"/>
                  </a:lnTo>
                  <a:lnTo>
                    <a:pt x="874" y="612"/>
                  </a:lnTo>
                  <a:lnTo>
                    <a:pt x="870" y="631"/>
                  </a:lnTo>
                  <a:lnTo>
                    <a:pt x="866" y="650"/>
                  </a:lnTo>
                  <a:lnTo>
                    <a:pt x="866" y="650"/>
                  </a:lnTo>
                  <a:lnTo>
                    <a:pt x="860" y="673"/>
                  </a:lnTo>
                  <a:lnTo>
                    <a:pt x="855" y="698"/>
                  </a:lnTo>
                  <a:lnTo>
                    <a:pt x="851" y="722"/>
                  </a:lnTo>
                  <a:lnTo>
                    <a:pt x="848" y="748"/>
                  </a:lnTo>
                  <a:lnTo>
                    <a:pt x="845" y="774"/>
                  </a:lnTo>
                  <a:lnTo>
                    <a:pt x="844" y="801"/>
                  </a:lnTo>
                  <a:lnTo>
                    <a:pt x="845" y="829"/>
                  </a:lnTo>
                  <a:lnTo>
                    <a:pt x="849" y="858"/>
                  </a:lnTo>
                  <a:lnTo>
                    <a:pt x="849" y="858"/>
                  </a:lnTo>
                  <a:lnTo>
                    <a:pt x="849" y="852"/>
                  </a:lnTo>
                  <a:lnTo>
                    <a:pt x="850" y="847"/>
                  </a:lnTo>
                  <a:lnTo>
                    <a:pt x="852" y="842"/>
                  </a:lnTo>
                  <a:lnTo>
                    <a:pt x="854" y="839"/>
                  </a:lnTo>
                  <a:lnTo>
                    <a:pt x="858" y="832"/>
                  </a:lnTo>
                  <a:lnTo>
                    <a:pt x="860" y="826"/>
                  </a:lnTo>
                  <a:lnTo>
                    <a:pt x="862" y="822"/>
                  </a:lnTo>
                  <a:lnTo>
                    <a:pt x="862" y="822"/>
                  </a:lnTo>
                  <a:lnTo>
                    <a:pt x="880" y="805"/>
                  </a:lnTo>
                  <a:lnTo>
                    <a:pt x="897" y="788"/>
                  </a:lnTo>
                  <a:lnTo>
                    <a:pt x="931" y="751"/>
                  </a:lnTo>
                  <a:lnTo>
                    <a:pt x="948" y="733"/>
                  </a:lnTo>
                  <a:lnTo>
                    <a:pt x="965" y="715"/>
                  </a:lnTo>
                  <a:lnTo>
                    <a:pt x="984" y="697"/>
                  </a:lnTo>
                  <a:lnTo>
                    <a:pt x="1004" y="678"/>
                  </a:lnTo>
                  <a:lnTo>
                    <a:pt x="1004" y="678"/>
                  </a:lnTo>
                  <a:lnTo>
                    <a:pt x="1024" y="663"/>
                  </a:lnTo>
                  <a:lnTo>
                    <a:pt x="1045" y="648"/>
                  </a:lnTo>
                  <a:lnTo>
                    <a:pt x="1065" y="635"/>
                  </a:lnTo>
                  <a:lnTo>
                    <a:pt x="1086" y="621"/>
                  </a:lnTo>
                  <a:lnTo>
                    <a:pt x="1131" y="594"/>
                  </a:lnTo>
                  <a:lnTo>
                    <a:pt x="1178" y="568"/>
                  </a:lnTo>
                  <a:lnTo>
                    <a:pt x="1178" y="568"/>
                  </a:lnTo>
                  <a:lnTo>
                    <a:pt x="1208" y="552"/>
                  </a:lnTo>
                  <a:lnTo>
                    <a:pt x="1241" y="536"/>
                  </a:lnTo>
                  <a:lnTo>
                    <a:pt x="1272" y="521"/>
                  </a:lnTo>
                  <a:lnTo>
                    <a:pt x="1305" y="506"/>
                  </a:lnTo>
                  <a:lnTo>
                    <a:pt x="1338" y="492"/>
                  </a:lnTo>
                  <a:lnTo>
                    <a:pt x="1372" y="480"/>
                  </a:lnTo>
                  <a:lnTo>
                    <a:pt x="1407" y="469"/>
                  </a:lnTo>
                  <a:lnTo>
                    <a:pt x="1441" y="458"/>
                  </a:lnTo>
                  <a:lnTo>
                    <a:pt x="1476" y="449"/>
                  </a:lnTo>
                  <a:lnTo>
                    <a:pt x="1513" y="442"/>
                  </a:lnTo>
                  <a:lnTo>
                    <a:pt x="1548" y="436"/>
                  </a:lnTo>
                  <a:lnTo>
                    <a:pt x="1584" y="432"/>
                  </a:lnTo>
                  <a:lnTo>
                    <a:pt x="1621" y="430"/>
                  </a:lnTo>
                  <a:lnTo>
                    <a:pt x="1657" y="430"/>
                  </a:lnTo>
                  <a:lnTo>
                    <a:pt x="1693" y="433"/>
                  </a:lnTo>
                  <a:lnTo>
                    <a:pt x="1730" y="438"/>
                  </a:lnTo>
                  <a:lnTo>
                    <a:pt x="1730" y="438"/>
                  </a:lnTo>
                  <a:lnTo>
                    <a:pt x="1702" y="410"/>
                  </a:lnTo>
                  <a:lnTo>
                    <a:pt x="1673" y="382"/>
                  </a:lnTo>
                  <a:lnTo>
                    <a:pt x="1657" y="369"/>
                  </a:lnTo>
                  <a:lnTo>
                    <a:pt x="1642" y="356"/>
                  </a:lnTo>
                  <a:lnTo>
                    <a:pt x="1625" y="344"/>
                  </a:lnTo>
                  <a:lnTo>
                    <a:pt x="1608" y="333"/>
                  </a:lnTo>
                  <a:lnTo>
                    <a:pt x="1591" y="322"/>
                  </a:lnTo>
                  <a:lnTo>
                    <a:pt x="1572" y="311"/>
                  </a:lnTo>
                  <a:lnTo>
                    <a:pt x="1553" y="302"/>
                  </a:lnTo>
                  <a:lnTo>
                    <a:pt x="1534" y="292"/>
                  </a:lnTo>
                  <a:lnTo>
                    <a:pt x="1514" y="283"/>
                  </a:lnTo>
                  <a:lnTo>
                    <a:pt x="1493" y="276"/>
                  </a:lnTo>
                  <a:lnTo>
                    <a:pt x="1472" y="269"/>
                  </a:lnTo>
                  <a:lnTo>
                    <a:pt x="1449" y="263"/>
                  </a:lnTo>
                  <a:lnTo>
                    <a:pt x="1449" y="263"/>
                  </a:lnTo>
                  <a:close/>
                  <a:moveTo>
                    <a:pt x="869" y="426"/>
                  </a:moveTo>
                  <a:lnTo>
                    <a:pt x="869" y="426"/>
                  </a:lnTo>
                  <a:lnTo>
                    <a:pt x="875" y="429"/>
                  </a:lnTo>
                  <a:lnTo>
                    <a:pt x="881" y="433"/>
                  </a:lnTo>
                  <a:lnTo>
                    <a:pt x="888" y="440"/>
                  </a:lnTo>
                  <a:lnTo>
                    <a:pt x="892" y="444"/>
                  </a:lnTo>
                  <a:lnTo>
                    <a:pt x="897" y="446"/>
                  </a:lnTo>
                  <a:lnTo>
                    <a:pt x="902" y="449"/>
                  </a:lnTo>
                  <a:lnTo>
                    <a:pt x="911" y="453"/>
                  </a:lnTo>
                  <a:lnTo>
                    <a:pt x="911" y="453"/>
                  </a:lnTo>
                  <a:lnTo>
                    <a:pt x="913" y="449"/>
                  </a:lnTo>
                  <a:lnTo>
                    <a:pt x="915" y="445"/>
                  </a:lnTo>
                  <a:lnTo>
                    <a:pt x="918" y="438"/>
                  </a:lnTo>
                  <a:lnTo>
                    <a:pt x="919" y="430"/>
                  </a:lnTo>
                  <a:lnTo>
                    <a:pt x="923" y="423"/>
                  </a:lnTo>
                  <a:lnTo>
                    <a:pt x="923" y="423"/>
                  </a:lnTo>
                  <a:lnTo>
                    <a:pt x="915" y="418"/>
                  </a:lnTo>
                  <a:lnTo>
                    <a:pt x="908" y="413"/>
                  </a:lnTo>
                  <a:lnTo>
                    <a:pt x="901" y="406"/>
                  </a:lnTo>
                  <a:lnTo>
                    <a:pt x="897" y="400"/>
                  </a:lnTo>
                  <a:lnTo>
                    <a:pt x="894" y="393"/>
                  </a:lnTo>
                  <a:lnTo>
                    <a:pt x="892" y="385"/>
                  </a:lnTo>
                  <a:lnTo>
                    <a:pt x="890" y="376"/>
                  </a:lnTo>
                  <a:lnTo>
                    <a:pt x="890" y="369"/>
                  </a:lnTo>
                  <a:lnTo>
                    <a:pt x="892" y="362"/>
                  </a:lnTo>
                  <a:lnTo>
                    <a:pt x="895" y="354"/>
                  </a:lnTo>
                  <a:lnTo>
                    <a:pt x="899" y="348"/>
                  </a:lnTo>
                  <a:lnTo>
                    <a:pt x="904" y="341"/>
                  </a:lnTo>
                  <a:lnTo>
                    <a:pt x="912" y="336"/>
                  </a:lnTo>
                  <a:lnTo>
                    <a:pt x="919" y="332"/>
                  </a:lnTo>
                  <a:lnTo>
                    <a:pt x="929" y="328"/>
                  </a:lnTo>
                  <a:lnTo>
                    <a:pt x="940" y="327"/>
                  </a:lnTo>
                  <a:lnTo>
                    <a:pt x="940" y="327"/>
                  </a:lnTo>
                  <a:lnTo>
                    <a:pt x="939" y="322"/>
                  </a:lnTo>
                  <a:lnTo>
                    <a:pt x="938" y="317"/>
                  </a:lnTo>
                  <a:lnTo>
                    <a:pt x="938" y="306"/>
                  </a:lnTo>
                  <a:lnTo>
                    <a:pt x="936" y="296"/>
                  </a:lnTo>
                  <a:lnTo>
                    <a:pt x="934" y="293"/>
                  </a:lnTo>
                  <a:lnTo>
                    <a:pt x="932" y="290"/>
                  </a:lnTo>
                  <a:lnTo>
                    <a:pt x="932" y="290"/>
                  </a:lnTo>
                  <a:lnTo>
                    <a:pt x="923" y="293"/>
                  </a:lnTo>
                  <a:lnTo>
                    <a:pt x="912" y="297"/>
                  </a:lnTo>
                  <a:lnTo>
                    <a:pt x="903" y="302"/>
                  </a:lnTo>
                  <a:lnTo>
                    <a:pt x="895" y="308"/>
                  </a:lnTo>
                  <a:lnTo>
                    <a:pt x="888" y="314"/>
                  </a:lnTo>
                  <a:lnTo>
                    <a:pt x="882" y="321"/>
                  </a:lnTo>
                  <a:lnTo>
                    <a:pt x="875" y="329"/>
                  </a:lnTo>
                  <a:lnTo>
                    <a:pt x="871" y="338"/>
                  </a:lnTo>
                  <a:lnTo>
                    <a:pt x="868" y="348"/>
                  </a:lnTo>
                  <a:lnTo>
                    <a:pt x="865" y="357"/>
                  </a:lnTo>
                  <a:lnTo>
                    <a:pt x="863" y="367"/>
                  </a:lnTo>
                  <a:lnTo>
                    <a:pt x="863" y="378"/>
                  </a:lnTo>
                  <a:lnTo>
                    <a:pt x="863" y="389"/>
                  </a:lnTo>
                  <a:lnTo>
                    <a:pt x="864" y="401"/>
                  </a:lnTo>
                  <a:lnTo>
                    <a:pt x="866" y="413"/>
                  </a:lnTo>
                  <a:lnTo>
                    <a:pt x="869" y="426"/>
                  </a:lnTo>
                  <a:lnTo>
                    <a:pt x="869" y="426"/>
                  </a:lnTo>
                  <a:close/>
                  <a:moveTo>
                    <a:pt x="689" y="391"/>
                  </a:moveTo>
                  <a:lnTo>
                    <a:pt x="689" y="391"/>
                  </a:lnTo>
                  <a:lnTo>
                    <a:pt x="674" y="399"/>
                  </a:lnTo>
                  <a:lnTo>
                    <a:pt x="660" y="409"/>
                  </a:lnTo>
                  <a:lnTo>
                    <a:pt x="645" y="417"/>
                  </a:lnTo>
                  <a:lnTo>
                    <a:pt x="630" y="426"/>
                  </a:lnTo>
                  <a:lnTo>
                    <a:pt x="630" y="426"/>
                  </a:lnTo>
                  <a:lnTo>
                    <a:pt x="517" y="474"/>
                  </a:lnTo>
                  <a:lnTo>
                    <a:pt x="405" y="523"/>
                  </a:lnTo>
                  <a:lnTo>
                    <a:pt x="350" y="548"/>
                  </a:lnTo>
                  <a:lnTo>
                    <a:pt x="295" y="574"/>
                  </a:lnTo>
                  <a:lnTo>
                    <a:pt x="242" y="601"/>
                  </a:lnTo>
                  <a:lnTo>
                    <a:pt x="190" y="629"/>
                  </a:lnTo>
                  <a:lnTo>
                    <a:pt x="190" y="629"/>
                  </a:lnTo>
                  <a:lnTo>
                    <a:pt x="192" y="630"/>
                  </a:lnTo>
                  <a:lnTo>
                    <a:pt x="194" y="631"/>
                  </a:lnTo>
                  <a:lnTo>
                    <a:pt x="197" y="636"/>
                  </a:lnTo>
                  <a:lnTo>
                    <a:pt x="199" y="638"/>
                  </a:lnTo>
                  <a:lnTo>
                    <a:pt x="201" y="640"/>
                  </a:lnTo>
                  <a:lnTo>
                    <a:pt x="204" y="642"/>
                  </a:lnTo>
                  <a:lnTo>
                    <a:pt x="209" y="642"/>
                  </a:lnTo>
                  <a:lnTo>
                    <a:pt x="209" y="642"/>
                  </a:lnTo>
                  <a:lnTo>
                    <a:pt x="213" y="641"/>
                  </a:lnTo>
                  <a:lnTo>
                    <a:pt x="216" y="640"/>
                  </a:lnTo>
                  <a:lnTo>
                    <a:pt x="223" y="635"/>
                  </a:lnTo>
                  <a:lnTo>
                    <a:pt x="230" y="629"/>
                  </a:lnTo>
                  <a:lnTo>
                    <a:pt x="236" y="625"/>
                  </a:lnTo>
                  <a:lnTo>
                    <a:pt x="236" y="625"/>
                  </a:lnTo>
                  <a:lnTo>
                    <a:pt x="259" y="612"/>
                  </a:lnTo>
                  <a:lnTo>
                    <a:pt x="283" y="599"/>
                  </a:lnTo>
                  <a:lnTo>
                    <a:pt x="327" y="578"/>
                  </a:lnTo>
                  <a:lnTo>
                    <a:pt x="327" y="578"/>
                  </a:lnTo>
                  <a:lnTo>
                    <a:pt x="356" y="565"/>
                  </a:lnTo>
                  <a:lnTo>
                    <a:pt x="387" y="552"/>
                  </a:lnTo>
                  <a:lnTo>
                    <a:pt x="417" y="539"/>
                  </a:lnTo>
                  <a:lnTo>
                    <a:pt x="448" y="526"/>
                  </a:lnTo>
                  <a:lnTo>
                    <a:pt x="448" y="526"/>
                  </a:lnTo>
                  <a:lnTo>
                    <a:pt x="473" y="516"/>
                  </a:lnTo>
                  <a:lnTo>
                    <a:pt x="498" y="506"/>
                  </a:lnTo>
                  <a:lnTo>
                    <a:pt x="547" y="487"/>
                  </a:lnTo>
                  <a:lnTo>
                    <a:pt x="596" y="468"/>
                  </a:lnTo>
                  <a:lnTo>
                    <a:pt x="620" y="458"/>
                  </a:lnTo>
                  <a:lnTo>
                    <a:pt x="642" y="447"/>
                  </a:lnTo>
                  <a:lnTo>
                    <a:pt x="642" y="447"/>
                  </a:lnTo>
                  <a:lnTo>
                    <a:pt x="743" y="401"/>
                  </a:lnTo>
                  <a:lnTo>
                    <a:pt x="791" y="380"/>
                  </a:lnTo>
                  <a:lnTo>
                    <a:pt x="839" y="359"/>
                  </a:lnTo>
                  <a:lnTo>
                    <a:pt x="839" y="359"/>
                  </a:lnTo>
                  <a:lnTo>
                    <a:pt x="840" y="354"/>
                  </a:lnTo>
                  <a:lnTo>
                    <a:pt x="842" y="349"/>
                  </a:lnTo>
                  <a:lnTo>
                    <a:pt x="848" y="338"/>
                  </a:lnTo>
                  <a:lnTo>
                    <a:pt x="851" y="333"/>
                  </a:lnTo>
                  <a:lnTo>
                    <a:pt x="852" y="327"/>
                  </a:lnTo>
                  <a:lnTo>
                    <a:pt x="853" y="322"/>
                  </a:lnTo>
                  <a:lnTo>
                    <a:pt x="852" y="318"/>
                  </a:lnTo>
                  <a:lnTo>
                    <a:pt x="852" y="318"/>
                  </a:lnTo>
                  <a:lnTo>
                    <a:pt x="833" y="329"/>
                  </a:lnTo>
                  <a:lnTo>
                    <a:pt x="813" y="340"/>
                  </a:lnTo>
                  <a:lnTo>
                    <a:pt x="793" y="349"/>
                  </a:lnTo>
                  <a:lnTo>
                    <a:pt x="773" y="357"/>
                  </a:lnTo>
                  <a:lnTo>
                    <a:pt x="731" y="373"/>
                  </a:lnTo>
                  <a:lnTo>
                    <a:pt x="710" y="382"/>
                  </a:lnTo>
                  <a:lnTo>
                    <a:pt x="689" y="391"/>
                  </a:lnTo>
                  <a:lnTo>
                    <a:pt x="689" y="391"/>
                  </a:lnTo>
                  <a:close/>
                  <a:moveTo>
                    <a:pt x="935" y="401"/>
                  </a:moveTo>
                  <a:lnTo>
                    <a:pt x="935" y="401"/>
                  </a:lnTo>
                  <a:lnTo>
                    <a:pt x="942" y="387"/>
                  </a:lnTo>
                  <a:lnTo>
                    <a:pt x="944" y="380"/>
                  </a:lnTo>
                  <a:lnTo>
                    <a:pt x="945" y="373"/>
                  </a:lnTo>
                  <a:lnTo>
                    <a:pt x="945" y="366"/>
                  </a:lnTo>
                  <a:lnTo>
                    <a:pt x="944" y="359"/>
                  </a:lnTo>
                  <a:lnTo>
                    <a:pt x="942" y="353"/>
                  </a:lnTo>
                  <a:lnTo>
                    <a:pt x="938" y="347"/>
                  </a:lnTo>
                  <a:lnTo>
                    <a:pt x="938" y="347"/>
                  </a:lnTo>
                  <a:lnTo>
                    <a:pt x="934" y="349"/>
                  </a:lnTo>
                  <a:lnTo>
                    <a:pt x="931" y="351"/>
                  </a:lnTo>
                  <a:lnTo>
                    <a:pt x="926" y="356"/>
                  </a:lnTo>
                  <a:lnTo>
                    <a:pt x="923" y="364"/>
                  </a:lnTo>
                  <a:lnTo>
                    <a:pt x="920" y="372"/>
                  </a:lnTo>
                  <a:lnTo>
                    <a:pt x="920" y="381"/>
                  </a:lnTo>
                  <a:lnTo>
                    <a:pt x="922" y="385"/>
                  </a:lnTo>
                  <a:lnTo>
                    <a:pt x="923" y="389"/>
                  </a:lnTo>
                  <a:lnTo>
                    <a:pt x="925" y="393"/>
                  </a:lnTo>
                  <a:lnTo>
                    <a:pt x="928" y="396"/>
                  </a:lnTo>
                  <a:lnTo>
                    <a:pt x="931" y="399"/>
                  </a:lnTo>
                  <a:lnTo>
                    <a:pt x="935" y="401"/>
                  </a:lnTo>
                  <a:lnTo>
                    <a:pt x="935" y="401"/>
                  </a:lnTo>
                  <a:close/>
                  <a:moveTo>
                    <a:pt x="837" y="409"/>
                  </a:moveTo>
                  <a:lnTo>
                    <a:pt x="837" y="409"/>
                  </a:lnTo>
                  <a:lnTo>
                    <a:pt x="838" y="404"/>
                  </a:lnTo>
                  <a:lnTo>
                    <a:pt x="838" y="401"/>
                  </a:lnTo>
                  <a:lnTo>
                    <a:pt x="837" y="396"/>
                  </a:lnTo>
                  <a:lnTo>
                    <a:pt x="835" y="389"/>
                  </a:lnTo>
                  <a:lnTo>
                    <a:pt x="834" y="385"/>
                  </a:lnTo>
                  <a:lnTo>
                    <a:pt x="835" y="381"/>
                  </a:lnTo>
                  <a:lnTo>
                    <a:pt x="835" y="381"/>
                  </a:lnTo>
                  <a:lnTo>
                    <a:pt x="829" y="381"/>
                  </a:lnTo>
                  <a:lnTo>
                    <a:pt x="829" y="381"/>
                  </a:lnTo>
                  <a:lnTo>
                    <a:pt x="766" y="411"/>
                  </a:lnTo>
                  <a:lnTo>
                    <a:pt x="705" y="441"/>
                  </a:lnTo>
                  <a:lnTo>
                    <a:pt x="674" y="455"/>
                  </a:lnTo>
                  <a:lnTo>
                    <a:pt x="642" y="469"/>
                  </a:lnTo>
                  <a:lnTo>
                    <a:pt x="610" y="480"/>
                  </a:lnTo>
                  <a:lnTo>
                    <a:pt x="576" y="492"/>
                  </a:lnTo>
                  <a:lnTo>
                    <a:pt x="576" y="492"/>
                  </a:lnTo>
                  <a:lnTo>
                    <a:pt x="567" y="497"/>
                  </a:lnTo>
                  <a:lnTo>
                    <a:pt x="556" y="504"/>
                  </a:lnTo>
                  <a:lnTo>
                    <a:pt x="534" y="514"/>
                  </a:lnTo>
                  <a:lnTo>
                    <a:pt x="510" y="522"/>
                  </a:lnTo>
                  <a:lnTo>
                    <a:pt x="485" y="532"/>
                  </a:lnTo>
                  <a:lnTo>
                    <a:pt x="485" y="532"/>
                  </a:lnTo>
                  <a:lnTo>
                    <a:pt x="463" y="541"/>
                  </a:lnTo>
                  <a:lnTo>
                    <a:pt x="442" y="552"/>
                  </a:lnTo>
                  <a:lnTo>
                    <a:pt x="419" y="563"/>
                  </a:lnTo>
                  <a:lnTo>
                    <a:pt x="397" y="574"/>
                  </a:lnTo>
                  <a:lnTo>
                    <a:pt x="397" y="574"/>
                  </a:lnTo>
                  <a:lnTo>
                    <a:pt x="322" y="603"/>
                  </a:lnTo>
                  <a:lnTo>
                    <a:pt x="284" y="621"/>
                  </a:lnTo>
                  <a:lnTo>
                    <a:pt x="251" y="637"/>
                  </a:lnTo>
                  <a:lnTo>
                    <a:pt x="251" y="637"/>
                  </a:lnTo>
                  <a:lnTo>
                    <a:pt x="244" y="642"/>
                  </a:lnTo>
                  <a:lnTo>
                    <a:pt x="238" y="646"/>
                  </a:lnTo>
                  <a:lnTo>
                    <a:pt x="235" y="652"/>
                  </a:lnTo>
                  <a:lnTo>
                    <a:pt x="234" y="657"/>
                  </a:lnTo>
                  <a:lnTo>
                    <a:pt x="234" y="662"/>
                  </a:lnTo>
                  <a:lnTo>
                    <a:pt x="235" y="668"/>
                  </a:lnTo>
                  <a:lnTo>
                    <a:pt x="237" y="673"/>
                  </a:lnTo>
                  <a:lnTo>
                    <a:pt x="241" y="678"/>
                  </a:lnTo>
                  <a:lnTo>
                    <a:pt x="248" y="690"/>
                  </a:lnTo>
                  <a:lnTo>
                    <a:pt x="257" y="702"/>
                  </a:lnTo>
                  <a:lnTo>
                    <a:pt x="263" y="714"/>
                  </a:lnTo>
                  <a:lnTo>
                    <a:pt x="265" y="719"/>
                  </a:lnTo>
                  <a:lnTo>
                    <a:pt x="266" y="726"/>
                  </a:lnTo>
                  <a:lnTo>
                    <a:pt x="266" y="726"/>
                  </a:lnTo>
                  <a:lnTo>
                    <a:pt x="304" y="707"/>
                  </a:lnTo>
                  <a:lnTo>
                    <a:pt x="341" y="690"/>
                  </a:lnTo>
                  <a:lnTo>
                    <a:pt x="417" y="658"/>
                  </a:lnTo>
                  <a:lnTo>
                    <a:pt x="570" y="594"/>
                  </a:lnTo>
                  <a:lnTo>
                    <a:pt x="645" y="562"/>
                  </a:lnTo>
                  <a:lnTo>
                    <a:pt x="720" y="527"/>
                  </a:lnTo>
                  <a:lnTo>
                    <a:pt x="757" y="510"/>
                  </a:lnTo>
                  <a:lnTo>
                    <a:pt x="793" y="492"/>
                  </a:lnTo>
                  <a:lnTo>
                    <a:pt x="828" y="473"/>
                  </a:lnTo>
                  <a:lnTo>
                    <a:pt x="864" y="453"/>
                  </a:lnTo>
                  <a:lnTo>
                    <a:pt x="864" y="453"/>
                  </a:lnTo>
                  <a:lnTo>
                    <a:pt x="862" y="451"/>
                  </a:lnTo>
                  <a:lnTo>
                    <a:pt x="859" y="450"/>
                  </a:lnTo>
                  <a:lnTo>
                    <a:pt x="855" y="446"/>
                  </a:lnTo>
                  <a:lnTo>
                    <a:pt x="853" y="441"/>
                  </a:lnTo>
                  <a:lnTo>
                    <a:pt x="850" y="433"/>
                  </a:lnTo>
                  <a:lnTo>
                    <a:pt x="844" y="419"/>
                  </a:lnTo>
                  <a:lnTo>
                    <a:pt x="841" y="413"/>
                  </a:lnTo>
                  <a:lnTo>
                    <a:pt x="837" y="409"/>
                  </a:lnTo>
                  <a:lnTo>
                    <a:pt x="837" y="409"/>
                  </a:lnTo>
                  <a:close/>
                  <a:moveTo>
                    <a:pt x="1677" y="640"/>
                  </a:moveTo>
                  <a:lnTo>
                    <a:pt x="1677" y="640"/>
                  </a:lnTo>
                  <a:lnTo>
                    <a:pt x="1695" y="621"/>
                  </a:lnTo>
                  <a:lnTo>
                    <a:pt x="1711" y="601"/>
                  </a:lnTo>
                  <a:lnTo>
                    <a:pt x="1726" y="582"/>
                  </a:lnTo>
                  <a:lnTo>
                    <a:pt x="1732" y="572"/>
                  </a:lnTo>
                  <a:lnTo>
                    <a:pt x="1737" y="562"/>
                  </a:lnTo>
                  <a:lnTo>
                    <a:pt x="1743" y="552"/>
                  </a:lnTo>
                  <a:lnTo>
                    <a:pt x="1747" y="541"/>
                  </a:lnTo>
                  <a:lnTo>
                    <a:pt x="1750" y="530"/>
                  </a:lnTo>
                  <a:lnTo>
                    <a:pt x="1752" y="519"/>
                  </a:lnTo>
                  <a:lnTo>
                    <a:pt x="1752" y="507"/>
                  </a:lnTo>
                  <a:lnTo>
                    <a:pt x="1752" y="495"/>
                  </a:lnTo>
                  <a:lnTo>
                    <a:pt x="1750" y="483"/>
                  </a:lnTo>
                  <a:lnTo>
                    <a:pt x="1747" y="470"/>
                  </a:lnTo>
                  <a:lnTo>
                    <a:pt x="1747" y="470"/>
                  </a:lnTo>
                  <a:lnTo>
                    <a:pt x="1737" y="463"/>
                  </a:lnTo>
                  <a:lnTo>
                    <a:pt x="1728" y="459"/>
                  </a:lnTo>
                  <a:lnTo>
                    <a:pt x="1717" y="455"/>
                  </a:lnTo>
                  <a:lnTo>
                    <a:pt x="1705" y="453"/>
                  </a:lnTo>
                  <a:lnTo>
                    <a:pt x="1705" y="453"/>
                  </a:lnTo>
                  <a:lnTo>
                    <a:pt x="1686" y="450"/>
                  </a:lnTo>
                  <a:lnTo>
                    <a:pt x="1666" y="449"/>
                  </a:lnTo>
                  <a:lnTo>
                    <a:pt x="1646" y="448"/>
                  </a:lnTo>
                  <a:lnTo>
                    <a:pt x="1626" y="448"/>
                  </a:lnTo>
                  <a:lnTo>
                    <a:pt x="1607" y="449"/>
                  </a:lnTo>
                  <a:lnTo>
                    <a:pt x="1586" y="451"/>
                  </a:lnTo>
                  <a:lnTo>
                    <a:pt x="1548" y="456"/>
                  </a:lnTo>
                  <a:lnTo>
                    <a:pt x="1510" y="462"/>
                  </a:lnTo>
                  <a:lnTo>
                    <a:pt x="1475" y="470"/>
                  </a:lnTo>
                  <a:lnTo>
                    <a:pt x="1442" y="478"/>
                  </a:lnTo>
                  <a:lnTo>
                    <a:pt x="1412" y="487"/>
                  </a:lnTo>
                  <a:lnTo>
                    <a:pt x="1412" y="487"/>
                  </a:lnTo>
                  <a:lnTo>
                    <a:pt x="1417" y="506"/>
                  </a:lnTo>
                  <a:lnTo>
                    <a:pt x="1423" y="525"/>
                  </a:lnTo>
                  <a:lnTo>
                    <a:pt x="1434" y="562"/>
                  </a:lnTo>
                  <a:lnTo>
                    <a:pt x="1447" y="597"/>
                  </a:lnTo>
                  <a:lnTo>
                    <a:pt x="1461" y="630"/>
                  </a:lnTo>
                  <a:lnTo>
                    <a:pt x="1474" y="665"/>
                  </a:lnTo>
                  <a:lnTo>
                    <a:pt x="1486" y="698"/>
                  </a:lnTo>
                  <a:lnTo>
                    <a:pt x="1490" y="715"/>
                  </a:lnTo>
                  <a:lnTo>
                    <a:pt x="1494" y="732"/>
                  </a:lnTo>
                  <a:lnTo>
                    <a:pt x="1499" y="750"/>
                  </a:lnTo>
                  <a:lnTo>
                    <a:pt x="1501" y="767"/>
                  </a:lnTo>
                  <a:lnTo>
                    <a:pt x="1501" y="767"/>
                  </a:lnTo>
                  <a:lnTo>
                    <a:pt x="1551" y="739"/>
                  </a:lnTo>
                  <a:lnTo>
                    <a:pt x="1575" y="726"/>
                  </a:lnTo>
                  <a:lnTo>
                    <a:pt x="1596" y="711"/>
                  </a:lnTo>
                  <a:lnTo>
                    <a:pt x="1619" y="695"/>
                  </a:lnTo>
                  <a:lnTo>
                    <a:pt x="1639" y="678"/>
                  </a:lnTo>
                  <a:lnTo>
                    <a:pt x="1658" y="660"/>
                  </a:lnTo>
                  <a:lnTo>
                    <a:pt x="1677" y="640"/>
                  </a:lnTo>
                  <a:lnTo>
                    <a:pt x="1677" y="640"/>
                  </a:lnTo>
                  <a:close/>
                  <a:moveTo>
                    <a:pt x="881" y="477"/>
                  </a:moveTo>
                  <a:lnTo>
                    <a:pt x="881" y="477"/>
                  </a:lnTo>
                  <a:lnTo>
                    <a:pt x="883" y="476"/>
                  </a:lnTo>
                  <a:lnTo>
                    <a:pt x="883" y="475"/>
                  </a:lnTo>
                  <a:lnTo>
                    <a:pt x="881" y="475"/>
                  </a:lnTo>
                  <a:lnTo>
                    <a:pt x="881" y="475"/>
                  </a:lnTo>
                  <a:lnTo>
                    <a:pt x="877" y="478"/>
                  </a:lnTo>
                  <a:lnTo>
                    <a:pt x="871" y="480"/>
                  </a:lnTo>
                  <a:lnTo>
                    <a:pt x="859" y="485"/>
                  </a:lnTo>
                  <a:lnTo>
                    <a:pt x="839" y="489"/>
                  </a:lnTo>
                  <a:lnTo>
                    <a:pt x="839" y="489"/>
                  </a:lnTo>
                  <a:lnTo>
                    <a:pt x="832" y="492"/>
                  </a:lnTo>
                  <a:lnTo>
                    <a:pt x="823" y="495"/>
                  </a:lnTo>
                  <a:lnTo>
                    <a:pt x="806" y="504"/>
                  </a:lnTo>
                  <a:lnTo>
                    <a:pt x="788" y="514"/>
                  </a:lnTo>
                  <a:lnTo>
                    <a:pt x="771" y="524"/>
                  </a:lnTo>
                  <a:lnTo>
                    <a:pt x="753" y="536"/>
                  </a:lnTo>
                  <a:lnTo>
                    <a:pt x="736" y="546"/>
                  </a:lnTo>
                  <a:lnTo>
                    <a:pt x="720" y="554"/>
                  </a:lnTo>
                  <a:lnTo>
                    <a:pt x="704" y="561"/>
                  </a:lnTo>
                  <a:lnTo>
                    <a:pt x="704" y="561"/>
                  </a:lnTo>
                  <a:lnTo>
                    <a:pt x="688" y="566"/>
                  </a:lnTo>
                  <a:lnTo>
                    <a:pt x="672" y="572"/>
                  </a:lnTo>
                  <a:lnTo>
                    <a:pt x="640" y="585"/>
                  </a:lnTo>
                  <a:lnTo>
                    <a:pt x="579" y="612"/>
                  </a:lnTo>
                  <a:lnTo>
                    <a:pt x="579" y="612"/>
                  </a:lnTo>
                  <a:lnTo>
                    <a:pt x="542" y="628"/>
                  </a:lnTo>
                  <a:lnTo>
                    <a:pt x="505" y="643"/>
                  </a:lnTo>
                  <a:lnTo>
                    <a:pt x="471" y="657"/>
                  </a:lnTo>
                  <a:lnTo>
                    <a:pt x="439" y="671"/>
                  </a:lnTo>
                  <a:lnTo>
                    <a:pt x="439" y="671"/>
                  </a:lnTo>
                  <a:lnTo>
                    <a:pt x="417" y="681"/>
                  </a:lnTo>
                  <a:lnTo>
                    <a:pt x="396" y="689"/>
                  </a:lnTo>
                  <a:lnTo>
                    <a:pt x="353" y="705"/>
                  </a:lnTo>
                  <a:lnTo>
                    <a:pt x="332" y="714"/>
                  </a:lnTo>
                  <a:lnTo>
                    <a:pt x="311" y="723"/>
                  </a:lnTo>
                  <a:lnTo>
                    <a:pt x="291" y="733"/>
                  </a:lnTo>
                  <a:lnTo>
                    <a:pt x="272" y="745"/>
                  </a:lnTo>
                  <a:lnTo>
                    <a:pt x="272" y="745"/>
                  </a:lnTo>
                  <a:lnTo>
                    <a:pt x="273" y="751"/>
                  </a:lnTo>
                  <a:lnTo>
                    <a:pt x="274" y="759"/>
                  </a:lnTo>
                  <a:lnTo>
                    <a:pt x="274" y="762"/>
                  </a:lnTo>
                  <a:lnTo>
                    <a:pt x="273" y="766"/>
                  </a:lnTo>
                  <a:lnTo>
                    <a:pt x="272" y="771"/>
                  </a:lnTo>
                  <a:lnTo>
                    <a:pt x="268" y="775"/>
                  </a:lnTo>
                  <a:lnTo>
                    <a:pt x="268" y="775"/>
                  </a:lnTo>
                  <a:lnTo>
                    <a:pt x="305" y="752"/>
                  </a:lnTo>
                  <a:lnTo>
                    <a:pt x="342" y="732"/>
                  </a:lnTo>
                  <a:lnTo>
                    <a:pt x="380" y="713"/>
                  </a:lnTo>
                  <a:lnTo>
                    <a:pt x="418" y="695"/>
                  </a:lnTo>
                  <a:lnTo>
                    <a:pt x="458" y="677"/>
                  </a:lnTo>
                  <a:lnTo>
                    <a:pt x="496" y="660"/>
                  </a:lnTo>
                  <a:lnTo>
                    <a:pt x="576" y="627"/>
                  </a:lnTo>
                  <a:lnTo>
                    <a:pt x="576" y="627"/>
                  </a:lnTo>
                  <a:lnTo>
                    <a:pt x="601" y="616"/>
                  </a:lnTo>
                  <a:lnTo>
                    <a:pt x="626" y="605"/>
                  </a:lnTo>
                  <a:lnTo>
                    <a:pt x="675" y="581"/>
                  </a:lnTo>
                  <a:lnTo>
                    <a:pt x="701" y="570"/>
                  </a:lnTo>
                  <a:lnTo>
                    <a:pt x="727" y="561"/>
                  </a:lnTo>
                  <a:lnTo>
                    <a:pt x="752" y="552"/>
                  </a:lnTo>
                  <a:lnTo>
                    <a:pt x="780" y="546"/>
                  </a:lnTo>
                  <a:lnTo>
                    <a:pt x="780" y="546"/>
                  </a:lnTo>
                  <a:lnTo>
                    <a:pt x="840" y="516"/>
                  </a:lnTo>
                  <a:lnTo>
                    <a:pt x="901" y="485"/>
                  </a:lnTo>
                  <a:lnTo>
                    <a:pt x="901" y="485"/>
                  </a:lnTo>
                  <a:lnTo>
                    <a:pt x="900" y="483"/>
                  </a:lnTo>
                  <a:lnTo>
                    <a:pt x="898" y="481"/>
                  </a:lnTo>
                  <a:lnTo>
                    <a:pt x="893" y="481"/>
                  </a:lnTo>
                  <a:lnTo>
                    <a:pt x="886" y="480"/>
                  </a:lnTo>
                  <a:lnTo>
                    <a:pt x="883" y="479"/>
                  </a:lnTo>
                  <a:lnTo>
                    <a:pt x="881" y="477"/>
                  </a:lnTo>
                  <a:lnTo>
                    <a:pt x="881" y="477"/>
                  </a:lnTo>
                  <a:close/>
                  <a:moveTo>
                    <a:pt x="1478" y="745"/>
                  </a:moveTo>
                  <a:lnTo>
                    <a:pt x="1478" y="745"/>
                  </a:lnTo>
                  <a:lnTo>
                    <a:pt x="1476" y="733"/>
                  </a:lnTo>
                  <a:lnTo>
                    <a:pt x="1473" y="721"/>
                  </a:lnTo>
                  <a:lnTo>
                    <a:pt x="1463" y="696"/>
                  </a:lnTo>
                  <a:lnTo>
                    <a:pt x="1442" y="642"/>
                  </a:lnTo>
                  <a:lnTo>
                    <a:pt x="1442" y="642"/>
                  </a:lnTo>
                  <a:lnTo>
                    <a:pt x="1439" y="632"/>
                  </a:lnTo>
                  <a:lnTo>
                    <a:pt x="1437" y="622"/>
                  </a:lnTo>
                  <a:lnTo>
                    <a:pt x="1434" y="611"/>
                  </a:lnTo>
                  <a:lnTo>
                    <a:pt x="1432" y="600"/>
                  </a:lnTo>
                  <a:lnTo>
                    <a:pt x="1432" y="600"/>
                  </a:lnTo>
                  <a:lnTo>
                    <a:pt x="1427" y="586"/>
                  </a:lnTo>
                  <a:lnTo>
                    <a:pt x="1419" y="575"/>
                  </a:lnTo>
                  <a:lnTo>
                    <a:pt x="1413" y="563"/>
                  </a:lnTo>
                  <a:lnTo>
                    <a:pt x="1408" y="551"/>
                  </a:lnTo>
                  <a:lnTo>
                    <a:pt x="1408" y="551"/>
                  </a:lnTo>
                  <a:lnTo>
                    <a:pt x="1402" y="535"/>
                  </a:lnTo>
                  <a:lnTo>
                    <a:pt x="1398" y="521"/>
                  </a:lnTo>
                  <a:lnTo>
                    <a:pt x="1395" y="515"/>
                  </a:lnTo>
                  <a:lnTo>
                    <a:pt x="1392" y="509"/>
                  </a:lnTo>
                  <a:lnTo>
                    <a:pt x="1386" y="504"/>
                  </a:lnTo>
                  <a:lnTo>
                    <a:pt x="1381" y="500"/>
                  </a:lnTo>
                  <a:lnTo>
                    <a:pt x="1381" y="500"/>
                  </a:lnTo>
                  <a:lnTo>
                    <a:pt x="1371" y="502"/>
                  </a:lnTo>
                  <a:lnTo>
                    <a:pt x="1363" y="505"/>
                  </a:lnTo>
                  <a:lnTo>
                    <a:pt x="1354" y="508"/>
                  </a:lnTo>
                  <a:lnTo>
                    <a:pt x="1351" y="510"/>
                  </a:lnTo>
                  <a:lnTo>
                    <a:pt x="1349" y="514"/>
                  </a:lnTo>
                  <a:lnTo>
                    <a:pt x="1349" y="514"/>
                  </a:lnTo>
                  <a:lnTo>
                    <a:pt x="1354" y="536"/>
                  </a:lnTo>
                  <a:lnTo>
                    <a:pt x="1362" y="560"/>
                  </a:lnTo>
                  <a:lnTo>
                    <a:pt x="1371" y="584"/>
                  </a:lnTo>
                  <a:lnTo>
                    <a:pt x="1382" y="609"/>
                  </a:lnTo>
                  <a:lnTo>
                    <a:pt x="1405" y="659"/>
                  </a:lnTo>
                  <a:lnTo>
                    <a:pt x="1427" y="708"/>
                  </a:lnTo>
                  <a:lnTo>
                    <a:pt x="1427" y="708"/>
                  </a:lnTo>
                  <a:lnTo>
                    <a:pt x="1432" y="722"/>
                  </a:lnTo>
                  <a:lnTo>
                    <a:pt x="1434" y="735"/>
                  </a:lnTo>
                  <a:lnTo>
                    <a:pt x="1435" y="746"/>
                  </a:lnTo>
                  <a:lnTo>
                    <a:pt x="1434" y="756"/>
                  </a:lnTo>
                  <a:lnTo>
                    <a:pt x="1434" y="756"/>
                  </a:lnTo>
                  <a:lnTo>
                    <a:pt x="1432" y="761"/>
                  </a:lnTo>
                  <a:lnTo>
                    <a:pt x="1428" y="766"/>
                  </a:lnTo>
                  <a:lnTo>
                    <a:pt x="1424" y="771"/>
                  </a:lnTo>
                  <a:lnTo>
                    <a:pt x="1417" y="773"/>
                  </a:lnTo>
                  <a:lnTo>
                    <a:pt x="1411" y="774"/>
                  </a:lnTo>
                  <a:lnTo>
                    <a:pt x="1404" y="774"/>
                  </a:lnTo>
                  <a:lnTo>
                    <a:pt x="1399" y="772"/>
                  </a:lnTo>
                  <a:lnTo>
                    <a:pt x="1393" y="767"/>
                  </a:lnTo>
                  <a:lnTo>
                    <a:pt x="1393" y="767"/>
                  </a:lnTo>
                  <a:lnTo>
                    <a:pt x="1381" y="735"/>
                  </a:lnTo>
                  <a:lnTo>
                    <a:pt x="1368" y="705"/>
                  </a:lnTo>
                  <a:lnTo>
                    <a:pt x="1355" y="677"/>
                  </a:lnTo>
                  <a:lnTo>
                    <a:pt x="1341" y="650"/>
                  </a:lnTo>
                  <a:lnTo>
                    <a:pt x="1312" y="595"/>
                  </a:lnTo>
                  <a:lnTo>
                    <a:pt x="1298" y="567"/>
                  </a:lnTo>
                  <a:lnTo>
                    <a:pt x="1284" y="538"/>
                  </a:lnTo>
                  <a:lnTo>
                    <a:pt x="1284" y="538"/>
                  </a:lnTo>
                  <a:lnTo>
                    <a:pt x="1278" y="540"/>
                  </a:lnTo>
                  <a:lnTo>
                    <a:pt x="1273" y="541"/>
                  </a:lnTo>
                  <a:lnTo>
                    <a:pt x="1268" y="545"/>
                  </a:lnTo>
                  <a:lnTo>
                    <a:pt x="1265" y="549"/>
                  </a:lnTo>
                  <a:lnTo>
                    <a:pt x="1265" y="549"/>
                  </a:lnTo>
                  <a:lnTo>
                    <a:pt x="1269" y="566"/>
                  </a:lnTo>
                  <a:lnTo>
                    <a:pt x="1275" y="583"/>
                  </a:lnTo>
                  <a:lnTo>
                    <a:pt x="1281" y="601"/>
                  </a:lnTo>
                  <a:lnTo>
                    <a:pt x="1290" y="618"/>
                  </a:lnTo>
                  <a:lnTo>
                    <a:pt x="1306" y="655"/>
                  </a:lnTo>
                  <a:lnTo>
                    <a:pt x="1324" y="691"/>
                  </a:lnTo>
                  <a:lnTo>
                    <a:pt x="1324" y="691"/>
                  </a:lnTo>
                  <a:lnTo>
                    <a:pt x="1336" y="718"/>
                  </a:lnTo>
                  <a:lnTo>
                    <a:pt x="1342" y="733"/>
                  </a:lnTo>
                  <a:lnTo>
                    <a:pt x="1347" y="747"/>
                  </a:lnTo>
                  <a:lnTo>
                    <a:pt x="1350" y="762"/>
                  </a:lnTo>
                  <a:lnTo>
                    <a:pt x="1350" y="769"/>
                  </a:lnTo>
                  <a:lnTo>
                    <a:pt x="1350" y="777"/>
                  </a:lnTo>
                  <a:lnTo>
                    <a:pt x="1349" y="783"/>
                  </a:lnTo>
                  <a:lnTo>
                    <a:pt x="1348" y="791"/>
                  </a:lnTo>
                  <a:lnTo>
                    <a:pt x="1344" y="797"/>
                  </a:lnTo>
                  <a:lnTo>
                    <a:pt x="1341" y="804"/>
                  </a:lnTo>
                  <a:lnTo>
                    <a:pt x="1341" y="804"/>
                  </a:lnTo>
                  <a:lnTo>
                    <a:pt x="1336" y="805"/>
                  </a:lnTo>
                  <a:lnTo>
                    <a:pt x="1331" y="804"/>
                  </a:lnTo>
                  <a:lnTo>
                    <a:pt x="1325" y="803"/>
                  </a:lnTo>
                  <a:lnTo>
                    <a:pt x="1320" y="801"/>
                  </a:lnTo>
                  <a:lnTo>
                    <a:pt x="1309" y="793"/>
                  </a:lnTo>
                  <a:lnTo>
                    <a:pt x="1299" y="783"/>
                  </a:lnTo>
                  <a:lnTo>
                    <a:pt x="1291" y="774"/>
                  </a:lnTo>
                  <a:lnTo>
                    <a:pt x="1283" y="762"/>
                  </a:lnTo>
                  <a:lnTo>
                    <a:pt x="1272" y="743"/>
                  </a:lnTo>
                  <a:lnTo>
                    <a:pt x="1272" y="743"/>
                  </a:lnTo>
                  <a:lnTo>
                    <a:pt x="1263" y="723"/>
                  </a:lnTo>
                  <a:lnTo>
                    <a:pt x="1253" y="703"/>
                  </a:lnTo>
                  <a:lnTo>
                    <a:pt x="1236" y="659"/>
                  </a:lnTo>
                  <a:lnTo>
                    <a:pt x="1219" y="616"/>
                  </a:lnTo>
                  <a:lnTo>
                    <a:pt x="1212" y="596"/>
                  </a:lnTo>
                  <a:lnTo>
                    <a:pt x="1203" y="578"/>
                  </a:lnTo>
                  <a:lnTo>
                    <a:pt x="1203" y="578"/>
                  </a:lnTo>
                  <a:lnTo>
                    <a:pt x="1195" y="581"/>
                  </a:lnTo>
                  <a:lnTo>
                    <a:pt x="1187" y="584"/>
                  </a:lnTo>
                  <a:lnTo>
                    <a:pt x="1171" y="593"/>
                  </a:lnTo>
                  <a:lnTo>
                    <a:pt x="1171" y="593"/>
                  </a:lnTo>
                  <a:lnTo>
                    <a:pt x="1171" y="596"/>
                  </a:lnTo>
                  <a:lnTo>
                    <a:pt x="1172" y="598"/>
                  </a:lnTo>
                  <a:lnTo>
                    <a:pt x="1175" y="600"/>
                  </a:lnTo>
                  <a:lnTo>
                    <a:pt x="1177" y="602"/>
                  </a:lnTo>
                  <a:lnTo>
                    <a:pt x="1178" y="603"/>
                  </a:lnTo>
                  <a:lnTo>
                    <a:pt x="1180" y="607"/>
                  </a:lnTo>
                  <a:lnTo>
                    <a:pt x="1178" y="610"/>
                  </a:lnTo>
                  <a:lnTo>
                    <a:pt x="1178" y="610"/>
                  </a:lnTo>
                  <a:lnTo>
                    <a:pt x="1178" y="614"/>
                  </a:lnTo>
                  <a:lnTo>
                    <a:pt x="1177" y="620"/>
                  </a:lnTo>
                  <a:lnTo>
                    <a:pt x="1180" y="628"/>
                  </a:lnTo>
                  <a:lnTo>
                    <a:pt x="1183" y="638"/>
                  </a:lnTo>
                  <a:lnTo>
                    <a:pt x="1188" y="648"/>
                  </a:lnTo>
                  <a:lnTo>
                    <a:pt x="1201" y="668"/>
                  </a:lnTo>
                  <a:lnTo>
                    <a:pt x="1216" y="689"/>
                  </a:lnTo>
                  <a:lnTo>
                    <a:pt x="1216" y="689"/>
                  </a:lnTo>
                  <a:lnTo>
                    <a:pt x="1222" y="700"/>
                  </a:lnTo>
                  <a:lnTo>
                    <a:pt x="1228" y="711"/>
                  </a:lnTo>
                  <a:lnTo>
                    <a:pt x="1239" y="734"/>
                  </a:lnTo>
                  <a:lnTo>
                    <a:pt x="1250" y="759"/>
                  </a:lnTo>
                  <a:lnTo>
                    <a:pt x="1262" y="782"/>
                  </a:lnTo>
                  <a:lnTo>
                    <a:pt x="1262" y="782"/>
                  </a:lnTo>
                  <a:lnTo>
                    <a:pt x="1268" y="792"/>
                  </a:lnTo>
                  <a:lnTo>
                    <a:pt x="1276" y="803"/>
                  </a:lnTo>
                  <a:lnTo>
                    <a:pt x="1284" y="813"/>
                  </a:lnTo>
                  <a:lnTo>
                    <a:pt x="1292" y="824"/>
                  </a:lnTo>
                  <a:lnTo>
                    <a:pt x="1292" y="824"/>
                  </a:lnTo>
                  <a:lnTo>
                    <a:pt x="1304" y="844"/>
                  </a:lnTo>
                  <a:lnTo>
                    <a:pt x="1309" y="854"/>
                  </a:lnTo>
                  <a:lnTo>
                    <a:pt x="1314" y="864"/>
                  </a:lnTo>
                  <a:lnTo>
                    <a:pt x="1322" y="871"/>
                  </a:lnTo>
                  <a:lnTo>
                    <a:pt x="1329" y="878"/>
                  </a:lnTo>
                  <a:lnTo>
                    <a:pt x="1334" y="880"/>
                  </a:lnTo>
                  <a:lnTo>
                    <a:pt x="1338" y="882"/>
                  </a:lnTo>
                  <a:lnTo>
                    <a:pt x="1343" y="883"/>
                  </a:lnTo>
                  <a:lnTo>
                    <a:pt x="1349" y="883"/>
                  </a:lnTo>
                  <a:lnTo>
                    <a:pt x="1349" y="883"/>
                  </a:lnTo>
                  <a:lnTo>
                    <a:pt x="1354" y="882"/>
                  </a:lnTo>
                  <a:lnTo>
                    <a:pt x="1359" y="881"/>
                  </a:lnTo>
                  <a:lnTo>
                    <a:pt x="1364" y="878"/>
                  </a:lnTo>
                  <a:lnTo>
                    <a:pt x="1367" y="874"/>
                  </a:lnTo>
                  <a:lnTo>
                    <a:pt x="1370" y="871"/>
                  </a:lnTo>
                  <a:lnTo>
                    <a:pt x="1372" y="867"/>
                  </a:lnTo>
                  <a:lnTo>
                    <a:pt x="1377" y="857"/>
                  </a:lnTo>
                  <a:lnTo>
                    <a:pt x="1383" y="837"/>
                  </a:lnTo>
                  <a:lnTo>
                    <a:pt x="1388" y="827"/>
                  </a:lnTo>
                  <a:lnTo>
                    <a:pt x="1392" y="823"/>
                  </a:lnTo>
                  <a:lnTo>
                    <a:pt x="1395" y="819"/>
                  </a:lnTo>
                  <a:lnTo>
                    <a:pt x="1395" y="819"/>
                  </a:lnTo>
                  <a:lnTo>
                    <a:pt x="1400" y="815"/>
                  </a:lnTo>
                  <a:lnTo>
                    <a:pt x="1404" y="812"/>
                  </a:lnTo>
                  <a:lnTo>
                    <a:pt x="1410" y="811"/>
                  </a:lnTo>
                  <a:lnTo>
                    <a:pt x="1415" y="809"/>
                  </a:lnTo>
                  <a:lnTo>
                    <a:pt x="1426" y="809"/>
                  </a:lnTo>
                  <a:lnTo>
                    <a:pt x="1437" y="810"/>
                  </a:lnTo>
                  <a:lnTo>
                    <a:pt x="1458" y="814"/>
                  </a:lnTo>
                  <a:lnTo>
                    <a:pt x="1468" y="815"/>
                  </a:lnTo>
                  <a:lnTo>
                    <a:pt x="1476" y="817"/>
                  </a:lnTo>
                  <a:lnTo>
                    <a:pt x="1476" y="817"/>
                  </a:lnTo>
                  <a:lnTo>
                    <a:pt x="1478" y="808"/>
                  </a:lnTo>
                  <a:lnTo>
                    <a:pt x="1480" y="799"/>
                  </a:lnTo>
                  <a:lnTo>
                    <a:pt x="1481" y="781"/>
                  </a:lnTo>
                  <a:lnTo>
                    <a:pt x="1481" y="763"/>
                  </a:lnTo>
                  <a:lnTo>
                    <a:pt x="1478" y="745"/>
                  </a:lnTo>
                  <a:lnTo>
                    <a:pt x="1478" y="745"/>
                  </a:lnTo>
                  <a:close/>
                  <a:moveTo>
                    <a:pt x="1387" y="676"/>
                  </a:moveTo>
                  <a:lnTo>
                    <a:pt x="1387" y="676"/>
                  </a:lnTo>
                  <a:lnTo>
                    <a:pt x="1380" y="658"/>
                  </a:lnTo>
                  <a:lnTo>
                    <a:pt x="1372" y="639"/>
                  </a:lnTo>
                  <a:lnTo>
                    <a:pt x="1359" y="600"/>
                  </a:lnTo>
                  <a:lnTo>
                    <a:pt x="1352" y="582"/>
                  </a:lnTo>
                  <a:lnTo>
                    <a:pt x="1343" y="565"/>
                  </a:lnTo>
                  <a:lnTo>
                    <a:pt x="1334" y="548"/>
                  </a:lnTo>
                  <a:lnTo>
                    <a:pt x="1327" y="540"/>
                  </a:lnTo>
                  <a:lnTo>
                    <a:pt x="1321" y="534"/>
                  </a:lnTo>
                  <a:lnTo>
                    <a:pt x="1321" y="534"/>
                  </a:lnTo>
                  <a:lnTo>
                    <a:pt x="1321" y="530"/>
                  </a:lnTo>
                  <a:lnTo>
                    <a:pt x="1320" y="529"/>
                  </a:lnTo>
                  <a:lnTo>
                    <a:pt x="1320" y="526"/>
                  </a:lnTo>
                  <a:lnTo>
                    <a:pt x="1321" y="524"/>
                  </a:lnTo>
                  <a:lnTo>
                    <a:pt x="1321" y="524"/>
                  </a:lnTo>
                  <a:lnTo>
                    <a:pt x="1317" y="524"/>
                  </a:lnTo>
                  <a:lnTo>
                    <a:pt x="1317" y="524"/>
                  </a:lnTo>
                  <a:lnTo>
                    <a:pt x="1313" y="525"/>
                  </a:lnTo>
                  <a:lnTo>
                    <a:pt x="1311" y="527"/>
                  </a:lnTo>
                  <a:lnTo>
                    <a:pt x="1309" y="529"/>
                  </a:lnTo>
                  <a:lnTo>
                    <a:pt x="1304" y="529"/>
                  </a:lnTo>
                  <a:lnTo>
                    <a:pt x="1304" y="529"/>
                  </a:lnTo>
                  <a:lnTo>
                    <a:pt x="1310" y="546"/>
                  </a:lnTo>
                  <a:lnTo>
                    <a:pt x="1318" y="562"/>
                  </a:lnTo>
                  <a:lnTo>
                    <a:pt x="1334" y="593"/>
                  </a:lnTo>
                  <a:lnTo>
                    <a:pt x="1351" y="624"/>
                  </a:lnTo>
                  <a:lnTo>
                    <a:pt x="1368" y="654"/>
                  </a:lnTo>
                  <a:lnTo>
                    <a:pt x="1368" y="654"/>
                  </a:lnTo>
                  <a:lnTo>
                    <a:pt x="1373" y="667"/>
                  </a:lnTo>
                  <a:lnTo>
                    <a:pt x="1378" y="678"/>
                  </a:lnTo>
                  <a:lnTo>
                    <a:pt x="1385" y="703"/>
                  </a:lnTo>
                  <a:lnTo>
                    <a:pt x="1389" y="715"/>
                  </a:lnTo>
                  <a:lnTo>
                    <a:pt x="1394" y="726"/>
                  </a:lnTo>
                  <a:lnTo>
                    <a:pt x="1400" y="735"/>
                  </a:lnTo>
                  <a:lnTo>
                    <a:pt x="1408" y="743"/>
                  </a:lnTo>
                  <a:lnTo>
                    <a:pt x="1408" y="743"/>
                  </a:lnTo>
                  <a:lnTo>
                    <a:pt x="1410" y="733"/>
                  </a:lnTo>
                  <a:lnTo>
                    <a:pt x="1409" y="724"/>
                  </a:lnTo>
                  <a:lnTo>
                    <a:pt x="1408" y="716"/>
                  </a:lnTo>
                  <a:lnTo>
                    <a:pt x="1404" y="708"/>
                  </a:lnTo>
                  <a:lnTo>
                    <a:pt x="1396" y="692"/>
                  </a:lnTo>
                  <a:lnTo>
                    <a:pt x="1387" y="676"/>
                  </a:lnTo>
                  <a:lnTo>
                    <a:pt x="1387" y="676"/>
                  </a:lnTo>
                  <a:close/>
                  <a:moveTo>
                    <a:pt x="1262" y="610"/>
                  </a:moveTo>
                  <a:lnTo>
                    <a:pt x="1262" y="610"/>
                  </a:lnTo>
                  <a:lnTo>
                    <a:pt x="1258" y="595"/>
                  </a:lnTo>
                  <a:lnTo>
                    <a:pt x="1253" y="580"/>
                  </a:lnTo>
                  <a:lnTo>
                    <a:pt x="1251" y="572"/>
                  </a:lnTo>
                  <a:lnTo>
                    <a:pt x="1248" y="567"/>
                  </a:lnTo>
                  <a:lnTo>
                    <a:pt x="1244" y="562"/>
                  </a:lnTo>
                  <a:lnTo>
                    <a:pt x="1237" y="559"/>
                  </a:lnTo>
                  <a:lnTo>
                    <a:pt x="1237" y="559"/>
                  </a:lnTo>
                  <a:lnTo>
                    <a:pt x="1236" y="561"/>
                  </a:lnTo>
                  <a:lnTo>
                    <a:pt x="1233" y="563"/>
                  </a:lnTo>
                  <a:lnTo>
                    <a:pt x="1227" y="564"/>
                  </a:lnTo>
                  <a:lnTo>
                    <a:pt x="1223" y="565"/>
                  </a:lnTo>
                  <a:lnTo>
                    <a:pt x="1220" y="567"/>
                  </a:lnTo>
                  <a:lnTo>
                    <a:pt x="1219" y="569"/>
                  </a:lnTo>
                  <a:lnTo>
                    <a:pt x="1218" y="574"/>
                  </a:lnTo>
                  <a:lnTo>
                    <a:pt x="1218" y="574"/>
                  </a:lnTo>
                  <a:lnTo>
                    <a:pt x="1225" y="584"/>
                  </a:lnTo>
                  <a:lnTo>
                    <a:pt x="1231" y="597"/>
                  </a:lnTo>
                  <a:lnTo>
                    <a:pt x="1243" y="623"/>
                  </a:lnTo>
                  <a:lnTo>
                    <a:pt x="1266" y="680"/>
                  </a:lnTo>
                  <a:lnTo>
                    <a:pt x="1278" y="707"/>
                  </a:lnTo>
                  <a:lnTo>
                    <a:pt x="1284" y="721"/>
                  </a:lnTo>
                  <a:lnTo>
                    <a:pt x="1292" y="734"/>
                  </a:lnTo>
                  <a:lnTo>
                    <a:pt x="1299" y="747"/>
                  </a:lnTo>
                  <a:lnTo>
                    <a:pt x="1308" y="759"/>
                  </a:lnTo>
                  <a:lnTo>
                    <a:pt x="1317" y="769"/>
                  </a:lnTo>
                  <a:lnTo>
                    <a:pt x="1326" y="780"/>
                  </a:lnTo>
                  <a:lnTo>
                    <a:pt x="1326" y="780"/>
                  </a:lnTo>
                  <a:lnTo>
                    <a:pt x="1325" y="768"/>
                  </a:lnTo>
                  <a:lnTo>
                    <a:pt x="1323" y="757"/>
                  </a:lnTo>
                  <a:lnTo>
                    <a:pt x="1321" y="745"/>
                  </a:lnTo>
                  <a:lnTo>
                    <a:pt x="1318" y="734"/>
                  </a:lnTo>
                  <a:lnTo>
                    <a:pt x="1309" y="713"/>
                  </a:lnTo>
                  <a:lnTo>
                    <a:pt x="1301" y="691"/>
                  </a:lnTo>
                  <a:lnTo>
                    <a:pt x="1280" y="651"/>
                  </a:lnTo>
                  <a:lnTo>
                    <a:pt x="1271" y="630"/>
                  </a:lnTo>
                  <a:lnTo>
                    <a:pt x="1262" y="610"/>
                  </a:lnTo>
                  <a:lnTo>
                    <a:pt x="1262" y="610"/>
                  </a:lnTo>
                  <a:close/>
                  <a:moveTo>
                    <a:pt x="894" y="822"/>
                  </a:moveTo>
                  <a:lnTo>
                    <a:pt x="894" y="822"/>
                  </a:lnTo>
                  <a:lnTo>
                    <a:pt x="887" y="829"/>
                  </a:lnTo>
                  <a:lnTo>
                    <a:pt x="881" y="837"/>
                  </a:lnTo>
                  <a:lnTo>
                    <a:pt x="871" y="855"/>
                  </a:lnTo>
                  <a:lnTo>
                    <a:pt x="863" y="873"/>
                  </a:lnTo>
                  <a:lnTo>
                    <a:pt x="856" y="893"/>
                  </a:lnTo>
                  <a:lnTo>
                    <a:pt x="856" y="893"/>
                  </a:lnTo>
                  <a:lnTo>
                    <a:pt x="870" y="898"/>
                  </a:lnTo>
                  <a:lnTo>
                    <a:pt x="885" y="902"/>
                  </a:lnTo>
                  <a:lnTo>
                    <a:pt x="900" y="905"/>
                  </a:lnTo>
                  <a:lnTo>
                    <a:pt x="915" y="909"/>
                  </a:lnTo>
                  <a:lnTo>
                    <a:pt x="931" y="911"/>
                  </a:lnTo>
                  <a:lnTo>
                    <a:pt x="947" y="913"/>
                  </a:lnTo>
                  <a:lnTo>
                    <a:pt x="979" y="914"/>
                  </a:lnTo>
                  <a:lnTo>
                    <a:pt x="1013" y="913"/>
                  </a:lnTo>
                  <a:lnTo>
                    <a:pt x="1045" y="912"/>
                  </a:lnTo>
                  <a:lnTo>
                    <a:pt x="1076" y="909"/>
                  </a:lnTo>
                  <a:lnTo>
                    <a:pt x="1105" y="905"/>
                  </a:lnTo>
                  <a:lnTo>
                    <a:pt x="1105" y="905"/>
                  </a:lnTo>
                  <a:lnTo>
                    <a:pt x="1127" y="902"/>
                  </a:lnTo>
                  <a:lnTo>
                    <a:pt x="1150" y="898"/>
                  </a:lnTo>
                  <a:lnTo>
                    <a:pt x="1171" y="894"/>
                  </a:lnTo>
                  <a:lnTo>
                    <a:pt x="1191" y="888"/>
                  </a:lnTo>
                  <a:lnTo>
                    <a:pt x="1212" y="882"/>
                  </a:lnTo>
                  <a:lnTo>
                    <a:pt x="1231" y="875"/>
                  </a:lnTo>
                  <a:lnTo>
                    <a:pt x="1249" y="869"/>
                  </a:lnTo>
                  <a:lnTo>
                    <a:pt x="1267" y="860"/>
                  </a:lnTo>
                  <a:lnTo>
                    <a:pt x="1267" y="860"/>
                  </a:lnTo>
                  <a:lnTo>
                    <a:pt x="1251" y="832"/>
                  </a:lnTo>
                  <a:lnTo>
                    <a:pt x="1236" y="799"/>
                  </a:lnTo>
                  <a:lnTo>
                    <a:pt x="1205" y="734"/>
                  </a:lnTo>
                  <a:lnTo>
                    <a:pt x="1146" y="605"/>
                  </a:lnTo>
                  <a:lnTo>
                    <a:pt x="1146" y="605"/>
                  </a:lnTo>
                  <a:lnTo>
                    <a:pt x="1128" y="615"/>
                  </a:lnTo>
                  <a:lnTo>
                    <a:pt x="1110" y="627"/>
                  </a:lnTo>
                  <a:lnTo>
                    <a:pt x="1075" y="651"/>
                  </a:lnTo>
                  <a:lnTo>
                    <a:pt x="1041" y="675"/>
                  </a:lnTo>
                  <a:lnTo>
                    <a:pt x="1010" y="703"/>
                  </a:lnTo>
                  <a:lnTo>
                    <a:pt x="979" y="731"/>
                  </a:lnTo>
                  <a:lnTo>
                    <a:pt x="949" y="761"/>
                  </a:lnTo>
                  <a:lnTo>
                    <a:pt x="922" y="791"/>
                  </a:lnTo>
                  <a:lnTo>
                    <a:pt x="894" y="822"/>
                  </a:lnTo>
                  <a:lnTo>
                    <a:pt x="894" y="822"/>
                  </a:lnTo>
                  <a:close/>
                  <a:moveTo>
                    <a:pt x="625" y="1662"/>
                  </a:moveTo>
                  <a:lnTo>
                    <a:pt x="625" y="1662"/>
                  </a:lnTo>
                  <a:lnTo>
                    <a:pt x="623" y="1659"/>
                  </a:lnTo>
                  <a:lnTo>
                    <a:pt x="621" y="1656"/>
                  </a:lnTo>
                  <a:lnTo>
                    <a:pt x="616" y="1646"/>
                  </a:lnTo>
                  <a:lnTo>
                    <a:pt x="611" y="1636"/>
                  </a:lnTo>
                  <a:lnTo>
                    <a:pt x="607" y="1631"/>
                  </a:lnTo>
                  <a:lnTo>
                    <a:pt x="604" y="1628"/>
                  </a:lnTo>
                  <a:lnTo>
                    <a:pt x="604" y="1628"/>
                  </a:lnTo>
                  <a:lnTo>
                    <a:pt x="600" y="1612"/>
                  </a:lnTo>
                  <a:lnTo>
                    <a:pt x="597" y="1597"/>
                  </a:lnTo>
                  <a:lnTo>
                    <a:pt x="592" y="1584"/>
                  </a:lnTo>
                  <a:lnTo>
                    <a:pt x="586" y="1572"/>
                  </a:lnTo>
                  <a:lnTo>
                    <a:pt x="575" y="1549"/>
                  </a:lnTo>
                  <a:lnTo>
                    <a:pt x="569" y="1536"/>
                  </a:lnTo>
                  <a:lnTo>
                    <a:pt x="564" y="1522"/>
                  </a:lnTo>
                  <a:lnTo>
                    <a:pt x="564" y="1522"/>
                  </a:lnTo>
                  <a:lnTo>
                    <a:pt x="559" y="1518"/>
                  </a:lnTo>
                  <a:lnTo>
                    <a:pt x="554" y="1514"/>
                  </a:lnTo>
                  <a:lnTo>
                    <a:pt x="547" y="1503"/>
                  </a:lnTo>
                  <a:lnTo>
                    <a:pt x="540" y="1493"/>
                  </a:lnTo>
                  <a:lnTo>
                    <a:pt x="532" y="1483"/>
                  </a:lnTo>
                  <a:lnTo>
                    <a:pt x="532" y="1483"/>
                  </a:lnTo>
                  <a:lnTo>
                    <a:pt x="531" y="1478"/>
                  </a:lnTo>
                  <a:lnTo>
                    <a:pt x="530" y="1474"/>
                  </a:lnTo>
                  <a:lnTo>
                    <a:pt x="527" y="1471"/>
                  </a:lnTo>
                  <a:lnTo>
                    <a:pt x="526" y="1465"/>
                  </a:lnTo>
                  <a:lnTo>
                    <a:pt x="526" y="1465"/>
                  </a:lnTo>
                  <a:lnTo>
                    <a:pt x="518" y="1454"/>
                  </a:lnTo>
                  <a:lnTo>
                    <a:pt x="510" y="1441"/>
                  </a:lnTo>
                  <a:lnTo>
                    <a:pt x="503" y="1427"/>
                  </a:lnTo>
                  <a:lnTo>
                    <a:pt x="496" y="1412"/>
                  </a:lnTo>
                  <a:lnTo>
                    <a:pt x="490" y="1398"/>
                  </a:lnTo>
                  <a:lnTo>
                    <a:pt x="484" y="1384"/>
                  </a:lnTo>
                  <a:lnTo>
                    <a:pt x="475" y="1371"/>
                  </a:lnTo>
                  <a:lnTo>
                    <a:pt x="471" y="1366"/>
                  </a:lnTo>
                  <a:lnTo>
                    <a:pt x="465" y="1360"/>
                  </a:lnTo>
                  <a:lnTo>
                    <a:pt x="465" y="1360"/>
                  </a:lnTo>
                  <a:lnTo>
                    <a:pt x="439" y="1309"/>
                  </a:lnTo>
                  <a:lnTo>
                    <a:pt x="413" y="1259"/>
                  </a:lnTo>
                  <a:lnTo>
                    <a:pt x="388" y="1206"/>
                  </a:lnTo>
                  <a:lnTo>
                    <a:pt x="365" y="1154"/>
                  </a:lnTo>
                  <a:lnTo>
                    <a:pt x="365" y="1154"/>
                  </a:lnTo>
                  <a:lnTo>
                    <a:pt x="348" y="1115"/>
                  </a:lnTo>
                  <a:lnTo>
                    <a:pt x="329" y="1078"/>
                  </a:lnTo>
                  <a:lnTo>
                    <a:pt x="291" y="1004"/>
                  </a:lnTo>
                  <a:lnTo>
                    <a:pt x="272" y="966"/>
                  </a:lnTo>
                  <a:lnTo>
                    <a:pt x="254" y="929"/>
                  </a:lnTo>
                  <a:lnTo>
                    <a:pt x="237" y="890"/>
                  </a:lnTo>
                  <a:lnTo>
                    <a:pt x="222" y="851"/>
                  </a:lnTo>
                  <a:lnTo>
                    <a:pt x="222" y="851"/>
                  </a:lnTo>
                  <a:lnTo>
                    <a:pt x="215" y="853"/>
                  </a:lnTo>
                  <a:lnTo>
                    <a:pt x="208" y="857"/>
                  </a:lnTo>
                  <a:lnTo>
                    <a:pt x="201" y="859"/>
                  </a:lnTo>
                  <a:lnTo>
                    <a:pt x="197" y="860"/>
                  </a:lnTo>
                  <a:lnTo>
                    <a:pt x="192" y="860"/>
                  </a:lnTo>
                  <a:lnTo>
                    <a:pt x="192" y="860"/>
                  </a:lnTo>
                  <a:lnTo>
                    <a:pt x="200" y="881"/>
                  </a:lnTo>
                  <a:lnTo>
                    <a:pt x="207" y="900"/>
                  </a:lnTo>
                  <a:lnTo>
                    <a:pt x="216" y="919"/>
                  </a:lnTo>
                  <a:lnTo>
                    <a:pt x="226" y="939"/>
                  </a:lnTo>
                  <a:lnTo>
                    <a:pt x="245" y="975"/>
                  </a:lnTo>
                  <a:lnTo>
                    <a:pt x="264" y="1010"/>
                  </a:lnTo>
                  <a:lnTo>
                    <a:pt x="264" y="1010"/>
                  </a:lnTo>
                  <a:lnTo>
                    <a:pt x="272" y="1029"/>
                  </a:lnTo>
                  <a:lnTo>
                    <a:pt x="279" y="1048"/>
                  </a:lnTo>
                  <a:lnTo>
                    <a:pt x="287" y="1066"/>
                  </a:lnTo>
                  <a:lnTo>
                    <a:pt x="296" y="1084"/>
                  </a:lnTo>
                  <a:lnTo>
                    <a:pt x="296" y="1084"/>
                  </a:lnTo>
                  <a:lnTo>
                    <a:pt x="327" y="1146"/>
                  </a:lnTo>
                  <a:lnTo>
                    <a:pt x="357" y="1208"/>
                  </a:lnTo>
                  <a:lnTo>
                    <a:pt x="417" y="1334"/>
                  </a:lnTo>
                  <a:lnTo>
                    <a:pt x="448" y="1395"/>
                  </a:lnTo>
                  <a:lnTo>
                    <a:pt x="479" y="1455"/>
                  </a:lnTo>
                  <a:lnTo>
                    <a:pt x="496" y="1485"/>
                  </a:lnTo>
                  <a:lnTo>
                    <a:pt x="512" y="1514"/>
                  </a:lnTo>
                  <a:lnTo>
                    <a:pt x="531" y="1541"/>
                  </a:lnTo>
                  <a:lnTo>
                    <a:pt x="549" y="1569"/>
                  </a:lnTo>
                  <a:lnTo>
                    <a:pt x="549" y="1569"/>
                  </a:lnTo>
                  <a:lnTo>
                    <a:pt x="553" y="1581"/>
                  </a:lnTo>
                  <a:lnTo>
                    <a:pt x="559" y="1593"/>
                  </a:lnTo>
                  <a:lnTo>
                    <a:pt x="570" y="1614"/>
                  </a:lnTo>
                  <a:lnTo>
                    <a:pt x="581" y="1637"/>
                  </a:lnTo>
                  <a:lnTo>
                    <a:pt x="586" y="1649"/>
                  </a:lnTo>
                  <a:lnTo>
                    <a:pt x="591" y="1660"/>
                  </a:lnTo>
                  <a:lnTo>
                    <a:pt x="591" y="1660"/>
                  </a:lnTo>
                  <a:lnTo>
                    <a:pt x="591" y="1662"/>
                  </a:lnTo>
                  <a:lnTo>
                    <a:pt x="590" y="1665"/>
                  </a:lnTo>
                  <a:lnTo>
                    <a:pt x="587" y="1668"/>
                  </a:lnTo>
                  <a:lnTo>
                    <a:pt x="586" y="1669"/>
                  </a:lnTo>
                  <a:lnTo>
                    <a:pt x="586" y="1671"/>
                  </a:lnTo>
                  <a:lnTo>
                    <a:pt x="586" y="1673"/>
                  </a:lnTo>
                  <a:lnTo>
                    <a:pt x="589" y="1675"/>
                  </a:lnTo>
                  <a:lnTo>
                    <a:pt x="589" y="1675"/>
                  </a:lnTo>
                  <a:lnTo>
                    <a:pt x="596" y="1677"/>
                  </a:lnTo>
                  <a:lnTo>
                    <a:pt x="601" y="1678"/>
                  </a:lnTo>
                  <a:lnTo>
                    <a:pt x="607" y="1677"/>
                  </a:lnTo>
                  <a:lnTo>
                    <a:pt x="611" y="1675"/>
                  </a:lnTo>
                  <a:lnTo>
                    <a:pt x="614" y="1673"/>
                  </a:lnTo>
                  <a:lnTo>
                    <a:pt x="618" y="1670"/>
                  </a:lnTo>
                  <a:lnTo>
                    <a:pt x="625" y="1662"/>
                  </a:lnTo>
                  <a:lnTo>
                    <a:pt x="625" y="1662"/>
                  </a:lnTo>
                  <a:close/>
                  <a:moveTo>
                    <a:pt x="107" y="930"/>
                  </a:moveTo>
                  <a:lnTo>
                    <a:pt x="107" y="930"/>
                  </a:lnTo>
                  <a:lnTo>
                    <a:pt x="118" y="954"/>
                  </a:lnTo>
                  <a:lnTo>
                    <a:pt x="131" y="976"/>
                  </a:lnTo>
                  <a:lnTo>
                    <a:pt x="131" y="976"/>
                  </a:lnTo>
                  <a:lnTo>
                    <a:pt x="154" y="1022"/>
                  </a:lnTo>
                  <a:lnTo>
                    <a:pt x="166" y="1046"/>
                  </a:lnTo>
                  <a:lnTo>
                    <a:pt x="177" y="1067"/>
                  </a:lnTo>
                  <a:lnTo>
                    <a:pt x="177" y="1067"/>
                  </a:lnTo>
                  <a:lnTo>
                    <a:pt x="203" y="1114"/>
                  </a:lnTo>
                  <a:lnTo>
                    <a:pt x="227" y="1161"/>
                  </a:lnTo>
                  <a:lnTo>
                    <a:pt x="250" y="1210"/>
                  </a:lnTo>
                  <a:lnTo>
                    <a:pt x="273" y="1258"/>
                  </a:lnTo>
                  <a:lnTo>
                    <a:pt x="317" y="1354"/>
                  </a:lnTo>
                  <a:lnTo>
                    <a:pt x="339" y="1402"/>
                  </a:lnTo>
                  <a:lnTo>
                    <a:pt x="363" y="1448"/>
                  </a:lnTo>
                  <a:lnTo>
                    <a:pt x="363" y="1448"/>
                  </a:lnTo>
                  <a:lnTo>
                    <a:pt x="373" y="1472"/>
                  </a:lnTo>
                  <a:lnTo>
                    <a:pt x="384" y="1496"/>
                  </a:lnTo>
                  <a:lnTo>
                    <a:pt x="402" y="1545"/>
                  </a:lnTo>
                  <a:lnTo>
                    <a:pt x="412" y="1568"/>
                  </a:lnTo>
                  <a:lnTo>
                    <a:pt x="423" y="1592"/>
                  </a:lnTo>
                  <a:lnTo>
                    <a:pt x="434" y="1614"/>
                  </a:lnTo>
                  <a:lnTo>
                    <a:pt x="448" y="1636"/>
                  </a:lnTo>
                  <a:lnTo>
                    <a:pt x="448" y="1636"/>
                  </a:lnTo>
                  <a:lnTo>
                    <a:pt x="448" y="1641"/>
                  </a:lnTo>
                  <a:lnTo>
                    <a:pt x="448" y="1649"/>
                  </a:lnTo>
                  <a:lnTo>
                    <a:pt x="451" y="1657"/>
                  </a:lnTo>
                  <a:lnTo>
                    <a:pt x="455" y="1667"/>
                  </a:lnTo>
                  <a:lnTo>
                    <a:pt x="460" y="1674"/>
                  </a:lnTo>
                  <a:lnTo>
                    <a:pt x="463" y="1676"/>
                  </a:lnTo>
                  <a:lnTo>
                    <a:pt x="468" y="1680"/>
                  </a:lnTo>
                  <a:lnTo>
                    <a:pt x="471" y="1681"/>
                  </a:lnTo>
                  <a:lnTo>
                    <a:pt x="475" y="1682"/>
                  </a:lnTo>
                  <a:lnTo>
                    <a:pt x="480" y="1682"/>
                  </a:lnTo>
                  <a:lnTo>
                    <a:pt x="485" y="1680"/>
                  </a:lnTo>
                  <a:lnTo>
                    <a:pt x="485" y="1680"/>
                  </a:lnTo>
                  <a:lnTo>
                    <a:pt x="486" y="1671"/>
                  </a:lnTo>
                  <a:lnTo>
                    <a:pt x="486" y="1664"/>
                  </a:lnTo>
                  <a:lnTo>
                    <a:pt x="486" y="1657"/>
                  </a:lnTo>
                  <a:lnTo>
                    <a:pt x="484" y="1651"/>
                  </a:lnTo>
                  <a:lnTo>
                    <a:pt x="480" y="1637"/>
                  </a:lnTo>
                  <a:lnTo>
                    <a:pt x="475" y="1621"/>
                  </a:lnTo>
                  <a:lnTo>
                    <a:pt x="475" y="1621"/>
                  </a:lnTo>
                  <a:lnTo>
                    <a:pt x="464" y="1604"/>
                  </a:lnTo>
                  <a:lnTo>
                    <a:pt x="454" y="1586"/>
                  </a:lnTo>
                  <a:lnTo>
                    <a:pt x="445" y="1568"/>
                  </a:lnTo>
                  <a:lnTo>
                    <a:pt x="435" y="1550"/>
                  </a:lnTo>
                  <a:lnTo>
                    <a:pt x="419" y="1514"/>
                  </a:lnTo>
                  <a:lnTo>
                    <a:pt x="401" y="1478"/>
                  </a:lnTo>
                  <a:lnTo>
                    <a:pt x="401" y="1478"/>
                  </a:lnTo>
                  <a:lnTo>
                    <a:pt x="385" y="1445"/>
                  </a:lnTo>
                  <a:lnTo>
                    <a:pt x="377" y="1429"/>
                  </a:lnTo>
                  <a:lnTo>
                    <a:pt x="369" y="1412"/>
                  </a:lnTo>
                  <a:lnTo>
                    <a:pt x="369" y="1412"/>
                  </a:lnTo>
                  <a:lnTo>
                    <a:pt x="362" y="1395"/>
                  </a:lnTo>
                  <a:lnTo>
                    <a:pt x="352" y="1379"/>
                  </a:lnTo>
                  <a:lnTo>
                    <a:pt x="342" y="1362"/>
                  </a:lnTo>
                  <a:lnTo>
                    <a:pt x="333" y="1346"/>
                  </a:lnTo>
                  <a:lnTo>
                    <a:pt x="333" y="1346"/>
                  </a:lnTo>
                  <a:lnTo>
                    <a:pt x="324" y="1327"/>
                  </a:lnTo>
                  <a:lnTo>
                    <a:pt x="318" y="1309"/>
                  </a:lnTo>
                  <a:lnTo>
                    <a:pt x="303" y="1272"/>
                  </a:lnTo>
                  <a:lnTo>
                    <a:pt x="303" y="1272"/>
                  </a:lnTo>
                  <a:lnTo>
                    <a:pt x="288" y="1235"/>
                  </a:lnTo>
                  <a:lnTo>
                    <a:pt x="272" y="1200"/>
                  </a:lnTo>
                  <a:lnTo>
                    <a:pt x="239" y="1129"/>
                  </a:lnTo>
                  <a:lnTo>
                    <a:pt x="239" y="1129"/>
                  </a:lnTo>
                  <a:lnTo>
                    <a:pt x="231" y="1111"/>
                  </a:lnTo>
                  <a:lnTo>
                    <a:pt x="221" y="1095"/>
                  </a:lnTo>
                  <a:lnTo>
                    <a:pt x="202" y="1062"/>
                  </a:lnTo>
                  <a:lnTo>
                    <a:pt x="183" y="1029"/>
                  </a:lnTo>
                  <a:lnTo>
                    <a:pt x="174" y="1013"/>
                  </a:lnTo>
                  <a:lnTo>
                    <a:pt x="166" y="996"/>
                  </a:lnTo>
                  <a:lnTo>
                    <a:pt x="166" y="996"/>
                  </a:lnTo>
                  <a:lnTo>
                    <a:pt x="158" y="978"/>
                  </a:lnTo>
                  <a:lnTo>
                    <a:pt x="151" y="958"/>
                  </a:lnTo>
                  <a:lnTo>
                    <a:pt x="142" y="936"/>
                  </a:lnTo>
                  <a:lnTo>
                    <a:pt x="133" y="915"/>
                  </a:lnTo>
                  <a:lnTo>
                    <a:pt x="128" y="905"/>
                  </a:lnTo>
                  <a:lnTo>
                    <a:pt x="123" y="896"/>
                  </a:lnTo>
                  <a:lnTo>
                    <a:pt x="117" y="887"/>
                  </a:lnTo>
                  <a:lnTo>
                    <a:pt x="111" y="881"/>
                  </a:lnTo>
                  <a:lnTo>
                    <a:pt x="105" y="875"/>
                  </a:lnTo>
                  <a:lnTo>
                    <a:pt x="97" y="871"/>
                  </a:lnTo>
                  <a:lnTo>
                    <a:pt x="90" y="869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7" y="884"/>
                  </a:lnTo>
                  <a:lnTo>
                    <a:pt x="93" y="899"/>
                  </a:lnTo>
                  <a:lnTo>
                    <a:pt x="107" y="930"/>
                  </a:lnTo>
                  <a:lnTo>
                    <a:pt x="107" y="930"/>
                  </a:lnTo>
                  <a:close/>
                  <a:moveTo>
                    <a:pt x="168" y="873"/>
                  </a:moveTo>
                  <a:lnTo>
                    <a:pt x="168" y="873"/>
                  </a:lnTo>
                  <a:lnTo>
                    <a:pt x="161" y="873"/>
                  </a:lnTo>
                  <a:lnTo>
                    <a:pt x="155" y="872"/>
                  </a:lnTo>
                  <a:lnTo>
                    <a:pt x="147" y="871"/>
                  </a:lnTo>
                  <a:lnTo>
                    <a:pt x="143" y="872"/>
                  </a:lnTo>
                  <a:lnTo>
                    <a:pt x="139" y="873"/>
                  </a:lnTo>
                  <a:lnTo>
                    <a:pt x="139" y="873"/>
                  </a:lnTo>
                  <a:lnTo>
                    <a:pt x="146" y="900"/>
                  </a:lnTo>
                  <a:lnTo>
                    <a:pt x="156" y="926"/>
                  </a:lnTo>
                  <a:lnTo>
                    <a:pt x="168" y="951"/>
                  </a:lnTo>
                  <a:lnTo>
                    <a:pt x="180" y="977"/>
                  </a:lnTo>
                  <a:lnTo>
                    <a:pt x="205" y="1026"/>
                  </a:lnTo>
                  <a:lnTo>
                    <a:pt x="232" y="1075"/>
                  </a:lnTo>
                  <a:lnTo>
                    <a:pt x="232" y="1075"/>
                  </a:lnTo>
                  <a:lnTo>
                    <a:pt x="246" y="1101"/>
                  </a:lnTo>
                  <a:lnTo>
                    <a:pt x="260" y="1129"/>
                  </a:lnTo>
                  <a:lnTo>
                    <a:pt x="286" y="1184"/>
                  </a:lnTo>
                  <a:lnTo>
                    <a:pt x="310" y="1238"/>
                  </a:lnTo>
                  <a:lnTo>
                    <a:pt x="334" y="1293"/>
                  </a:lnTo>
                  <a:lnTo>
                    <a:pt x="358" y="1349"/>
                  </a:lnTo>
                  <a:lnTo>
                    <a:pt x="384" y="1402"/>
                  </a:lnTo>
                  <a:lnTo>
                    <a:pt x="398" y="1430"/>
                  </a:lnTo>
                  <a:lnTo>
                    <a:pt x="412" y="1457"/>
                  </a:lnTo>
                  <a:lnTo>
                    <a:pt x="427" y="1484"/>
                  </a:lnTo>
                  <a:lnTo>
                    <a:pt x="443" y="1510"/>
                  </a:lnTo>
                  <a:lnTo>
                    <a:pt x="443" y="1510"/>
                  </a:lnTo>
                  <a:lnTo>
                    <a:pt x="454" y="1536"/>
                  </a:lnTo>
                  <a:lnTo>
                    <a:pt x="464" y="1561"/>
                  </a:lnTo>
                  <a:lnTo>
                    <a:pt x="478" y="1584"/>
                  </a:lnTo>
                  <a:lnTo>
                    <a:pt x="492" y="1609"/>
                  </a:lnTo>
                  <a:lnTo>
                    <a:pt x="492" y="1609"/>
                  </a:lnTo>
                  <a:lnTo>
                    <a:pt x="499" y="1607"/>
                  </a:lnTo>
                  <a:lnTo>
                    <a:pt x="506" y="1607"/>
                  </a:lnTo>
                  <a:lnTo>
                    <a:pt x="519" y="1608"/>
                  </a:lnTo>
                  <a:lnTo>
                    <a:pt x="524" y="1609"/>
                  </a:lnTo>
                  <a:lnTo>
                    <a:pt x="531" y="1610"/>
                  </a:lnTo>
                  <a:lnTo>
                    <a:pt x="536" y="1609"/>
                  </a:lnTo>
                  <a:lnTo>
                    <a:pt x="541" y="1606"/>
                  </a:lnTo>
                  <a:lnTo>
                    <a:pt x="541" y="1606"/>
                  </a:lnTo>
                  <a:lnTo>
                    <a:pt x="517" y="1562"/>
                  </a:lnTo>
                  <a:lnTo>
                    <a:pt x="492" y="1518"/>
                  </a:lnTo>
                  <a:lnTo>
                    <a:pt x="444" y="1427"/>
                  </a:lnTo>
                  <a:lnTo>
                    <a:pt x="398" y="1335"/>
                  </a:lnTo>
                  <a:lnTo>
                    <a:pt x="352" y="1243"/>
                  </a:lnTo>
                  <a:lnTo>
                    <a:pt x="262" y="1056"/>
                  </a:lnTo>
                  <a:lnTo>
                    <a:pt x="215" y="964"/>
                  </a:lnTo>
                  <a:lnTo>
                    <a:pt x="168" y="873"/>
                  </a:lnTo>
                  <a:lnTo>
                    <a:pt x="168" y="873"/>
                  </a:lnTo>
                  <a:close/>
                  <a:moveTo>
                    <a:pt x="714" y="917"/>
                  </a:moveTo>
                  <a:lnTo>
                    <a:pt x="714" y="917"/>
                  </a:lnTo>
                  <a:lnTo>
                    <a:pt x="700" y="924"/>
                  </a:lnTo>
                  <a:lnTo>
                    <a:pt x="687" y="930"/>
                  </a:lnTo>
                  <a:lnTo>
                    <a:pt x="682" y="934"/>
                  </a:lnTo>
                  <a:lnTo>
                    <a:pt x="677" y="939"/>
                  </a:lnTo>
                  <a:lnTo>
                    <a:pt x="673" y="944"/>
                  </a:lnTo>
                  <a:lnTo>
                    <a:pt x="670" y="948"/>
                  </a:lnTo>
                  <a:lnTo>
                    <a:pt x="667" y="955"/>
                  </a:lnTo>
                  <a:lnTo>
                    <a:pt x="665" y="960"/>
                  </a:lnTo>
                  <a:lnTo>
                    <a:pt x="663" y="966"/>
                  </a:lnTo>
                  <a:lnTo>
                    <a:pt x="662" y="973"/>
                  </a:lnTo>
                  <a:lnTo>
                    <a:pt x="662" y="980"/>
                  </a:lnTo>
                  <a:lnTo>
                    <a:pt x="663" y="988"/>
                  </a:lnTo>
                  <a:lnTo>
                    <a:pt x="665" y="995"/>
                  </a:lnTo>
                  <a:lnTo>
                    <a:pt x="667" y="1004"/>
                  </a:lnTo>
                  <a:lnTo>
                    <a:pt x="667" y="1004"/>
                  </a:lnTo>
                  <a:lnTo>
                    <a:pt x="673" y="1017"/>
                  </a:lnTo>
                  <a:lnTo>
                    <a:pt x="680" y="1031"/>
                  </a:lnTo>
                  <a:lnTo>
                    <a:pt x="687" y="1045"/>
                  </a:lnTo>
                  <a:lnTo>
                    <a:pt x="695" y="1060"/>
                  </a:lnTo>
                  <a:lnTo>
                    <a:pt x="695" y="1060"/>
                  </a:lnTo>
                  <a:lnTo>
                    <a:pt x="705" y="1092"/>
                  </a:lnTo>
                  <a:lnTo>
                    <a:pt x="715" y="1123"/>
                  </a:lnTo>
                  <a:lnTo>
                    <a:pt x="726" y="1153"/>
                  </a:lnTo>
                  <a:lnTo>
                    <a:pt x="738" y="1183"/>
                  </a:lnTo>
                  <a:lnTo>
                    <a:pt x="738" y="1183"/>
                  </a:lnTo>
                  <a:lnTo>
                    <a:pt x="765" y="1240"/>
                  </a:lnTo>
                  <a:lnTo>
                    <a:pt x="794" y="1297"/>
                  </a:lnTo>
                  <a:lnTo>
                    <a:pt x="823" y="1354"/>
                  </a:lnTo>
                  <a:lnTo>
                    <a:pt x="854" y="1407"/>
                  </a:lnTo>
                  <a:lnTo>
                    <a:pt x="854" y="1407"/>
                  </a:lnTo>
                  <a:lnTo>
                    <a:pt x="858" y="1411"/>
                  </a:lnTo>
                  <a:lnTo>
                    <a:pt x="864" y="1414"/>
                  </a:lnTo>
                  <a:lnTo>
                    <a:pt x="875" y="1418"/>
                  </a:lnTo>
                  <a:lnTo>
                    <a:pt x="890" y="1423"/>
                  </a:lnTo>
                  <a:lnTo>
                    <a:pt x="905" y="1425"/>
                  </a:lnTo>
                  <a:lnTo>
                    <a:pt x="922" y="1427"/>
                  </a:lnTo>
                  <a:lnTo>
                    <a:pt x="938" y="1427"/>
                  </a:lnTo>
                  <a:lnTo>
                    <a:pt x="954" y="1426"/>
                  </a:lnTo>
                  <a:lnTo>
                    <a:pt x="970" y="1424"/>
                  </a:lnTo>
                  <a:lnTo>
                    <a:pt x="970" y="1424"/>
                  </a:lnTo>
                  <a:lnTo>
                    <a:pt x="970" y="1420"/>
                  </a:lnTo>
                  <a:lnTo>
                    <a:pt x="968" y="1418"/>
                  </a:lnTo>
                  <a:lnTo>
                    <a:pt x="966" y="1416"/>
                  </a:lnTo>
                  <a:lnTo>
                    <a:pt x="968" y="1412"/>
                  </a:lnTo>
                  <a:lnTo>
                    <a:pt x="968" y="1412"/>
                  </a:lnTo>
                  <a:lnTo>
                    <a:pt x="961" y="1414"/>
                  </a:lnTo>
                  <a:lnTo>
                    <a:pt x="954" y="1417"/>
                  </a:lnTo>
                  <a:lnTo>
                    <a:pt x="950" y="1418"/>
                  </a:lnTo>
                  <a:lnTo>
                    <a:pt x="947" y="1419"/>
                  </a:lnTo>
                  <a:lnTo>
                    <a:pt x="944" y="1418"/>
                  </a:lnTo>
                  <a:lnTo>
                    <a:pt x="940" y="1416"/>
                  </a:lnTo>
                  <a:lnTo>
                    <a:pt x="940" y="1416"/>
                  </a:lnTo>
                  <a:lnTo>
                    <a:pt x="942" y="1412"/>
                  </a:lnTo>
                  <a:lnTo>
                    <a:pt x="944" y="1408"/>
                  </a:lnTo>
                  <a:lnTo>
                    <a:pt x="950" y="1400"/>
                  </a:lnTo>
                  <a:lnTo>
                    <a:pt x="956" y="1393"/>
                  </a:lnTo>
                  <a:lnTo>
                    <a:pt x="958" y="1387"/>
                  </a:lnTo>
                  <a:lnTo>
                    <a:pt x="960" y="1382"/>
                  </a:lnTo>
                  <a:lnTo>
                    <a:pt x="960" y="1382"/>
                  </a:lnTo>
                  <a:lnTo>
                    <a:pt x="957" y="1381"/>
                  </a:lnTo>
                  <a:lnTo>
                    <a:pt x="955" y="1380"/>
                  </a:lnTo>
                  <a:lnTo>
                    <a:pt x="949" y="1381"/>
                  </a:lnTo>
                  <a:lnTo>
                    <a:pt x="944" y="1383"/>
                  </a:lnTo>
                  <a:lnTo>
                    <a:pt x="940" y="1386"/>
                  </a:lnTo>
                  <a:lnTo>
                    <a:pt x="935" y="1388"/>
                  </a:lnTo>
                  <a:lnTo>
                    <a:pt x="931" y="1390"/>
                  </a:lnTo>
                  <a:lnTo>
                    <a:pt x="929" y="1390"/>
                  </a:lnTo>
                  <a:lnTo>
                    <a:pt x="927" y="1390"/>
                  </a:lnTo>
                  <a:lnTo>
                    <a:pt x="925" y="1389"/>
                  </a:lnTo>
                  <a:lnTo>
                    <a:pt x="923" y="1387"/>
                  </a:lnTo>
                  <a:lnTo>
                    <a:pt x="923" y="1387"/>
                  </a:lnTo>
                  <a:lnTo>
                    <a:pt x="924" y="1384"/>
                  </a:lnTo>
                  <a:lnTo>
                    <a:pt x="925" y="1381"/>
                  </a:lnTo>
                  <a:lnTo>
                    <a:pt x="928" y="1374"/>
                  </a:lnTo>
                  <a:lnTo>
                    <a:pt x="932" y="1370"/>
                  </a:lnTo>
                  <a:lnTo>
                    <a:pt x="938" y="1366"/>
                  </a:lnTo>
                  <a:lnTo>
                    <a:pt x="942" y="1362"/>
                  </a:lnTo>
                  <a:lnTo>
                    <a:pt x="945" y="1356"/>
                  </a:lnTo>
                  <a:lnTo>
                    <a:pt x="946" y="1354"/>
                  </a:lnTo>
                  <a:lnTo>
                    <a:pt x="945" y="1351"/>
                  </a:lnTo>
                  <a:lnTo>
                    <a:pt x="944" y="1349"/>
                  </a:lnTo>
                  <a:lnTo>
                    <a:pt x="943" y="1346"/>
                  </a:lnTo>
                  <a:lnTo>
                    <a:pt x="943" y="1346"/>
                  </a:lnTo>
                  <a:lnTo>
                    <a:pt x="935" y="1352"/>
                  </a:lnTo>
                  <a:lnTo>
                    <a:pt x="928" y="1358"/>
                  </a:lnTo>
                  <a:lnTo>
                    <a:pt x="924" y="1360"/>
                  </a:lnTo>
                  <a:lnTo>
                    <a:pt x="919" y="1363"/>
                  </a:lnTo>
                  <a:lnTo>
                    <a:pt x="915" y="1363"/>
                  </a:lnTo>
                  <a:lnTo>
                    <a:pt x="911" y="1363"/>
                  </a:lnTo>
                  <a:lnTo>
                    <a:pt x="911" y="1363"/>
                  </a:lnTo>
                  <a:lnTo>
                    <a:pt x="911" y="1355"/>
                  </a:lnTo>
                  <a:lnTo>
                    <a:pt x="913" y="1349"/>
                  </a:lnTo>
                  <a:lnTo>
                    <a:pt x="916" y="1343"/>
                  </a:lnTo>
                  <a:lnTo>
                    <a:pt x="920" y="1339"/>
                  </a:lnTo>
                  <a:lnTo>
                    <a:pt x="929" y="1331"/>
                  </a:lnTo>
                  <a:lnTo>
                    <a:pt x="932" y="1326"/>
                  </a:lnTo>
                  <a:lnTo>
                    <a:pt x="935" y="1321"/>
                  </a:lnTo>
                  <a:lnTo>
                    <a:pt x="935" y="1321"/>
                  </a:lnTo>
                  <a:lnTo>
                    <a:pt x="931" y="1313"/>
                  </a:lnTo>
                  <a:lnTo>
                    <a:pt x="928" y="1306"/>
                  </a:lnTo>
                  <a:lnTo>
                    <a:pt x="925" y="1298"/>
                  </a:lnTo>
                  <a:lnTo>
                    <a:pt x="920" y="1291"/>
                  </a:lnTo>
                  <a:lnTo>
                    <a:pt x="920" y="1291"/>
                  </a:lnTo>
                  <a:lnTo>
                    <a:pt x="913" y="1294"/>
                  </a:lnTo>
                  <a:lnTo>
                    <a:pt x="904" y="1298"/>
                  </a:lnTo>
                  <a:lnTo>
                    <a:pt x="888" y="1308"/>
                  </a:lnTo>
                  <a:lnTo>
                    <a:pt x="880" y="1312"/>
                  </a:lnTo>
                  <a:lnTo>
                    <a:pt x="871" y="1314"/>
                  </a:lnTo>
                  <a:lnTo>
                    <a:pt x="864" y="1316"/>
                  </a:lnTo>
                  <a:lnTo>
                    <a:pt x="860" y="1314"/>
                  </a:lnTo>
                  <a:lnTo>
                    <a:pt x="856" y="1313"/>
                  </a:lnTo>
                  <a:lnTo>
                    <a:pt x="856" y="1313"/>
                  </a:lnTo>
                  <a:lnTo>
                    <a:pt x="862" y="1307"/>
                  </a:lnTo>
                  <a:lnTo>
                    <a:pt x="868" y="1302"/>
                  </a:lnTo>
                  <a:lnTo>
                    <a:pt x="881" y="1291"/>
                  </a:lnTo>
                  <a:lnTo>
                    <a:pt x="895" y="1281"/>
                  </a:lnTo>
                  <a:lnTo>
                    <a:pt x="911" y="1274"/>
                  </a:lnTo>
                  <a:lnTo>
                    <a:pt x="911" y="1274"/>
                  </a:lnTo>
                  <a:lnTo>
                    <a:pt x="910" y="1269"/>
                  </a:lnTo>
                  <a:lnTo>
                    <a:pt x="908" y="1266"/>
                  </a:lnTo>
                  <a:lnTo>
                    <a:pt x="904" y="1263"/>
                  </a:lnTo>
                  <a:lnTo>
                    <a:pt x="903" y="1259"/>
                  </a:lnTo>
                  <a:lnTo>
                    <a:pt x="903" y="1259"/>
                  </a:lnTo>
                  <a:lnTo>
                    <a:pt x="899" y="1260"/>
                  </a:lnTo>
                  <a:lnTo>
                    <a:pt x="896" y="1261"/>
                  </a:lnTo>
                  <a:lnTo>
                    <a:pt x="888" y="1264"/>
                  </a:lnTo>
                  <a:lnTo>
                    <a:pt x="885" y="1266"/>
                  </a:lnTo>
                  <a:lnTo>
                    <a:pt x="881" y="1266"/>
                  </a:lnTo>
                  <a:lnTo>
                    <a:pt x="878" y="1266"/>
                  </a:lnTo>
                  <a:lnTo>
                    <a:pt x="873" y="1264"/>
                  </a:lnTo>
                  <a:lnTo>
                    <a:pt x="873" y="1264"/>
                  </a:lnTo>
                  <a:lnTo>
                    <a:pt x="873" y="1260"/>
                  </a:lnTo>
                  <a:lnTo>
                    <a:pt x="874" y="1257"/>
                  </a:lnTo>
                  <a:lnTo>
                    <a:pt x="877" y="1252"/>
                  </a:lnTo>
                  <a:lnTo>
                    <a:pt x="879" y="1249"/>
                  </a:lnTo>
                  <a:lnTo>
                    <a:pt x="886" y="1243"/>
                  </a:lnTo>
                  <a:lnTo>
                    <a:pt x="894" y="1237"/>
                  </a:lnTo>
                  <a:lnTo>
                    <a:pt x="894" y="1237"/>
                  </a:lnTo>
                  <a:lnTo>
                    <a:pt x="892" y="1236"/>
                  </a:lnTo>
                  <a:lnTo>
                    <a:pt x="890" y="1234"/>
                  </a:lnTo>
                  <a:lnTo>
                    <a:pt x="889" y="1232"/>
                  </a:lnTo>
                  <a:lnTo>
                    <a:pt x="888" y="1230"/>
                  </a:lnTo>
                  <a:lnTo>
                    <a:pt x="888" y="1230"/>
                  </a:lnTo>
                  <a:lnTo>
                    <a:pt x="887" y="1230"/>
                  </a:lnTo>
                  <a:lnTo>
                    <a:pt x="884" y="1231"/>
                  </a:lnTo>
                  <a:lnTo>
                    <a:pt x="874" y="1234"/>
                  </a:lnTo>
                  <a:lnTo>
                    <a:pt x="869" y="1235"/>
                  </a:lnTo>
                  <a:lnTo>
                    <a:pt x="864" y="1235"/>
                  </a:lnTo>
                  <a:lnTo>
                    <a:pt x="863" y="1234"/>
                  </a:lnTo>
                  <a:lnTo>
                    <a:pt x="860" y="1232"/>
                  </a:lnTo>
                  <a:lnTo>
                    <a:pt x="859" y="1230"/>
                  </a:lnTo>
                  <a:lnTo>
                    <a:pt x="859" y="1228"/>
                  </a:lnTo>
                  <a:lnTo>
                    <a:pt x="859" y="1228"/>
                  </a:lnTo>
                  <a:lnTo>
                    <a:pt x="859" y="1223"/>
                  </a:lnTo>
                  <a:lnTo>
                    <a:pt x="862" y="1220"/>
                  </a:lnTo>
                  <a:lnTo>
                    <a:pt x="865" y="1218"/>
                  </a:lnTo>
                  <a:lnTo>
                    <a:pt x="868" y="1217"/>
                  </a:lnTo>
                  <a:lnTo>
                    <a:pt x="871" y="1215"/>
                  </a:lnTo>
                  <a:lnTo>
                    <a:pt x="873" y="1213"/>
                  </a:lnTo>
                  <a:lnTo>
                    <a:pt x="875" y="1210"/>
                  </a:lnTo>
                  <a:lnTo>
                    <a:pt x="877" y="1205"/>
                  </a:lnTo>
                  <a:lnTo>
                    <a:pt x="877" y="1205"/>
                  </a:lnTo>
                  <a:lnTo>
                    <a:pt x="872" y="1206"/>
                  </a:lnTo>
                  <a:lnTo>
                    <a:pt x="868" y="1208"/>
                  </a:lnTo>
                  <a:lnTo>
                    <a:pt x="859" y="1213"/>
                  </a:lnTo>
                  <a:lnTo>
                    <a:pt x="855" y="1214"/>
                  </a:lnTo>
                  <a:lnTo>
                    <a:pt x="851" y="1215"/>
                  </a:lnTo>
                  <a:lnTo>
                    <a:pt x="847" y="1215"/>
                  </a:lnTo>
                  <a:lnTo>
                    <a:pt x="841" y="1213"/>
                  </a:lnTo>
                  <a:lnTo>
                    <a:pt x="841" y="1213"/>
                  </a:lnTo>
                  <a:lnTo>
                    <a:pt x="842" y="1206"/>
                  </a:lnTo>
                  <a:lnTo>
                    <a:pt x="845" y="1202"/>
                  </a:lnTo>
                  <a:lnTo>
                    <a:pt x="849" y="1197"/>
                  </a:lnTo>
                  <a:lnTo>
                    <a:pt x="852" y="1193"/>
                  </a:lnTo>
                  <a:lnTo>
                    <a:pt x="859" y="1186"/>
                  </a:lnTo>
                  <a:lnTo>
                    <a:pt x="860" y="1182"/>
                  </a:lnTo>
                  <a:lnTo>
                    <a:pt x="862" y="1178"/>
                  </a:lnTo>
                  <a:lnTo>
                    <a:pt x="862" y="1178"/>
                  </a:lnTo>
                  <a:lnTo>
                    <a:pt x="860" y="1177"/>
                  </a:lnTo>
                  <a:lnTo>
                    <a:pt x="858" y="1178"/>
                  </a:lnTo>
                  <a:lnTo>
                    <a:pt x="854" y="1181"/>
                  </a:lnTo>
                  <a:lnTo>
                    <a:pt x="844" y="1187"/>
                  </a:lnTo>
                  <a:lnTo>
                    <a:pt x="839" y="1190"/>
                  </a:lnTo>
                  <a:lnTo>
                    <a:pt x="834" y="1192"/>
                  </a:lnTo>
                  <a:lnTo>
                    <a:pt x="832" y="1192"/>
                  </a:lnTo>
                  <a:lnTo>
                    <a:pt x="829" y="1191"/>
                  </a:lnTo>
                  <a:lnTo>
                    <a:pt x="826" y="1190"/>
                  </a:lnTo>
                  <a:lnTo>
                    <a:pt x="824" y="1188"/>
                  </a:lnTo>
                  <a:lnTo>
                    <a:pt x="824" y="1188"/>
                  </a:lnTo>
                  <a:lnTo>
                    <a:pt x="830" y="1180"/>
                  </a:lnTo>
                  <a:lnTo>
                    <a:pt x="836" y="1171"/>
                  </a:lnTo>
                  <a:lnTo>
                    <a:pt x="849" y="1156"/>
                  </a:lnTo>
                  <a:lnTo>
                    <a:pt x="849" y="1156"/>
                  </a:lnTo>
                  <a:lnTo>
                    <a:pt x="844" y="1148"/>
                  </a:lnTo>
                  <a:lnTo>
                    <a:pt x="841" y="1139"/>
                  </a:lnTo>
                  <a:lnTo>
                    <a:pt x="841" y="1139"/>
                  </a:lnTo>
                  <a:lnTo>
                    <a:pt x="834" y="1140"/>
                  </a:lnTo>
                  <a:lnTo>
                    <a:pt x="826" y="1142"/>
                  </a:lnTo>
                  <a:lnTo>
                    <a:pt x="820" y="1145"/>
                  </a:lnTo>
                  <a:lnTo>
                    <a:pt x="814" y="1150"/>
                  </a:lnTo>
                  <a:lnTo>
                    <a:pt x="804" y="1158"/>
                  </a:lnTo>
                  <a:lnTo>
                    <a:pt x="793" y="1166"/>
                  </a:lnTo>
                  <a:lnTo>
                    <a:pt x="793" y="1166"/>
                  </a:lnTo>
                  <a:lnTo>
                    <a:pt x="792" y="1163"/>
                  </a:lnTo>
                  <a:lnTo>
                    <a:pt x="790" y="1162"/>
                  </a:lnTo>
                  <a:lnTo>
                    <a:pt x="789" y="1160"/>
                  </a:lnTo>
                  <a:lnTo>
                    <a:pt x="788" y="1158"/>
                  </a:lnTo>
                  <a:lnTo>
                    <a:pt x="788" y="1158"/>
                  </a:lnTo>
                  <a:lnTo>
                    <a:pt x="791" y="1151"/>
                  </a:lnTo>
                  <a:lnTo>
                    <a:pt x="795" y="1144"/>
                  </a:lnTo>
                  <a:lnTo>
                    <a:pt x="801" y="1139"/>
                  </a:lnTo>
                  <a:lnTo>
                    <a:pt x="807" y="1133"/>
                  </a:lnTo>
                  <a:lnTo>
                    <a:pt x="820" y="1126"/>
                  </a:lnTo>
                  <a:lnTo>
                    <a:pt x="825" y="1122"/>
                  </a:lnTo>
                  <a:lnTo>
                    <a:pt x="829" y="1116"/>
                  </a:lnTo>
                  <a:lnTo>
                    <a:pt x="829" y="1116"/>
                  </a:lnTo>
                  <a:lnTo>
                    <a:pt x="827" y="1115"/>
                  </a:lnTo>
                  <a:lnTo>
                    <a:pt x="827" y="1112"/>
                  </a:lnTo>
                  <a:lnTo>
                    <a:pt x="827" y="1112"/>
                  </a:lnTo>
                  <a:lnTo>
                    <a:pt x="824" y="1111"/>
                  </a:lnTo>
                  <a:lnTo>
                    <a:pt x="822" y="1110"/>
                  </a:lnTo>
                  <a:lnTo>
                    <a:pt x="816" y="1112"/>
                  </a:lnTo>
                  <a:lnTo>
                    <a:pt x="809" y="1115"/>
                  </a:lnTo>
                  <a:lnTo>
                    <a:pt x="803" y="1116"/>
                  </a:lnTo>
                  <a:lnTo>
                    <a:pt x="803" y="1116"/>
                  </a:lnTo>
                  <a:lnTo>
                    <a:pt x="801" y="1114"/>
                  </a:lnTo>
                  <a:lnTo>
                    <a:pt x="798" y="1112"/>
                  </a:lnTo>
                  <a:lnTo>
                    <a:pt x="797" y="1109"/>
                  </a:lnTo>
                  <a:lnTo>
                    <a:pt x="797" y="1105"/>
                  </a:lnTo>
                  <a:lnTo>
                    <a:pt x="797" y="1105"/>
                  </a:lnTo>
                  <a:lnTo>
                    <a:pt x="799" y="1102"/>
                  </a:lnTo>
                  <a:lnTo>
                    <a:pt x="802" y="1100"/>
                  </a:lnTo>
                  <a:lnTo>
                    <a:pt x="807" y="1097"/>
                  </a:lnTo>
                  <a:lnTo>
                    <a:pt x="811" y="1094"/>
                  </a:lnTo>
                  <a:lnTo>
                    <a:pt x="813" y="1092"/>
                  </a:lnTo>
                  <a:lnTo>
                    <a:pt x="814" y="1090"/>
                  </a:lnTo>
                  <a:lnTo>
                    <a:pt x="814" y="1090"/>
                  </a:lnTo>
                  <a:lnTo>
                    <a:pt x="813" y="1087"/>
                  </a:lnTo>
                  <a:lnTo>
                    <a:pt x="811" y="1086"/>
                  </a:lnTo>
                  <a:lnTo>
                    <a:pt x="807" y="1086"/>
                  </a:lnTo>
                  <a:lnTo>
                    <a:pt x="803" y="1089"/>
                  </a:lnTo>
                  <a:lnTo>
                    <a:pt x="797" y="1091"/>
                  </a:lnTo>
                  <a:lnTo>
                    <a:pt x="792" y="1094"/>
                  </a:lnTo>
                  <a:lnTo>
                    <a:pt x="787" y="1095"/>
                  </a:lnTo>
                  <a:lnTo>
                    <a:pt x="781" y="1095"/>
                  </a:lnTo>
                  <a:lnTo>
                    <a:pt x="778" y="1094"/>
                  </a:lnTo>
                  <a:lnTo>
                    <a:pt x="775" y="1092"/>
                  </a:lnTo>
                  <a:lnTo>
                    <a:pt x="775" y="1092"/>
                  </a:lnTo>
                  <a:lnTo>
                    <a:pt x="780" y="1084"/>
                  </a:lnTo>
                  <a:lnTo>
                    <a:pt x="786" y="1078"/>
                  </a:lnTo>
                  <a:lnTo>
                    <a:pt x="789" y="1075"/>
                  </a:lnTo>
                  <a:lnTo>
                    <a:pt x="793" y="1072"/>
                  </a:lnTo>
                  <a:lnTo>
                    <a:pt x="797" y="1070"/>
                  </a:lnTo>
                  <a:lnTo>
                    <a:pt x="803" y="1070"/>
                  </a:lnTo>
                  <a:lnTo>
                    <a:pt x="803" y="1070"/>
                  </a:lnTo>
                  <a:lnTo>
                    <a:pt x="802" y="1066"/>
                  </a:lnTo>
                  <a:lnTo>
                    <a:pt x="799" y="1062"/>
                  </a:lnTo>
                  <a:lnTo>
                    <a:pt x="796" y="1059"/>
                  </a:lnTo>
                  <a:lnTo>
                    <a:pt x="793" y="1057"/>
                  </a:lnTo>
                  <a:lnTo>
                    <a:pt x="793" y="1057"/>
                  </a:lnTo>
                  <a:lnTo>
                    <a:pt x="788" y="1063"/>
                  </a:lnTo>
                  <a:lnTo>
                    <a:pt x="783" y="1066"/>
                  </a:lnTo>
                  <a:lnTo>
                    <a:pt x="777" y="1069"/>
                  </a:lnTo>
                  <a:lnTo>
                    <a:pt x="768" y="1070"/>
                  </a:lnTo>
                  <a:lnTo>
                    <a:pt x="768" y="1070"/>
                  </a:lnTo>
                  <a:lnTo>
                    <a:pt x="769" y="1061"/>
                  </a:lnTo>
                  <a:lnTo>
                    <a:pt x="771" y="1056"/>
                  </a:lnTo>
                  <a:lnTo>
                    <a:pt x="773" y="1052"/>
                  </a:lnTo>
                  <a:lnTo>
                    <a:pt x="775" y="1049"/>
                  </a:lnTo>
                  <a:lnTo>
                    <a:pt x="778" y="1047"/>
                  </a:lnTo>
                  <a:lnTo>
                    <a:pt x="782" y="1046"/>
                  </a:lnTo>
                  <a:lnTo>
                    <a:pt x="788" y="1046"/>
                  </a:lnTo>
                  <a:lnTo>
                    <a:pt x="788" y="1046"/>
                  </a:lnTo>
                  <a:lnTo>
                    <a:pt x="786" y="1039"/>
                  </a:lnTo>
                  <a:lnTo>
                    <a:pt x="783" y="1034"/>
                  </a:lnTo>
                  <a:lnTo>
                    <a:pt x="781" y="1030"/>
                  </a:lnTo>
                  <a:lnTo>
                    <a:pt x="778" y="1025"/>
                  </a:lnTo>
                  <a:lnTo>
                    <a:pt x="778" y="1025"/>
                  </a:lnTo>
                  <a:lnTo>
                    <a:pt x="772" y="1031"/>
                  </a:lnTo>
                  <a:lnTo>
                    <a:pt x="764" y="1036"/>
                  </a:lnTo>
                  <a:lnTo>
                    <a:pt x="750" y="1049"/>
                  </a:lnTo>
                  <a:lnTo>
                    <a:pt x="744" y="1053"/>
                  </a:lnTo>
                  <a:lnTo>
                    <a:pt x="736" y="1056"/>
                  </a:lnTo>
                  <a:lnTo>
                    <a:pt x="733" y="1057"/>
                  </a:lnTo>
                  <a:lnTo>
                    <a:pt x="730" y="1057"/>
                  </a:lnTo>
                  <a:lnTo>
                    <a:pt x="727" y="1056"/>
                  </a:lnTo>
                  <a:lnTo>
                    <a:pt x="723" y="1055"/>
                  </a:lnTo>
                  <a:lnTo>
                    <a:pt x="723" y="1055"/>
                  </a:lnTo>
                  <a:lnTo>
                    <a:pt x="734" y="1042"/>
                  </a:lnTo>
                  <a:lnTo>
                    <a:pt x="745" y="1031"/>
                  </a:lnTo>
                  <a:lnTo>
                    <a:pt x="751" y="1025"/>
                  </a:lnTo>
                  <a:lnTo>
                    <a:pt x="758" y="1021"/>
                  </a:lnTo>
                  <a:lnTo>
                    <a:pt x="765" y="1017"/>
                  </a:lnTo>
                  <a:lnTo>
                    <a:pt x="773" y="1014"/>
                  </a:lnTo>
                  <a:lnTo>
                    <a:pt x="773" y="1014"/>
                  </a:lnTo>
                  <a:lnTo>
                    <a:pt x="761" y="986"/>
                  </a:lnTo>
                  <a:lnTo>
                    <a:pt x="754" y="972"/>
                  </a:lnTo>
                  <a:lnTo>
                    <a:pt x="748" y="958"/>
                  </a:lnTo>
                  <a:lnTo>
                    <a:pt x="741" y="945"/>
                  </a:lnTo>
                  <a:lnTo>
                    <a:pt x="732" y="934"/>
                  </a:lnTo>
                  <a:lnTo>
                    <a:pt x="723" y="925"/>
                  </a:lnTo>
                  <a:lnTo>
                    <a:pt x="719" y="920"/>
                  </a:lnTo>
                  <a:lnTo>
                    <a:pt x="714" y="917"/>
                  </a:lnTo>
                  <a:lnTo>
                    <a:pt x="714" y="917"/>
                  </a:lnTo>
                  <a:close/>
                  <a:moveTo>
                    <a:pt x="999" y="1084"/>
                  </a:moveTo>
                  <a:lnTo>
                    <a:pt x="999" y="1084"/>
                  </a:lnTo>
                  <a:lnTo>
                    <a:pt x="1008" y="1080"/>
                  </a:lnTo>
                  <a:lnTo>
                    <a:pt x="1016" y="1075"/>
                  </a:lnTo>
                  <a:lnTo>
                    <a:pt x="1023" y="1068"/>
                  </a:lnTo>
                  <a:lnTo>
                    <a:pt x="1029" y="1060"/>
                  </a:lnTo>
                  <a:lnTo>
                    <a:pt x="1029" y="1060"/>
                  </a:lnTo>
                  <a:lnTo>
                    <a:pt x="1021" y="1048"/>
                  </a:lnTo>
                  <a:lnTo>
                    <a:pt x="1017" y="1042"/>
                  </a:lnTo>
                  <a:lnTo>
                    <a:pt x="1011" y="1038"/>
                  </a:lnTo>
                  <a:lnTo>
                    <a:pt x="1011" y="1038"/>
                  </a:lnTo>
                  <a:lnTo>
                    <a:pt x="1011" y="1046"/>
                  </a:lnTo>
                  <a:lnTo>
                    <a:pt x="1010" y="1052"/>
                  </a:lnTo>
                  <a:lnTo>
                    <a:pt x="1009" y="1057"/>
                  </a:lnTo>
                  <a:lnTo>
                    <a:pt x="1007" y="1063"/>
                  </a:lnTo>
                  <a:lnTo>
                    <a:pt x="1002" y="1072"/>
                  </a:lnTo>
                  <a:lnTo>
                    <a:pt x="1001" y="1078"/>
                  </a:lnTo>
                  <a:lnTo>
                    <a:pt x="999" y="1084"/>
                  </a:lnTo>
                  <a:lnTo>
                    <a:pt x="999" y="1084"/>
                  </a:lnTo>
                  <a:close/>
                  <a:moveTo>
                    <a:pt x="1247" y="1060"/>
                  </a:moveTo>
                  <a:lnTo>
                    <a:pt x="1247" y="1060"/>
                  </a:lnTo>
                  <a:lnTo>
                    <a:pt x="1235" y="1057"/>
                  </a:lnTo>
                  <a:lnTo>
                    <a:pt x="1230" y="1055"/>
                  </a:lnTo>
                  <a:lnTo>
                    <a:pt x="1226" y="1052"/>
                  </a:lnTo>
                  <a:lnTo>
                    <a:pt x="1226" y="1052"/>
                  </a:lnTo>
                  <a:lnTo>
                    <a:pt x="1225" y="1055"/>
                  </a:lnTo>
                  <a:lnTo>
                    <a:pt x="1223" y="1056"/>
                  </a:lnTo>
                  <a:lnTo>
                    <a:pt x="1220" y="1060"/>
                  </a:lnTo>
                  <a:lnTo>
                    <a:pt x="1217" y="1063"/>
                  </a:lnTo>
                  <a:lnTo>
                    <a:pt x="1216" y="1065"/>
                  </a:lnTo>
                  <a:lnTo>
                    <a:pt x="1216" y="1067"/>
                  </a:lnTo>
                  <a:lnTo>
                    <a:pt x="1216" y="1067"/>
                  </a:lnTo>
                  <a:lnTo>
                    <a:pt x="1225" y="1070"/>
                  </a:lnTo>
                  <a:lnTo>
                    <a:pt x="1233" y="1072"/>
                  </a:lnTo>
                  <a:lnTo>
                    <a:pt x="1250" y="1075"/>
                  </a:lnTo>
                  <a:lnTo>
                    <a:pt x="1250" y="1075"/>
                  </a:lnTo>
                  <a:lnTo>
                    <a:pt x="1250" y="1070"/>
                  </a:lnTo>
                  <a:lnTo>
                    <a:pt x="1250" y="1067"/>
                  </a:lnTo>
                  <a:lnTo>
                    <a:pt x="1249" y="1066"/>
                  </a:lnTo>
                  <a:lnTo>
                    <a:pt x="1248" y="1066"/>
                  </a:lnTo>
                  <a:lnTo>
                    <a:pt x="1247" y="1066"/>
                  </a:lnTo>
                  <a:lnTo>
                    <a:pt x="1246" y="1065"/>
                  </a:lnTo>
                  <a:lnTo>
                    <a:pt x="1247" y="1060"/>
                  </a:lnTo>
                  <a:lnTo>
                    <a:pt x="1247" y="1060"/>
                  </a:lnTo>
                  <a:close/>
                  <a:moveTo>
                    <a:pt x="992" y="1092"/>
                  </a:moveTo>
                  <a:lnTo>
                    <a:pt x="992" y="1092"/>
                  </a:lnTo>
                  <a:lnTo>
                    <a:pt x="989" y="1107"/>
                  </a:lnTo>
                  <a:lnTo>
                    <a:pt x="984" y="1126"/>
                  </a:lnTo>
                  <a:lnTo>
                    <a:pt x="978" y="1143"/>
                  </a:lnTo>
                  <a:lnTo>
                    <a:pt x="977" y="1148"/>
                  </a:lnTo>
                  <a:lnTo>
                    <a:pt x="977" y="1151"/>
                  </a:lnTo>
                  <a:lnTo>
                    <a:pt x="977" y="1151"/>
                  </a:lnTo>
                  <a:lnTo>
                    <a:pt x="980" y="1156"/>
                  </a:lnTo>
                  <a:lnTo>
                    <a:pt x="985" y="1159"/>
                  </a:lnTo>
                  <a:lnTo>
                    <a:pt x="988" y="1160"/>
                  </a:lnTo>
                  <a:lnTo>
                    <a:pt x="991" y="1160"/>
                  </a:lnTo>
                  <a:lnTo>
                    <a:pt x="994" y="1158"/>
                  </a:lnTo>
                  <a:lnTo>
                    <a:pt x="998" y="1156"/>
                  </a:lnTo>
                  <a:lnTo>
                    <a:pt x="1004" y="1147"/>
                  </a:lnTo>
                  <a:lnTo>
                    <a:pt x="1017" y="1128"/>
                  </a:lnTo>
                  <a:lnTo>
                    <a:pt x="1023" y="1121"/>
                  </a:lnTo>
                  <a:lnTo>
                    <a:pt x="1027" y="1119"/>
                  </a:lnTo>
                  <a:lnTo>
                    <a:pt x="1031" y="1116"/>
                  </a:lnTo>
                  <a:lnTo>
                    <a:pt x="1031" y="1116"/>
                  </a:lnTo>
                  <a:lnTo>
                    <a:pt x="1036" y="1119"/>
                  </a:lnTo>
                  <a:lnTo>
                    <a:pt x="1040" y="1122"/>
                  </a:lnTo>
                  <a:lnTo>
                    <a:pt x="1048" y="1129"/>
                  </a:lnTo>
                  <a:lnTo>
                    <a:pt x="1055" y="1137"/>
                  </a:lnTo>
                  <a:lnTo>
                    <a:pt x="1059" y="1141"/>
                  </a:lnTo>
                  <a:lnTo>
                    <a:pt x="1063" y="1143"/>
                  </a:lnTo>
                  <a:lnTo>
                    <a:pt x="1063" y="1143"/>
                  </a:lnTo>
                  <a:lnTo>
                    <a:pt x="1064" y="1140"/>
                  </a:lnTo>
                  <a:lnTo>
                    <a:pt x="1065" y="1138"/>
                  </a:lnTo>
                  <a:lnTo>
                    <a:pt x="1070" y="1135"/>
                  </a:lnTo>
                  <a:lnTo>
                    <a:pt x="1072" y="1132"/>
                  </a:lnTo>
                  <a:lnTo>
                    <a:pt x="1074" y="1130"/>
                  </a:lnTo>
                  <a:lnTo>
                    <a:pt x="1076" y="1128"/>
                  </a:lnTo>
                  <a:lnTo>
                    <a:pt x="1076" y="1124"/>
                  </a:lnTo>
                  <a:lnTo>
                    <a:pt x="1076" y="1124"/>
                  </a:lnTo>
                  <a:lnTo>
                    <a:pt x="1066" y="1112"/>
                  </a:lnTo>
                  <a:lnTo>
                    <a:pt x="1057" y="1099"/>
                  </a:lnTo>
                  <a:lnTo>
                    <a:pt x="1048" y="1087"/>
                  </a:lnTo>
                  <a:lnTo>
                    <a:pt x="1042" y="1082"/>
                  </a:lnTo>
                  <a:lnTo>
                    <a:pt x="1036" y="1077"/>
                  </a:lnTo>
                  <a:lnTo>
                    <a:pt x="1036" y="1077"/>
                  </a:lnTo>
                  <a:lnTo>
                    <a:pt x="1033" y="1082"/>
                  </a:lnTo>
                  <a:lnTo>
                    <a:pt x="1027" y="1087"/>
                  </a:lnTo>
                  <a:lnTo>
                    <a:pt x="1022" y="1092"/>
                  </a:lnTo>
                  <a:lnTo>
                    <a:pt x="1017" y="1095"/>
                  </a:lnTo>
                  <a:lnTo>
                    <a:pt x="1010" y="1097"/>
                  </a:lnTo>
                  <a:lnTo>
                    <a:pt x="1004" y="1097"/>
                  </a:lnTo>
                  <a:lnTo>
                    <a:pt x="998" y="1096"/>
                  </a:lnTo>
                  <a:lnTo>
                    <a:pt x="992" y="1092"/>
                  </a:lnTo>
                  <a:lnTo>
                    <a:pt x="992" y="1092"/>
                  </a:lnTo>
                  <a:close/>
                  <a:moveTo>
                    <a:pt x="1203" y="1084"/>
                  </a:moveTo>
                  <a:lnTo>
                    <a:pt x="1203" y="1084"/>
                  </a:lnTo>
                  <a:lnTo>
                    <a:pt x="1189" y="1119"/>
                  </a:lnTo>
                  <a:lnTo>
                    <a:pt x="1175" y="1151"/>
                  </a:lnTo>
                  <a:lnTo>
                    <a:pt x="1168" y="1168"/>
                  </a:lnTo>
                  <a:lnTo>
                    <a:pt x="1161" y="1185"/>
                  </a:lnTo>
                  <a:lnTo>
                    <a:pt x="1156" y="1203"/>
                  </a:lnTo>
                  <a:lnTo>
                    <a:pt x="1152" y="1222"/>
                  </a:lnTo>
                  <a:lnTo>
                    <a:pt x="1152" y="1222"/>
                  </a:lnTo>
                  <a:lnTo>
                    <a:pt x="1160" y="1227"/>
                  </a:lnTo>
                  <a:lnTo>
                    <a:pt x="1169" y="1230"/>
                  </a:lnTo>
                  <a:lnTo>
                    <a:pt x="1180" y="1232"/>
                  </a:lnTo>
                  <a:lnTo>
                    <a:pt x="1190" y="1233"/>
                  </a:lnTo>
                  <a:lnTo>
                    <a:pt x="1201" y="1233"/>
                  </a:lnTo>
                  <a:lnTo>
                    <a:pt x="1211" y="1231"/>
                  </a:lnTo>
                  <a:lnTo>
                    <a:pt x="1220" y="1228"/>
                  </a:lnTo>
                  <a:lnTo>
                    <a:pt x="1228" y="1222"/>
                  </a:lnTo>
                  <a:lnTo>
                    <a:pt x="1228" y="1222"/>
                  </a:lnTo>
                  <a:lnTo>
                    <a:pt x="1234" y="1195"/>
                  </a:lnTo>
                  <a:lnTo>
                    <a:pt x="1239" y="1167"/>
                  </a:lnTo>
                  <a:lnTo>
                    <a:pt x="1250" y="1105"/>
                  </a:lnTo>
                  <a:lnTo>
                    <a:pt x="1250" y="1105"/>
                  </a:lnTo>
                  <a:lnTo>
                    <a:pt x="1246" y="1100"/>
                  </a:lnTo>
                  <a:lnTo>
                    <a:pt x="1242" y="1096"/>
                  </a:lnTo>
                  <a:lnTo>
                    <a:pt x="1236" y="1093"/>
                  </a:lnTo>
                  <a:lnTo>
                    <a:pt x="1231" y="1090"/>
                  </a:lnTo>
                  <a:lnTo>
                    <a:pt x="1225" y="1087"/>
                  </a:lnTo>
                  <a:lnTo>
                    <a:pt x="1218" y="1086"/>
                  </a:lnTo>
                  <a:lnTo>
                    <a:pt x="1203" y="1084"/>
                  </a:lnTo>
                  <a:lnTo>
                    <a:pt x="1203" y="1084"/>
                  </a:lnTo>
                  <a:close/>
                  <a:moveTo>
                    <a:pt x="1235" y="1274"/>
                  </a:moveTo>
                  <a:lnTo>
                    <a:pt x="1235" y="1274"/>
                  </a:lnTo>
                  <a:lnTo>
                    <a:pt x="1237" y="1276"/>
                  </a:lnTo>
                  <a:lnTo>
                    <a:pt x="1239" y="1278"/>
                  </a:lnTo>
                  <a:lnTo>
                    <a:pt x="1242" y="1282"/>
                  </a:lnTo>
                  <a:lnTo>
                    <a:pt x="1244" y="1284"/>
                  </a:lnTo>
                  <a:lnTo>
                    <a:pt x="1246" y="1286"/>
                  </a:lnTo>
                  <a:lnTo>
                    <a:pt x="1249" y="1287"/>
                  </a:lnTo>
                  <a:lnTo>
                    <a:pt x="1252" y="1287"/>
                  </a:lnTo>
                  <a:lnTo>
                    <a:pt x="1252" y="1287"/>
                  </a:lnTo>
                  <a:lnTo>
                    <a:pt x="1256" y="1267"/>
                  </a:lnTo>
                  <a:lnTo>
                    <a:pt x="1259" y="1248"/>
                  </a:lnTo>
                  <a:lnTo>
                    <a:pt x="1264" y="1228"/>
                  </a:lnTo>
                  <a:lnTo>
                    <a:pt x="1269" y="1206"/>
                  </a:lnTo>
                  <a:lnTo>
                    <a:pt x="1283" y="1165"/>
                  </a:lnTo>
                  <a:lnTo>
                    <a:pt x="1299" y="1124"/>
                  </a:lnTo>
                  <a:lnTo>
                    <a:pt x="1299" y="1124"/>
                  </a:lnTo>
                  <a:lnTo>
                    <a:pt x="1294" y="1116"/>
                  </a:lnTo>
                  <a:lnTo>
                    <a:pt x="1288" y="1111"/>
                  </a:lnTo>
                  <a:lnTo>
                    <a:pt x="1279" y="1107"/>
                  </a:lnTo>
                  <a:lnTo>
                    <a:pt x="1269" y="1105"/>
                  </a:lnTo>
                  <a:lnTo>
                    <a:pt x="1269" y="1105"/>
                  </a:lnTo>
                  <a:lnTo>
                    <a:pt x="1267" y="1125"/>
                  </a:lnTo>
                  <a:lnTo>
                    <a:pt x="1264" y="1146"/>
                  </a:lnTo>
                  <a:lnTo>
                    <a:pt x="1256" y="1190"/>
                  </a:lnTo>
                  <a:lnTo>
                    <a:pt x="1245" y="1233"/>
                  </a:lnTo>
                  <a:lnTo>
                    <a:pt x="1235" y="1274"/>
                  </a:lnTo>
                  <a:lnTo>
                    <a:pt x="1235" y="1274"/>
                  </a:lnTo>
                  <a:close/>
                  <a:moveTo>
                    <a:pt x="977" y="1178"/>
                  </a:moveTo>
                  <a:lnTo>
                    <a:pt x="977" y="1178"/>
                  </a:lnTo>
                  <a:lnTo>
                    <a:pt x="984" y="1246"/>
                  </a:lnTo>
                  <a:lnTo>
                    <a:pt x="990" y="1311"/>
                  </a:lnTo>
                  <a:lnTo>
                    <a:pt x="993" y="1342"/>
                  </a:lnTo>
                  <a:lnTo>
                    <a:pt x="998" y="1372"/>
                  </a:lnTo>
                  <a:lnTo>
                    <a:pt x="1003" y="1400"/>
                  </a:lnTo>
                  <a:lnTo>
                    <a:pt x="1009" y="1427"/>
                  </a:lnTo>
                  <a:lnTo>
                    <a:pt x="1009" y="1427"/>
                  </a:lnTo>
                  <a:lnTo>
                    <a:pt x="1011" y="1426"/>
                  </a:lnTo>
                  <a:lnTo>
                    <a:pt x="1016" y="1425"/>
                  </a:lnTo>
                  <a:lnTo>
                    <a:pt x="1029" y="1424"/>
                  </a:lnTo>
                  <a:lnTo>
                    <a:pt x="1041" y="1425"/>
                  </a:lnTo>
                  <a:lnTo>
                    <a:pt x="1053" y="1427"/>
                  </a:lnTo>
                  <a:lnTo>
                    <a:pt x="1053" y="1427"/>
                  </a:lnTo>
                  <a:lnTo>
                    <a:pt x="1054" y="1422"/>
                  </a:lnTo>
                  <a:lnTo>
                    <a:pt x="1055" y="1416"/>
                  </a:lnTo>
                  <a:lnTo>
                    <a:pt x="1053" y="1403"/>
                  </a:lnTo>
                  <a:lnTo>
                    <a:pt x="1053" y="1389"/>
                  </a:lnTo>
                  <a:lnTo>
                    <a:pt x="1053" y="1382"/>
                  </a:lnTo>
                  <a:lnTo>
                    <a:pt x="1055" y="1374"/>
                  </a:lnTo>
                  <a:lnTo>
                    <a:pt x="1055" y="1374"/>
                  </a:lnTo>
                  <a:lnTo>
                    <a:pt x="1059" y="1377"/>
                  </a:lnTo>
                  <a:lnTo>
                    <a:pt x="1062" y="1378"/>
                  </a:lnTo>
                  <a:lnTo>
                    <a:pt x="1064" y="1381"/>
                  </a:lnTo>
                  <a:lnTo>
                    <a:pt x="1065" y="1384"/>
                  </a:lnTo>
                  <a:lnTo>
                    <a:pt x="1067" y="1392"/>
                  </a:lnTo>
                  <a:lnTo>
                    <a:pt x="1068" y="1399"/>
                  </a:lnTo>
                  <a:lnTo>
                    <a:pt x="1068" y="1408"/>
                  </a:lnTo>
                  <a:lnTo>
                    <a:pt x="1070" y="1416"/>
                  </a:lnTo>
                  <a:lnTo>
                    <a:pt x="1072" y="1423"/>
                  </a:lnTo>
                  <a:lnTo>
                    <a:pt x="1075" y="1425"/>
                  </a:lnTo>
                  <a:lnTo>
                    <a:pt x="1078" y="1427"/>
                  </a:lnTo>
                  <a:lnTo>
                    <a:pt x="1078" y="1427"/>
                  </a:lnTo>
                  <a:lnTo>
                    <a:pt x="1081" y="1423"/>
                  </a:lnTo>
                  <a:lnTo>
                    <a:pt x="1083" y="1418"/>
                  </a:lnTo>
                  <a:lnTo>
                    <a:pt x="1087" y="1409"/>
                  </a:lnTo>
                  <a:lnTo>
                    <a:pt x="1091" y="1398"/>
                  </a:lnTo>
                  <a:lnTo>
                    <a:pt x="1092" y="1385"/>
                  </a:lnTo>
                  <a:lnTo>
                    <a:pt x="1093" y="1372"/>
                  </a:lnTo>
                  <a:lnTo>
                    <a:pt x="1093" y="1358"/>
                  </a:lnTo>
                  <a:lnTo>
                    <a:pt x="1093" y="1331"/>
                  </a:lnTo>
                  <a:lnTo>
                    <a:pt x="1093" y="1331"/>
                  </a:lnTo>
                  <a:lnTo>
                    <a:pt x="1096" y="1309"/>
                  </a:lnTo>
                  <a:lnTo>
                    <a:pt x="1097" y="1287"/>
                  </a:lnTo>
                  <a:lnTo>
                    <a:pt x="1097" y="1265"/>
                  </a:lnTo>
                  <a:lnTo>
                    <a:pt x="1096" y="1244"/>
                  </a:lnTo>
                  <a:lnTo>
                    <a:pt x="1091" y="1201"/>
                  </a:lnTo>
                  <a:lnTo>
                    <a:pt x="1089" y="1178"/>
                  </a:lnTo>
                  <a:lnTo>
                    <a:pt x="1087" y="1156"/>
                  </a:lnTo>
                  <a:lnTo>
                    <a:pt x="1087" y="1156"/>
                  </a:lnTo>
                  <a:lnTo>
                    <a:pt x="1080" y="1159"/>
                  </a:lnTo>
                  <a:lnTo>
                    <a:pt x="1070" y="1162"/>
                  </a:lnTo>
                  <a:lnTo>
                    <a:pt x="1065" y="1163"/>
                  </a:lnTo>
                  <a:lnTo>
                    <a:pt x="1061" y="1163"/>
                  </a:lnTo>
                  <a:lnTo>
                    <a:pt x="1055" y="1162"/>
                  </a:lnTo>
                  <a:lnTo>
                    <a:pt x="1051" y="1161"/>
                  </a:lnTo>
                  <a:lnTo>
                    <a:pt x="1051" y="1161"/>
                  </a:lnTo>
                  <a:lnTo>
                    <a:pt x="1053" y="1202"/>
                  </a:lnTo>
                  <a:lnTo>
                    <a:pt x="1056" y="1245"/>
                  </a:lnTo>
                  <a:lnTo>
                    <a:pt x="1059" y="1288"/>
                  </a:lnTo>
                  <a:lnTo>
                    <a:pt x="1059" y="1309"/>
                  </a:lnTo>
                  <a:lnTo>
                    <a:pt x="1059" y="1331"/>
                  </a:lnTo>
                  <a:lnTo>
                    <a:pt x="1059" y="1331"/>
                  </a:lnTo>
                  <a:lnTo>
                    <a:pt x="1054" y="1322"/>
                  </a:lnTo>
                  <a:lnTo>
                    <a:pt x="1050" y="1311"/>
                  </a:lnTo>
                  <a:lnTo>
                    <a:pt x="1048" y="1301"/>
                  </a:lnTo>
                  <a:lnTo>
                    <a:pt x="1046" y="1290"/>
                  </a:lnTo>
                  <a:lnTo>
                    <a:pt x="1044" y="1266"/>
                  </a:lnTo>
                  <a:lnTo>
                    <a:pt x="1042" y="1242"/>
                  </a:lnTo>
                  <a:lnTo>
                    <a:pt x="1041" y="1217"/>
                  </a:lnTo>
                  <a:lnTo>
                    <a:pt x="1039" y="1193"/>
                  </a:lnTo>
                  <a:lnTo>
                    <a:pt x="1037" y="1182"/>
                  </a:lnTo>
                  <a:lnTo>
                    <a:pt x="1034" y="1171"/>
                  </a:lnTo>
                  <a:lnTo>
                    <a:pt x="1031" y="1160"/>
                  </a:lnTo>
                  <a:lnTo>
                    <a:pt x="1026" y="1151"/>
                  </a:lnTo>
                  <a:lnTo>
                    <a:pt x="1026" y="1151"/>
                  </a:lnTo>
                  <a:lnTo>
                    <a:pt x="1023" y="1158"/>
                  </a:lnTo>
                  <a:lnTo>
                    <a:pt x="1019" y="1165"/>
                  </a:lnTo>
                  <a:lnTo>
                    <a:pt x="1014" y="1169"/>
                  </a:lnTo>
                  <a:lnTo>
                    <a:pt x="1007" y="1173"/>
                  </a:lnTo>
                  <a:lnTo>
                    <a:pt x="1001" y="1176"/>
                  </a:lnTo>
                  <a:lnTo>
                    <a:pt x="993" y="1178"/>
                  </a:lnTo>
                  <a:lnTo>
                    <a:pt x="985" y="1178"/>
                  </a:lnTo>
                  <a:lnTo>
                    <a:pt x="977" y="1178"/>
                  </a:lnTo>
                  <a:lnTo>
                    <a:pt x="977" y="1178"/>
                  </a:lnTo>
                  <a:close/>
                  <a:moveTo>
                    <a:pt x="1108" y="1424"/>
                  </a:moveTo>
                  <a:lnTo>
                    <a:pt x="1108" y="1424"/>
                  </a:lnTo>
                  <a:lnTo>
                    <a:pt x="1130" y="1416"/>
                  </a:lnTo>
                  <a:lnTo>
                    <a:pt x="1141" y="1412"/>
                  </a:lnTo>
                  <a:lnTo>
                    <a:pt x="1154" y="1410"/>
                  </a:lnTo>
                  <a:lnTo>
                    <a:pt x="1154" y="1410"/>
                  </a:lnTo>
                  <a:lnTo>
                    <a:pt x="1166" y="1392"/>
                  </a:lnTo>
                  <a:lnTo>
                    <a:pt x="1175" y="1373"/>
                  </a:lnTo>
                  <a:lnTo>
                    <a:pt x="1185" y="1355"/>
                  </a:lnTo>
                  <a:lnTo>
                    <a:pt x="1192" y="1336"/>
                  </a:lnTo>
                  <a:lnTo>
                    <a:pt x="1200" y="1316"/>
                  </a:lnTo>
                  <a:lnTo>
                    <a:pt x="1207" y="1295"/>
                  </a:lnTo>
                  <a:lnTo>
                    <a:pt x="1213" y="1274"/>
                  </a:lnTo>
                  <a:lnTo>
                    <a:pt x="1218" y="1252"/>
                  </a:lnTo>
                  <a:lnTo>
                    <a:pt x="1218" y="1252"/>
                  </a:lnTo>
                  <a:lnTo>
                    <a:pt x="1196" y="1252"/>
                  </a:lnTo>
                  <a:lnTo>
                    <a:pt x="1186" y="1251"/>
                  </a:lnTo>
                  <a:lnTo>
                    <a:pt x="1176" y="1251"/>
                  </a:lnTo>
                  <a:lnTo>
                    <a:pt x="1167" y="1249"/>
                  </a:lnTo>
                  <a:lnTo>
                    <a:pt x="1159" y="1246"/>
                  </a:lnTo>
                  <a:lnTo>
                    <a:pt x="1153" y="1243"/>
                  </a:lnTo>
                  <a:lnTo>
                    <a:pt x="1146" y="1237"/>
                  </a:lnTo>
                  <a:lnTo>
                    <a:pt x="1146" y="1237"/>
                  </a:lnTo>
                  <a:lnTo>
                    <a:pt x="1132" y="1283"/>
                  </a:lnTo>
                  <a:lnTo>
                    <a:pt x="1127" y="1307"/>
                  </a:lnTo>
                  <a:lnTo>
                    <a:pt x="1122" y="1329"/>
                  </a:lnTo>
                  <a:lnTo>
                    <a:pt x="1117" y="1352"/>
                  </a:lnTo>
                  <a:lnTo>
                    <a:pt x="1113" y="1374"/>
                  </a:lnTo>
                  <a:lnTo>
                    <a:pt x="1108" y="1424"/>
                  </a:lnTo>
                  <a:lnTo>
                    <a:pt x="1108" y="1424"/>
                  </a:lnTo>
                  <a:close/>
                  <a:moveTo>
                    <a:pt x="970" y="1360"/>
                  </a:moveTo>
                  <a:lnTo>
                    <a:pt x="970" y="1360"/>
                  </a:lnTo>
                  <a:lnTo>
                    <a:pt x="974" y="1374"/>
                  </a:lnTo>
                  <a:lnTo>
                    <a:pt x="977" y="1380"/>
                  </a:lnTo>
                  <a:lnTo>
                    <a:pt x="981" y="1385"/>
                  </a:lnTo>
                  <a:lnTo>
                    <a:pt x="981" y="1385"/>
                  </a:lnTo>
                  <a:lnTo>
                    <a:pt x="980" y="1377"/>
                  </a:lnTo>
                  <a:lnTo>
                    <a:pt x="979" y="1368"/>
                  </a:lnTo>
                  <a:lnTo>
                    <a:pt x="978" y="1362"/>
                  </a:lnTo>
                  <a:lnTo>
                    <a:pt x="977" y="1359"/>
                  </a:lnTo>
                  <a:lnTo>
                    <a:pt x="975" y="1357"/>
                  </a:lnTo>
                  <a:lnTo>
                    <a:pt x="975" y="1357"/>
                  </a:lnTo>
                  <a:lnTo>
                    <a:pt x="973" y="1359"/>
                  </a:lnTo>
                  <a:lnTo>
                    <a:pt x="970" y="1360"/>
                  </a:lnTo>
                  <a:lnTo>
                    <a:pt x="970" y="1360"/>
                  </a:lnTo>
                  <a:close/>
                  <a:moveTo>
                    <a:pt x="854" y="1532"/>
                  </a:moveTo>
                  <a:lnTo>
                    <a:pt x="854" y="1532"/>
                  </a:lnTo>
                  <a:lnTo>
                    <a:pt x="887" y="1537"/>
                  </a:lnTo>
                  <a:lnTo>
                    <a:pt x="919" y="1541"/>
                  </a:lnTo>
                  <a:lnTo>
                    <a:pt x="949" y="1545"/>
                  </a:lnTo>
                  <a:lnTo>
                    <a:pt x="979" y="1546"/>
                  </a:lnTo>
                  <a:lnTo>
                    <a:pt x="1008" y="1545"/>
                  </a:lnTo>
                  <a:lnTo>
                    <a:pt x="1022" y="1544"/>
                  </a:lnTo>
                  <a:lnTo>
                    <a:pt x="1037" y="1541"/>
                  </a:lnTo>
                  <a:lnTo>
                    <a:pt x="1052" y="1538"/>
                  </a:lnTo>
                  <a:lnTo>
                    <a:pt x="1067" y="1535"/>
                  </a:lnTo>
                  <a:lnTo>
                    <a:pt x="1082" y="1530"/>
                  </a:lnTo>
                  <a:lnTo>
                    <a:pt x="1097" y="1524"/>
                  </a:lnTo>
                  <a:lnTo>
                    <a:pt x="1097" y="1524"/>
                  </a:lnTo>
                  <a:lnTo>
                    <a:pt x="1112" y="1525"/>
                  </a:lnTo>
                  <a:lnTo>
                    <a:pt x="1125" y="1524"/>
                  </a:lnTo>
                  <a:lnTo>
                    <a:pt x="1135" y="1522"/>
                  </a:lnTo>
                  <a:lnTo>
                    <a:pt x="1143" y="1519"/>
                  </a:lnTo>
                  <a:lnTo>
                    <a:pt x="1152" y="1515"/>
                  </a:lnTo>
                  <a:lnTo>
                    <a:pt x="1159" y="1510"/>
                  </a:lnTo>
                  <a:lnTo>
                    <a:pt x="1167" y="1505"/>
                  </a:lnTo>
                  <a:lnTo>
                    <a:pt x="1176" y="1500"/>
                  </a:lnTo>
                  <a:lnTo>
                    <a:pt x="1176" y="1500"/>
                  </a:lnTo>
                  <a:lnTo>
                    <a:pt x="1176" y="1487"/>
                  </a:lnTo>
                  <a:lnTo>
                    <a:pt x="1176" y="1475"/>
                  </a:lnTo>
                  <a:lnTo>
                    <a:pt x="1178" y="1464"/>
                  </a:lnTo>
                  <a:lnTo>
                    <a:pt x="1182" y="1454"/>
                  </a:lnTo>
                  <a:lnTo>
                    <a:pt x="1187" y="1433"/>
                  </a:lnTo>
                  <a:lnTo>
                    <a:pt x="1189" y="1423"/>
                  </a:lnTo>
                  <a:lnTo>
                    <a:pt x="1191" y="1412"/>
                  </a:lnTo>
                  <a:lnTo>
                    <a:pt x="1191" y="1412"/>
                  </a:lnTo>
                  <a:lnTo>
                    <a:pt x="1182" y="1419"/>
                  </a:lnTo>
                  <a:lnTo>
                    <a:pt x="1171" y="1426"/>
                  </a:lnTo>
                  <a:lnTo>
                    <a:pt x="1160" y="1431"/>
                  </a:lnTo>
                  <a:lnTo>
                    <a:pt x="1148" y="1435"/>
                  </a:lnTo>
                  <a:lnTo>
                    <a:pt x="1137" y="1439"/>
                  </a:lnTo>
                  <a:lnTo>
                    <a:pt x="1124" y="1441"/>
                  </a:lnTo>
                  <a:lnTo>
                    <a:pt x="1098" y="1444"/>
                  </a:lnTo>
                  <a:lnTo>
                    <a:pt x="1070" y="1445"/>
                  </a:lnTo>
                  <a:lnTo>
                    <a:pt x="1042" y="1446"/>
                  </a:lnTo>
                  <a:lnTo>
                    <a:pt x="1014" y="1447"/>
                  </a:lnTo>
                  <a:lnTo>
                    <a:pt x="985" y="1448"/>
                  </a:lnTo>
                  <a:lnTo>
                    <a:pt x="985" y="1448"/>
                  </a:lnTo>
                  <a:lnTo>
                    <a:pt x="968" y="1449"/>
                  </a:lnTo>
                  <a:lnTo>
                    <a:pt x="948" y="1449"/>
                  </a:lnTo>
                  <a:lnTo>
                    <a:pt x="927" y="1448"/>
                  </a:lnTo>
                  <a:lnTo>
                    <a:pt x="905" y="1446"/>
                  </a:lnTo>
                  <a:lnTo>
                    <a:pt x="884" y="1443"/>
                  </a:lnTo>
                  <a:lnTo>
                    <a:pt x="864" y="1439"/>
                  </a:lnTo>
                  <a:lnTo>
                    <a:pt x="848" y="1433"/>
                  </a:lnTo>
                  <a:lnTo>
                    <a:pt x="840" y="1430"/>
                  </a:lnTo>
                  <a:lnTo>
                    <a:pt x="835" y="1427"/>
                  </a:lnTo>
                  <a:lnTo>
                    <a:pt x="835" y="1427"/>
                  </a:lnTo>
                  <a:lnTo>
                    <a:pt x="840" y="1454"/>
                  </a:lnTo>
                  <a:lnTo>
                    <a:pt x="844" y="1480"/>
                  </a:lnTo>
                  <a:lnTo>
                    <a:pt x="854" y="1532"/>
                  </a:lnTo>
                  <a:lnTo>
                    <a:pt x="854" y="1532"/>
                  </a:lnTo>
                  <a:close/>
                  <a:moveTo>
                    <a:pt x="1137" y="1549"/>
                  </a:moveTo>
                  <a:lnTo>
                    <a:pt x="1137" y="1549"/>
                  </a:lnTo>
                  <a:lnTo>
                    <a:pt x="1139" y="1565"/>
                  </a:lnTo>
                  <a:lnTo>
                    <a:pt x="1141" y="1579"/>
                  </a:lnTo>
                  <a:lnTo>
                    <a:pt x="1142" y="1611"/>
                  </a:lnTo>
                  <a:lnTo>
                    <a:pt x="1142" y="1611"/>
                  </a:lnTo>
                  <a:lnTo>
                    <a:pt x="1146" y="1611"/>
                  </a:lnTo>
                  <a:lnTo>
                    <a:pt x="1150" y="1611"/>
                  </a:lnTo>
                  <a:lnTo>
                    <a:pt x="1156" y="1608"/>
                  </a:lnTo>
                  <a:lnTo>
                    <a:pt x="1161" y="1605"/>
                  </a:lnTo>
                  <a:lnTo>
                    <a:pt x="1165" y="1604"/>
                  </a:lnTo>
                  <a:lnTo>
                    <a:pt x="1169" y="1604"/>
                  </a:lnTo>
                  <a:lnTo>
                    <a:pt x="1169" y="1604"/>
                  </a:lnTo>
                  <a:lnTo>
                    <a:pt x="1169" y="1592"/>
                  </a:lnTo>
                  <a:lnTo>
                    <a:pt x="1170" y="1581"/>
                  </a:lnTo>
                  <a:lnTo>
                    <a:pt x="1173" y="1564"/>
                  </a:lnTo>
                  <a:lnTo>
                    <a:pt x="1174" y="1555"/>
                  </a:lnTo>
                  <a:lnTo>
                    <a:pt x="1175" y="1547"/>
                  </a:lnTo>
                  <a:lnTo>
                    <a:pt x="1175" y="1539"/>
                  </a:lnTo>
                  <a:lnTo>
                    <a:pt x="1174" y="1530"/>
                  </a:lnTo>
                  <a:lnTo>
                    <a:pt x="1174" y="1530"/>
                  </a:lnTo>
                  <a:lnTo>
                    <a:pt x="1170" y="1533"/>
                  </a:lnTo>
                  <a:lnTo>
                    <a:pt x="1165" y="1535"/>
                  </a:lnTo>
                  <a:lnTo>
                    <a:pt x="1154" y="1538"/>
                  </a:lnTo>
                  <a:lnTo>
                    <a:pt x="1148" y="1540"/>
                  </a:lnTo>
                  <a:lnTo>
                    <a:pt x="1144" y="1543"/>
                  </a:lnTo>
                  <a:lnTo>
                    <a:pt x="1140" y="1546"/>
                  </a:lnTo>
                  <a:lnTo>
                    <a:pt x="1137" y="1549"/>
                  </a:lnTo>
                  <a:lnTo>
                    <a:pt x="1137" y="1549"/>
                  </a:lnTo>
                  <a:close/>
                  <a:moveTo>
                    <a:pt x="1110" y="1626"/>
                  </a:moveTo>
                  <a:lnTo>
                    <a:pt x="1110" y="1626"/>
                  </a:lnTo>
                  <a:lnTo>
                    <a:pt x="1112" y="1624"/>
                  </a:lnTo>
                  <a:lnTo>
                    <a:pt x="1114" y="1624"/>
                  </a:lnTo>
                  <a:lnTo>
                    <a:pt x="1117" y="1624"/>
                  </a:lnTo>
                  <a:lnTo>
                    <a:pt x="1122" y="1623"/>
                  </a:lnTo>
                  <a:lnTo>
                    <a:pt x="1122" y="1623"/>
                  </a:lnTo>
                  <a:lnTo>
                    <a:pt x="1125" y="1602"/>
                  </a:lnTo>
                  <a:lnTo>
                    <a:pt x="1125" y="1592"/>
                  </a:lnTo>
                  <a:lnTo>
                    <a:pt x="1125" y="1580"/>
                  </a:lnTo>
                  <a:lnTo>
                    <a:pt x="1124" y="1570"/>
                  </a:lnTo>
                  <a:lnTo>
                    <a:pt x="1121" y="1561"/>
                  </a:lnTo>
                  <a:lnTo>
                    <a:pt x="1119" y="1558"/>
                  </a:lnTo>
                  <a:lnTo>
                    <a:pt x="1116" y="1554"/>
                  </a:lnTo>
                  <a:lnTo>
                    <a:pt x="1113" y="1551"/>
                  </a:lnTo>
                  <a:lnTo>
                    <a:pt x="1110" y="1549"/>
                  </a:lnTo>
                  <a:lnTo>
                    <a:pt x="1110" y="1549"/>
                  </a:lnTo>
                  <a:lnTo>
                    <a:pt x="1108" y="1558"/>
                  </a:lnTo>
                  <a:lnTo>
                    <a:pt x="1107" y="1566"/>
                  </a:lnTo>
                  <a:lnTo>
                    <a:pt x="1107" y="1584"/>
                  </a:lnTo>
                  <a:lnTo>
                    <a:pt x="1108" y="1606"/>
                  </a:lnTo>
                  <a:lnTo>
                    <a:pt x="1110" y="1626"/>
                  </a:lnTo>
                  <a:lnTo>
                    <a:pt x="1110" y="1626"/>
                  </a:lnTo>
                  <a:close/>
                  <a:moveTo>
                    <a:pt x="856" y="1554"/>
                  </a:moveTo>
                  <a:lnTo>
                    <a:pt x="856" y="1554"/>
                  </a:lnTo>
                  <a:lnTo>
                    <a:pt x="859" y="1574"/>
                  </a:lnTo>
                  <a:lnTo>
                    <a:pt x="864" y="1592"/>
                  </a:lnTo>
                  <a:lnTo>
                    <a:pt x="867" y="1611"/>
                  </a:lnTo>
                  <a:lnTo>
                    <a:pt x="869" y="1630"/>
                  </a:lnTo>
                  <a:lnTo>
                    <a:pt x="869" y="1630"/>
                  </a:lnTo>
                  <a:lnTo>
                    <a:pt x="872" y="1631"/>
                  </a:lnTo>
                  <a:lnTo>
                    <a:pt x="875" y="1631"/>
                  </a:lnTo>
                  <a:lnTo>
                    <a:pt x="881" y="1635"/>
                  </a:lnTo>
                  <a:lnTo>
                    <a:pt x="886" y="1637"/>
                  </a:lnTo>
                  <a:lnTo>
                    <a:pt x="888" y="1637"/>
                  </a:lnTo>
                  <a:lnTo>
                    <a:pt x="890" y="1636"/>
                  </a:lnTo>
                  <a:lnTo>
                    <a:pt x="890" y="1636"/>
                  </a:lnTo>
                  <a:lnTo>
                    <a:pt x="893" y="1627"/>
                  </a:lnTo>
                  <a:lnTo>
                    <a:pt x="893" y="1620"/>
                  </a:lnTo>
                  <a:lnTo>
                    <a:pt x="892" y="1602"/>
                  </a:lnTo>
                  <a:lnTo>
                    <a:pt x="890" y="1583"/>
                  </a:lnTo>
                  <a:lnTo>
                    <a:pt x="888" y="1562"/>
                  </a:lnTo>
                  <a:lnTo>
                    <a:pt x="888" y="1562"/>
                  </a:lnTo>
                  <a:lnTo>
                    <a:pt x="880" y="1558"/>
                  </a:lnTo>
                  <a:lnTo>
                    <a:pt x="872" y="1555"/>
                  </a:lnTo>
                  <a:lnTo>
                    <a:pt x="866" y="1554"/>
                  </a:lnTo>
                  <a:lnTo>
                    <a:pt x="856" y="1554"/>
                  </a:lnTo>
                  <a:lnTo>
                    <a:pt x="856" y="1554"/>
                  </a:lnTo>
                  <a:close/>
                  <a:moveTo>
                    <a:pt x="1036" y="1567"/>
                  </a:moveTo>
                  <a:lnTo>
                    <a:pt x="1036" y="1567"/>
                  </a:lnTo>
                  <a:lnTo>
                    <a:pt x="1035" y="1607"/>
                  </a:lnTo>
                  <a:lnTo>
                    <a:pt x="1035" y="1626"/>
                  </a:lnTo>
                  <a:lnTo>
                    <a:pt x="1036" y="1637"/>
                  </a:lnTo>
                  <a:lnTo>
                    <a:pt x="1038" y="1647"/>
                  </a:lnTo>
                  <a:lnTo>
                    <a:pt x="1038" y="1647"/>
                  </a:lnTo>
                  <a:lnTo>
                    <a:pt x="1052" y="1644"/>
                  </a:lnTo>
                  <a:lnTo>
                    <a:pt x="1066" y="1642"/>
                  </a:lnTo>
                  <a:lnTo>
                    <a:pt x="1079" y="1639"/>
                  </a:lnTo>
                  <a:lnTo>
                    <a:pt x="1085" y="1637"/>
                  </a:lnTo>
                  <a:lnTo>
                    <a:pt x="1090" y="1634"/>
                  </a:lnTo>
                  <a:lnTo>
                    <a:pt x="1090" y="1634"/>
                  </a:lnTo>
                  <a:lnTo>
                    <a:pt x="1092" y="1612"/>
                  </a:lnTo>
                  <a:lnTo>
                    <a:pt x="1091" y="1595"/>
                  </a:lnTo>
                  <a:lnTo>
                    <a:pt x="1089" y="1577"/>
                  </a:lnTo>
                  <a:lnTo>
                    <a:pt x="1085" y="1556"/>
                  </a:lnTo>
                  <a:lnTo>
                    <a:pt x="1085" y="1556"/>
                  </a:lnTo>
                  <a:lnTo>
                    <a:pt x="1079" y="1556"/>
                  </a:lnTo>
                  <a:lnTo>
                    <a:pt x="1074" y="1556"/>
                  </a:lnTo>
                  <a:lnTo>
                    <a:pt x="1061" y="1560"/>
                  </a:lnTo>
                  <a:lnTo>
                    <a:pt x="1036" y="1567"/>
                  </a:lnTo>
                  <a:lnTo>
                    <a:pt x="1036" y="1567"/>
                  </a:lnTo>
                  <a:close/>
                  <a:moveTo>
                    <a:pt x="909" y="1643"/>
                  </a:moveTo>
                  <a:lnTo>
                    <a:pt x="909" y="1643"/>
                  </a:lnTo>
                  <a:lnTo>
                    <a:pt x="925" y="1646"/>
                  </a:lnTo>
                  <a:lnTo>
                    <a:pt x="940" y="1647"/>
                  </a:lnTo>
                  <a:lnTo>
                    <a:pt x="975" y="1651"/>
                  </a:lnTo>
                  <a:lnTo>
                    <a:pt x="975" y="1651"/>
                  </a:lnTo>
                  <a:lnTo>
                    <a:pt x="975" y="1630"/>
                  </a:lnTo>
                  <a:lnTo>
                    <a:pt x="976" y="1609"/>
                  </a:lnTo>
                  <a:lnTo>
                    <a:pt x="976" y="1599"/>
                  </a:lnTo>
                  <a:lnTo>
                    <a:pt x="976" y="1589"/>
                  </a:lnTo>
                  <a:lnTo>
                    <a:pt x="975" y="1579"/>
                  </a:lnTo>
                  <a:lnTo>
                    <a:pt x="972" y="1569"/>
                  </a:lnTo>
                  <a:lnTo>
                    <a:pt x="972" y="1569"/>
                  </a:lnTo>
                  <a:lnTo>
                    <a:pt x="956" y="1567"/>
                  </a:lnTo>
                  <a:lnTo>
                    <a:pt x="938" y="1565"/>
                  </a:lnTo>
                  <a:lnTo>
                    <a:pt x="922" y="1564"/>
                  </a:lnTo>
                  <a:lnTo>
                    <a:pt x="909" y="1562"/>
                  </a:lnTo>
                  <a:lnTo>
                    <a:pt x="909" y="1562"/>
                  </a:lnTo>
                  <a:lnTo>
                    <a:pt x="909" y="1580"/>
                  </a:lnTo>
                  <a:lnTo>
                    <a:pt x="909" y="1602"/>
                  </a:lnTo>
                  <a:lnTo>
                    <a:pt x="908" y="1625"/>
                  </a:lnTo>
                  <a:lnTo>
                    <a:pt x="909" y="1643"/>
                  </a:lnTo>
                  <a:lnTo>
                    <a:pt x="909" y="1643"/>
                  </a:lnTo>
                  <a:close/>
                  <a:moveTo>
                    <a:pt x="996" y="1567"/>
                  </a:moveTo>
                  <a:lnTo>
                    <a:pt x="996" y="1567"/>
                  </a:lnTo>
                  <a:lnTo>
                    <a:pt x="994" y="1576"/>
                  </a:lnTo>
                  <a:lnTo>
                    <a:pt x="993" y="1586"/>
                  </a:lnTo>
                  <a:lnTo>
                    <a:pt x="992" y="1596"/>
                  </a:lnTo>
                  <a:lnTo>
                    <a:pt x="992" y="1607"/>
                  </a:lnTo>
                  <a:lnTo>
                    <a:pt x="992" y="1629"/>
                  </a:lnTo>
                  <a:lnTo>
                    <a:pt x="994" y="1653"/>
                  </a:lnTo>
                  <a:lnTo>
                    <a:pt x="994" y="1653"/>
                  </a:lnTo>
                  <a:lnTo>
                    <a:pt x="1002" y="1653"/>
                  </a:lnTo>
                  <a:lnTo>
                    <a:pt x="1009" y="1653"/>
                  </a:lnTo>
                  <a:lnTo>
                    <a:pt x="1016" y="1653"/>
                  </a:lnTo>
                  <a:lnTo>
                    <a:pt x="1019" y="1652"/>
                  </a:lnTo>
                  <a:lnTo>
                    <a:pt x="1021" y="1651"/>
                  </a:lnTo>
                  <a:lnTo>
                    <a:pt x="1021" y="1651"/>
                  </a:lnTo>
                  <a:lnTo>
                    <a:pt x="1020" y="1641"/>
                  </a:lnTo>
                  <a:lnTo>
                    <a:pt x="1020" y="1631"/>
                  </a:lnTo>
                  <a:lnTo>
                    <a:pt x="1020" y="1610"/>
                  </a:lnTo>
                  <a:lnTo>
                    <a:pt x="1019" y="1599"/>
                  </a:lnTo>
                  <a:lnTo>
                    <a:pt x="1019" y="1589"/>
                  </a:lnTo>
                  <a:lnTo>
                    <a:pt x="1017" y="1577"/>
                  </a:lnTo>
                  <a:lnTo>
                    <a:pt x="1014" y="1567"/>
                  </a:lnTo>
                  <a:lnTo>
                    <a:pt x="1014" y="1567"/>
                  </a:lnTo>
                  <a:lnTo>
                    <a:pt x="996" y="1567"/>
                  </a:lnTo>
                  <a:lnTo>
                    <a:pt x="996" y="1567"/>
                  </a:lnTo>
                  <a:close/>
                  <a:moveTo>
                    <a:pt x="1093" y="1665"/>
                  </a:moveTo>
                  <a:lnTo>
                    <a:pt x="1093" y="1665"/>
                  </a:lnTo>
                  <a:lnTo>
                    <a:pt x="1090" y="1664"/>
                  </a:lnTo>
                  <a:lnTo>
                    <a:pt x="1087" y="1661"/>
                  </a:lnTo>
                  <a:lnTo>
                    <a:pt x="1085" y="1660"/>
                  </a:lnTo>
                  <a:lnTo>
                    <a:pt x="1080" y="1660"/>
                  </a:lnTo>
                  <a:lnTo>
                    <a:pt x="1080" y="1660"/>
                  </a:lnTo>
                  <a:lnTo>
                    <a:pt x="1069" y="1665"/>
                  </a:lnTo>
                  <a:lnTo>
                    <a:pt x="1057" y="1668"/>
                  </a:lnTo>
                  <a:lnTo>
                    <a:pt x="1046" y="1670"/>
                  </a:lnTo>
                  <a:lnTo>
                    <a:pt x="1033" y="1672"/>
                  </a:lnTo>
                  <a:lnTo>
                    <a:pt x="1007" y="1674"/>
                  </a:lnTo>
                  <a:lnTo>
                    <a:pt x="980" y="1674"/>
                  </a:lnTo>
                  <a:lnTo>
                    <a:pt x="954" y="1672"/>
                  </a:lnTo>
                  <a:lnTo>
                    <a:pt x="927" y="1669"/>
                  </a:lnTo>
                  <a:lnTo>
                    <a:pt x="900" y="1662"/>
                  </a:lnTo>
                  <a:lnTo>
                    <a:pt x="873" y="1655"/>
                  </a:lnTo>
                  <a:lnTo>
                    <a:pt x="873" y="1655"/>
                  </a:lnTo>
                  <a:lnTo>
                    <a:pt x="880" y="1684"/>
                  </a:lnTo>
                  <a:lnTo>
                    <a:pt x="885" y="1716"/>
                  </a:lnTo>
                  <a:lnTo>
                    <a:pt x="890" y="1750"/>
                  </a:lnTo>
                  <a:lnTo>
                    <a:pt x="896" y="1780"/>
                  </a:lnTo>
                  <a:lnTo>
                    <a:pt x="896" y="1780"/>
                  </a:lnTo>
                  <a:lnTo>
                    <a:pt x="905" y="1789"/>
                  </a:lnTo>
                  <a:lnTo>
                    <a:pt x="915" y="1797"/>
                  </a:lnTo>
                  <a:lnTo>
                    <a:pt x="915" y="1797"/>
                  </a:lnTo>
                  <a:lnTo>
                    <a:pt x="923" y="1797"/>
                  </a:lnTo>
                  <a:lnTo>
                    <a:pt x="929" y="1799"/>
                  </a:lnTo>
                  <a:lnTo>
                    <a:pt x="935" y="1802"/>
                  </a:lnTo>
                  <a:lnTo>
                    <a:pt x="942" y="1804"/>
                  </a:lnTo>
                  <a:lnTo>
                    <a:pt x="956" y="1809"/>
                  </a:lnTo>
                  <a:lnTo>
                    <a:pt x="962" y="1811"/>
                  </a:lnTo>
                  <a:lnTo>
                    <a:pt x="970" y="1812"/>
                  </a:lnTo>
                  <a:lnTo>
                    <a:pt x="970" y="1812"/>
                  </a:lnTo>
                  <a:lnTo>
                    <a:pt x="974" y="1812"/>
                  </a:lnTo>
                  <a:lnTo>
                    <a:pt x="979" y="1811"/>
                  </a:lnTo>
                  <a:lnTo>
                    <a:pt x="989" y="1809"/>
                  </a:lnTo>
                  <a:lnTo>
                    <a:pt x="1000" y="1806"/>
                  </a:lnTo>
                  <a:lnTo>
                    <a:pt x="1009" y="1805"/>
                  </a:lnTo>
                  <a:lnTo>
                    <a:pt x="1009" y="1805"/>
                  </a:lnTo>
                  <a:lnTo>
                    <a:pt x="1041" y="1807"/>
                  </a:lnTo>
                  <a:lnTo>
                    <a:pt x="1057" y="1807"/>
                  </a:lnTo>
                  <a:lnTo>
                    <a:pt x="1075" y="1807"/>
                  </a:lnTo>
                  <a:lnTo>
                    <a:pt x="1091" y="1806"/>
                  </a:lnTo>
                  <a:lnTo>
                    <a:pt x="1106" y="1804"/>
                  </a:lnTo>
                  <a:lnTo>
                    <a:pt x="1113" y="1802"/>
                  </a:lnTo>
                  <a:lnTo>
                    <a:pt x="1121" y="1798"/>
                  </a:lnTo>
                  <a:lnTo>
                    <a:pt x="1127" y="1795"/>
                  </a:lnTo>
                  <a:lnTo>
                    <a:pt x="1135" y="1791"/>
                  </a:lnTo>
                  <a:lnTo>
                    <a:pt x="1135" y="1791"/>
                  </a:lnTo>
                  <a:lnTo>
                    <a:pt x="1139" y="1782"/>
                  </a:lnTo>
                  <a:lnTo>
                    <a:pt x="1143" y="1773"/>
                  </a:lnTo>
                  <a:lnTo>
                    <a:pt x="1150" y="1753"/>
                  </a:lnTo>
                  <a:lnTo>
                    <a:pt x="1154" y="1732"/>
                  </a:lnTo>
                  <a:lnTo>
                    <a:pt x="1158" y="1710"/>
                  </a:lnTo>
                  <a:lnTo>
                    <a:pt x="1160" y="1687"/>
                  </a:lnTo>
                  <a:lnTo>
                    <a:pt x="1161" y="1666"/>
                  </a:lnTo>
                  <a:lnTo>
                    <a:pt x="1161" y="1628"/>
                  </a:lnTo>
                  <a:lnTo>
                    <a:pt x="1161" y="1628"/>
                  </a:lnTo>
                  <a:lnTo>
                    <a:pt x="1154" y="1634"/>
                  </a:lnTo>
                  <a:lnTo>
                    <a:pt x="1144" y="1638"/>
                  </a:lnTo>
                  <a:lnTo>
                    <a:pt x="1126" y="1645"/>
                  </a:lnTo>
                  <a:lnTo>
                    <a:pt x="1116" y="1649"/>
                  </a:lnTo>
                  <a:lnTo>
                    <a:pt x="1108" y="1653"/>
                  </a:lnTo>
                  <a:lnTo>
                    <a:pt x="1099" y="1658"/>
                  </a:lnTo>
                  <a:lnTo>
                    <a:pt x="1093" y="1665"/>
                  </a:lnTo>
                  <a:lnTo>
                    <a:pt x="1093" y="1665"/>
                  </a:lnTo>
                  <a:close/>
                  <a:moveTo>
                    <a:pt x="509" y="1636"/>
                  </a:moveTo>
                  <a:lnTo>
                    <a:pt x="509" y="1636"/>
                  </a:lnTo>
                  <a:lnTo>
                    <a:pt x="514" y="1644"/>
                  </a:lnTo>
                  <a:lnTo>
                    <a:pt x="517" y="1655"/>
                  </a:lnTo>
                  <a:lnTo>
                    <a:pt x="519" y="1667"/>
                  </a:lnTo>
                  <a:lnTo>
                    <a:pt x="519" y="1672"/>
                  </a:lnTo>
                  <a:lnTo>
                    <a:pt x="518" y="1678"/>
                  </a:lnTo>
                  <a:lnTo>
                    <a:pt x="517" y="1684"/>
                  </a:lnTo>
                  <a:lnTo>
                    <a:pt x="514" y="1688"/>
                  </a:lnTo>
                  <a:lnTo>
                    <a:pt x="510" y="1693"/>
                  </a:lnTo>
                  <a:lnTo>
                    <a:pt x="506" y="1698"/>
                  </a:lnTo>
                  <a:lnTo>
                    <a:pt x="501" y="1701"/>
                  </a:lnTo>
                  <a:lnTo>
                    <a:pt x="494" y="1704"/>
                  </a:lnTo>
                  <a:lnTo>
                    <a:pt x="487" y="1705"/>
                  </a:lnTo>
                  <a:lnTo>
                    <a:pt x="478" y="1706"/>
                  </a:lnTo>
                  <a:lnTo>
                    <a:pt x="478" y="1706"/>
                  </a:lnTo>
                  <a:lnTo>
                    <a:pt x="471" y="1703"/>
                  </a:lnTo>
                  <a:lnTo>
                    <a:pt x="464" y="1701"/>
                  </a:lnTo>
                  <a:lnTo>
                    <a:pt x="458" y="1702"/>
                  </a:lnTo>
                  <a:lnTo>
                    <a:pt x="448" y="1704"/>
                  </a:lnTo>
                  <a:lnTo>
                    <a:pt x="448" y="1704"/>
                  </a:lnTo>
                  <a:lnTo>
                    <a:pt x="446" y="1697"/>
                  </a:lnTo>
                  <a:lnTo>
                    <a:pt x="444" y="1689"/>
                  </a:lnTo>
                  <a:lnTo>
                    <a:pt x="441" y="1674"/>
                  </a:lnTo>
                  <a:lnTo>
                    <a:pt x="439" y="1667"/>
                  </a:lnTo>
                  <a:lnTo>
                    <a:pt x="435" y="1661"/>
                  </a:lnTo>
                  <a:lnTo>
                    <a:pt x="432" y="1657"/>
                  </a:lnTo>
                  <a:lnTo>
                    <a:pt x="429" y="1656"/>
                  </a:lnTo>
                  <a:lnTo>
                    <a:pt x="426" y="1655"/>
                  </a:lnTo>
                  <a:lnTo>
                    <a:pt x="426" y="1655"/>
                  </a:lnTo>
                  <a:lnTo>
                    <a:pt x="419" y="1660"/>
                  </a:lnTo>
                  <a:lnTo>
                    <a:pt x="410" y="1667"/>
                  </a:lnTo>
                  <a:lnTo>
                    <a:pt x="399" y="1673"/>
                  </a:lnTo>
                  <a:lnTo>
                    <a:pt x="389" y="1680"/>
                  </a:lnTo>
                  <a:lnTo>
                    <a:pt x="381" y="1687"/>
                  </a:lnTo>
                  <a:lnTo>
                    <a:pt x="378" y="1691"/>
                  </a:lnTo>
                  <a:lnTo>
                    <a:pt x="375" y="1696"/>
                  </a:lnTo>
                  <a:lnTo>
                    <a:pt x="374" y="1701"/>
                  </a:lnTo>
                  <a:lnTo>
                    <a:pt x="374" y="1705"/>
                  </a:lnTo>
                  <a:lnTo>
                    <a:pt x="377" y="1711"/>
                  </a:lnTo>
                  <a:lnTo>
                    <a:pt x="380" y="1717"/>
                  </a:lnTo>
                  <a:lnTo>
                    <a:pt x="380" y="1717"/>
                  </a:lnTo>
                  <a:lnTo>
                    <a:pt x="414" y="1722"/>
                  </a:lnTo>
                  <a:lnTo>
                    <a:pt x="453" y="1728"/>
                  </a:lnTo>
                  <a:lnTo>
                    <a:pt x="492" y="1731"/>
                  </a:lnTo>
                  <a:lnTo>
                    <a:pt x="534" y="1733"/>
                  </a:lnTo>
                  <a:lnTo>
                    <a:pt x="576" y="1732"/>
                  </a:lnTo>
                  <a:lnTo>
                    <a:pt x="618" y="1730"/>
                  </a:lnTo>
                  <a:lnTo>
                    <a:pt x="639" y="1728"/>
                  </a:lnTo>
                  <a:lnTo>
                    <a:pt x="659" y="1725"/>
                  </a:lnTo>
                  <a:lnTo>
                    <a:pt x="680" y="1721"/>
                  </a:lnTo>
                  <a:lnTo>
                    <a:pt x="699" y="1717"/>
                  </a:lnTo>
                  <a:lnTo>
                    <a:pt x="699" y="1717"/>
                  </a:lnTo>
                  <a:lnTo>
                    <a:pt x="699" y="1714"/>
                  </a:lnTo>
                  <a:lnTo>
                    <a:pt x="700" y="1713"/>
                  </a:lnTo>
                  <a:lnTo>
                    <a:pt x="702" y="1710"/>
                  </a:lnTo>
                  <a:lnTo>
                    <a:pt x="704" y="1707"/>
                  </a:lnTo>
                  <a:lnTo>
                    <a:pt x="704" y="1705"/>
                  </a:lnTo>
                  <a:lnTo>
                    <a:pt x="704" y="1702"/>
                  </a:lnTo>
                  <a:lnTo>
                    <a:pt x="704" y="1702"/>
                  </a:lnTo>
                  <a:lnTo>
                    <a:pt x="700" y="1693"/>
                  </a:lnTo>
                  <a:lnTo>
                    <a:pt x="693" y="1686"/>
                  </a:lnTo>
                  <a:lnTo>
                    <a:pt x="687" y="1678"/>
                  </a:lnTo>
                  <a:lnTo>
                    <a:pt x="680" y="1671"/>
                  </a:lnTo>
                  <a:lnTo>
                    <a:pt x="672" y="1666"/>
                  </a:lnTo>
                  <a:lnTo>
                    <a:pt x="665" y="1661"/>
                  </a:lnTo>
                  <a:lnTo>
                    <a:pt x="657" y="1658"/>
                  </a:lnTo>
                  <a:lnTo>
                    <a:pt x="650" y="1658"/>
                  </a:lnTo>
                  <a:lnTo>
                    <a:pt x="650" y="1658"/>
                  </a:lnTo>
                  <a:lnTo>
                    <a:pt x="655" y="1662"/>
                  </a:lnTo>
                  <a:lnTo>
                    <a:pt x="657" y="1667"/>
                  </a:lnTo>
                  <a:lnTo>
                    <a:pt x="658" y="1672"/>
                  </a:lnTo>
                  <a:lnTo>
                    <a:pt x="658" y="1676"/>
                  </a:lnTo>
                  <a:lnTo>
                    <a:pt x="656" y="1681"/>
                  </a:lnTo>
                  <a:lnTo>
                    <a:pt x="653" y="1685"/>
                  </a:lnTo>
                  <a:lnTo>
                    <a:pt x="648" y="1689"/>
                  </a:lnTo>
                  <a:lnTo>
                    <a:pt x="643" y="1692"/>
                  </a:lnTo>
                  <a:lnTo>
                    <a:pt x="637" y="1696"/>
                  </a:lnTo>
                  <a:lnTo>
                    <a:pt x="630" y="1699"/>
                  </a:lnTo>
                  <a:lnTo>
                    <a:pt x="616" y="1702"/>
                  </a:lnTo>
                  <a:lnTo>
                    <a:pt x="610" y="1703"/>
                  </a:lnTo>
                  <a:lnTo>
                    <a:pt x="602" y="1704"/>
                  </a:lnTo>
                  <a:lnTo>
                    <a:pt x="597" y="1703"/>
                  </a:lnTo>
                  <a:lnTo>
                    <a:pt x="591" y="1702"/>
                  </a:lnTo>
                  <a:lnTo>
                    <a:pt x="591" y="1702"/>
                  </a:lnTo>
                  <a:lnTo>
                    <a:pt x="583" y="1699"/>
                  </a:lnTo>
                  <a:lnTo>
                    <a:pt x="578" y="1693"/>
                  </a:lnTo>
                  <a:lnTo>
                    <a:pt x="572" y="1688"/>
                  </a:lnTo>
                  <a:lnTo>
                    <a:pt x="569" y="1682"/>
                  </a:lnTo>
                  <a:lnTo>
                    <a:pt x="567" y="1674"/>
                  </a:lnTo>
                  <a:lnTo>
                    <a:pt x="565" y="1667"/>
                  </a:lnTo>
                  <a:lnTo>
                    <a:pt x="565" y="1658"/>
                  </a:lnTo>
                  <a:lnTo>
                    <a:pt x="566" y="1651"/>
                  </a:lnTo>
                  <a:lnTo>
                    <a:pt x="566" y="1651"/>
                  </a:lnTo>
                  <a:lnTo>
                    <a:pt x="563" y="1647"/>
                  </a:lnTo>
                  <a:lnTo>
                    <a:pt x="561" y="1643"/>
                  </a:lnTo>
                  <a:lnTo>
                    <a:pt x="556" y="1634"/>
                  </a:lnTo>
                  <a:lnTo>
                    <a:pt x="556" y="1634"/>
                  </a:lnTo>
                  <a:lnTo>
                    <a:pt x="551" y="1635"/>
                  </a:lnTo>
                  <a:lnTo>
                    <a:pt x="546" y="1635"/>
                  </a:lnTo>
                  <a:lnTo>
                    <a:pt x="536" y="1634"/>
                  </a:lnTo>
                  <a:lnTo>
                    <a:pt x="524" y="1632"/>
                  </a:lnTo>
                  <a:lnTo>
                    <a:pt x="518" y="1634"/>
                  </a:lnTo>
                  <a:lnTo>
                    <a:pt x="509" y="1636"/>
                  </a:lnTo>
                  <a:lnTo>
                    <a:pt x="509" y="1636"/>
                  </a:lnTo>
                  <a:close/>
                  <a:moveTo>
                    <a:pt x="729" y="1714"/>
                  </a:moveTo>
                  <a:lnTo>
                    <a:pt x="729" y="1714"/>
                  </a:lnTo>
                  <a:lnTo>
                    <a:pt x="722" y="1721"/>
                  </a:lnTo>
                  <a:lnTo>
                    <a:pt x="715" y="1729"/>
                  </a:lnTo>
                  <a:lnTo>
                    <a:pt x="707" y="1734"/>
                  </a:lnTo>
                  <a:lnTo>
                    <a:pt x="699" y="1738"/>
                  </a:lnTo>
                  <a:lnTo>
                    <a:pt x="699" y="1738"/>
                  </a:lnTo>
                  <a:lnTo>
                    <a:pt x="684" y="1745"/>
                  </a:lnTo>
                  <a:lnTo>
                    <a:pt x="668" y="1749"/>
                  </a:lnTo>
                  <a:lnTo>
                    <a:pt x="651" y="1751"/>
                  </a:lnTo>
                  <a:lnTo>
                    <a:pt x="633" y="1753"/>
                  </a:lnTo>
                  <a:lnTo>
                    <a:pt x="615" y="1755"/>
                  </a:lnTo>
                  <a:lnTo>
                    <a:pt x="598" y="1756"/>
                  </a:lnTo>
                  <a:lnTo>
                    <a:pt x="561" y="1755"/>
                  </a:lnTo>
                  <a:lnTo>
                    <a:pt x="484" y="1750"/>
                  </a:lnTo>
                  <a:lnTo>
                    <a:pt x="445" y="1749"/>
                  </a:lnTo>
                  <a:lnTo>
                    <a:pt x="426" y="1749"/>
                  </a:lnTo>
                  <a:lnTo>
                    <a:pt x="406" y="1751"/>
                  </a:lnTo>
                  <a:lnTo>
                    <a:pt x="406" y="1751"/>
                  </a:lnTo>
                  <a:lnTo>
                    <a:pt x="403" y="1748"/>
                  </a:lnTo>
                  <a:lnTo>
                    <a:pt x="399" y="1746"/>
                  </a:lnTo>
                  <a:lnTo>
                    <a:pt x="387" y="1743"/>
                  </a:lnTo>
                  <a:lnTo>
                    <a:pt x="363" y="1738"/>
                  </a:lnTo>
                  <a:lnTo>
                    <a:pt x="363" y="1738"/>
                  </a:lnTo>
                  <a:lnTo>
                    <a:pt x="359" y="1748"/>
                  </a:lnTo>
                  <a:lnTo>
                    <a:pt x="356" y="1759"/>
                  </a:lnTo>
                  <a:lnTo>
                    <a:pt x="354" y="1770"/>
                  </a:lnTo>
                  <a:lnTo>
                    <a:pt x="352" y="1780"/>
                  </a:lnTo>
                  <a:lnTo>
                    <a:pt x="352" y="1780"/>
                  </a:lnTo>
                  <a:lnTo>
                    <a:pt x="358" y="1786"/>
                  </a:lnTo>
                  <a:lnTo>
                    <a:pt x="366" y="1791"/>
                  </a:lnTo>
                  <a:lnTo>
                    <a:pt x="373" y="1795"/>
                  </a:lnTo>
                  <a:lnTo>
                    <a:pt x="382" y="1799"/>
                  </a:lnTo>
                  <a:lnTo>
                    <a:pt x="402" y="1806"/>
                  </a:lnTo>
                  <a:lnTo>
                    <a:pt x="425" y="1812"/>
                  </a:lnTo>
                  <a:lnTo>
                    <a:pt x="449" y="1818"/>
                  </a:lnTo>
                  <a:lnTo>
                    <a:pt x="475" y="1822"/>
                  </a:lnTo>
                  <a:lnTo>
                    <a:pt x="530" y="1829"/>
                  </a:lnTo>
                  <a:lnTo>
                    <a:pt x="530" y="1829"/>
                  </a:lnTo>
                  <a:lnTo>
                    <a:pt x="545" y="1832"/>
                  </a:lnTo>
                  <a:lnTo>
                    <a:pt x="559" y="1833"/>
                  </a:lnTo>
                  <a:lnTo>
                    <a:pt x="572" y="1833"/>
                  </a:lnTo>
                  <a:lnTo>
                    <a:pt x="585" y="1833"/>
                  </a:lnTo>
                  <a:lnTo>
                    <a:pt x="612" y="1829"/>
                  </a:lnTo>
                  <a:lnTo>
                    <a:pt x="642" y="1825"/>
                  </a:lnTo>
                  <a:lnTo>
                    <a:pt x="642" y="1825"/>
                  </a:lnTo>
                  <a:lnTo>
                    <a:pt x="669" y="1819"/>
                  </a:lnTo>
                  <a:lnTo>
                    <a:pt x="685" y="1816"/>
                  </a:lnTo>
                  <a:lnTo>
                    <a:pt x="702" y="1810"/>
                  </a:lnTo>
                  <a:lnTo>
                    <a:pt x="718" y="1805"/>
                  </a:lnTo>
                  <a:lnTo>
                    <a:pt x="732" y="1798"/>
                  </a:lnTo>
                  <a:lnTo>
                    <a:pt x="743" y="1792"/>
                  </a:lnTo>
                  <a:lnTo>
                    <a:pt x="746" y="1789"/>
                  </a:lnTo>
                  <a:lnTo>
                    <a:pt x="748" y="1786"/>
                  </a:lnTo>
                  <a:lnTo>
                    <a:pt x="748" y="1786"/>
                  </a:lnTo>
                  <a:lnTo>
                    <a:pt x="750" y="1781"/>
                  </a:lnTo>
                  <a:lnTo>
                    <a:pt x="751" y="1777"/>
                  </a:lnTo>
                  <a:lnTo>
                    <a:pt x="751" y="1767"/>
                  </a:lnTo>
                  <a:lnTo>
                    <a:pt x="750" y="1758"/>
                  </a:lnTo>
                  <a:lnTo>
                    <a:pt x="748" y="1748"/>
                  </a:lnTo>
                  <a:lnTo>
                    <a:pt x="741" y="1730"/>
                  </a:lnTo>
                  <a:lnTo>
                    <a:pt x="738" y="1721"/>
                  </a:lnTo>
                  <a:lnTo>
                    <a:pt x="736" y="1714"/>
                  </a:lnTo>
                  <a:lnTo>
                    <a:pt x="736" y="1714"/>
                  </a:lnTo>
                  <a:lnTo>
                    <a:pt x="729" y="1714"/>
                  </a:lnTo>
                  <a:lnTo>
                    <a:pt x="729" y="1714"/>
                  </a:lnTo>
                  <a:close/>
                  <a:moveTo>
                    <a:pt x="274" y="1773"/>
                  </a:moveTo>
                  <a:lnTo>
                    <a:pt x="274" y="1773"/>
                  </a:lnTo>
                  <a:lnTo>
                    <a:pt x="249" y="1784"/>
                  </a:lnTo>
                  <a:lnTo>
                    <a:pt x="228" y="1794"/>
                  </a:lnTo>
                  <a:lnTo>
                    <a:pt x="185" y="1818"/>
                  </a:lnTo>
                  <a:lnTo>
                    <a:pt x="185" y="1818"/>
                  </a:lnTo>
                  <a:lnTo>
                    <a:pt x="156" y="1835"/>
                  </a:lnTo>
                  <a:lnTo>
                    <a:pt x="131" y="1850"/>
                  </a:lnTo>
                  <a:lnTo>
                    <a:pt x="120" y="1858"/>
                  </a:lnTo>
                  <a:lnTo>
                    <a:pt x="109" y="1868"/>
                  </a:lnTo>
                  <a:lnTo>
                    <a:pt x="97" y="1879"/>
                  </a:lnTo>
                  <a:lnTo>
                    <a:pt x="84" y="1892"/>
                  </a:lnTo>
                  <a:lnTo>
                    <a:pt x="84" y="1892"/>
                  </a:lnTo>
                  <a:lnTo>
                    <a:pt x="71" y="1904"/>
                  </a:lnTo>
                  <a:lnTo>
                    <a:pt x="57" y="1920"/>
                  </a:lnTo>
                  <a:lnTo>
                    <a:pt x="52" y="1929"/>
                  </a:lnTo>
                  <a:lnTo>
                    <a:pt x="48" y="1938"/>
                  </a:lnTo>
                  <a:lnTo>
                    <a:pt x="46" y="1945"/>
                  </a:lnTo>
                  <a:lnTo>
                    <a:pt x="45" y="1949"/>
                  </a:lnTo>
                  <a:lnTo>
                    <a:pt x="45" y="1953"/>
                  </a:lnTo>
                  <a:lnTo>
                    <a:pt x="45" y="1953"/>
                  </a:lnTo>
                  <a:lnTo>
                    <a:pt x="47" y="1958"/>
                  </a:lnTo>
                  <a:lnTo>
                    <a:pt x="49" y="1963"/>
                  </a:lnTo>
                  <a:lnTo>
                    <a:pt x="52" y="1968"/>
                  </a:lnTo>
                  <a:lnTo>
                    <a:pt x="57" y="1973"/>
                  </a:lnTo>
                  <a:lnTo>
                    <a:pt x="68" y="1980"/>
                  </a:lnTo>
                  <a:lnTo>
                    <a:pt x="81" y="1988"/>
                  </a:lnTo>
                  <a:lnTo>
                    <a:pt x="96" y="1994"/>
                  </a:lnTo>
                  <a:lnTo>
                    <a:pt x="110" y="2001"/>
                  </a:lnTo>
                  <a:lnTo>
                    <a:pt x="133" y="2009"/>
                  </a:lnTo>
                  <a:lnTo>
                    <a:pt x="133" y="2009"/>
                  </a:lnTo>
                  <a:lnTo>
                    <a:pt x="163" y="2020"/>
                  </a:lnTo>
                  <a:lnTo>
                    <a:pt x="196" y="2031"/>
                  </a:lnTo>
                  <a:lnTo>
                    <a:pt x="227" y="2039"/>
                  </a:lnTo>
                  <a:lnTo>
                    <a:pt x="260" y="2048"/>
                  </a:lnTo>
                  <a:lnTo>
                    <a:pt x="293" y="2055"/>
                  </a:lnTo>
                  <a:lnTo>
                    <a:pt x="327" y="2062"/>
                  </a:lnTo>
                  <a:lnTo>
                    <a:pt x="362" y="2066"/>
                  </a:lnTo>
                  <a:lnTo>
                    <a:pt x="397" y="2070"/>
                  </a:lnTo>
                  <a:lnTo>
                    <a:pt x="397" y="2070"/>
                  </a:lnTo>
                  <a:lnTo>
                    <a:pt x="425" y="2073"/>
                  </a:lnTo>
                  <a:lnTo>
                    <a:pt x="449" y="2074"/>
                  </a:lnTo>
                  <a:lnTo>
                    <a:pt x="472" y="2073"/>
                  </a:lnTo>
                  <a:lnTo>
                    <a:pt x="494" y="2071"/>
                  </a:lnTo>
                  <a:lnTo>
                    <a:pt x="537" y="2067"/>
                  </a:lnTo>
                  <a:lnTo>
                    <a:pt x="562" y="2066"/>
                  </a:lnTo>
                  <a:lnTo>
                    <a:pt x="589" y="2066"/>
                  </a:lnTo>
                  <a:lnTo>
                    <a:pt x="589" y="2066"/>
                  </a:lnTo>
                  <a:lnTo>
                    <a:pt x="624" y="2065"/>
                  </a:lnTo>
                  <a:lnTo>
                    <a:pt x="657" y="2064"/>
                  </a:lnTo>
                  <a:lnTo>
                    <a:pt x="690" y="2061"/>
                  </a:lnTo>
                  <a:lnTo>
                    <a:pt x="723" y="2056"/>
                  </a:lnTo>
                  <a:lnTo>
                    <a:pt x="723" y="2056"/>
                  </a:lnTo>
                  <a:lnTo>
                    <a:pt x="784" y="2047"/>
                  </a:lnTo>
                  <a:lnTo>
                    <a:pt x="812" y="2041"/>
                  </a:lnTo>
                  <a:lnTo>
                    <a:pt x="839" y="2036"/>
                  </a:lnTo>
                  <a:lnTo>
                    <a:pt x="865" y="2030"/>
                  </a:lnTo>
                  <a:lnTo>
                    <a:pt x="890" y="2022"/>
                  </a:lnTo>
                  <a:lnTo>
                    <a:pt x="915" y="2014"/>
                  </a:lnTo>
                  <a:lnTo>
                    <a:pt x="940" y="2004"/>
                  </a:lnTo>
                  <a:lnTo>
                    <a:pt x="940" y="2004"/>
                  </a:lnTo>
                  <a:lnTo>
                    <a:pt x="969" y="1992"/>
                  </a:lnTo>
                  <a:lnTo>
                    <a:pt x="994" y="1978"/>
                  </a:lnTo>
                  <a:lnTo>
                    <a:pt x="1007" y="1971"/>
                  </a:lnTo>
                  <a:lnTo>
                    <a:pt x="1019" y="1963"/>
                  </a:lnTo>
                  <a:lnTo>
                    <a:pt x="1029" y="1955"/>
                  </a:lnTo>
                  <a:lnTo>
                    <a:pt x="1038" y="1945"/>
                  </a:lnTo>
                  <a:lnTo>
                    <a:pt x="1038" y="1945"/>
                  </a:lnTo>
                  <a:lnTo>
                    <a:pt x="1031" y="1931"/>
                  </a:lnTo>
                  <a:lnTo>
                    <a:pt x="1023" y="1918"/>
                  </a:lnTo>
                  <a:lnTo>
                    <a:pt x="1014" y="1907"/>
                  </a:lnTo>
                  <a:lnTo>
                    <a:pt x="1004" y="1895"/>
                  </a:lnTo>
                  <a:lnTo>
                    <a:pt x="993" y="1884"/>
                  </a:lnTo>
                  <a:lnTo>
                    <a:pt x="981" y="1873"/>
                  </a:lnTo>
                  <a:lnTo>
                    <a:pt x="958" y="1854"/>
                  </a:lnTo>
                  <a:lnTo>
                    <a:pt x="933" y="1837"/>
                  </a:lnTo>
                  <a:lnTo>
                    <a:pt x="909" y="1820"/>
                  </a:lnTo>
                  <a:lnTo>
                    <a:pt x="883" y="1802"/>
                  </a:lnTo>
                  <a:lnTo>
                    <a:pt x="859" y="1783"/>
                  </a:lnTo>
                  <a:lnTo>
                    <a:pt x="859" y="1783"/>
                  </a:lnTo>
                  <a:lnTo>
                    <a:pt x="849" y="1781"/>
                  </a:lnTo>
                  <a:lnTo>
                    <a:pt x="838" y="1779"/>
                  </a:lnTo>
                  <a:lnTo>
                    <a:pt x="820" y="1773"/>
                  </a:lnTo>
                  <a:lnTo>
                    <a:pt x="801" y="1767"/>
                  </a:lnTo>
                  <a:lnTo>
                    <a:pt x="791" y="1765"/>
                  </a:lnTo>
                  <a:lnTo>
                    <a:pt x="780" y="1763"/>
                  </a:lnTo>
                  <a:lnTo>
                    <a:pt x="780" y="1763"/>
                  </a:lnTo>
                  <a:lnTo>
                    <a:pt x="779" y="1770"/>
                  </a:lnTo>
                  <a:lnTo>
                    <a:pt x="779" y="1775"/>
                  </a:lnTo>
                  <a:lnTo>
                    <a:pt x="782" y="1791"/>
                  </a:lnTo>
                  <a:lnTo>
                    <a:pt x="782" y="1791"/>
                  </a:lnTo>
                  <a:lnTo>
                    <a:pt x="765" y="1802"/>
                  </a:lnTo>
                  <a:lnTo>
                    <a:pt x="747" y="1811"/>
                  </a:lnTo>
                  <a:lnTo>
                    <a:pt x="727" y="1821"/>
                  </a:lnTo>
                  <a:lnTo>
                    <a:pt x="706" y="1828"/>
                  </a:lnTo>
                  <a:lnTo>
                    <a:pt x="684" y="1836"/>
                  </a:lnTo>
                  <a:lnTo>
                    <a:pt x="661" y="1841"/>
                  </a:lnTo>
                  <a:lnTo>
                    <a:pt x="639" y="1847"/>
                  </a:lnTo>
                  <a:lnTo>
                    <a:pt x="615" y="1850"/>
                  </a:lnTo>
                  <a:lnTo>
                    <a:pt x="615" y="1850"/>
                  </a:lnTo>
                  <a:lnTo>
                    <a:pt x="598" y="1851"/>
                  </a:lnTo>
                  <a:lnTo>
                    <a:pt x="582" y="1851"/>
                  </a:lnTo>
                  <a:lnTo>
                    <a:pt x="566" y="1851"/>
                  </a:lnTo>
                  <a:lnTo>
                    <a:pt x="550" y="1849"/>
                  </a:lnTo>
                  <a:lnTo>
                    <a:pt x="519" y="1846"/>
                  </a:lnTo>
                  <a:lnTo>
                    <a:pt x="490" y="1842"/>
                  </a:lnTo>
                  <a:lnTo>
                    <a:pt x="490" y="1842"/>
                  </a:lnTo>
                  <a:lnTo>
                    <a:pt x="442" y="1838"/>
                  </a:lnTo>
                  <a:lnTo>
                    <a:pt x="420" y="1836"/>
                  </a:lnTo>
                  <a:lnTo>
                    <a:pt x="399" y="1833"/>
                  </a:lnTo>
                  <a:lnTo>
                    <a:pt x="379" y="1827"/>
                  </a:lnTo>
                  <a:lnTo>
                    <a:pt x="360" y="1821"/>
                  </a:lnTo>
                  <a:lnTo>
                    <a:pt x="352" y="1817"/>
                  </a:lnTo>
                  <a:lnTo>
                    <a:pt x="343" y="1812"/>
                  </a:lnTo>
                  <a:lnTo>
                    <a:pt x="336" y="1807"/>
                  </a:lnTo>
                  <a:lnTo>
                    <a:pt x="327" y="1801"/>
                  </a:lnTo>
                  <a:lnTo>
                    <a:pt x="327" y="1801"/>
                  </a:lnTo>
                  <a:lnTo>
                    <a:pt x="327" y="1796"/>
                  </a:lnTo>
                  <a:lnTo>
                    <a:pt x="328" y="1792"/>
                  </a:lnTo>
                  <a:lnTo>
                    <a:pt x="333" y="1778"/>
                  </a:lnTo>
                  <a:lnTo>
                    <a:pt x="334" y="1772"/>
                  </a:lnTo>
                  <a:lnTo>
                    <a:pt x="334" y="1764"/>
                  </a:lnTo>
                  <a:lnTo>
                    <a:pt x="332" y="1758"/>
                  </a:lnTo>
                  <a:lnTo>
                    <a:pt x="330" y="1756"/>
                  </a:lnTo>
                  <a:lnTo>
                    <a:pt x="327" y="1753"/>
                  </a:lnTo>
                  <a:lnTo>
                    <a:pt x="327" y="1753"/>
                  </a:lnTo>
                  <a:lnTo>
                    <a:pt x="318" y="1758"/>
                  </a:lnTo>
                  <a:lnTo>
                    <a:pt x="304" y="1762"/>
                  </a:lnTo>
                  <a:lnTo>
                    <a:pt x="289" y="1767"/>
                  </a:lnTo>
                  <a:lnTo>
                    <a:pt x="274" y="1773"/>
                  </a:lnTo>
                  <a:lnTo>
                    <a:pt x="274" y="17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31" name="Freeform 170"/>
            <p:cNvSpPr/>
            <p:nvPr/>
          </p:nvSpPr>
          <p:spPr bwMode="auto">
            <a:xfrm>
              <a:off x="2470151" y="2649538"/>
              <a:ext cx="23813" cy="25400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1"/>
                </a:cxn>
                <a:cxn ang="0">
                  <a:pos x="40" y="7"/>
                </a:cxn>
                <a:cxn ang="0">
                  <a:pos x="43" y="14"/>
                </a:cxn>
                <a:cxn ang="0">
                  <a:pos x="45" y="19"/>
                </a:cxn>
                <a:cxn ang="0">
                  <a:pos x="45" y="25"/>
                </a:cxn>
                <a:cxn ang="0">
                  <a:pos x="43" y="31"/>
                </a:cxn>
                <a:cxn ang="0">
                  <a:pos x="41" y="35"/>
                </a:cxn>
                <a:cxn ang="0">
                  <a:pos x="38" y="39"/>
                </a:cxn>
                <a:cxn ang="0">
                  <a:pos x="33" y="43"/>
                </a:cxn>
                <a:cxn ang="0">
                  <a:pos x="28" y="46"/>
                </a:cxn>
                <a:cxn ang="0">
                  <a:pos x="23" y="48"/>
                </a:cxn>
                <a:cxn ang="0">
                  <a:pos x="18" y="48"/>
                </a:cxn>
                <a:cxn ang="0">
                  <a:pos x="13" y="47"/>
                </a:cxn>
                <a:cxn ang="0">
                  <a:pos x="9" y="46"/>
                </a:cxn>
                <a:cxn ang="0">
                  <a:pos x="6" y="42"/>
                </a:cxn>
                <a:cxn ang="0">
                  <a:pos x="2" y="37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22"/>
                </a:cxn>
                <a:cxn ang="0">
                  <a:pos x="2" y="16"/>
                </a:cxn>
                <a:cxn ang="0">
                  <a:pos x="6" y="10"/>
                </a:cxn>
                <a:cxn ang="0">
                  <a:pos x="10" y="6"/>
                </a:cxn>
                <a:cxn ang="0">
                  <a:pos x="16" y="3"/>
                </a:cxn>
                <a:cxn ang="0">
                  <a:pos x="22" y="1"/>
                </a:cxn>
                <a:cxn ang="0">
                  <a:pos x="28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45" h="48">
                  <a:moveTo>
                    <a:pt x="34" y="1"/>
                  </a:moveTo>
                  <a:lnTo>
                    <a:pt x="34" y="1"/>
                  </a:lnTo>
                  <a:lnTo>
                    <a:pt x="40" y="7"/>
                  </a:lnTo>
                  <a:lnTo>
                    <a:pt x="43" y="14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3" y="31"/>
                  </a:lnTo>
                  <a:lnTo>
                    <a:pt x="41" y="35"/>
                  </a:lnTo>
                  <a:lnTo>
                    <a:pt x="38" y="39"/>
                  </a:lnTo>
                  <a:lnTo>
                    <a:pt x="33" y="43"/>
                  </a:lnTo>
                  <a:lnTo>
                    <a:pt x="28" y="46"/>
                  </a:lnTo>
                  <a:lnTo>
                    <a:pt x="23" y="48"/>
                  </a:lnTo>
                  <a:lnTo>
                    <a:pt x="18" y="48"/>
                  </a:lnTo>
                  <a:lnTo>
                    <a:pt x="13" y="47"/>
                  </a:lnTo>
                  <a:lnTo>
                    <a:pt x="9" y="46"/>
                  </a:lnTo>
                  <a:lnTo>
                    <a:pt x="6" y="42"/>
                  </a:lnTo>
                  <a:lnTo>
                    <a:pt x="2" y="3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54" grpId="0"/>
      <p:bldP spid="1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114143" y="1399837"/>
            <a:ext cx="1385318" cy="2492375"/>
            <a:chOff x="3903407" y="1347614"/>
            <a:chExt cx="1385318" cy="2492375"/>
          </a:xfrm>
        </p:grpSpPr>
        <p:grpSp>
          <p:nvGrpSpPr>
            <p:cNvPr id="3" name="组合 2"/>
            <p:cNvGrpSpPr/>
            <p:nvPr/>
          </p:nvGrpSpPr>
          <p:grpSpPr>
            <a:xfrm>
              <a:off x="3903407" y="1347614"/>
              <a:ext cx="1385318" cy="2492375"/>
              <a:chOff x="3851919" y="1591543"/>
              <a:chExt cx="1385318" cy="2492375"/>
            </a:xfrm>
          </p:grpSpPr>
          <p:sp>
            <p:nvSpPr>
              <p:cNvPr id="5" name="矩形 27"/>
              <p:cNvSpPr/>
              <p:nvPr/>
            </p:nvSpPr>
            <p:spPr>
              <a:xfrm flipH="1">
                <a:off x="4067944" y="1591543"/>
                <a:ext cx="689223" cy="1027832"/>
              </a:xfrm>
              <a:custGeom>
                <a:avLst/>
                <a:gdLst/>
                <a:ahLst/>
                <a:cxnLst/>
                <a:rect l="l" t="t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close/>
                  </a:path>
                </a:pathLst>
              </a:custGeom>
              <a:blipFill dpi="0" rotWithShape="1">
                <a:blip r:embed="rId2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6" name="椭圆 22"/>
              <p:cNvSpPr/>
              <p:nvPr/>
            </p:nvSpPr>
            <p:spPr>
              <a:xfrm>
                <a:off x="3851919" y="2447355"/>
                <a:ext cx="1385318" cy="1636563"/>
              </a:xfrm>
              <a:custGeom>
                <a:avLst/>
                <a:gdLst/>
                <a:ahLst/>
                <a:cxnLst/>
                <a:rect l="l" t="t" r="r" b="b"/>
                <a:pathLst>
                  <a:path w="1385318" h="1636563">
                    <a:moveTo>
                      <a:pt x="692658" y="409189"/>
                    </a:moveTo>
                    <a:cubicBezTo>
                      <a:pt x="987972" y="409189"/>
                      <a:pt x="1227372" y="648589"/>
                      <a:pt x="1227372" y="943903"/>
                    </a:cubicBezTo>
                    <a:cubicBezTo>
                      <a:pt x="1227372" y="1239217"/>
                      <a:pt x="987972" y="1478617"/>
                      <a:pt x="692658" y="1478617"/>
                    </a:cubicBezTo>
                    <a:cubicBezTo>
                      <a:pt x="397344" y="1478617"/>
                      <a:pt x="157944" y="1239217"/>
                      <a:pt x="157944" y="943903"/>
                    </a:cubicBezTo>
                    <a:cubicBezTo>
                      <a:pt x="157944" y="648589"/>
                      <a:pt x="397344" y="409189"/>
                      <a:pt x="692658" y="409189"/>
                    </a:cubicBezTo>
                    <a:close/>
                    <a:moveTo>
                      <a:pt x="692658" y="367839"/>
                    </a:moveTo>
                    <a:cubicBezTo>
                      <a:pt x="374507" y="367839"/>
                      <a:pt x="116594" y="625752"/>
                      <a:pt x="116594" y="943903"/>
                    </a:cubicBezTo>
                    <a:cubicBezTo>
                      <a:pt x="116594" y="1262054"/>
                      <a:pt x="374507" y="1519967"/>
                      <a:pt x="692658" y="1519967"/>
                    </a:cubicBezTo>
                    <a:cubicBezTo>
                      <a:pt x="1010809" y="1519967"/>
                      <a:pt x="1268722" y="1262054"/>
                      <a:pt x="1268722" y="943903"/>
                    </a:cubicBezTo>
                    <a:cubicBezTo>
                      <a:pt x="1268722" y="625752"/>
                      <a:pt x="1010809" y="367839"/>
                      <a:pt x="692658" y="367839"/>
                    </a:cubicBezTo>
                    <a:close/>
                    <a:moveTo>
                      <a:pt x="453480" y="72008"/>
                    </a:moveTo>
                    <a:lnTo>
                      <a:pt x="453480" y="296230"/>
                    </a:lnTo>
                    <a:cubicBezTo>
                      <a:pt x="527423" y="266333"/>
                      <a:pt x="608279" y="251245"/>
                      <a:pt x="692659" y="251245"/>
                    </a:cubicBezTo>
                    <a:cubicBezTo>
                      <a:pt x="786546" y="251245"/>
                      <a:pt x="876070" y="269925"/>
                      <a:pt x="957536" y="304207"/>
                    </a:cubicBezTo>
                    <a:lnTo>
                      <a:pt x="957536" y="72008"/>
                    </a:lnTo>
                    <a:close/>
                    <a:moveTo>
                      <a:pt x="381472" y="0"/>
                    </a:moveTo>
                    <a:lnTo>
                      <a:pt x="1029544" y="0"/>
                    </a:lnTo>
                    <a:lnTo>
                      <a:pt x="1029544" y="72008"/>
                    </a:lnTo>
                    <a:lnTo>
                      <a:pt x="1029544" y="342191"/>
                    </a:lnTo>
                    <a:cubicBezTo>
                      <a:pt x="1242479" y="458018"/>
                      <a:pt x="1385318" y="684280"/>
                      <a:pt x="1385318" y="943904"/>
                    </a:cubicBezTo>
                    <a:cubicBezTo>
                      <a:pt x="1385318" y="1326449"/>
                      <a:pt x="1075204" y="1636563"/>
                      <a:pt x="692659" y="1636563"/>
                    </a:cubicBezTo>
                    <a:cubicBezTo>
                      <a:pt x="310114" y="1636563"/>
                      <a:pt x="0" y="1326449"/>
                      <a:pt x="0" y="943904"/>
                    </a:cubicBezTo>
                    <a:cubicBezTo>
                      <a:pt x="0" y="673806"/>
                      <a:pt x="154597" y="439816"/>
                      <a:pt x="381472" y="328243"/>
                    </a:cubicBezTo>
                    <a:lnTo>
                      <a:pt x="381472" y="72008"/>
                    </a:lnTo>
                    <a:close/>
                  </a:path>
                </a:pathLst>
              </a:custGeom>
              <a:blipFill dpi="0" rotWithShape="1">
                <a:blip r:embed="rId2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7" name="矩形 27"/>
              <p:cNvSpPr/>
              <p:nvPr/>
            </p:nvSpPr>
            <p:spPr>
              <a:xfrm>
                <a:off x="4393306" y="1591543"/>
                <a:ext cx="689223" cy="1027832"/>
              </a:xfrm>
              <a:custGeom>
                <a:avLst/>
                <a:gdLst/>
                <a:ahLst/>
                <a:cxnLst/>
                <a:rect l="l" t="t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close/>
                  </a:path>
                </a:pathLst>
              </a:custGeom>
              <a:blipFill dpi="0" rotWithShape="1">
                <a:blip r:embed="rId2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4" name="TextBox 27"/>
            <p:cNvSpPr txBox="1"/>
            <p:nvPr/>
          </p:nvSpPr>
          <p:spPr>
            <a:xfrm>
              <a:off x="4276091" y="2787774"/>
              <a:ext cx="6559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mpact" pitchFamily="34" charset="0"/>
                  <a:ea typeface="宋体"/>
                </a:rPr>
                <a:t>01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宋体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023485" y="1896382"/>
            <a:ext cx="1225224" cy="2204343"/>
            <a:chOff x="1522701" y="1347614"/>
            <a:chExt cx="1225224" cy="2204343"/>
          </a:xfrm>
        </p:grpSpPr>
        <p:grpSp>
          <p:nvGrpSpPr>
            <p:cNvPr id="9" name="组合 8"/>
            <p:cNvGrpSpPr/>
            <p:nvPr/>
          </p:nvGrpSpPr>
          <p:grpSpPr>
            <a:xfrm>
              <a:off x="1522701" y="1347614"/>
              <a:ext cx="1225224" cy="2204343"/>
              <a:chOff x="3851919" y="1591543"/>
              <a:chExt cx="1385318" cy="2492375"/>
            </a:xfrm>
          </p:grpSpPr>
          <p:sp>
            <p:nvSpPr>
              <p:cNvPr id="11" name="矩形 27"/>
              <p:cNvSpPr/>
              <p:nvPr/>
            </p:nvSpPr>
            <p:spPr>
              <a:xfrm flipH="1">
                <a:off x="4067944" y="1591543"/>
                <a:ext cx="689223" cy="1027832"/>
              </a:xfrm>
              <a:custGeom>
                <a:avLst/>
                <a:gdLst/>
                <a:ahLst/>
                <a:cxnLst/>
                <a:rect l="l" t="t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close/>
                  </a:path>
                </a:pathLst>
              </a:custGeom>
              <a:blipFill dpi="0" rotWithShape="1">
                <a:blip r:embed="rId2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2" name="椭圆 22"/>
              <p:cNvSpPr/>
              <p:nvPr/>
            </p:nvSpPr>
            <p:spPr>
              <a:xfrm>
                <a:off x="3851919" y="2447355"/>
                <a:ext cx="1385318" cy="1636563"/>
              </a:xfrm>
              <a:custGeom>
                <a:avLst/>
                <a:gdLst/>
                <a:ahLst/>
                <a:cxnLst/>
                <a:rect l="l" t="t" r="r" b="b"/>
                <a:pathLst>
                  <a:path w="1385318" h="1636563">
                    <a:moveTo>
                      <a:pt x="692658" y="409189"/>
                    </a:moveTo>
                    <a:cubicBezTo>
                      <a:pt x="987972" y="409189"/>
                      <a:pt x="1227372" y="648589"/>
                      <a:pt x="1227372" y="943903"/>
                    </a:cubicBezTo>
                    <a:cubicBezTo>
                      <a:pt x="1227372" y="1239217"/>
                      <a:pt x="987972" y="1478617"/>
                      <a:pt x="692658" y="1478617"/>
                    </a:cubicBezTo>
                    <a:cubicBezTo>
                      <a:pt x="397344" y="1478617"/>
                      <a:pt x="157944" y="1239217"/>
                      <a:pt x="157944" y="943903"/>
                    </a:cubicBezTo>
                    <a:cubicBezTo>
                      <a:pt x="157944" y="648589"/>
                      <a:pt x="397344" y="409189"/>
                      <a:pt x="692658" y="409189"/>
                    </a:cubicBezTo>
                    <a:close/>
                    <a:moveTo>
                      <a:pt x="692658" y="367839"/>
                    </a:moveTo>
                    <a:cubicBezTo>
                      <a:pt x="374507" y="367839"/>
                      <a:pt x="116594" y="625752"/>
                      <a:pt x="116594" y="943903"/>
                    </a:cubicBezTo>
                    <a:cubicBezTo>
                      <a:pt x="116594" y="1262054"/>
                      <a:pt x="374507" y="1519967"/>
                      <a:pt x="692658" y="1519967"/>
                    </a:cubicBezTo>
                    <a:cubicBezTo>
                      <a:pt x="1010809" y="1519967"/>
                      <a:pt x="1268722" y="1262054"/>
                      <a:pt x="1268722" y="943903"/>
                    </a:cubicBezTo>
                    <a:cubicBezTo>
                      <a:pt x="1268722" y="625752"/>
                      <a:pt x="1010809" y="367839"/>
                      <a:pt x="692658" y="367839"/>
                    </a:cubicBezTo>
                    <a:close/>
                    <a:moveTo>
                      <a:pt x="453480" y="72008"/>
                    </a:moveTo>
                    <a:lnTo>
                      <a:pt x="453480" y="296230"/>
                    </a:lnTo>
                    <a:cubicBezTo>
                      <a:pt x="527423" y="266333"/>
                      <a:pt x="608279" y="251245"/>
                      <a:pt x="692659" y="251245"/>
                    </a:cubicBezTo>
                    <a:cubicBezTo>
                      <a:pt x="786546" y="251245"/>
                      <a:pt x="876070" y="269925"/>
                      <a:pt x="957536" y="304207"/>
                    </a:cubicBezTo>
                    <a:lnTo>
                      <a:pt x="957536" y="72008"/>
                    </a:lnTo>
                    <a:close/>
                    <a:moveTo>
                      <a:pt x="381472" y="0"/>
                    </a:moveTo>
                    <a:lnTo>
                      <a:pt x="1029544" y="0"/>
                    </a:lnTo>
                    <a:lnTo>
                      <a:pt x="1029544" y="72008"/>
                    </a:lnTo>
                    <a:lnTo>
                      <a:pt x="1029544" y="342191"/>
                    </a:lnTo>
                    <a:cubicBezTo>
                      <a:pt x="1242479" y="458018"/>
                      <a:pt x="1385318" y="684280"/>
                      <a:pt x="1385318" y="943904"/>
                    </a:cubicBezTo>
                    <a:cubicBezTo>
                      <a:pt x="1385318" y="1326449"/>
                      <a:pt x="1075204" y="1636563"/>
                      <a:pt x="692659" y="1636563"/>
                    </a:cubicBezTo>
                    <a:cubicBezTo>
                      <a:pt x="310114" y="1636563"/>
                      <a:pt x="0" y="1326449"/>
                      <a:pt x="0" y="943904"/>
                    </a:cubicBezTo>
                    <a:cubicBezTo>
                      <a:pt x="0" y="673806"/>
                      <a:pt x="154597" y="439816"/>
                      <a:pt x="381472" y="328243"/>
                    </a:cubicBezTo>
                    <a:lnTo>
                      <a:pt x="381472" y="72008"/>
                    </a:lnTo>
                    <a:close/>
                  </a:path>
                </a:pathLst>
              </a:custGeom>
              <a:blipFill dpi="0" rotWithShape="1">
                <a:blip r:embed="rId2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3" name="矩形 27"/>
              <p:cNvSpPr/>
              <p:nvPr/>
            </p:nvSpPr>
            <p:spPr>
              <a:xfrm>
                <a:off x="4393306" y="1591543"/>
                <a:ext cx="689223" cy="1027832"/>
              </a:xfrm>
              <a:custGeom>
                <a:avLst/>
                <a:gdLst/>
                <a:ahLst/>
                <a:cxnLst/>
                <a:rect l="l" t="t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close/>
                  </a:path>
                </a:pathLst>
              </a:custGeom>
              <a:blipFill dpi="0" rotWithShape="1">
                <a:blip r:embed="rId2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10" name="TextBox 33"/>
            <p:cNvSpPr txBox="1"/>
            <p:nvPr/>
          </p:nvSpPr>
          <p:spPr>
            <a:xfrm>
              <a:off x="1776080" y="2583944"/>
              <a:ext cx="71846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mpact" pitchFamily="34" charset="0"/>
                  <a:ea typeface="宋体"/>
                </a:rPr>
                <a:t>02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宋体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237679" y="2030540"/>
            <a:ext cx="1225224" cy="2204343"/>
            <a:chOff x="6444208" y="1347614"/>
            <a:chExt cx="1225224" cy="2204343"/>
          </a:xfrm>
          <a:solidFill>
            <a:srgbClr val="4BACC6"/>
          </a:solidFill>
        </p:grpSpPr>
        <p:grpSp>
          <p:nvGrpSpPr>
            <p:cNvPr id="15" name="组合 14"/>
            <p:cNvGrpSpPr/>
            <p:nvPr/>
          </p:nvGrpSpPr>
          <p:grpSpPr>
            <a:xfrm>
              <a:off x="6444208" y="1347614"/>
              <a:ext cx="1225224" cy="2204343"/>
              <a:chOff x="3851919" y="1591543"/>
              <a:chExt cx="1385318" cy="2492375"/>
            </a:xfrm>
            <a:grpFill/>
          </p:grpSpPr>
          <p:sp>
            <p:nvSpPr>
              <p:cNvPr id="17" name="矩形 27"/>
              <p:cNvSpPr/>
              <p:nvPr/>
            </p:nvSpPr>
            <p:spPr>
              <a:xfrm flipH="1">
                <a:off x="4067944" y="1591543"/>
                <a:ext cx="689223" cy="1027832"/>
              </a:xfrm>
              <a:custGeom>
                <a:avLst/>
                <a:gdLst/>
                <a:ahLst/>
                <a:cxnLst/>
                <a:rect l="l" t="t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close/>
                  </a:path>
                </a:pathLst>
              </a:custGeom>
              <a:blipFill dpi="0" rotWithShape="1">
                <a:blip r:embed="rId2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8" name="椭圆 22"/>
              <p:cNvSpPr/>
              <p:nvPr/>
            </p:nvSpPr>
            <p:spPr>
              <a:xfrm>
                <a:off x="3851919" y="2447355"/>
                <a:ext cx="1385318" cy="1636563"/>
              </a:xfrm>
              <a:custGeom>
                <a:avLst/>
                <a:gdLst/>
                <a:ahLst/>
                <a:cxnLst/>
                <a:rect l="l" t="t" r="r" b="b"/>
                <a:pathLst>
                  <a:path w="1385318" h="1636563">
                    <a:moveTo>
                      <a:pt x="692658" y="409189"/>
                    </a:moveTo>
                    <a:cubicBezTo>
                      <a:pt x="987972" y="409189"/>
                      <a:pt x="1227372" y="648589"/>
                      <a:pt x="1227372" y="943903"/>
                    </a:cubicBezTo>
                    <a:cubicBezTo>
                      <a:pt x="1227372" y="1239217"/>
                      <a:pt x="987972" y="1478617"/>
                      <a:pt x="692658" y="1478617"/>
                    </a:cubicBezTo>
                    <a:cubicBezTo>
                      <a:pt x="397344" y="1478617"/>
                      <a:pt x="157944" y="1239217"/>
                      <a:pt x="157944" y="943903"/>
                    </a:cubicBezTo>
                    <a:cubicBezTo>
                      <a:pt x="157944" y="648589"/>
                      <a:pt x="397344" y="409189"/>
                      <a:pt x="692658" y="409189"/>
                    </a:cubicBezTo>
                    <a:close/>
                    <a:moveTo>
                      <a:pt x="692658" y="367839"/>
                    </a:moveTo>
                    <a:cubicBezTo>
                      <a:pt x="374507" y="367839"/>
                      <a:pt x="116594" y="625752"/>
                      <a:pt x="116594" y="943903"/>
                    </a:cubicBezTo>
                    <a:cubicBezTo>
                      <a:pt x="116594" y="1262054"/>
                      <a:pt x="374507" y="1519967"/>
                      <a:pt x="692658" y="1519967"/>
                    </a:cubicBezTo>
                    <a:cubicBezTo>
                      <a:pt x="1010809" y="1519967"/>
                      <a:pt x="1268722" y="1262054"/>
                      <a:pt x="1268722" y="943903"/>
                    </a:cubicBezTo>
                    <a:cubicBezTo>
                      <a:pt x="1268722" y="625752"/>
                      <a:pt x="1010809" y="367839"/>
                      <a:pt x="692658" y="367839"/>
                    </a:cubicBezTo>
                    <a:close/>
                    <a:moveTo>
                      <a:pt x="453480" y="72008"/>
                    </a:moveTo>
                    <a:lnTo>
                      <a:pt x="453480" y="296230"/>
                    </a:lnTo>
                    <a:cubicBezTo>
                      <a:pt x="527423" y="266333"/>
                      <a:pt x="608279" y="251245"/>
                      <a:pt x="692659" y="251245"/>
                    </a:cubicBezTo>
                    <a:cubicBezTo>
                      <a:pt x="786546" y="251245"/>
                      <a:pt x="876070" y="269925"/>
                      <a:pt x="957536" y="304207"/>
                    </a:cubicBezTo>
                    <a:lnTo>
                      <a:pt x="957536" y="72008"/>
                    </a:lnTo>
                    <a:close/>
                    <a:moveTo>
                      <a:pt x="381472" y="0"/>
                    </a:moveTo>
                    <a:lnTo>
                      <a:pt x="1029544" y="0"/>
                    </a:lnTo>
                    <a:lnTo>
                      <a:pt x="1029544" y="72008"/>
                    </a:lnTo>
                    <a:lnTo>
                      <a:pt x="1029544" y="342191"/>
                    </a:lnTo>
                    <a:cubicBezTo>
                      <a:pt x="1242479" y="458018"/>
                      <a:pt x="1385318" y="684280"/>
                      <a:pt x="1385318" y="943904"/>
                    </a:cubicBezTo>
                    <a:cubicBezTo>
                      <a:pt x="1385318" y="1326449"/>
                      <a:pt x="1075204" y="1636563"/>
                      <a:pt x="692659" y="1636563"/>
                    </a:cubicBezTo>
                    <a:cubicBezTo>
                      <a:pt x="310114" y="1636563"/>
                      <a:pt x="0" y="1326449"/>
                      <a:pt x="0" y="943904"/>
                    </a:cubicBezTo>
                    <a:cubicBezTo>
                      <a:pt x="0" y="673806"/>
                      <a:pt x="154597" y="439816"/>
                      <a:pt x="381472" y="328243"/>
                    </a:cubicBezTo>
                    <a:lnTo>
                      <a:pt x="381472" y="72008"/>
                    </a:lnTo>
                    <a:close/>
                  </a:path>
                </a:pathLst>
              </a:custGeom>
              <a:blipFill dpi="0" rotWithShape="1">
                <a:blip r:embed="rId2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9" name="矩形 27"/>
              <p:cNvSpPr/>
              <p:nvPr/>
            </p:nvSpPr>
            <p:spPr>
              <a:xfrm>
                <a:off x="4393306" y="1591543"/>
                <a:ext cx="689223" cy="1027832"/>
              </a:xfrm>
              <a:custGeom>
                <a:avLst/>
                <a:gdLst/>
                <a:ahLst/>
                <a:cxnLst/>
                <a:rect l="l" t="t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close/>
                  </a:path>
                </a:pathLst>
              </a:custGeom>
              <a:blipFill dpi="0" rotWithShape="1">
                <a:blip r:embed="rId2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16" name="TextBox 39"/>
            <p:cNvSpPr txBox="1"/>
            <p:nvPr/>
          </p:nvSpPr>
          <p:spPr>
            <a:xfrm>
              <a:off x="6690373" y="2583944"/>
              <a:ext cx="73289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mpact" pitchFamily="34" charset="0"/>
                  <a:ea typeface="宋体"/>
                </a:rPr>
                <a:t>03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宋体"/>
              </a:endParaRPr>
            </a:p>
          </p:txBody>
        </p:sp>
      </p:grp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2572485" y="4167878"/>
            <a:ext cx="18936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sz="1400" dirty="0">
              <a:solidFill>
                <a:srgbClr val="76A5C8"/>
              </a:solidFill>
              <a:latin typeface="华文细黑" pitchFamily="2" charset="-122"/>
            </a:endParaRPr>
          </a:p>
        </p:txBody>
      </p:sp>
      <p:sp>
        <p:nvSpPr>
          <p:cNvPr id="21" name="矩形 1"/>
          <p:cNvSpPr>
            <a:spLocks noChangeArrowheads="1"/>
          </p:cNvSpPr>
          <p:nvPr/>
        </p:nvSpPr>
        <p:spPr bwMode="auto">
          <a:xfrm>
            <a:off x="4859956" y="4140183"/>
            <a:ext cx="18936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sz="1400" dirty="0">
              <a:solidFill>
                <a:srgbClr val="76A5C8"/>
              </a:solidFill>
              <a:latin typeface="华文细黑" pitchFamily="2" charset="-122"/>
            </a:endParaRPr>
          </a:p>
        </p:txBody>
      </p:sp>
      <p:sp>
        <p:nvSpPr>
          <p:cNvPr id="22" name="矩形 1"/>
          <p:cNvSpPr>
            <a:spLocks noChangeArrowheads="1"/>
          </p:cNvSpPr>
          <p:nvPr/>
        </p:nvSpPr>
        <p:spPr bwMode="auto">
          <a:xfrm>
            <a:off x="6989120" y="4267742"/>
            <a:ext cx="18936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sz="1400" dirty="0">
              <a:solidFill>
                <a:srgbClr val="76A5C8"/>
              </a:solidFill>
              <a:latin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1" grpId="0"/>
          <p:bldP spid="22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1" grpId="0"/>
          <p:bldP spid="22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1066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66642" y="420914"/>
            <a:ext cx="8023142" cy="60161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6969" y="597115"/>
            <a:ext cx="1189673" cy="114364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144291">
            <a:off x="1082243" y="3548170"/>
            <a:ext cx="713371" cy="9367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833614">
            <a:off x="453739" y="2808518"/>
            <a:ext cx="817754" cy="6170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8236" y="5456963"/>
            <a:ext cx="1237022" cy="66816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558304">
            <a:off x="9298523" y="5069977"/>
            <a:ext cx="724353" cy="142298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31613" y="2395800"/>
            <a:ext cx="1424813" cy="84186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25957" y="597115"/>
            <a:ext cx="1453500" cy="125323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08190" y="3930529"/>
            <a:ext cx="1088897" cy="111730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6829" y="194003"/>
            <a:ext cx="698971" cy="80622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27666" y="5702820"/>
            <a:ext cx="761047" cy="753279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336485" y="2875000"/>
            <a:ext cx="33438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800" b="1" spc="160">
                <a:blipFill dpi="0" rotWithShape="1">
                  <a:blip r:embed="rId14"/>
                  <a:srcRect/>
                  <a:stretch>
                    <a:fillRect/>
                  </a:stretch>
                </a:blip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6600" dirty="0">
                <a:blipFill dpi="0" rotWithShape="1"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Thanks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62362" y="850360"/>
            <a:ext cx="6076838" cy="50787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6969" y="597115"/>
            <a:ext cx="1189673" cy="11436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144291">
            <a:off x="1082243" y="3548170"/>
            <a:ext cx="713371" cy="9367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833614">
            <a:off x="453739" y="2808518"/>
            <a:ext cx="817754" cy="6170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8236" y="5456963"/>
            <a:ext cx="1237022" cy="6681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558304">
            <a:off x="9298523" y="5069977"/>
            <a:ext cx="724353" cy="14229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31613" y="2395800"/>
            <a:ext cx="1424813" cy="8418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25957" y="597115"/>
            <a:ext cx="1453500" cy="125323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08190" y="3930529"/>
            <a:ext cx="1088897" cy="111730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6829" y="194003"/>
            <a:ext cx="698971" cy="8062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27666" y="5702820"/>
            <a:ext cx="761047" cy="75327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55814" y="2353391"/>
            <a:ext cx="999957" cy="176855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468836" y="2672601"/>
            <a:ext cx="25356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b="1" dirty="0">
              <a:solidFill>
                <a:srgbClr val="76A5C8"/>
              </a:solidFill>
              <a:latin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15"/>
          <p:cNvSpPr>
            <a:spLocks noChangeAspect="1" noEditPoints="1"/>
          </p:cNvSpPr>
          <p:nvPr/>
        </p:nvSpPr>
        <p:spPr bwMode="auto">
          <a:xfrm>
            <a:off x="5549828" y="3070629"/>
            <a:ext cx="513534" cy="373965"/>
          </a:xfrm>
          <a:custGeom>
            <a:avLst/>
            <a:gdLst>
              <a:gd name="T0" fmla="*/ 275 w 326"/>
              <a:gd name="T1" fmla="*/ 25 h 237"/>
              <a:gd name="T2" fmla="*/ 49 w 326"/>
              <a:gd name="T3" fmla="*/ 163 h 237"/>
              <a:gd name="T4" fmla="*/ 162 w 326"/>
              <a:gd name="T5" fmla="*/ 127 h 237"/>
              <a:gd name="T6" fmla="*/ 222 w 326"/>
              <a:gd name="T7" fmla="*/ 134 h 237"/>
              <a:gd name="T8" fmla="*/ 162 w 326"/>
              <a:gd name="T9" fmla="*/ 127 h 237"/>
              <a:gd name="T10" fmla="*/ 162 w 326"/>
              <a:gd name="T11" fmla="*/ 116 h 237"/>
              <a:gd name="T12" fmla="*/ 222 w 326"/>
              <a:gd name="T13" fmla="*/ 108 h 237"/>
              <a:gd name="T14" fmla="*/ 162 w 326"/>
              <a:gd name="T15" fmla="*/ 86 h 237"/>
              <a:gd name="T16" fmla="*/ 263 w 326"/>
              <a:gd name="T17" fmla="*/ 94 h 237"/>
              <a:gd name="T18" fmla="*/ 162 w 326"/>
              <a:gd name="T19" fmla="*/ 86 h 237"/>
              <a:gd name="T20" fmla="*/ 162 w 326"/>
              <a:gd name="T21" fmla="*/ 74 h 237"/>
              <a:gd name="T22" fmla="*/ 263 w 326"/>
              <a:gd name="T23" fmla="*/ 66 h 237"/>
              <a:gd name="T24" fmla="*/ 162 w 326"/>
              <a:gd name="T25" fmla="*/ 45 h 237"/>
              <a:gd name="T26" fmla="*/ 263 w 326"/>
              <a:gd name="T27" fmla="*/ 53 h 237"/>
              <a:gd name="T28" fmla="*/ 162 w 326"/>
              <a:gd name="T29" fmla="*/ 45 h 237"/>
              <a:gd name="T30" fmla="*/ 93 w 326"/>
              <a:gd name="T31" fmla="*/ 43 h 237"/>
              <a:gd name="T32" fmla="*/ 91 w 326"/>
              <a:gd name="T33" fmla="*/ 44 h 237"/>
              <a:gd name="T34" fmla="*/ 90 w 326"/>
              <a:gd name="T35" fmla="*/ 44 h 237"/>
              <a:gd name="T36" fmla="*/ 89 w 326"/>
              <a:gd name="T37" fmla="*/ 45 h 237"/>
              <a:gd name="T38" fmla="*/ 88 w 326"/>
              <a:gd name="T39" fmla="*/ 45 h 237"/>
              <a:gd name="T40" fmla="*/ 88 w 326"/>
              <a:gd name="T41" fmla="*/ 45 h 237"/>
              <a:gd name="T42" fmla="*/ 87 w 326"/>
              <a:gd name="T43" fmla="*/ 46 h 237"/>
              <a:gd name="T44" fmla="*/ 87 w 326"/>
              <a:gd name="T45" fmla="*/ 46 h 237"/>
              <a:gd name="T46" fmla="*/ 86 w 326"/>
              <a:gd name="T47" fmla="*/ 47 h 237"/>
              <a:gd name="T48" fmla="*/ 85 w 326"/>
              <a:gd name="T49" fmla="*/ 47 h 237"/>
              <a:gd name="T50" fmla="*/ 85 w 326"/>
              <a:gd name="T51" fmla="*/ 47 h 237"/>
              <a:gd name="T52" fmla="*/ 84 w 326"/>
              <a:gd name="T53" fmla="*/ 48 h 237"/>
              <a:gd name="T54" fmla="*/ 84 w 326"/>
              <a:gd name="T55" fmla="*/ 48 h 237"/>
              <a:gd name="T56" fmla="*/ 83 w 326"/>
              <a:gd name="T57" fmla="*/ 49 h 237"/>
              <a:gd name="T58" fmla="*/ 83 w 326"/>
              <a:gd name="T59" fmla="*/ 49 h 237"/>
              <a:gd name="T60" fmla="*/ 82 w 326"/>
              <a:gd name="T61" fmla="*/ 50 h 237"/>
              <a:gd name="T62" fmla="*/ 82 w 326"/>
              <a:gd name="T63" fmla="*/ 50 h 237"/>
              <a:gd name="T64" fmla="*/ 72 w 326"/>
              <a:gd name="T65" fmla="*/ 69 h 237"/>
              <a:gd name="T66" fmla="*/ 144 w 326"/>
              <a:gd name="T67" fmla="*/ 105 h 237"/>
              <a:gd name="T68" fmla="*/ 93 w 326"/>
              <a:gd name="T69" fmla="*/ 43 h 237"/>
              <a:gd name="T70" fmla="*/ 80 w 326"/>
              <a:gd name="T71" fmla="*/ 69 h 237"/>
              <a:gd name="T72" fmla="*/ 106 w 326"/>
              <a:gd name="T73" fmla="*/ 102 h 237"/>
              <a:gd name="T74" fmla="*/ 132 w 326"/>
              <a:gd name="T75" fmla="*/ 71 h 237"/>
              <a:gd name="T76" fmla="*/ 113 w 326"/>
              <a:gd name="T77" fmla="*/ 64 h 237"/>
              <a:gd name="T78" fmla="*/ 109 w 326"/>
              <a:gd name="T79" fmla="*/ 72 h 237"/>
              <a:gd name="T80" fmla="*/ 106 w 326"/>
              <a:gd name="T81" fmla="*/ 72 h 237"/>
              <a:gd name="T82" fmla="*/ 116 w 326"/>
              <a:gd name="T83" fmla="*/ 77 h 237"/>
              <a:gd name="T84" fmla="*/ 116 w 326"/>
              <a:gd name="T85" fmla="*/ 84 h 237"/>
              <a:gd name="T86" fmla="*/ 116 w 326"/>
              <a:gd name="T87" fmla="*/ 77 h 237"/>
              <a:gd name="T88" fmla="*/ 91 w 326"/>
              <a:gd name="T89" fmla="*/ 81 h 237"/>
              <a:gd name="T90" fmla="*/ 98 w 326"/>
              <a:gd name="T91" fmla="*/ 81 h 237"/>
              <a:gd name="T92" fmla="*/ 148 w 326"/>
              <a:gd name="T93" fmla="*/ 149 h 237"/>
              <a:gd name="T94" fmla="*/ 93 w 326"/>
              <a:gd name="T95" fmla="*/ 142 h 237"/>
              <a:gd name="T96" fmla="*/ 63 w 326"/>
              <a:gd name="T97" fmla="*/ 149 h 237"/>
              <a:gd name="T98" fmla="*/ 145 w 326"/>
              <a:gd name="T99" fmla="*/ 199 h 237"/>
              <a:gd name="T100" fmla="*/ 191 w 326"/>
              <a:gd name="T101" fmla="*/ 219 h 237"/>
              <a:gd name="T102" fmla="*/ 145 w 326"/>
              <a:gd name="T103" fmla="*/ 199 h 237"/>
              <a:gd name="T104" fmla="*/ 26 w 326"/>
              <a:gd name="T105" fmla="*/ 24 h 237"/>
              <a:gd name="T106" fmla="*/ 43 w 326"/>
              <a:gd name="T107" fmla="*/ 182 h 237"/>
              <a:gd name="T108" fmla="*/ 0 w 326"/>
              <a:gd name="T109" fmla="*/ 216 h 237"/>
              <a:gd name="T110" fmla="*/ 326 w 326"/>
              <a:gd name="T111" fmla="*/ 237 h 237"/>
              <a:gd name="T112" fmla="*/ 279 w 326"/>
              <a:gd name="T113" fmla="*/ 182 h 237"/>
              <a:gd name="T114" fmla="*/ 298 w 326"/>
              <a:gd name="T115" fmla="*/ 24 h 237"/>
              <a:gd name="T116" fmla="*/ 50 w 326"/>
              <a:gd name="T1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" h="237">
                <a:moveTo>
                  <a:pt x="49" y="25"/>
                </a:moveTo>
                <a:cubicBezTo>
                  <a:pt x="275" y="25"/>
                  <a:pt x="275" y="25"/>
                  <a:pt x="275" y="25"/>
                </a:cubicBezTo>
                <a:cubicBezTo>
                  <a:pt x="275" y="163"/>
                  <a:pt x="275" y="163"/>
                  <a:pt x="275" y="163"/>
                </a:cubicBezTo>
                <a:cubicBezTo>
                  <a:pt x="49" y="163"/>
                  <a:pt x="49" y="163"/>
                  <a:pt x="49" y="163"/>
                </a:cubicBezTo>
                <a:cubicBezTo>
                  <a:pt x="49" y="25"/>
                  <a:pt x="49" y="25"/>
                  <a:pt x="49" y="25"/>
                </a:cubicBezTo>
                <a:close/>
                <a:moveTo>
                  <a:pt x="162" y="127"/>
                </a:moveTo>
                <a:cubicBezTo>
                  <a:pt x="162" y="134"/>
                  <a:pt x="162" y="134"/>
                  <a:pt x="162" y="134"/>
                </a:cubicBezTo>
                <a:cubicBezTo>
                  <a:pt x="222" y="134"/>
                  <a:pt x="222" y="134"/>
                  <a:pt x="222" y="134"/>
                </a:cubicBezTo>
                <a:cubicBezTo>
                  <a:pt x="222" y="127"/>
                  <a:pt x="222" y="127"/>
                  <a:pt x="222" y="127"/>
                </a:cubicBezTo>
                <a:cubicBezTo>
                  <a:pt x="162" y="127"/>
                  <a:pt x="162" y="127"/>
                  <a:pt x="162" y="127"/>
                </a:cubicBezTo>
                <a:close/>
                <a:moveTo>
                  <a:pt x="162" y="108"/>
                </a:moveTo>
                <a:cubicBezTo>
                  <a:pt x="162" y="116"/>
                  <a:pt x="162" y="116"/>
                  <a:pt x="162" y="116"/>
                </a:cubicBezTo>
                <a:cubicBezTo>
                  <a:pt x="222" y="116"/>
                  <a:pt x="222" y="116"/>
                  <a:pt x="222" y="116"/>
                </a:cubicBezTo>
                <a:cubicBezTo>
                  <a:pt x="222" y="108"/>
                  <a:pt x="222" y="108"/>
                  <a:pt x="222" y="108"/>
                </a:cubicBezTo>
                <a:cubicBezTo>
                  <a:pt x="162" y="108"/>
                  <a:pt x="162" y="108"/>
                  <a:pt x="162" y="108"/>
                </a:cubicBezTo>
                <a:close/>
                <a:moveTo>
                  <a:pt x="162" y="86"/>
                </a:moveTo>
                <a:cubicBezTo>
                  <a:pt x="162" y="94"/>
                  <a:pt x="162" y="94"/>
                  <a:pt x="162" y="94"/>
                </a:cubicBezTo>
                <a:cubicBezTo>
                  <a:pt x="263" y="94"/>
                  <a:pt x="263" y="94"/>
                  <a:pt x="263" y="94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162" y="86"/>
                  <a:pt x="162" y="86"/>
                  <a:pt x="162" y="86"/>
                </a:cubicBezTo>
                <a:close/>
                <a:moveTo>
                  <a:pt x="162" y="66"/>
                </a:moveTo>
                <a:cubicBezTo>
                  <a:pt x="162" y="74"/>
                  <a:pt x="162" y="74"/>
                  <a:pt x="162" y="74"/>
                </a:cubicBezTo>
                <a:cubicBezTo>
                  <a:pt x="263" y="74"/>
                  <a:pt x="263" y="74"/>
                  <a:pt x="263" y="74"/>
                </a:cubicBezTo>
                <a:cubicBezTo>
                  <a:pt x="263" y="66"/>
                  <a:pt x="263" y="66"/>
                  <a:pt x="263" y="66"/>
                </a:cubicBezTo>
                <a:cubicBezTo>
                  <a:pt x="162" y="66"/>
                  <a:pt x="162" y="66"/>
                  <a:pt x="162" y="66"/>
                </a:cubicBezTo>
                <a:close/>
                <a:moveTo>
                  <a:pt x="162" y="45"/>
                </a:moveTo>
                <a:cubicBezTo>
                  <a:pt x="162" y="53"/>
                  <a:pt x="162" y="53"/>
                  <a:pt x="162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45"/>
                  <a:pt x="263" y="45"/>
                  <a:pt x="263" y="45"/>
                </a:cubicBezTo>
                <a:cubicBezTo>
                  <a:pt x="162" y="45"/>
                  <a:pt x="162" y="45"/>
                  <a:pt x="162" y="45"/>
                </a:cubicBezTo>
                <a:close/>
                <a:moveTo>
                  <a:pt x="93" y="43"/>
                </a:moveTo>
                <a:cubicBezTo>
                  <a:pt x="93" y="43"/>
                  <a:pt x="93" y="43"/>
                  <a:pt x="93" y="43"/>
                </a:cubicBezTo>
                <a:cubicBezTo>
                  <a:pt x="92" y="43"/>
                  <a:pt x="91" y="43"/>
                  <a:pt x="91" y="44"/>
                </a:cubicBezTo>
                <a:cubicBezTo>
                  <a:pt x="91" y="44"/>
                  <a:pt x="91" y="44"/>
                  <a:pt x="91" y="44"/>
                </a:cubicBezTo>
                <a:cubicBezTo>
                  <a:pt x="91" y="44"/>
                  <a:pt x="90" y="44"/>
                  <a:pt x="90" y="44"/>
                </a:cubicBezTo>
                <a:cubicBezTo>
                  <a:pt x="90" y="44"/>
                  <a:pt x="90" y="44"/>
                  <a:pt x="90" y="44"/>
                </a:cubicBezTo>
                <a:cubicBezTo>
                  <a:pt x="90" y="44"/>
                  <a:pt x="89" y="45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45"/>
                  <a:pt x="89" y="45"/>
                  <a:pt x="88" y="45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6" y="46"/>
                  <a:pt x="86" y="46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8"/>
                  <a:pt x="85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77" y="55"/>
                  <a:pt x="73" y="62"/>
                  <a:pt x="72" y="69"/>
                </a:cubicBezTo>
                <a:cubicBezTo>
                  <a:pt x="72" y="69"/>
                  <a:pt x="72" y="69"/>
                  <a:pt x="72" y="69"/>
                </a:cubicBezTo>
                <a:cubicBezTo>
                  <a:pt x="70" y="81"/>
                  <a:pt x="82" y="98"/>
                  <a:pt x="66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51" y="82"/>
                  <a:pt x="142" y="39"/>
                  <a:pt x="106" y="40"/>
                </a:cubicBezTo>
                <a:cubicBezTo>
                  <a:pt x="101" y="40"/>
                  <a:pt x="97" y="41"/>
                  <a:pt x="93" y="43"/>
                </a:cubicBezTo>
                <a:close/>
                <a:moveTo>
                  <a:pt x="80" y="71"/>
                </a:moveTo>
                <a:cubicBezTo>
                  <a:pt x="80" y="71"/>
                  <a:pt x="80" y="70"/>
                  <a:pt x="80" y="69"/>
                </a:cubicBezTo>
                <a:cubicBezTo>
                  <a:pt x="80" y="71"/>
                  <a:pt x="79" y="73"/>
                  <a:pt x="79" y="75"/>
                </a:cubicBezTo>
                <a:cubicBezTo>
                  <a:pt x="79" y="90"/>
                  <a:pt x="91" y="102"/>
                  <a:pt x="106" y="102"/>
                </a:cubicBezTo>
                <a:cubicBezTo>
                  <a:pt x="120" y="102"/>
                  <a:pt x="132" y="90"/>
                  <a:pt x="132" y="75"/>
                </a:cubicBezTo>
                <a:cubicBezTo>
                  <a:pt x="132" y="74"/>
                  <a:pt x="132" y="72"/>
                  <a:pt x="132" y="71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106" y="72"/>
                  <a:pt x="106" y="72"/>
                  <a:pt x="106" y="72"/>
                </a:cubicBezTo>
                <a:cubicBezTo>
                  <a:pt x="80" y="71"/>
                  <a:pt x="80" y="71"/>
                  <a:pt x="80" y="71"/>
                </a:cubicBezTo>
                <a:close/>
                <a:moveTo>
                  <a:pt x="116" y="77"/>
                </a:moveTo>
                <a:cubicBezTo>
                  <a:pt x="114" y="77"/>
                  <a:pt x="112" y="79"/>
                  <a:pt x="112" y="81"/>
                </a:cubicBezTo>
                <a:cubicBezTo>
                  <a:pt x="112" y="83"/>
                  <a:pt x="114" y="84"/>
                  <a:pt x="116" y="84"/>
                </a:cubicBezTo>
                <a:cubicBezTo>
                  <a:pt x="118" y="84"/>
                  <a:pt x="120" y="83"/>
                  <a:pt x="120" y="81"/>
                </a:cubicBezTo>
                <a:cubicBezTo>
                  <a:pt x="120" y="79"/>
                  <a:pt x="118" y="77"/>
                  <a:pt x="116" y="77"/>
                </a:cubicBezTo>
                <a:close/>
                <a:moveTo>
                  <a:pt x="95" y="77"/>
                </a:moveTo>
                <a:cubicBezTo>
                  <a:pt x="93" y="77"/>
                  <a:pt x="91" y="79"/>
                  <a:pt x="91" y="81"/>
                </a:cubicBezTo>
                <a:cubicBezTo>
                  <a:pt x="91" y="83"/>
                  <a:pt x="93" y="84"/>
                  <a:pt x="95" y="84"/>
                </a:cubicBezTo>
                <a:cubicBezTo>
                  <a:pt x="97" y="84"/>
                  <a:pt x="98" y="83"/>
                  <a:pt x="98" y="81"/>
                </a:cubicBezTo>
                <a:cubicBezTo>
                  <a:pt x="98" y="79"/>
                  <a:pt x="97" y="77"/>
                  <a:pt x="95" y="77"/>
                </a:cubicBezTo>
                <a:close/>
                <a:moveTo>
                  <a:pt x="148" y="149"/>
                </a:moveTo>
                <a:cubicBezTo>
                  <a:pt x="147" y="129"/>
                  <a:pt x="135" y="112"/>
                  <a:pt x="118" y="107"/>
                </a:cubicBezTo>
                <a:cubicBezTo>
                  <a:pt x="93" y="142"/>
                  <a:pt x="93" y="142"/>
                  <a:pt x="93" y="142"/>
                </a:cubicBezTo>
                <a:cubicBezTo>
                  <a:pt x="93" y="106"/>
                  <a:pt x="93" y="106"/>
                  <a:pt x="93" y="106"/>
                </a:cubicBezTo>
                <a:cubicBezTo>
                  <a:pt x="76" y="112"/>
                  <a:pt x="64" y="129"/>
                  <a:pt x="63" y="149"/>
                </a:cubicBezTo>
                <a:cubicBezTo>
                  <a:pt x="148" y="149"/>
                  <a:pt x="148" y="149"/>
                  <a:pt x="148" y="149"/>
                </a:cubicBezTo>
                <a:close/>
                <a:moveTo>
                  <a:pt x="145" y="199"/>
                </a:moveTo>
                <a:cubicBezTo>
                  <a:pt x="179" y="199"/>
                  <a:pt x="179" y="199"/>
                  <a:pt x="179" y="199"/>
                </a:cubicBezTo>
                <a:cubicBezTo>
                  <a:pt x="191" y="219"/>
                  <a:pt x="191" y="219"/>
                  <a:pt x="191" y="219"/>
                </a:cubicBezTo>
                <a:cubicBezTo>
                  <a:pt x="134" y="219"/>
                  <a:pt x="134" y="219"/>
                  <a:pt x="134" y="219"/>
                </a:cubicBezTo>
                <a:cubicBezTo>
                  <a:pt x="145" y="199"/>
                  <a:pt x="145" y="199"/>
                  <a:pt x="145" y="199"/>
                </a:cubicBezTo>
                <a:close/>
                <a:moveTo>
                  <a:pt x="50" y="0"/>
                </a:moveTo>
                <a:cubicBezTo>
                  <a:pt x="37" y="0"/>
                  <a:pt x="26" y="11"/>
                  <a:pt x="26" y="24"/>
                </a:cubicBezTo>
                <a:cubicBezTo>
                  <a:pt x="26" y="159"/>
                  <a:pt x="26" y="159"/>
                  <a:pt x="26" y="159"/>
                </a:cubicBezTo>
                <a:cubicBezTo>
                  <a:pt x="26" y="170"/>
                  <a:pt x="33" y="179"/>
                  <a:pt x="43" y="182"/>
                </a:cubicBezTo>
                <a:cubicBezTo>
                  <a:pt x="43" y="182"/>
                  <a:pt x="43" y="182"/>
                  <a:pt x="43" y="182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37"/>
                  <a:pt x="0" y="237"/>
                  <a:pt x="0" y="237"/>
                </a:cubicBezTo>
                <a:cubicBezTo>
                  <a:pt x="326" y="237"/>
                  <a:pt x="326" y="237"/>
                  <a:pt x="326" y="237"/>
                </a:cubicBezTo>
                <a:cubicBezTo>
                  <a:pt x="326" y="216"/>
                  <a:pt x="326" y="216"/>
                  <a:pt x="326" y="216"/>
                </a:cubicBezTo>
                <a:cubicBezTo>
                  <a:pt x="279" y="182"/>
                  <a:pt x="279" y="182"/>
                  <a:pt x="279" y="182"/>
                </a:cubicBezTo>
                <a:cubicBezTo>
                  <a:pt x="290" y="180"/>
                  <a:pt x="298" y="170"/>
                  <a:pt x="298" y="159"/>
                </a:cubicBezTo>
                <a:cubicBezTo>
                  <a:pt x="298" y="24"/>
                  <a:pt x="298" y="24"/>
                  <a:pt x="298" y="24"/>
                </a:cubicBezTo>
                <a:cubicBezTo>
                  <a:pt x="298" y="11"/>
                  <a:pt x="287" y="0"/>
                  <a:pt x="274" y="0"/>
                </a:cubicBezTo>
                <a:lnTo>
                  <a:pt x="50" y="0"/>
                </a:lnTo>
                <a:close/>
              </a:path>
            </a:pathLst>
          </a:custGeom>
          <a:solidFill>
            <a:srgbClr val="76A5C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76A5C8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grpSp>
        <p:nvGrpSpPr>
          <p:cNvPr id="26" name="组合 25"/>
          <p:cNvGrpSpPr/>
          <p:nvPr/>
        </p:nvGrpSpPr>
        <p:grpSpPr>
          <a:xfrm rot="2700000">
            <a:off x="4612269" y="2081862"/>
            <a:ext cx="2376264" cy="2376265"/>
            <a:chOff x="6336196" y="1009196"/>
            <a:chExt cx="2376264" cy="2376265"/>
          </a:xfrm>
          <a:effectLst/>
        </p:grpSpPr>
        <p:sp>
          <p:nvSpPr>
            <p:cNvPr id="27" name="矩形 28"/>
            <p:cNvSpPr/>
            <p:nvPr/>
          </p:nvSpPr>
          <p:spPr>
            <a:xfrm>
              <a:off x="6336196" y="1009196"/>
              <a:ext cx="2376264" cy="909519"/>
            </a:xfrm>
            <a:custGeom>
              <a:avLst/>
              <a:gdLst/>
              <a:ahLst/>
              <a:cxnLst/>
              <a:rect l="l" t="t" r="r" b="b"/>
              <a:pathLst>
                <a:path w="2376264" h="909519">
                  <a:moveTo>
                    <a:pt x="0" y="0"/>
                  </a:moveTo>
                  <a:lnTo>
                    <a:pt x="2376264" y="0"/>
                  </a:lnTo>
                  <a:lnTo>
                    <a:pt x="2376264" y="478604"/>
                  </a:lnTo>
                  <a:lnTo>
                    <a:pt x="0" y="909519"/>
                  </a:lnTo>
                  <a:close/>
                </a:path>
              </a:pathLst>
            </a:custGeom>
            <a:blipFill dpi="0" rotWithShape="1"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76A5C8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8" name="矩形 28"/>
            <p:cNvSpPr/>
            <p:nvPr/>
          </p:nvSpPr>
          <p:spPr>
            <a:xfrm rot="5400000">
              <a:off x="7069568" y="1742569"/>
              <a:ext cx="2376264" cy="909519"/>
            </a:xfrm>
            <a:custGeom>
              <a:avLst/>
              <a:gdLst/>
              <a:ahLst/>
              <a:cxnLst/>
              <a:rect l="l" t="t" r="r" b="b"/>
              <a:pathLst>
                <a:path w="2376264" h="909519">
                  <a:moveTo>
                    <a:pt x="0" y="0"/>
                  </a:moveTo>
                  <a:lnTo>
                    <a:pt x="2376264" y="0"/>
                  </a:lnTo>
                  <a:lnTo>
                    <a:pt x="2376264" y="478604"/>
                  </a:lnTo>
                  <a:lnTo>
                    <a:pt x="0" y="909519"/>
                  </a:lnTo>
                  <a:close/>
                </a:path>
              </a:pathLst>
            </a:custGeom>
            <a:blipFill dpi="0" rotWithShape="1"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76A5C8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 rot="10800000">
              <a:off x="6336196" y="2475942"/>
              <a:ext cx="2376264" cy="909519"/>
            </a:xfrm>
            <a:custGeom>
              <a:avLst/>
              <a:gdLst/>
              <a:ahLst/>
              <a:cxnLst/>
              <a:rect l="l" t="t" r="r" b="b"/>
              <a:pathLst>
                <a:path w="2376264" h="909519">
                  <a:moveTo>
                    <a:pt x="0" y="0"/>
                  </a:moveTo>
                  <a:lnTo>
                    <a:pt x="2376264" y="0"/>
                  </a:lnTo>
                  <a:lnTo>
                    <a:pt x="2376264" y="478604"/>
                  </a:lnTo>
                  <a:lnTo>
                    <a:pt x="0" y="909519"/>
                  </a:lnTo>
                  <a:close/>
                </a:path>
              </a:pathLst>
            </a:custGeom>
            <a:blipFill dpi="0" rotWithShape="1">
              <a:blip r:embed="rId5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76A5C8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30" name="矩形 28"/>
            <p:cNvSpPr/>
            <p:nvPr/>
          </p:nvSpPr>
          <p:spPr>
            <a:xfrm rot="16200000">
              <a:off x="5998476" y="2137947"/>
              <a:ext cx="1584965" cy="909519"/>
            </a:xfrm>
            <a:custGeom>
              <a:avLst/>
              <a:gdLst/>
              <a:ahLst/>
              <a:cxnLst/>
              <a:rect l="l" t="t" r="r" b="b"/>
              <a:pathLst>
                <a:path w="1567916" h="909519">
                  <a:moveTo>
                    <a:pt x="1567916" y="625191"/>
                  </a:moveTo>
                  <a:lnTo>
                    <a:pt x="0" y="909519"/>
                  </a:lnTo>
                  <a:lnTo>
                    <a:pt x="0" y="0"/>
                  </a:lnTo>
                  <a:lnTo>
                    <a:pt x="1454543" y="0"/>
                  </a:lnTo>
                  <a:close/>
                </a:path>
              </a:pathLst>
            </a:custGeom>
            <a:blipFill dpi="0" rotWithShape="1">
              <a:blip r:embed="rId6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76A5C8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5553580" y="1918232"/>
            <a:ext cx="466794" cy="46166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zh-CN" sz="2400" kern="0" dirty="0">
                <a:solidFill>
                  <a:srgbClr val="76A5C8"/>
                </a:solidFill>
                <a:latin typeface="Impact" pitchFamily="34" charset="0"/>
              </a:rPr>
              <a:t>01</a:t>
            </a:r>
            <a:endParaRPr lang="zh-CN" altLang="en-US" sz="2400" kern="0" dirty="0">
              <a:solidFill>
                <a:srgbClr val="76A5C8"/>
              </a:solidFill>
              <a:latin typeface="Impact" pitchFamily="34" charset="0"/>
            </a:endParaRP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4049059" y="2093297"/>
            <a:ext cx="957417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ysDash"/>
            <a:headEnd type="oval"/>
            <a:tailEnd type="oval"/>
          </a:ln>
          <a:effectLst/>
        </p:spPr>
      </p:cxnSp>
      <p:sp>
        <p:nvSpPr>
          <p:cNvPr id="33" name="矩形 32"/>
          <p:cNvSpPr/>
          <p:nvPr/>
        </p:nvSpPr>
        <p:spPr>
          <a:xfrm>
            <a:off x="2827606" y="1421738"/>
            <a:ext cx="2582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dirty="0">
              <a:solidFill>
                <a:srgbClr val="76A5C8"/>
              </a:solidFill>
              <a:latin typeface="华文细黑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404587" y="3039161"/>
            <a:ext cx="503664" cy="46166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zh-CN" sz="2400" kern="0" dirty="0">
                <a:solidFill>
                  <a:srgbClr val="76A5C8"/>
                </a:solidFill>
                <a:latin typeface="Impact" pitchFamily="34" charset="0"/>
              </a:rPr>
              <a:t>02</a:t>
            </a:r>
            <a:endParaRPr lang="zh-CN" altLang="en-US" sz="2400" kern="0" dirty="0">
              <a:solidFill>
                <a:srgbClr val="76A5C8"/>
              </a:solidFill>
              <a:latin typeface="Impact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4049059" y="3673458"/>
            <a:ext cx="393365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ysDash"/>
            <a:headEnd type="oval"/>
            <a:tailEnd type="oval"/>
          </a:ln>
          <a:effectLst/>
        </p:spPr>
      </p:cxnSp>
      <p:sp>
        <p:nvSpPr>
          <p:cNvPr id="36" name="矩形 35"/>
          <p:cNvSpPr/>
          <p:nvPr/>
        </p:nvSpPr>
        <p:spPr>
          <a:xfrm>
            <a:off x="2539107" y="3893748"/>
            <a:ext cx="2582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dirty="0">
              <a:solidFill>
                <a:srgbClr val="76A5C8"/>
              </a:solidFill>
              <a:latin typeface="华文细黑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516710" y="4148983"/>
            <a:ext cx="513282" cy="46166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zh-CN" sz="2400" kern="0" dirty="0">
                <a:solidFill>
                  <a:srgbClr val="76A5C8"/>
                </a:solidFill>
                <a:latin typeface="Impact" pitchFamily="34" charset="0"/>
              </a:rPr>
              <a:t>03</a:t>
            </a:r>
            <a:endParaRPr lang="zh-CN" altLang="en-US" sz="2400" kern="0" dirty="0">
              <a:solidFill>
                <a:srgbClr val="76A5C8"/>
              </a:solidFill>
              <a:latin typeface="Impact" pitchFamily="34" charset="0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flipH="1">
            <a:off x="6548025" y="4509022"/>
            <a:ext cx="957417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ysDash"/>
            <a:headEnd type="oval"/>
            <a:tailEnd type="oval"/>
          </a:ln>
          <a:effectLst/>
        </p:spPr>
      </p:cxnSp>
      <p:sp>
        <p:nvSpPr>
          <p:cNvPr id="39" name="矩形 38"/>
          <p:cNvSpPr/>
          <p:nvPr/>
        </p:nvSpPr>
        <p:spPr>
          <a:xfrm>
            <a:off x="6982824" y="4090160"/>
            <a:ext cx="2455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dirty="0">
              <a:solidFill>
                <a:srgbClr val="76A5C8"/>
              </a:solidFill>
              <a:latin typeface="华文细黑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770091" y="3026780"/>
            <a:ext cx="503664" cy="46166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zh-CN" sz="2400" kern="0" dirty="0">
                <a:solidFill>
                  <a:srgbClr val="76A5C8"/>
                </a:solidFill>
                <a:latin typeface="Impact" pitchFamily="34" charset="0"/>
              </a:rPr>
              <a:t>04</a:t>
            </a:r>
            <a:endParaRPr lang="zh-CN" altLang="en-US" sz="2400" kern="0" dirty="0">
              <a:solidFill>
                <a:srgbClr val="76A5C8"/>
              </a:solidFill>
              <a:latin typeface="Impact" pitchFamily="34" charset="0"/>
            </a:endParaRPr>
          </a:p>
        </p:txBody>
      </p:sp>
      <p:cxnSp>
        <p:nvCxnSpPr>
          <p:cNvPr id="41" name="直接连接符 40"/>
          <p:cNvCxnSpPr/>
          <p:nvPr/>
        </p:nvCxnSpPr>
        <p:spPr>
          <a:xfrm flipH="1">
            <a:off x="7112078" y="2751420"/>
            <a:ext cx="393365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ysDash"/>
            <a:headEnd type="oval"/>
            <a:tailEnd type="oval"/>
          </a:ln>
          <a:effectLst/>
        </p:spPr>
      </p:cxnSp>
      <p:sp>
        <p:nvSpPr>
          <p:cNvPr id="42" name="矩形 41"/>
          <p:cNvSpPr/>
          <p:nvPr/>
        </p:nvSpPr>
        <p:spPr>
          <a:xfrm>
            <a:off x="7516207" y="2379897"/>
            <a:ext cx="2455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dirty="0">
              <a:solidFill>
                <a:srgbClr val="76A5C8"/>
              </a:solidFill>
              <a:latin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0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1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2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5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2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2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10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9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1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2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2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2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6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8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9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2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2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77" dur="10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3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85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6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5" grpId="1" animBg="1"/>
          <p:bldP spid="31" grpId="0"/>
          <p:bldP spid="31" grpId="1"/>
          <p:bldP spid="33" grpId="0"/>
          <p:bldP spid="34" grpId="0"/>
          <p:bldP spid="34" grpId="1"/>
          <p:bldP spid="36" grpId="0"/>
          <p:bldP spid="37" grpId="0"/>
          <p:bldP spid="37" grpId="1"/>
          <p:bldP spid="39" grpId="0"/>
          <p:bldP spid="40" grpId="0"/>
          <p:bldP spid="40" grpId="1"/>
          <p:bldP spid="42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0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1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2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2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2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10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2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2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2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2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77" dur="10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5" grpId="1" animBg="1"/>
          <p:bldP spid="31" grpId="0"/>
          <p:bldP spid="31" grpId="1"/>
          <p:bldP spid="33" grpId="0"/>
          <p:bldP spid="34" grpId="0"/>
          <p:bldP spid="34" grpId="1"/>
          <p:bldP spid="36" grpId="0"/>
          <p:bldP spid="37" grpId="0"/>
          <p:bldP spid="37" grpId="1"/>
          <p:bldP spid="39" grpId="0"/>
          <p:bldP spid="40" grpId="0"/>
          <p:bldP spid="40" grpId="1"/>
          <p:bldP spid="4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1"/>
          <p:cNvSpPr/>
          <p:nvPr/>
        </p:nvSpPr>
        <p:spPr>
          <a:xfrm>
            <a:off x="4317602" y="1670073"/>
            <a:ext cx="3146805" cy="3885177"/>
          </a:xfrm>
          <a:custGeom>
            <a:avLst/>
            <a:gdLst>
              <a:gd name="connsiteX0" fmla="*/ 1743740 w 3742661"/>
              <a:gd name="connsiteY0" fmla="*/ 4476307 h 4476307"/>
              <a:gd name="connsiteX1" fmla="*/ 1796903 w 3742661"/>
              <a:gd name="connsiteY1" fmla="*/ 3785190 h 4476307"/>
              <a:gd name="connsiteX2" fmla="*/ 1307805 w 3742661"/>
              <a:gd name="connsiteY2" fmla="*/ 3381153 h 4476307"/>
              <a:gd name="connsiteX3" fmla="*/ 31898 w 3742661"/>
              <a:gd name="connsiteY3" fmla="*/ 2945218 h 4476307"/>
              <a:gd name="connsiteX4" fmla="*/ 1127052 w 3742661"/>
              <a:gd name="connsiteY4" fmla="*/ 3242930 h 4476307"/>
              <a:gd name="connsiteX5" fmla="*/ 393405 w 3742661"/>
              <a:gd name="connsiteY5" fmla="*/ 2456121 h 4476307"/>
              <a:gd name="connsiteX6" fmla="*/ 1775638 w 3742661"/>
              <a:gd name="connsiteY6" fmla="*/ 3519376 h 4476307"/>
              <a:gd name="connsiteX7" fmla="*/ 1679945 w 3742661"/>
              <a:gd name="connsiteY7" fmla="*/ 2392325 h 4476307"/>
              <a:gd name="connsiteX8" fmla="*/ 0 w 3742661"/>
              <a:gd name="connsiteY8" fmla="*/ 754911 h 4476307"/>
              <a:gd name="connsiteX9" fmla="*/ 988828 w 3742661"/>
              <a:gd name="connsiteY9" fmla="*/ 1924493 h 4476307"/>
              <a:gd name="connsiteX10" fmla="*/ 1137684 w 3742661"/>
              <a:gd name="connsiteY10" fmla="*/ 861237 h 4476307"/>
              <a:gd name="connsiteX11" fmla="*/ 1222745 w 3742661"/>
              <a:gd name="connsiteY11" fmla="*/ 2062716 h 4476307"/>
              <a:gd name="connsiteX12" fmla="*/ 1690577 w 3742661"/>
              <a:gd name="connsiteY12" fmla="*/ 2190307 h 4476307"/>
              <a:gd name="connsiteX13" fmla="*/ 1956391 w 3742661"/>
              <a:gd name="connsiteY13" fmla="*/ 0 h 4476307"/>
              <a:gd name="connsiteX14" fmla="*/ 2083982 w 3742661"/>
              <a:gd name="connsiteY14" fmla="*/ 978195 h 4476307"/>
              <a:gd name="connsiteX15" fmla="*/ 1881963 w 3742661"/>
              <a:gd name="connsiteY15" fmla="*/ 2232837 h 4476307"/>
              <a:gd name="connsiteX16" fmla="*/ 2041452 w 3742661"/>
              <a:gd name="connsiteY16" fmla="*/ 3030279 h 4476307"/>
              <a:gd name="connsiteX17" fmla="*/ 2647507 w 3742661"/>
              <a:gd name="connsiteY17" fmla="*/ 2519916 h 4476307"/>
              <a:gd name="connsiteX18" fmla="*/ 2849526 w 3742661"/>
              <a:gd name="connsiteY18" fmla="*/ 1307804 h 4476307"/>
              <a:gd name="connsiteX19" fmla="*/ 2838893 w 3742661"/>
              <a:gd name="connsiteY19" fmla="*/ 2371060 h 4476307"/>
              <a:gd name="connsiteX20" fmla="*/ 3742661 w 3742661"/>
              <a:gd name="connsiteY20" fmla="*/ 1148316 h 4476307"/>
              <a:gd name="connsiteX21" fmla="*/ 2222205 w 3742661"/>
              <a:gd name="connsiteY21" fmla="*/ 3370521 h 4476307"/>
              <a:gd name="connsiteX22" fmla="*/ 2169042 w 3742661"/>
              <a:gd name="connsiteY22" fmla="*/ 3817088 h 4476307"/>
              <a:gd name="connsiteX23" fmla="*/ 3317358 w 3742661"/>
              <a:gd name="connsiteY23" fmla="*/ 3094074 h 4476307"/>
              <a:gd name="connsiteX24" fmla="*/ 2190307 w 3742661"/>
              <a:gd name="connsiteY24" fmla="*/ 4051004 h 4476307"/>
              <a:gd name="connsiteX25" fmla="*/ 2232838 w 3742661"/>
              <a:gd name="connsiteY25" fmla="*/ 4476307 h 4476307"/>
              <a:gd name="connsiteX26" fmla="*/ 1743740 w 3742661"/>
              <a:gd name="connsiteY26" fmla="*/ 4476307 h 4476307"/>
              <a:gd name="connsiteX0-1" fmla="*/ 1743740 w 3742661"/>
              <a:gd name="connsiteY0-2" fmla="*/ 4492350 h 4492350"/>
              <a:gd name="connsiteX1-3" fmla="*/ 1796903 w 3742661"/>
              <a:gd name="connsiteY1-4" fmla="*/ 3785190 h 4492350"/>
              <a:gd name="connsiteX2-5" fmla="*/ 1307805 w 3742661"/>
              <a:gd name="connsiteY2-6" fmla="*/ 3381153 h 4492350"/>
              <a:gd name="connsiteX3-7" fmla="*/ 31898 w 3742661"/>
              <a:gd name="connsiteY3-8" fmla="*/ 2945218 h 4492350"/>
              <a:gd name="connsiteX4-9" fmla="*/ 1127052 w 3742661"/>
              <a:gd name="connsiteY4-10" fmla="*/ 3242930 h 4492350"/>
              <a:gd name="connsiteX5-11" fmla="*/ 393405 w 3742661"/>
              <a:gd name="connsiteY5-12" fmla="*/ 2456121 h 4492350"/>
              <a:gd name="connsiteX6-13" fmla="*/ 1775638 w 3742661"/>
              <a:gd name="connsiteY6-14" fmla="*/ 3519376 h 4492350"/>
              <a:gd name="connsiteX7-15" fmla="*/ 1679945 w 3742661"/>
              <a:gd name="connsiteY7-16" fmla="*/ 2392325 h 4492350"/>
              <a:gd name="connsiteX8-17" fmla="*/ 0 w 3742661"/>
              <a:gd name="connsiteY8-18" fmla="*/ 754911 h 4492350"/>
              <a:gd name="connsiteX9-19" fmla="*/ 988828 w 3742661"/>
              <a:gd name="connsiteY9-20" fmla="*/ 1924493 h 4492350"/>
              <a:gd name="connsiteX10-21" fmla="*/ 1137684 w 3742661"/>
              <a:gd name="connsiteY10-22" fmla="*/ 861237 h 4492350"/>
              <a:gd name="connsiteX11-23" fmla="*/ 1222745 w 3742661"/>
              <a:gd name="connsiteY11-24" fmla="*/ 2062716 h 4492350"/>
              <a:gd name="connsiteX12-25" fmla="*/ 1690577 w 3742661"/>
              <a:gd name="connsiteY12-26" fmla="*/ 2190307 h 4492350"/>
              <a:gd name="connsiteX13-27" fmla="*/ 1956391 w 3742661"/>
              <a:gd name="connsiteY13-28" fmla="*/ 0 h 4492350"/>
              <a:gd name="connsiteX14-29" fmla="*/ 2083982 w 3742661"/>
              <a:gd name="connsiteY14-30" fmla="*/ 978195 h 4492350"/>
              <a:gd name="connsiteX15-31" fmla="*/ 1881963 w 3742661"/>
              <a:gd name="connsiteY15-32" fmla="*/ 2232837 h 4492350"/>
              <a:gd name="connsiteX16-33" fmla="*/ 2041452 w 3742661"/>
              <a:gd name="connsiteY16-34" fmla="*/ 3030279 h 4492350"/>
              <a:gd name="connsiteX17-35" fmla="*/ 2647507 w 3742661"/>
              <a:gd name="connsiteY17-36" fmla="*/ 2519916 h 4492350"/>
              <a:gd name="connsiteX18-37" fmla="*/ 2849526 w 3742661"/>
              <a:gd name="connsiteY18-38" fmla="*/ 1307804 h 4492350"/>
              <a:gd name="connsiteX19-39" fmla="*/ 2838893 w 3742661"/>
              <a:gd name="connsiteY19-40" fmla="*/ 2371060 h 4492350"/>
              <a:gd name="connsiteX20-41" fmla="*/ 3742661 w 3742661"/>
              <a:gd name="connsiteY20-42" fmla="*/ 1148316 h 4492350"/>
              <a:gd name="connsiteX21-43" fmla="*/ 2222205 w 3742661"/>
              <a:gd name="connsiteY21-44" fmla="*/ 3370521 h 4492350"/>
              <a:gd name="connsiteX22-45" fmla="*/ 2169042 w 3742661"/>
              <a:gd name="connsiteY22-46" fmla="*/ 3817088 h 4492350"/>
              <a:gd name="connsiteX23-47" fmla="*/ 3317358 w 3742661"/>
              <a:gd name="connsiteY23-48" fmla="*/ 3094074 h 4492350"/>
              <a:gd name="connsiteX24-49" fmla="*/ 2190307 w 3742661"/>
              <a:gd name="connsiteY24-50" fmla="*/ 4051004 h 4492350"/>
              <a:gd name="connsiteX25-51" fmla="*/ 2232838 w 3742661"/>
              <a:gd name="connsiteY25-52" fmla="*/ 4476307 h 4492350"/>
              <a:gd name="connsiteX26-53" fmla="*/ 1743740 w 3742661"/>
              <a:gd name="connsiteY26-54" fmla="*/ 4492350 h 4492350"/>
              <a:gd name="connsiteX0-55" fmla="*/ 1743740 w 3742661"/>
              <a:gd name="connsiteY0-56" fmla="*/ 4492350 h 4492350"/>
              <a:gd name="connsiteX1-57" fmla="*/ 1796903 w 3742661"/>
              <a:gd name="connsiteY1-58" fmla="*/ 3785190 h 4492350"/>
              <a:gd name="connsiteX2-59" fmla="*/ 1307805 w 3742661"/>
              <a:gd name="connsiteY2-60" fmla="*/ 3381153 h 4492350"/>
              <a:gd name="connsiteX3-61" fmla="*/ 31898 w 3742661"/>
              <a:gd name="connsiteY3-62" fmla="*/ 2945218 h 4492350"/>
              <a:gd name="connsiteX4-63" fmla="*/ 1127052 w 3742661"/>
              <a:gd name="connsiteY4-64" fmla="*/ 3242930 h 4492350"/>
              <a:gd name="connsiteX5-65" fmla="*/ 393405 w 3742661"/>
              <a:gd name="connsiteY5-66" fmla="*/ 2456121 h 4492350"/>
              <a:gd name="connsiteX6-67" fmla="*/ 1775638 w 3742661"/>
              <a:gd name="connsiteY6-68" fmla="*/ 3519376 h 4492350"/>
              <a:gd name="connsiteX7-69" fmla="*/ 1679945 w 3742661"/>
              <a:gd name="connsiteY7-70" fmla="*/ 2392325 h 4492350"/>
              <a:gd name="connsiteX8-71" fmla="*/ 0 w 3742661"/>
              <a:gd name="connsiteY8-72" fmla="*/ 754911 h 4492350"/>
              <a:gd name="connsiteX9-73" fmla="*/ 988828 w 3742661"/>
              <a:gd name="connsiteY9-74" fmla="*/ 1924493 h 4492350"/>
              <a:gd name="connsiteX10-75" fmla="*/ 1137684 w 3742661"/>
              <a:gd name="connsiteY10-76" fmla="*/ 861237 h 4492350"/>
              <a:gd name="connsiteX11-77" fmla="*/ 1222745 w 3742661"/>
              <a:gd name="connsiteY11-78" fmla="*/ 2062716 h 4492350"/>
              <a:gd name="connsiteX12-79" fmla="*/ 1690577 w 3742661"/>
              <a:gd name="connsiteY12-80" fmla="*/ 2190307 h 4492350"/>
              <a:gd name="connsiteX13-81" fmla="*/ 1956391 w 3742661"/>
              <a:gd name="connsiteY13-82" fmla="*/ 0 h 4492350"/>
              <a:gd name="connsiteX14-83" fmla="*/ 2083982 w 3742661"/>
              <a:gd name="connsiteY14-84" fmla="*/ 978195 h 4492350"/>
              <a:gd name="connsiteX15-85" fmla="*/ 1881963 w 3742661"/>
              <a:gd name="connsiteY15-86" fmla="*/ 2232837 h 4492350"/>
              <a:gd name="connsiteX16-87" fmla="*/ 2041452 w 3742661"/>
              <a:gd name="connsiteY16-88" fmla="*/ 3030279 h 4492350"/>
              <a:gd name="connsiteX17-89" fmla="*/ 2647507 w 3742661"/>
              <a:gd name="connsiteY17-90" fmla="*/ 2519916 h 4492350"/>
              <a:gd name="connsiteX18-91" fmla="*/ 2849526 w 3742661"/>
              <a:gd name="connsiteY18-92" fmla="*/ 1307804 h 4492350"/>
              <a:gd name="connsiteX19-93" fmla="*/ 2838893 w 3742661"/>
              <a:gd name="connsiteY19-94" fmla="*/ 2371060 h 4492350"/>
              <a:gd name="connsiteX20-95" fmla="*/ 3742661 w 3742661"/>
              <a:gd name="connsiteY20-96" fmla="*/ 1148316 h 4492350"/>
              <a:gd name="connsiteX21-97" fmla="*/ 2222205 w 3742661"/>
              <a:gd name="connsiteY21-98" fmla="*/ 3370521 h 4492350"/>
              <a:gd name="connsiteX22-99" fmla="*/ 2169042 w 3742661"/>
              <a:gd name="connsiteY22-100" fmla="*/ 3817088 h 4492350"/>
              <a:gd name="connsiteX23-101" fmla="*/ 3317358 w 3742661"/>
              <a:gd name="connsiteY23-102" fmla="*/ 3094074 h 4492350"/>
              <a:gd name="connsiteX24-103" fmla="*/ 2190307 w 3742661"/>
              <a:gd name="connsiteY24-104" fmla="*/ 4051004 h 4492350"/>
              <a:gd name="connsiteX25-105" fmla="*/ 2232838 w 3742661"/>
              <a:gd name="connsiteY25-106" fmla="*/ 4476307 h 4492350"/>
              <a:gd name="connsiteX26-107" fmla="*/ 2218194 w 3742661"/>
              <a:gd name="connsiteY26-108" fmla="*/ 4491415 h 4492350"/>
              <a:gd name="connsiteX27" fmla="*/ 1743740 w 3742661"/>
              <a:gd name="connsiteY27" fmla="*/ 4492350 h 4492350"/>
              <a:gd name="connsiteX0-109" fmla="*/ 1743740 w 3742661"/>
              <a:gd name="connsiteY0-110" fmla="*/ 4492350 h 4492350"/>
              <a:gd name="connsiteX1-111" fmla="*/ 1796903 w 3742661"/>
              <a:gd name="connsiteY1-112" fmla="*/ 3785190 h 4492350"/>
              <a:gd name="connsiteX2-113" fmla="*/ 1307805 w 3742661"/>
              <a:gd name="connsiteY2-114" fmla="*/ 3381153 h 4492350"/>
              <a:gd name="connsiteX3-115" fmla="*/ 31898 w 3742661"/>
              <a:gd name="connsiteY3-116" fmla="*/ 2945218 h 4492350"/>
              <a:gd name="connsiteX4-117" fmla="*/ 1127052 w 3742661"/>
              <a:gd name="connsiteY4-118" fmla="*/ 3242930 h 4492350"/>
              <a:gd name="connsiteX5-119" fmla="*/ 393405 w 3742661"/>
              <a:gd name="connsiteY5-120" fmla="*/ 2456121 h 4492350"/>
              <a:gd name="connsiteX6-121" fmla="*/ 1775638 w 3742661"/>
              <a:gd name="connsiteY6-122" fmla="*/ 3519376 h 4492350"/>
              <a:gd name="connsiteX7-123" fmla="*/ 1679945 w 3742661"/>
              <a:gd name="connsiteY7-124" fmla="*/ 2392325 h 4492350"/>
              <a:gd name="connsiteX8-125" fmla="*/ 0 w 3742661"/>
              <a:gd name="connsiteY8-126" fmla="*/ 754911 h 4492350"/>
              <a:gd name="connsiteX9-127" fmla="*/ 988828 w 3742661"/>
              <a:gd name="connsiteY9-128" fmla="*/ 1924493 h 4492350"/>
              <a:gd name="connsiteX10-129" fmla="*/ 1137684 w 3742661"/>
              <a:gd name="connsiteY10-130" fmla="*/ 861237 h 4492350"/>
              <a:gd name="connsiteX11-131" fmla="*/ 1222745 w 3742661"/>
              <a:gd name="connsiteY11-132" fmla="*/ 2062716 h 4492350"/>
              <a:gd name="connsiteX12-133" fmla="*/ 1690577 w 3742661"/>
              <a:gd name="connsiteY12-134" fmla="*/ 2190307 h 4492350"/>
              <a:gd name="connsiteX13-135" fmla="*/ 1956391 w 3742661"/>
              <a:gd name="connsiteY13-136" fmla="*/ 0 h 4492350"/>
              <a:gd name="connsiteX14-137" fmla="*/ 2083982 w 3742661"/>
              <a:gd name="connsiteY14-138" fmla="*/ 978195 h 4492350"/>
              <a:gd name="connsiteX15-139" fmla="*/ 1881963 w 3742661"/>
              <a:gd name="connsiteY15-140" fmla="*/ 2232837 h 4492350"/>
              <a:gd name="connsiteX16-141" fmla="*/ 2041452 w 3742661"/>
              <a:gd name="connsiteY16-142" fmla="*/ 3030279 h 4492350"/>
              <a:gd name="connsiteX17-143" fmla="*/ 2647507 w 3742661"/>
              <a:gd name="connsiteY17-144" fmla="*/ 2519916 h 4492350"/>
              <a:gd name="connsiteX18-145" fmla="*/ 2849526 w 3742661"/>
              <a:gd name="connsiteY18-146" fmla="*/ 1307804 h 4492350"/>
              <a:gd name="connsiteX19-147" fmla="*/ 2838893 w 3742661"/>
              <a:gd name="connsiteY19-148" fmla="*/ 2371060 h 4492350"/>
              <a:gd name="connsiteX20-149" fmla="*/ 3742661 w 3742661"/>
              <a:gd name="connsiteY20-150" fmla="*/ 1148316 h 4492350"/>
              <a:gd name="connsiteX21-151" fmla="*/ 2222205 w 3742661"/>
              <a:gd name="connsiteY21-152" fmla="*/ 3370521 h 4492350"/>
              <a:gd name="connsiteX22-153" fmla="*/ 2169042 w 3742661"/>
              <a:gd name="connsiteY22-154" fmla="*/ 3817088 h 4492350"/>
              <a:gd name="connsiteX23-155" fmla="*/ 3317358 w 3742661"/>
              <a:gd name="connsiteY23-156" fmla="*/ 3094074 h 4492350"/>
              <a:gd name="connsiteX24-157" fmla="*/ 2190307 w 3742661"/>
              <a:gd name="connsiteY24-158" fmla="*/ 4051004 h 4492350"/>
              <a:gd name="connsiteX25-159" fmla="*/ 2232838 w 3742661"/>
              <a:gd name="connsiteY25-160" fmla="*/ 4476307 h 4492350"/>
              <a:gd name="connsiteX26-161" fmla="*/ 2218194 w 3742661"/>
              <a:gd name="connsiteY26-162" fmla="*/ 4491415 h 4492350"/>
              <a:gd name="connsiteX27-163" fmla="*/ 1743740 w 3742661"/>
              <a:gd name="connsiteY27-164" fmla="*/ 4492350 h 4492350"/>
              <a:gd name="connsiteX0-165" fmla="*/ 1743740 w 3742661"/>
              <a:gd name="connsiteY0-166" fmla="*/ 4492350 h 4492350"/>
              <a:gd name="connsiteX1-167" fmla="*/ 1796903 w 3742661"/>
              <a:gd name="connsiteY1-168" fmla="*/ 3785190 h 4492350"/>
              <a:gd name="connsiteX2-169" fmla="*/ 1307805 w 3742661"/>
              <a:gd name="connsiteY2-170" fmla="*/ 3381153 h 4492350"/>
              <a:gd name="connsiteX3-171" fmla="*/ 31898 w 3742661"/>
              <a:gd name="connsiteY3-172" fmla="*/ 2945218 h 4492350"/>
              <a:gd name="connsiteX4-173" fmla="*/ 1127052 w 3742661"/>
              <a:gd name="connsiteY4-174" fmla="*/ 3242930 h 4492350"/>
              <a:gd name="connsiteX5-175" fmla="*/ 393405 w 3742661"/>
              <a:gd name="connsiteY5-176" fmla="*/ 2456121 h 4492350"/>
              <a:gd name="connsiteX6-177" fmla="*/ 1775638 w 3742661"/>
              <a:gd name="connsiteY6-178" fmla="*/ 3519376 h 4492350"/>
              <a:gd name="connsiteX7-179" fmla="*/ 1679945 w 3742661"/>
              <a:gd name="connsiteY7-180" fmla="*/ 2392325 h 4492350"/>
              <a:gd name="connsiteX8-181" fmla="*/ 0 w 3742661"/>
              <a:gd name="connsiteY8-182" fmla="*/ 754911 h 4492350"/>
              <a:gd name="connsiteX9-183" fmla="*/ 988828 w 3742661"/>
              <a:gd name="connsiteY9-184" fmla="*/ 1924493 h 4492350"/>
              <a:gd name="connsiteX10-185" fmla="*/ 1137684 w 3742661"/>
              <a:gd name="connsiteY10-186" fmla="*/ 861237 h 4492350"/>
              <a:gd name="connsiteX11-187" fmla="*/ 1222745 w 3742661"/>
              <a:gd name="connsiteY11-188" fmla="*/ 2062716 h 4492350"/>
              <a:gd name="connsiteX12-189" fmla="*/ 1690577 w 3742661"/>
              <a:gd name="connsiteY12-190" fmla="*/ 2190307 h 4492350"/>
              <a:gd name="connsiteX13-191" fmla="*/ 1956391 w 3742661"/>
              <a:gd name="connsiteY13-192" fmla="*/ 0 h 4492350"/>
              <a:gd name="connsiteX14-193" fmla="*/ 2083982 w 3742661"/>
              <a:gd name="connsiteY14-194" fmla="*/ 978195 h 4492350"/>
              <a:gd name="connsiteX15-195" fmla="*/ 1881963 w 3742661"/>
              <a:gd name="connsiteY15-196" fmla="*/ 2232837 h 4492350"/>
              <a:gd name="connsiteX16-197" fmla="*/ 2041452 w 3742661"/>
              <a:gd name="connsiteY16-198" fmla="*/ 3030279 h 4492350"/>
              <a:gd name="connsiteX17-199" fmla="*/ 2647507 w 3742661"/>
              <a:gd name="connsiteY17-200" fmla="*/ 2519916 h 4492350"/>
              <a:gd name="connsiteX18-201" fmla="*/ 2849526 w 3742661"/>
              <a:gd name="connsiteY18-202" fmla="*/ 1307804 h 4492350"/>
              <a:gd name="connsiteX19-203" fmla="*/ 2838893 w 3742661"/>
              <a:gd name="connsiteY19-204" fmla="*/ 2371060 h 4492350"/>
              <a:gd name="connsiteX20-205" fmla="*/ 3742661 w 3742661"/>
              <a:gd name="connsiteY20-206" fmla="*/ 1148316 h 4492350"/>
              <a:gd name="connsiteX21-207" fmla="*/ 2222205 w 3742661"/>
              <a:gd name="connsiteY21-208" fmla="*/ 3370521 h 4492350"/>
              <a:gd name="connsiteX22-209" fmla="*/ 2169042 w 3742661"/>
              <a:gd name="connsiteY22-210" fmla="*/ 3817088 h 4492350"/>
              <a:gd name="connsiteX23-211" fmla="*/ 3317358 w 3742661"/>
              <a:gd name="connsiteY23-212" fmla="*/ 3094074 h 4492350"/>
              <a:gd name="connsiteX24-213" fmla="*/ 2190307 w 3742661"/>
              <a:gd name="connsiteY24-214" fmla="*/ 4051004 h 4492350"/>
              <a:gd name="connsiteX25-215" fmla="*/ 2232838 w 3742661"/>
              <a:gd name="connsiteY25-216" fmla="*/ 4476307 h 4492350"/>
              <a:gd name="connsiteX26-217" fmla="*/ 2218194 w 3742661"/>
              <a:gd name="connsiteY26-218" fmla="*/ 4491415 h 4492350"/>
              <a:gd name="connsiteX27-219" fmla="*/ 1743740 w 3742661"/>
              <a:gd name="connsiteY27-220" fmla="*/ 4492350 h 4492350"/>
              <a:gd name="connsiteX0-221" fmla="*/ 1743740 w 3742661"/>
              <a:gd name="connsiteY0-222" fmla="*/ 4492350 h 4492350"/>
              <a:gd name="connsiteX1-223" fmla="*/ 1796903 w 3742661"/>
              <a:gd name="connsiteY1-224" fmla="*/ 3785190 h 4492350"/>
              <a:gd name="connsiteX2-225" fmla="*/ 1307805 w 3742661"/>
              <a:gd name="connsiteY2-226" fmla="*/ 3381153 h 4492350"/>
              <a:gd name="connsiteX3-227" fmla="*/ 31898 w 3742661"/>
              <a:gd name="connsiteY3-228" fmla="*/ 2945218 h 4492350"/>
              <a:gd name="connsiteX4-229" fmla="*/ 1127052 w 3742661"/>
              <a:gd name="connsiteY4-230" fmla="*/ 3242930 h 4492350"/>
              <a:gd name="connsiteX5-231" fmla="*/ 393405 w 3742661"/>
              <a:gd name="connsiteY5-232" fmla="*/ 2456121 h 4492350"/>
              <a:gd name="connsiteX6-233" fmla="*/ 1775638 w 3742661"/>
              <a:gd name="connsiteY6-234" fmla="*/ 3519376 h 4492350"/>
              <a:gd name="connsiteX7-235" fmla="*/ 1679945 w 3742661"/>
              <a:gd name="connsiteY7-236" fmla="*/ 2392325 h 4492350"/>
              <a:gd name="connsiteX8-237" fmla="*/ 0 w 3742661"/>
              <a:gd name="connsiteY8-238" fmla="*/ 754911 h 4492350"/>
              <a:gd name="connsiteX9-239" fmla="*/ 988828 w 3742661"/>
              <a:gd name="connsiteY9-240" fmla="*/ 1924493 h 4492350"/>
              <a:gd name="connsiteX10-241" fmla="*/ 1137684 w 3742661"/>
              <a:gd name="connsiteY10-242" fmla="*/ 861237 h 4492350"/>
              <a:gd name="connsiteX11-243" fmla="*/ 1222745 w 3742661"/>
              <a:gd name="connsiteY11-244" fmla="*/ 2062716 h 4492350"/>
              <a:gd name="connsiteX12-245" fmla="*/ 1690577 w 3742661"/>
              <a:gd name="connsiteY12-246" fmla="*/ 2190307 h 4492350"/>
              <a:gd name="connsiteX13-247" fmla="*/ 1956391 w 3742661"/>
              <a:gd name="connsiteY13-248" fmla="*/ 0 h 4492350"/>
              <a:gd name="connsiteX14-249" fmla="*/ 2083982 w 3742661"/>
              <a:gd name="connsiteY14-250" fmla="*/ 978195 h 4492350"/>
              <a:gd name="connsiteX15-251" fmla="*/ 1881963 w 3742661"/>
              <a:gd name="connsiteY15-252" fmla="*/ 2232837 h 4492350"/>
              <a:gd name="connsiteX16-253" fmla="*/ 2041452 w 3742661"/>
              <a:gd name="connsiteY16-254" fmla="*/ 3030279 h 4492350"/>
              <a:gd name="connsiteX17-255" fmla="*/ 2647507 w 3742661"/>
              <a:gd name="connsiteY17-256" fmla="*/ 2519916 h 4492350"/>
              <a:gd name="connsiteX18-257" fmla="*/ 2849526 w 3742661"/>
              <a:gd name="connsiteY18-258" fmla="*/ 1307804 h 4492350"/>
              <a:gd name="connsiteX19-259" fmla="*/ 2838893 w 3742661"/>
              <a:gd name="connsiteY19-260" fmla="*/ 2371060 h 4492350"/>
              <a:gd name="connsiteX20-261" fmla="*/ 3742661 w 3742661"/>
              <a:gd name="connsiteY20-262" fmla="*/ 1148316 h 4492350"/>
              <a:gd name="connsiteX21-263" fmla="*/ 2222205 w 3742661"/>
              <a:gd name="connsiteY21-264" fmla="*/ 3370521 h 4492350"/>
              <a:gd name="connsiteX22-265" fmla="*/ 2169042 w 3742661"/>
              <a:gd name="connsiteY22-266" fmla="*/ 3817088 h 4492350"/>
              <a:gd name="connsiteX23-267" fmla="*/ 3317358 w 3742661"/>
              <a:gd name="connsiteY23-268" fmla="*/ 3094074 h 4492350"/>
              <a:gd name="connsiteX24-269" fmla="*/ 2190307 w 3742661"/>
              <a:gd name="connsiteY24-270" fmla="*/ 4051004 h 4492350"/>
              <a:gd name="connsiteX25-271" fmla="*/ 2232838 w 3742661"/>
              <a:gd name="connsiteY25-272" fmla="*/ 4476307 h 4492350"/>
              <a:gd name="connsiteX26-273" fmla="*/ 2218194 w 3742661"/>
              <a:gd name="connsiteY26-274" fmla="*/ 4491415 h 4492350"/>
              <a:gd name="connsiteX27-275" fmla="*/ 1743740 w 3742661"/>
              <a:gd name="connsiteY27-276" fmla="*/ 4492350 h 4492350"/>
              <a:gd name="connsiteX0-277" fmla="*/ 1743740 w 3742661"/>
              <a:gd name="connsiteY0-278" fmla="*/ 4492350 h 4492350"/>
              <a:gd name="connsiteX1-279" fmla="*/ 1796903 w 3742661"/>
              <a:gd name="connsiteY1-280" fmla="*/ 3785190 h 4492350"/>
              <a:gd name="connsiteX2-281" fmla="*/ 1307805 w 3742661"/>
              <a:gd name="connsiteY2-282" fmla="*/ 3381153 h 4492350"/>
              <a:gd name="connsiteX3-283" fmla="*/ 31898 w 3742661"/>
              <a:gd name="connsiteY3-284" fmla="*/ 2945218 h 4492350"/>
              <a:gd name="connsiteX4-285" fmla="*/ 1127052 w 3742661"/>
              <a:gd name="connsiteY4-286" fmla="*/ 3242930 h 4492350"/>
              <a:gd name="connsiteX5-287" fmla="*/ 393405 w 3742661"/>
              <a:gd name="connsiteY5-288" fmla="*/ 2456121 h 4492350"/>
              <a:gd name="connsiteX6-289" fmla="*/ 1775638 w 3742661"/>
              <a:gd name="connsiteY6-290" fmla="*/ 3519376 h 4492350"/>
              <a:gd name="connsiteX7-291" fmla="*/ 1679945 w 3742661"/>
              <a:gd name="connsiteY7-292" fmla="*/ 2392325 h 4492350"/>
              <a:gd name="connsiteX8-293" fmla="*/ 0 w 3742661"/>
              <a:gd name="connsiteY8-294" fmla="*/ 754911 h 4492350"/>
              <a:gd name="connsiteX9-295" fmla="*/ 988828 w 3742661"/>
              <a:gd name="connsiteY9-296" fmla="*/ 1924493 h 4492350"/>
              <a:gd name="connsiteX10-297" fmla="*/ 1137684 w 3742661"/>
              <a:gd name="connsiteY10-298" fmla="*/ 861237 h 4492350"/>
              <a:gd name="connsiteX11-299" fmla="*/ 1222745 w 3742661"/>
              <a:gd name="connsiteY11-300" fmla="*/ 2062716 h 4492350"/>
              <a:gd name="connsiteX12-301" fmla="*/ 1690577 w 3742661"/>
              <a:gd name="connsiteY12-302" fmla="*/ 2190307 h 4492350"/>
              <a:gd name="connsiteX13-303" fmla="*/ 1956391 w 3742661"/>
              <a:gd name="connsiteY13-304" fmla="*/ 0 h 4492350"/>
              <a:gd name="connsiteX14-305" fmla="*/ 2083982 w 3742661"/>
              <a:gd name="connsiteY14-306" fmla="*/ 978195 h 4492350"/>
              <a:gd name="connsiteX15-307" fmla="*/ 1881963 w 3742661"/>
              <a:gd name="connsiteY15-308" fmla="*/ 2232837 h 4492350"/>
              <a:gd name="connsiteX16-309" fmla="*/ 2041452 w 3742661"/>
              <a:gd name="connsiteY16-310" fmla="*/ 3030279 h 4492350"/>
              <a:gd name="connsiteX17-311" fmla="*/ 2647507 w 3742661"/>
              <a:gd name="connsiteY17-312" fmla="*/ 2519916 h 4492350"/>
              <a:gd name="connsiteX18-313" fmla="*/ 2849526 w 3742661"/>
              <a:gd name="connsiteY18-314" fmla="*/ 1307804 h 4492350"/>
              <a:gd name="connsiteX19-315" fmla="*/ 2838893 w 3742661"/>
              <a:gd name="connsiteY19-316" fmla="*/ 2371060 h 4492350"/>
              <a:gd name="connsiteX20-317" fmla="*/ 3742661 w 3742661"/>
              <a:gd name="connsiteY20-318" fmla="*/ 1148316 h 4492350"/>
              <a:gd name="connsiteX21-319" fmla="*/ 2222205 w 3742661"/>
              <a:gd name="connsiteY21-320" fmla="*/ 3370521 h 4492350"/>
              <a:gd name="connsiteX22-321" fmla="*/ 2169042 w 3742661"/>
              <a:gd name="connsiteY22-322" fmla="*/ 3817088 h 4492350"/>
              <a:gd name="connsiteX23-323" fmla="*/ 3317358 w 3742661"/>
              <a:gd name="connsiteY23-324" fmla="*/ 3094074 h 4492350"/>
              <a:gd name="connsiteX24-325" fmla="*/ 2194317 w 3742661"/>
              <a:gd name="connsiteY24-326" fmla="*/ 4030951 h 4492350"/>
              <a:gd name="connsiteX25-327" fmla="*/ 2232838 w 3742661"/>
              <a:gd name="connsiteY25-328" fmla="*/ 4476307 h 4492350"/>
              <a:gd name="connsiteX26-329" fmla="*/ 2218194 w 3742661"/>
              <a:gd name="connsiteY26-330" fmla="*/ 4491415 h 4492350"/>
              <a:gd name="connsiteX27-331" fmla="*/ 1743740 w 3742661"/>
              <a:gd name="connsiteY27-332" fmla="*/ 4492350 h 4492350"/>
              <a:gd name="connsiteX0-333" fmla="*/ 1743740 w 3742661"/>
              <a:gd name="connsiteY0-334" fmla="*/ 4492350 h 4492350"/>
              <a:gd name="connsiteX1-335" fmla="*/ 1796903 w 3742661"/>
              <a:gd name="connsiteY1-336" fmla="*/ 3785190 h 4492350"/>
              <a:gd name="connsiteX2-337" fmla="*/ 1307805 w 3742661"/>
              <a:gd name="connsiteY2-338" fmla="*/ 3381153 h 4492350"/>
              <a:gd name="connsiteX3-339" fmla="*/ 31898 w 3742661"/>
              <a:gd name="connsiteY3-340" fmla="*/ 2945218 h 4492350"/>
              <a:gd name="connsiteX4-341" fmla="*/ 1127052 w 3742661"/>
              <a:gd name="connsiteY4-342" fmla="*/ 3242930 h 4492350"/>
              <a:gd name="connsiteX5-343" fmla="*/ 393405 w 3742661"/>
              <a:gd name="connsiteY5-344" fmla="*/ 2456121 h 4492350"/>
              <a:gd name="connsiteX6-345" fmla="*/ 1775638 w 3742661"/>
              <a:gd name="connsiteY6-346" fmla="*/ 3519376 h 4492350"/>
              <a:gd name="connsiteX7-347" fmla="*/ 1679945 w 3742661"/>
              <a:gd name="connsiteY7-348" fmla="*/ 2392325 h 4492350"/>
              <a:gd name="connsiteX8-349" fmla="*/ 0 w 3742661"/>
              <a:gd name="connsiteY8-350" fmla="*/ 754911 h 4492350"/>
              <a:gd name="connsiteX9-351" fmla="*/ 988828 w 3742661"/>
              <a:gd name="connsiteY9-352" fmla="*/ 1924493 h 4492350"/>
              <a:gd name="connsiteX10-353" fmla="*/ 1137684 w 3742661"/>
              <a:gd name="connsiteY10-354" fmla="*/ 861237 h 4492350"/>
              <a:gd name="connsiteX11-355" fmla="*/ 1222745 w 3742661"/>
              <a:gd name="connsiteY11-356" fmla="*/ 2062716 h 4492350"/>
              <a:gd name="connsiteX12-357" fmla="*/ 1690577 w 3742661"/>
              <a:gd name="connsiteY12-358" fmla="*/ 2190307 h 4492350"/>
              <a:gd name="connsiteX13-359" fmla="*/ 1956391 w 3742661"/>
              <a:gd name="connsiteY13-360" fmla="*/ 0 h 4492350"/>
              <a:gd name="connsiteX14-361" fmla="*/ 2083982 w 3742661"/>
              <a:gd name="connsiteY14-362" fmla="*/ 978195 h 4492350"/>
              <a:gd name="connsiteX15-363" fmla="*/ 1881963 w 3742661"/>
              <a:gd name="connsiteY15-364" fmla="*/ 2232837 h 4492350"/>
              <a:gd name="connsiteX16-365" fmla="*/ 2041452 w 3742661"/>
              <a:gd name="connsiteY16-366" fmla="*/ 3030279 h 4492350"/>
              <a:gd name="connsiteX17-367" fmla="*/ 2647507 w 3742661"/>
              <a:gd name="connsiteY17-368" fmla="*/ 2519916 h 4492350"/>
              <a:gd name="connsiteX18-369" fmla="*/ 2849526 w 3742661"/>
              <a:gd name="connsiteY18-370" fmla="*/ 1307804 h 4492350"/>
              <a:gd name="connsiteX19-371" fmla="*/ 2838893 w 3742661"/>
              <a:gd name="connsiteY19-372" fmla="*/ 2371060 h 4492350"/>
              <a:gd name="connsiteX20-373" fmla="*/ 3742661 w 3742661"/>
              <a:gd name="connsiteY20-374" fmla="*/ 1148316 h 4492350"/>
              <a:gd name="connsiteX21-375" fmla="*/ 2222205 w 3742661"/>
              <a:gd name="connsiteY21-376" fmla="*/ 3370521 h 4492350"/>
              <a:gd name="connsiteX22-377" fmla="*/ 2169042 w 3742661"/>
              <a:gd name="connsiteY22-378" fmla="*/ 3817088 h 4492350"/>
              <a:gd name="connsiteX23-379" fmla="*/ 3317358 w 3742661"/>
              <a:gd name="connsiteY23-380" fmla="*/ 3094074 h 4492350"/>
              <a:gd name="connsiteX24-381" fmla="*/ 2194317 w 3742661"/>
              <a:gd name="connsiteY24-382" fmla="*/ 4030951 h 4492350"/>
              <a:gd name="connsiteX25-383" fmla="*/ 2232838 w 3742661"/>
              <a:gd name="connsiteY25-384" fmla="*/ 4476307 h 4492350"/>
              <a:gd name="connsiteX26-385" fmla="*/ 2218194 w 3742661"/>
              <a:gd name="connsiteY26-386" fmla="*/ 4491415 h 4492350"/>
              <a:gd name="connsiteX27-387" fmla="*/ 1743740 w 3742661"/>
              <a:gd name="connsiteY27-388" fmla="*/ 4492350 h 4492350"/>
              <a:gd name="connsiteX0-389" fmla="*/ 1743740 w 3742661"/>
              <a:gd name="connsiteY0-390" fmla="*/ 4492350 h 4492350"/>
              <a:gd name="connsiteX1-391" fmla="*/ 1796903 w 3742661"/>
              <a:gd name="connsiteY1-392" fmla="*/ 3785190 h 4492350"/>
              <a:gd name="connsiteX2-393" fmla="*/ 1307805 w 3742661"/>
              <a:gd name="connsiteY2-394" fmla="*/ 3381153 h 4492350"/>
              <a:gd name="connsiteX3-395" fmla="*/ 31898 w 3742661"/>
              <a:gd name="connsiteY3-396" fmla="*/ 2945218 h 4492350"/>
              <a:gd name="connsiteX4-397" fmla="*/ 1127052 w 3742661"/>
              <a:gd name="connsiteY4-398" fmla="*/ 3242930 h 4492350"/>
              <a:gd name="connsiteX5-399" fmla="*/ 393405 w 3742661"/>
              <a:gd name="connsiteY5-400" fmla="*/ 2456121 h 4492350"/>
              <a:gd name="connsiteX6-401" fmla="*/ 1775638 w 3742661"/>
              <a:gd name="connsiteY6-402" fmla="*/ 3519376 h 4492350"/>
              <a:gd name="connsiteX7-403" fmla="*/ 1679945 w 3742661"/>
              <a:gd name="connsiteY7-404" fmla="*/ 2392325 h 4492350"/>
              <a:gd name="connsiteX8-405" fmla="*/ 0 w 3742661"/>
              <a:gd name="connsiteY8-406" fmla="*/ 754911 h 4492350"/>
              <a:gd name="connsiteX9-407" fmla="*/ 988828 w 3742661"/>
              <a:gd name="connsiteY9-408" fmla="*/ 1924493 h 4492350"/>
              <a:gd name="connsiteX10-409" fmla="*/ 1137684 w 3742661"/>
              <a:gd name="connsiteY10-410" fmla="*/ 861237 h 4492350"/>
              <a:gd name="connsiteX11-411" fmla="*/ 1222745 w 3742661"/>
              <a:gd name="connsiteY11-412" fmla="*/ 2062716 h 4492350"/>
              <a:gd name="connsiteX12-413" fmla="*/ 1690577 w 3742661"/>
              <a:gd name="connsiteY12-414" fmla="*/ 2190307 h 4492350"/>
              <a:gd name="connsiteX13-415" fmla="*/ 1956391 w 3742661"/>
              <a:gd name="connsiteY13-416" fmla="*/ 0 h 4492350"/>
              <a:gd name="connsiteX14-417" fmla="*/ 2083982 w 3742661"/>
              <a:gd name="connsiteY14-418" fmla="*/ 978195 h 4492350"/>
              <a:gd name="connsiteX15-419" fmla="*/ 1881963 w 3742661"/>
              <a:gd name="connsiteY15-420" fmla="*/ 2232837 h 4492350"/>
              <a:gd name="connsiteX16-421" fmla="*/ 2041452 w 3742661"/>
              <a:gd name="connsiteY16-422" fmla="*/ 3030279 h 4492350"/>
              <a:gd name="connsiteX17-423" fmla="*/ 2647507 w 3742661"/>
              <a:gd name="connsiteY17-424" fmla="*/ 2519916 h 4492350"/>
              <a:gd name="connsiteX18-425" fmla="*/ 2849526 w 3742661"/>
              <a:gd name="connsiteY18-426" fmla="*/ 1307804 h 4492350"/>
              <a:gd name="connsiteX19-427" fmla="*/ 2838893 w 3742661"/>
              <a:gd name="connsiteY19-428" fmla="*/ 2371060 h 4492350"/>
              <a:gd name="connsiteX20-429" fmla="*/ 3742661 w 3742661"/>
              <a:gd name="connsiteY20-430" fmla="*/ 1148316 h 4492350"/>
              <a:gd name="connsiteX21-431" fmla="*/ 2222205 w 3742661"/>
              <a:gd name="connsiteY21-432" fmla="*/ 3370521 h 4492350"/>
              <a:gd name="connsiteX22-433" fmla="*/ 2169042 w 3742661"/>
              <a:gd name="connsiteY22-434" fmla="*/ 3817088 h 4492350"/>
              <a:gd name="connsiteX23-435" fmla="*/ 3317358 w 3742661"/>
              <a:gd name="connsiteY23-436" fmla="*/ 3094074 h 4492350"/>
              <a:gd name="connsiteX24-437" fmla="*/ 2194317 w 3742661"/>
              <a:gd name="connsiteY24-438" fmla="*/ 4030951 h 4492350"/>
              <a:gd name="connsiteX25-439" fmla="*/ 2232838 w 3742661"/>
              <a:gd name="connsiteY25-440" fmla="*/ 4476307 h 4492350"/>
              <a:gd name="connsiteX26-441" fmla="*/ 2218194 w 3742661"/>
              <a:gd name="connsiteY26-442" fmla="*/ 4491415 h 4492350"/>
              <a:gd name="connsiteX27-443" fmla="*/ 1743740 w 3742661"/>
              <a:gd name="connsiteY27-444" fmla="*/ 4492350 h 4492350"/>
              <a:gd name="connsiteX0-445" fmla="*/ 1743740 w 3742661"/>
              <a:gd name="connsiteY0-446" fmla="*/ 4492350 h 4492350"/>
              <a:gd name="connsiteX1-447" fmla="*/ 1796903 w 3742661"/>
              <a:gd name="connsiteY1-448" fmla="*/ 3785190 h 4492350"/>
              <a:gd name="connsiteX2-449" fmla="*/ 1307805 w 3742661"/>
              <a:gd name="connsiteY2-450" fmla="*/ 3381153 h 4492350"/>
              <a:gd name="connsiteX3-451" fmla="*/ 31898 w 3742661"/>
              <a:gd name="connsiteY3-452" fmla="*/ 2945218 h 4492350"/>
              <a:gd name="connsiteX4-453" fmla="*/ 1127052 w 3742661"/>
              <a:gd name="connsiteY4-454" fmla="*/ 3242930 h 4492350"/>
              <a:gd name="connsiteX5-455" fmla="*/ 393405 w 3742661"/>
              <a:gd name="connsiteY5-456" fmla="*/ 2456121 h 4492350"/>
              <a:gd name="connsiteX6-457" fmla="*/ 1775638 w 3742661"/>
              <a:gd name="connsiteY6-458" fmla="*/ 3519376 h 4492350"/>
              <a:gd name="connsiteX7-459" fmla="*/ 1679945 w 3742661"/>
              <a:gd name="connsiteY7-460" fmla="*/ 2392325 h 4492350"/>
              <a:gd name="connsiteX8-461" fmla="*/ 0 w 3742661"/>
              <a:gd name="connsiteY8-462" fmla="*/ 754911 h 4492350"/>
              <a:gd name="connsiteX9-463" fmla="*/ 988828 w 3742661"/>
              <a:gd name="connsiteY9-464" fmla="*/ 1924493 h 4492350"/>
              <a:gd name="connsiteX10-465" fmla="*/ 1137684 w 3742661"/>
              <a:gd name="connsiteY10-466" fmla="*/ 861237 h 4492350"/>
              <a:gd name="connsiteX11-467" fmla="*/ 1222745 w 3742661"/>
              <a:gd name="connsiteY11-468" fmla="*/ 2062716 h 4492350"/>
              <a:gd name="connsiteX12-469" fmla="*/ 1690577 w 3742661"/>
              <a:gd name="connsiteY12-470" fmla="*/ 2190307 h 4492350"/>
              <a:gd name="connsiteX13-471" fmla="*/ 1956391 w 3742661"/>
              <a:gd name="connsiteY13-472" fmla="*/ 0 h 4492350"/>
              <a:gd name="connsiteX14-473" fmla="*/ 2083982 w 3742661"/>
              <a:gd name="connsiteY14-474" fmla="*/ 978195 h 4492350"/>
              <a:gd name="connsiteX15-475" fmla="*/ 1881963 w 3742661"/>
              <a:gd name="connsiteY15-476" fmla="*/ 2232837 h 4492350"/>
              <a:gd name="connsiteX16-477" fmla="*/ 2041452 w 3742661"/>
              <a:gd name="connsiteY16-478" fmla="*/ 3030279 h 4492350"/>
              <a:gd name="connsiteX17-479" fmla="*/ 2647507 w 3742661"/>
              <a:gd name="connsiteY17-480" fmla="*/ 2519916 h 4492350"/>
              <a:gd name="connsiteX18-481" fmla="*/ 2849526 w 3742661"/>
              <a:gd name="connsiteY18-482" fmla="*/ 1307804 h 4492350"/>
              <a:gd name="connsiteX19-483" fmla="*/ 2838893 w 3742661"/>
              <a:gd name="connsiteY19-484" fmla="*/ 2371060 h 4492350"/>
              <a:gd name="connsiteX20-485" fmla="*/ 3742661 w 3742661"/>
              <a:gd name="connsiteY20-486" fmla="*/ 1148316 h 4492350"/>
              <a:gd name="connsiteX21-487" fmla="*/ 2222205 w 3742661"/>
              <a:gd name="connsiteY21-488" fmla="*/ 3370521 h 4492350"/>
              <a:gd name="connsiteX22-489" fmla="*/ 2169042 w 3742661"/>
              <a:gd name="connsiteY22-490" fmla="*/ 3817088 h 4492350"/>
              <a:gd name="connsiteX23-491" fmla="*/ 3317358 w 3742661"/>
              <a:gd name="connsiteY23-492" fmla="*/ 3094074 h 4492350"/>
              <a:gd name="connsiteX24-493" fmla="*/ 2194317 w 3742661"/>
              <a:gd name="connsiteY24-494" fmla="*/ 4030951 h 4492350"/>
              <a:gd name="connsiteX25-495" fmla="*/ 2232838 w 3742661"/>
              <a:gd name="connsiteY25-496" fmla="*/ 4476307 h 4492350"/>
              <a:gd name="connsiteX26-497" fmla="*/ 2218194 w 3742661"/>
              <a:gd name="connsiteY26-498" fmla="*/ 4491415 h 4492350"/>
              <a:gd name="connsiteX27-499" fmla="*/ 1743740 w 3742661"/>
              <a:gd name="connsiteY27-500" fmla="*/ 4492350 h 4492350"/>
              <a:gd name="connsiteX0-501" fmla="*/ 1743740 w 3742661"/>
              <a:gd name="connsiteY0-502" fmla="*/ 4492350 h 4492350"/>
              <a:gd name="connsiteX1-503" fmla="*/ 1796903 w 3742661"/>
              <a:gd name="connsiteY1-504" fmla="*/ 3785190 h 4492350"/>
              <a:gd name="connsiteX2-505" fmla="*/ 1307805 w 3742661"/>
              <a:gd name="connsiteY2-506" fmla="*/ 3381153 h 4492350"/>
              <a:gd name="connsiteX3-507" fmla="*/ 31898 w 3742661"/>
              <a:gd name="connsiteY3-508" fmla="*/ 2945218 h 4492350"/>
              <a:gd name="connsiteX4-509" fmla="*/ 1127052 w 3742661"/>
              <a:gd name="connsiteY4-510" fmla="*/ 3242930 h 4492350"/>
              <a:gd name="connsiteX5-511" fmla="*/ 393405 w 3742661"/>
              <a:gd name="connsiteY5-512" fmla="*/ 2456121 h 4492350"/>
              <a:gd name="connsiteX6-513" fmla="*/ 1775638 w 3742661"/>
              <a:gd name="connsiteY6-514" fmla="*/ 3519376 h 4492350"/>
              <a:gd name="connsiteX7-515" fmla="*/ 1679945 w 3742661"/>
              <a:gd name="connsiteY7-516" fmla="*/ 2392325 h 4492350"/>
              <a:gd name="connsiteX8-517" fmla="*/ 0 w 3742661"/>
              <a:gd name="connsiteY8-518" fmla="*/ 754911 h 4492350"/>
              <a:gd name="connsiteX9-519" fmla="*/ 988828 w 3742661"/>
              <a:gd name="connsiteY9-520" fmla="*/ 1924493 h 4492350"/>
              <a:gd name="connsiteX10-521" fmla="*/ 1137684 w 3742661"/>
              <a:gd name="connsiteY10-522" fmla="*/ 861237 h 4492350"/>
              <a:gd name="connsiteX11-523" fmla="*/ 1222745 w 3742661"/>
              <a:gd name="connsiteY11-524" fmla="*/ 2062716 h 4492350"/>
              <a:gd name="connsiteX12-525" fmla="*/ 1690577 w 3742661"/>
              <a:gd name="connsiteY12-526" fmla="*/ 2190307 h 4492350"/>
              <a:gd name="connsiteX13-527" fmla="*/ 1956391 w 3742661"/>
              <a:gd name="connsiteY13-528" fmla="*/ 0 h 4492350"/>
              <a:gd name="connsiteX14-529" fmla="*/ 2083982 w 3742661"/>
              <a:gd name="connsiteY14-530" fmla="*/ 978195 h 4492350"/>
              <a:gd name="connsiteX15-531" fmla="*/ 1881963 w 3742661"/>
              <a:gd name="connsiteY15-532" fmla="*/ 2232837 h 4492350"/>
              <a:gd name="connsiteX16-533" fmla="*/ 2041452 w 3742661"/>
              <a:gd name="connsiteY16-534" fmla="*/ 3030279 h 4492350"/>
              <a:gd name="connsiteX17-535" fmla="*/ 2647507 w 3742661"/>
              <a:gd name="connsiteY17-536" fmla="*/ 2519916 h 4492350"/>
              <a:gd name="connsiteX18-537" fmla="*/ 2849526 w 3742661"/>
              <a:gd name="connsiteY18-538" fmla="*/ 1307804 h 4492350"/>
              <a:gd name="connsiteX19-539" fmla="*/ 2838893 w 3742661"/>
              <a:gd name="connsiteY19-540" fmla="*/ 2371060 h 4492350"/>
              <a:gd name="connsiteX20-541" fmla="*/ 3742661 w 3742661"/>
              <a:gd name="connsiteY20-542" fmla="*/ 1148316 h 4492350"/>
              <a:gd name="connsiteX21-543" fmla="*/ 2222205 w 3742661"/>
              <a:gd name="connsiteY21-544" fmla="*/ 3370521 h 4492350"/>
              <a:gd name="connsiteX22-545" fmla="*/ 2169042 w 3742661"/>
              <a:gd name="connsiteY22-546" fmla="*/ 3817088 h 4492350"/>
              <a:gd name="connsiteX23-547" fmla="*/ 3317358 w 3742661"/>
              <a:gd name="connsiteY23-548" fmla="*/ 3094074 h 4492350"/>
              <a:gd name="connsiteX24-549" fmla="*/ 2194317 w 3742661"/>
              <a:gd name="connsiteY24-550" fmla="*/ 4030951 h 4492350"/>
              <a:gd name="connsiteX25-551" fmla="*/ 2232838 w 3742661"/>
              <a:gd name="connsiteY25-552" fmla="*/ 4476307 h 4492350"/>
              <a:gd name="connsiteX26-553" fmla="*/ 2218194 w 3742661"/>
              <a:gd name="connsiteY26-554" fmla="*/ 4491415 h 4492350"/>
              <a:gd name="connsiteX27-555" fmla="*/ 1743740 w 3742661"/>
              <a:gd name="connsiteY27-556" fmla="*/ 4492350 h 4492350"/>
              <a:gd name="connsiteX0-557" fmla="*/ 1743740 w 3742661"/>
              <a:gd name="connsiteY0-558" fmla="*/ 4492350 h 4492350"/>
              <a:gd name="connsiteX1-559" fmla="*/ 1796903 w 3742661"/>
              <a:gd name="connsiteY1-560" fmla="*/ 3785190 h 4492350"/>
              <a:gd name="connsiteX2-561" fmla="*/ 1307805 w 3742661"/>
              <a:gd name="connsiteY2-562" fmla="*/ 3381153 h 4492350"/>
              <a:gd name="connsiteX3-563" fmla="*/ 31898 w 3742661"/>
              <a:gd name="connsiteY3-564" fmla="*/ 2945218 h 4492350"/>
              <a:gd name="connsiteX4-565" fmla="*/ 1127052 w 3742661"/>
              <a:gd name="connsiteY4-566" fmla="*/ 3242930 h 4492350"/>
              <a:gd name="connsiteX5-567" fmla="*/ 393405 w 3742661"/>
              <a:gd name="connsiteY5-568" fmla="*/ 2456121 h 4492350"/>
              <a:gd name="connsiteX6-569" fmla="*/ 1775638 w 3742661"/>
              <a:gd name="connsiteY6-570" fmla="*/ 3519376 h 4492350"/>
              <a:gd name="connsiteX7-571" fmla="*/ 1679945 w 3742661"/>
              <a:gd name="connsiteY7-572" fmla="*/ 2392325 h 4492350"/>
              <a:gd name="connsiteX8-573" fmla="*/ 0 w 3742661"/>
              <a:gd name="connsiteY8-574" fmla="*/ 754911 h 4492350"/>
              <a:gd name="connsiteX9-575" fmla="*/ 988828 w 3742661"/>
              <a:gd name="connsiteY9-576" fmla="*/ 1924493 h 4492350"/>
              <a:gd name="connsiteX10-577" fmla="*/ 1137684 w 3742661"/>
              <a:gd name="connsiteY10-578" fmla="*/ 861237 h 4492350"/>
              <a:gd name="connsiteX11-579" fmla="*/ 1222745 w 3742661"/>
              <a:gd name="connsiteY11-580" fmla="*/ 2062716 h 4492350"/>
              <a:gd name="connsiteX12-581" fmla="*/ 1690577 w 3742661"/>
              <a:gd name="connsiteY12-582" fmla="*/ 2190307 h 4492350"/>
              <a:gd name="connsiteX13-583" fmla="*/ 1956391 w 3742661"/>
              <a:gd name="connsiteY13-584" fmla="*/ 0 h 4492350"/>
              <a:gd name="connsiteX14-585" fmla="*/ 2083982 w 3742661"/>
              <a:gd name="connsiteY14-586" fmla="*/ 978195 h 4492350"/>
              <a:gd name="connsiteX15-587" fmla="*/ 1881963 w 3742661"/>
              <a:gd name="connsiteY15-588" fmla="*/ 2232837 h 4492350"/>
              <a:gd name="connsiteX16-589" fmla="*/ 2041452 w 3742661"/>
              <a:gd name="connsiteY16-590" fmla="*/ 3030279 h 4492350"/>
              <a:gd name="connsiteX17-591" fmla="*/ 2647507 w 3742661"/>
              <a:gd name="connsiteY17-592" fmla="*/ 2519916 h 4492350"/>
              <a:gd name="connsiteX18-593" fmla="*/ 2849526 w 3742661"/>
              <a:gd name="connsiteY18-594" fmla="*/ 1307804 h 4492350"/>
              <a:gd name="connsiteX19-595" fmla="*/ 2838893 w 3742661"/>
              <a:gd name="connsiteY19-596" fmla="*/ 2371060 h 4492350"/>
              <a:gd name="connsiteX20-597" fmla="*/ 3742661 w 3742661"/>
              <a:gd name="connsiteY20-598" fmla="*/ 1148316 h 4492350"/>
              <a:gd name="connsiteX21-599" fmla="*/ 2222205 w 3742661"/>
              <a:gd name="connsiteY21-600" fmla="*/ 3370521 h 4492350"/>
              <a:gd name="connsiteX22-601" fmla="*/ 2169042 w 3742661"/>
              <a:gd name="connsiteY22-602" fmla="*/ 3817088 h 4492350"/>
              <a:gd name="connsiteX23-603" fmla="*/ 3317358 w 3742661"/>
              <a:gd name="connsiteY23-604" fmla="*/ 3094074 h 4492350"/>
              <a:gd name="connsiteX24-605" fmla="*/ 2194317 w 3742661"/>
              <a:gd name="connsiteY24-606" fmla="*/ 4030951 h 4492350"/>
              <a:gd name="connsiteX25-607" fmla="*/ 2232838 w 3742661"/>
              <a:gd name="connsiteY25-608" fmla="*/ 4476307 h 4492350"/>
              <a:gd name="connsiteX26-609" fmla="*/ 2218194 w 3742661"/>
              <a:gd name="connsiteY26-610" fmla="*/ 4491415 h 4492350"/>
              <a:gd name="connsiteX27-611" fmla="*/ 1743740 w 3742661"/>
              <a:gd name="connsiteY27-612" fmla="*/ 4492350 h 4492350"/>
              <a:gd name="connsiteX0-613" fmla="*/ 1743740 w 3742661"/>
              <a:gd name="connsiteY0-614" fmla="*/ 4492350 h 4492350"/>
              <a:gd name="connsiteX1-615" fmla="*/ 1796903 w 3742661"/>
              <a:gd name="connsiteY1-616" fmla="*/ 3785190 h 4492350"/>
              <a:gd name="connsiteX2-617" fmla="*/ 1307805 w 3742661"/>
              <a:gd name="connsiteY2-618" fmla="*/ 3381153 h 4492350"/>
              <a:gd name="connsiteX3-619" fmla="*/ 31898 w 3742661"/>
              <a:gd name="connsiteY3-620" fmla="*/ 2945218 h 4492350"/>
              <a:gd name="connsiteX4-621" fmla="*/ 1127052 w 3742661"/>
              <a:gd name="connsiteY4-622" fmla="*/ 3242930 h 4492350"/>
              <a:gd name="connsiteX5-623" fmla="*/ 393405 w 3742661"/>
              <a:gd name="connsiteY5-624" fmla="*/ 2456121 h 4492350"/>
              <a:gd name="connsiteX6-625" fmla="*/ 1775638 w 3742661"/>
              <a:gd name="connsiteY6-626" fmla="*/ 3519376 h 4492350"/>
              <a:gd name="connsiteX7-627" fmla="*/ 1679945 w 3742661"/>
              <a:gd name="connsiteY7-628" fmla="*/ 2392325 h 4492350"/>
              <a:gd name="connsiteX8-629" fmla="*/ 0 w 3742661"/>
              <a:gd name="connsiteY8-630" fmla="*/ 754911 h 4492350"/>
              <a:gd name="connsiteX9-631" fmla="*/ 988828 w 3742661"/>
              <a:gd name="connsiteY9-632" fmla="*/ 1924493 h 4492350"/>
              <a:gd name="connsiteX10-633" fmla="*/ 1137684 w 3742661"/>
              <a:gd name="connsiteY10-634" fmla="*/ 861237 h 4492350"/>
              <a:gd name="connsiteX11-635" fmla="*/ 1222745 w 3742661"/>
              <a:gd name="connsiteY11-636" fmla="*/ 2062716 h 4492350"/>
              <a:gd name="connsiteX12-637" fmla="*/ 1690577 w 3742661"/>
              <a:gd name="connsiteY12-638" fmla="*/ 2190307 h 4492350"/>
              <a:gd name="connsiteX13-639" fmla="*/ 1956391 w 3742661"/>
              <a:gd name="connsiteY13-640" fmla="*/ 0 h 4492350"/>
              <a:gd name="connsiteX14-641" fmla="*/ 2083982 w 3742661"/>
              <a:gd name="connsiteY14-642" fmla="*/ 978195 h 4492350"/>
              <a:gd name="connsiteX15-643" fmla="*/ 1881963 w 3742661"/>
              <a:gd name="connsiteY15-644" fmla="*/ 2232837 h 4492350"/>
              <a:gd name="connsiteX16-645" fmla="*/ 2041452 w 3742661"/>
              <a:gd name="connsiteY16-646" fmla="*/ 3030279 h 4492350"/>
              <a:gd name="connsiteX17-647" fmla="*/ 2647507 w 3742661"/>
              <a:gd name="connsiteY17-648" fmla="*/ 2519916 h 4492350"/>
              <a:gd name="connsiteX18-649" fmla="*/ 2849526 w 3742661"/>
              <a:gd name="connsiteY18-650" fmla="*/ 1307804 h 4492350"/>
              <a:gd name="connsiteX19-651" fmla="*/ 2838893 w 3742661"/>
              <a:gd name="connsiteY19-652" fmla="*/ 2371060 h 4492350"/>
              <a:gd name="connsiteX20-653" fmla="*/ 3742661 w 3742661"/>
              <a:gd name="connsiteY20-654" fmla="*/ 1148316 h 4492350"/>
              <a:gd name="connsiteX21-655" fmla="*/ 2222205 w 3742661"/>
              <a:gd name="connsiteY21-656" fmla="*/ 3370521 h 4492350"/>
              <a:gd name="connsiteX22-657" fmla="*/ 2169042 w 3742661"/>
              <a:gd name="connsiteY22-658" fmla="*/ 3817088 h 4492350"/>
              <a:gd name="connsiteX23-659" fmla="*/ 3317358 w 3742661"/>
              <a:gd name="connsiteY23-660" fmla="*/ 3094074 h 4492350"/>
              <a:gd name="connsiteX24-661" fmla="*/ 2194317 w 3742661"/>
              <a:gd name="connsiteY24-662" fmla="*/ 4030951 h 4492350"/>
              <a:gd name="connsiteX25-663" fmla="*/ 2232838 w 3742661"/>
              <a:gd name="connsiteY25-664" fmla="*/ 4476307 h 4492350"/>
              <a:gd name="connsiteX26-665" fmla="*/ 2218194 w 3742661"/>
              <a:gd name="connsiteY26-666" fmla="*/ 4491415 h 4492350"/>
              <a:gd name="connsiteX27-667" fmla="*/ 1743740 w 3742661"/>
              <a:gd name="connsiteY27-668" fmla="*/ 4492350 h 4492350"/>
              <a:gd name="connsiteX0-669" fmla="*/ 1743740 w 3742661"/>
              <a:gd name="connsiteY0-670" fmla="*/ 4492350 h 4492350"/>
              <a:gd name="connsiteX1-671" fmla="*/ 1796903 w 3742661"/>
              <a:gd name="connsiteY1-672" fmla="*/ 3785190 h 4492350"/>
              <a:gd name="connsiteX2-673" fmla="*/ 1307805 w 3742661"/>
              <a:gd name="connsiteY2-674" fmla="*/ 3381153 h 4492350"/>
              <a:gd name="connsiteX3-675" fmla="*/ 31898 w 3742661"/>
              <a:gd name="connsiteY3-676" fmla="*/ 2945218 h 4492350"/>
              <a:gd name="connsiteX4-677" fmla="*/ 1127052 w 3742661"/>
              <a:gd name="connsiteY4-678" fmla="*/ 3242930 h 4492350"/>
              <a:gd name="connsiteX5-679" fmla="*/ 393405 w 3742661"/>
              <a:gd name="connsiteY5-680" fmla="*/ 2456121 h 4492350"/>
              <a:gd name="connsiteX6-681" fmla="*/ 1775638 w 3742661"/>
              <a:gd name="connsiteY6-682" fmla="*/ 3519376 h 4492350"/>
              <a:gd name="connsiteX7-683" fmla="*/ 1679945 w 3742661"/>
              <a:gd name="connsiteY7-684" fmla="*/ 2392325 h 4492350"/>
              <a:gd name="connsiteX8-685" fmla="*/ 0 w 3742661"/>
              <a:gd name="connsiteY8-686" fmla="*/ 754911 h 4492350"/>
              <a:gd name="connsiteX9-687" fmla="*/ 988828 w 3742661"/>
              <a:gd name="connsiteY9-688" fmla="*/ 1924493 h 4492350"/>
              <a:gd name="connsiteX10-689" fmla="*/ 1137684 w 3742661"/>
              <a:gd name="connsiteY10-690" fmla="*/ 861237 h 4492350"/>
              <a:gd name="connsiteX11-691" fmla="*/ 1222745 w 3742661"/>
              <a:gd name="connsiteY11-692" fmla="*/ 2062716 h 4492350"/>
              <a:gd name="connsiteX12-693" fmla="*/ 1690577 w 3742661"/>
              <a:gd name="connsiteY12-694" fmla="*/ 2190307 h 4492350"/>
              <a:gd name="connsiteX13-695" fmla="*/ 1956391 w 3742661"/>
              <a:gd name="connsiteY13-696" fmla="*/ 0 h 4492350"/>
              <a:gd name="connsiteX14-697" fmla="*/ 2083982 w 3742661"/>
              <a:gd name="connsiteY14-698" fmla="*/ 978195 h 4492350"/>
              <a:gd name="connsiteX15-699" fmla="*/ 1881963 w 3742661"/>
              <a:gd name="connsiteY15-700" fmla="*/ 2232837 h 4492350"/>
              <a:gd name="connsiteX16-701" fmla="*/ 2041452 w 3742661"/>
              <a:gd name="connsiteY16-702" fmla="*/ 3030279 h 4492350"/>
              <a:gd name="connsiteX17-703" fmla="*/ 2647507 w 3742661"/>
              <a:gd name="connsiteY17-704" fmla="*/ 2519916 h 4492350"/>
              <a:gd name="connsiteX18-705" fmla="*/ 2849526 w 3742661"/>
              <a:gd name="connsiteY18-706" fmla="*/ 1307804 h 4492350"/>
              <a:gd name="connsiteX19-707" fmla="*/ 2838893 w 3742661"/>
              <a:gd name="connsiteY19-708" fmla="*/ 2371060 h 4492350"/>
              <a:gd name="connsiteX20-709" fmla="*/ 3742661 w 3742661"/>
              <a:gd name="connsiteY20-710" fmla="*/ 1148316 h 4492350"/>
              <a:gd name="connsiteX21-711" fmla="*/ 2222205 w 3742661"/>
              <a:gd name="connsiteY21-712" fmla="*/ 3370521 h 4492350"/>
              <a:gd name="connsiteX22-713" fmla="*/ 2169042 w 3742661"/>
              <a:gd name="connsiteY22-714" fmla="*/ 3817088 h 4492350"/>
              <a:gd name="connsiteX23-715" fmla="*/ 3317358 w 3742661"/>
              <a:gd name="connsiteY23-716" fmla="*/ 3094074 h 4492350"/>
              <a:gd name="connsiteX24-717" fmla="*/ 2194317 w 3742661"/>
              <a:gd name="connsiteY24-718" fmla="*/ 4030951 h 4492350"/>
              <a:gd name="connsiteX25-719" fmla="*/ 2232838 w 3742661"/>
              <a:gd name="connsiteY25-720" fmla="*/ 4476307 h 4492350"/>
              <a:gd name="connsiteX26-721" fmla="*/ 2218194 w 3742661"/>
              <a:gd name="connsiteY26-722" fmla="*/ 4491415 h 4492350"/>
              <a:gd name="connsiteX27-723" fmla="*/ 1743740 w 3742661"/>
              <a:gd name="connsiteY27-724" fmla="*/ 4492350 h 4492350"/>
              <a:gd name="connsiteX0-725" fmla="*/ 1743740 w 3742661"/>
              <a:gd name="connsiteY0-726" fmla="*/ 4492350 h 4492350"/>
              <a:gd name="connsiteX1-727" fmla="*/ 1796903 w 3742661"/>
              <a:gd name="connsiteY1-728" fmla="*/ 3785190 h 4492350"/>
              <a:gd name="connsiteX2-729" fmla="*/ 1307805 w 3742661"/>
              <a:gd name="connsiteY2-730" fmla="*/ 3381153 h 4492350"/>
              <a:gd name="connsiteX3-731" fmla="*/ 31898 w 3742661"/>
              <a:gd name="connsiteY3-732" fmla="*/ 2945218 h 4492350"/>
              <a:gd name="connsiteX4-733" fmla="*/ 1127052 w 3742661"/>
              <a:gd name="connsiteY4-734" fmla="*/ 3242930 h 4492350"/>
              <a:gd name="connsiteX5-735" fmla="*/ 393405 w 3742661"/>
              <a:gd name="connsiteY5-736" fmla="*/ 2456121 h 4492350"/>
              <a:gd name="connsiteX6-737" fmla="*/ 1775638 w 3742661"/>
              <a:gd name="connsiteY6-738" fmla="*/ 3519376 h 4492350"/>
              <a:gd name="connsiteX7-739" fmla="*/ 1679945 w 3742661"/>
              <a:gd name="connsiteY7-740" fmla="*/ 2392325 h 4492350"/>
              <a:gd name="connsiteX8-741" fmla="*/ 0 w 3742661"/>
              <a:gd name="connsiteY8-742" fmla="*/ 754911 h 4492350"/>
              <a:gd name="connsiteX9-743" fmla="*/ 988828 w 3742661"/>
              <a:gd name="connsiteY9-744" fmla="*/ 1924493 h 4492350"/>
              <a:gd name="connsiteX10-745" fmla="*/ 1137684 w 3742661"/>
              <a:gd name="connsiteY10-746" fmla="*/ 861237 h 4492350"/>
              <a:gd name="connsiteX11-747" fmla="*/ 1222745 w 3742661"/>
              <a:gd name="connsiteY11-748" fmla="*/ 2062716 h 4492350"/>
              <a:gd name="connsiteX12-749" fmla="*/ 1690577 w 3742661"/>
              <a:gd name="connsiteY12-750" fmla="*/ 2190307 h 4492350"/>
              <a:gd name="connsiteX13-751" fmla="*/ 1956391 w 3742661"/>
              <a:gd name="connsiteY13-752" fmla="*/ 0 h 4492350"/>
              <a:gd name="connsiteX14-753" fmla="*/ 2083982 w 3742661"/>
              <a:gd name="connsiteY14-754" fmla="*/ 978195 h 4492350"/>
              <a:gd name="connsiteX15-755" fmla="*/ 1881963 w 3742661"/>
              <a:gd name="connsiteY15-756" fmla="*/ 2232837 h 4492350"/>
              <a:gd name="connsiteX16-757" fmla="*/ 2041452 w 3742661"/>
              <a:gd name="connsiteY16-758" fmla="*/ 3030279 h 4492350"/>
              <a:gd name="connsiteX17-759" fmla="*/ 2647507 w 3742661"/>
              <a:gd name="connsiteY17-760" fmla="*/ 2519916 h 4492350"/>
              <a:gd name="connsiteX18-761" fmla="*/ 2849526 w 3742661"/>
              <a:gd name="connsiteY18-762" fmla="*/ 1307804 h 4492350"/>
              <a:gd name="connsiteX19-763" fmla="*/ 2838893 w 3742661"/>
              <a:gd name="connsiteY19-764" fmla="*/ 2371060 h 4492350"/>
              <a:gd name="connsiteX20-765" fmla="*/ 3742661 w 3742661"/>
              <a:gd name="connsiteY20-766" fmla="*/ 1148316 h 4492350"/>
              <a:gd name="connsiteX21-767" fmla="*/ 2222205 w 3742661"/>
              <a:gd name="connsiteY21-768" fmla="*/ 3370521 h 4492350"/>
              <a:gd name="connsiteX22-769" fmla="*/ 2169042 w 3742661"/>
              <a:gd name="connsiteY22-770" fmla="*/ 3817088 h 4492350"/>
              <a:gd name="connsiteX23-771" fmla="*/ 3317358 w 3742661"/>
              <a:gd name="connsiteY23-772" fmla="*/ 3094074 h 4492350"/>
              <a:gd name="connsiteX24-773" fmla="*/ 2194317 w 3742661"/>
              <a:gd name="connsiteY24-774" fmla="*/ 4030951 h 4492350"/>
              <a:gd name="connsiteX25-775" fmla="*/ 2232838 w 3742661"/>
              <a:gd name="connsiteY25-776" fmla="*/ 4476307 h 4492350"/>
              <a:gd name="connsiteX26-777" fmla="*/ 2218194 w 3742661"/>
              <a:gd name="connsiteY26-778" fmla="*/ 4491415 h 4492350"/>
              <a:gd name="connsiteX27-779" fmla="*/ 1743740 w 3742661"/>
              <a:gd name="connsiteY27-780" fmla="*/ 4492350 h 4492350"/>
              <a:gd name="connsiteX0-781" fmla="*/ 1743740 w 3742661"/>
              <a:gd name="connsiteY0-782" fmla="*/ 4492350 h 4492350"/>
              <a:gd name="connsiteX1-783" fmla="*/ 1796903 w 3742661"/>
              <a:gd name="connsiteY1-784" fmla="*/ 3785190 h 4492350"/>
              <a:gd name="connsiteX2-785" fmla="*/ 1307805 w 3742661"/>
              <a:gd name="connsiteY2-786" fmla="*/ 3381153 h 4492350"/>
              <a:gd name="connsiteX3-787" fmla="*/ 31898 w 3742661"/>
              <a:gd name="connsiteY3-788" fmla="*/ 2945218 h 4492350"/>
              <a:gd name="connsiteX4-789" fmla="*/ 1127052 w 3742661"/>
              <a:gd name="connsiteY4-790" fmla="*/ 3242930 h 4492350"/>
              <a:gd name="connsiteX5-791" fmla="*/ 393405 w 3742661"/>
              <a:gd name="connsiteY5-792" fmla="*/ 2456121 h 4492350"/>
              <a:gd name="connsiteX6-793" fmla="*/ 1775638 w 3742661"/>
              <a:gd name="connsiteY6-794" fmla="*/ 3519376 h 4492350"/>
              <a:gd name="connsiteX7-795" fmla="*/ 1679945 w 3742661"/>
              <a:gd name="connsiteY7-796" fmla="*/ 2392325 h 4492350"/>
              <a:gd name="connsiteX8-797" fmla="*/ 0 w 3742661"/>
              <a:gd name="connsiteY8-798" fmla="*/ 754911 h 4492350"/>
              <a:gd name="connsiteX9-799" fmla="*/ 988828 w 3742661"/>
              <a:gd name="connsiteY9-800" fmla="*/ 1924493 h 4492350"/>
              <a:gd name="connsiteX10-801" fmla="*/ 1137684 w 3742661"/>
              <a:gd name="connsiteY10-802" fmla="*/ 861237 h 4492350"/>
              <a:gd name="connsiteX11-803" fmla="*/ 1222745 w 3742661"/>
              <a:gd name="connsiteY11-804" fmla="*/ 2062716 h 4492350"/>
              <a:gd name="connsiteX12-805" fmla="*/ 1690577 w 3742661"/>
              <a:gd name="connsiteY12-806" fmla="*/ 2190307 h 4492350"/>
              <a:gd name="connsiteX13-807" fmla="*/ 1956391 w 3742661"/>
              <a:gd name="connsiteY13-808" fmla="*/ 0 h 4492350"/>
              <a:gd name="connsiteX14-809" fmla="*/ 2083982 w 3742661"/>
              <a:gd name="connsiteY14-810" fmla="*/ 978195 h 4492350"/>
              <a:gd name="connsiteX15-811" fmla="*/ 1881963 w 3742661"/>
              <a:gd name="connsiteY15-812" fmla="*/ 2232837 h 4492350"/>
              <a:gd name="connsiteX16-813" fmla="*/ 2041452 w 3742661"/>
              <a:gd name="connsiteY16-814" fmla="*/ 3030279 h 4492350"/>
              <a:gd name="connsiteX17-815" fmla="*/ 2647507 w 3742661"/>
              <a:gd name="connsiteY17-816" fmla="*/ 2519916 h 4492350"/>
              <a:gd name="connsiteX18-817" fmla="*/ 2849526 w 3742661"/>
              <a:gd name="connsiteY18-818" fmla="*/ 1307804 h 4492350"/>
              <a:gd name="connsiteX19-819" fmla="*/ 2838893 w 3742661"/>
              <a:gd name="connsiteY19-820" fmla="*/ 2371060 h 4492350"/>
              <a:gd name="connsiteX20-821" fmla="*/ 3742661 w 3742661"/>
              <a:gd name="connsiteY20-822" fmla="*/ 1148316 h 4492350"/>
              <a:gd name="connsiteX21-823" fmla="*/ 2222205 w 3742661"/>
              <a:gd name="connsiteY21-824" fmla="*/ 3370521 h 4492350"/>
              <a:gd name="connsiteX22-825" fmla="*/ 2169042 w 3742661"/>
              <a:gd name="connsiteY22-826" fmla="*/ 3817088 h 4492350"/>
              <a:gd name="connsiteX23-827" fmla="*/ 3317358 w 3742661"/>
              <a:gd name="connsiteY23-828" fmla="*/ 3094074 h 4492350"/>
              <a:gd name="connsiteX24-829" fmla="*/ 2194317 w 3742661"/>
              <a:gd name="connsiteY24-830" fmla="*/ 4030951 h 4492350"/>
              <a:gd name="connsiteX25-831" fmla="*/ 2232838 w 3742661"/>
              <a:gd name="connsiteY25-832" fmla="*/ 4476307 h 4492350"/>
              <a:gd name="connsiteX26-833" fmla="*/ 2218194 w 3742661"/>
              <a:gd name="connsiteY26-834" fmla="*/ 4491415 h 4492350"/>
              <a:gd name="connsiteX27-835" fmla="*/ 1743740 w 3742661"/>
              <a:gd name="connsiteY27-836" fmla="*/ 4492350 h 4492350"/>
              <a:gd name="connsiteX0-837" fmla="*/ 1743740 w 3742661"/>
              <a:gd name="connsiteY0-838" fmla="*/ 4492350 h 4492350"/>
              <a:gd name="connsiteX1-839" fmla="*/ 1796903 w 3742661"/>
              <a:gd name="connsiteY1-840" fmla="*/ 3785190 h 4492350"/>
              <a:gd name="connsiteX2-841" fmla="*/ 1307805 w 3742661"/>
              <a:gd name="connsiteY2-842" fmla="*/ 3381153 h 4492350"/>
              <a:gd name="connsiteX3-843" fmla="*/ 31898 w 3742661"/>
              <a:gd name="connsiteY3-844" fmla="*/ 2945218 h 4492350"/>
              <a:gd name="connsiteX4-845" fmla="*/ 1127052 w 3742661"/>
              <a:gd name="connsiteY4-846" fmla="*/ 3242930 h 4492350"/>
              <a:gd name="connsiteX5-847" fmla="*/ 393405 w 3742661"/>
              <a:gd name="connsiteY5-848" fmla="*/ 2456121 h 4492350"/>
              <a:gd name="connsiteX6-849" fmla="*/ 1775638 w 3742661"/>
              <a:gd name="connsiteY6-850" fmla="*/ 3519376 h 4492350"/>
              <a:gd name="connsiteX7-851" fmla="*/ 1679945 w 3742661"/>
              <a:gd name="connsiteY7-852" fmla="*/ 2392325 h 4492350"/>
              <a:gd name="connsiteX8-853" fmla="*/ 0 w 3742661"/>
              <a:gd name="connsiteY8-854" fmla="*/ 754911 h 4492350"/>
              <a:gd name="connsiteX9-855" fmla="*/ 988828 w 3742661"/>
              <a:gd name="connsiteY9-856" fmla="*/ 1924493 h 4492350"/>
              <a:gd name="connsiteX10-857" fmla="*/ 1137684 w 3742661"/>
              <a:gd name="connsiteY10-858" fmla="*/ 861237 h 4492350"/>
              <a:gd name="connsiteX11-859" fmla="*/ 1222745 w 3742661"/>
              <a:gd name="connsiteY11-860" fmla="*/ 2062716 h 4492350"/>
              <a:gd name="connsiteX12-861" fmla="*/ 1690577 w 3742661"/>
              <a:gd name="connsiteY12-862" fmla="*/ 2190307 h 4492350"/>
              <a:gd name="connsiteX13-863" fmla="*/ 1956391 w 3742661"/>
              <a:gd name="connsiteY13-864" fmla="*/ 0 h 4492350"/>
              <a:gd name="connsiteX14-865" fmla="*/ 2083982 w 3742661"/>
              <a:gd name="connsiteY14-866" fmla="*/ 978195 h 4492350"/>
              <a:gd name="connsiteX15-867" fmla="*/ 1881963 w 3742661"/>
              <a:gd name="connsiteY15-868" fmla="*/ 2232837 h 4492350"/>
              <a:gd name="connsiteX16-869" fmla="*/ 2041452 w 3742661"/>
              <a:gd name="connsiteY16-870" fmla="*/ 3030279 h 4492350"/>
              <a:gd name="connsiteX17-871" fmla="*/ 2647507 w 3742661"/>
              <a:gd name="connsiteY17-872" fmla="*/ 2519916 h 4492350"/>
              <a:gd name="connsiteX18-873" fmla="*/ 2849526 w 3742661"/>
              <a:gd name="connsiteY18-874" fmla="*/ 1307804 h 4492350"/>
              <a:gd name="connsiteX19-875" fmla="*/ 2838893 w 3742661"/>
              <a:gd name="connsiteY19-876" fmla="*/ 2371060 h 4492350"/>
              <a:gd name="connsiteX20-877" fmla="*/ 3742661 w 3742661"/>
              <a:gd name="connsiteY20-878" fmla="*/ 1148316 h 4492350"/>
              <a:gd name="connsiteX21-879" fmla="*/ 2222205 w 3742661"/>
              <a:gd name="connsiteY21-880" fmla="*/ 3370521 h 4492350"/>
              <a:gd name="connsiteX22-881" fmla="*/ 2169042 w 3742661"/>
              <a:gd name="connsiteY22-882" fmla="*/ 3817088 h 4492350"/>
              <a:gd name="connsiteX23-883" fmla="*/ 3317358 w 3742661"/>
              <a:gd name="connsiteY23-884" fmla="*/ 3094074 h 4492350"/>
              <a:gd name="connsiteX24-885" fmla="*/ 2194317 w 3742661"/>
              <a:gd name="connsiteY24-886" fmla="*/ 4030951 h 4492350"/>
              <a:gd name="connsiteX25-887" fmla="*/ 2232838 w 3742661"/>
              <a:gd name="connsiteY25-888" fmla="*/ 4476307 h 4492350"/>
              <a:gd name="connsiteX26-889" fmla="*/ 2218194 w 3742661"/>
              <a:gd name="connsiteY26-890" fmla="*/ 4491415 h 4492350"/>
              <a:gd name="connsiteX27-891" fmla="*/ 1743740 w 3742661"/>
              <a:gd name="connsiteY27-892" fmla="*/ 4492350 h 4492350"/>
              <a:gd name="connsiteX0-893" fmla="*/ 1743740 w 3742661"/>
              <a:gd name="connsiteY0-894" fmla="*/ 4492350 h 4492350"/>
              <a:gd name="connsiteX1-895" fmla="*/ 1796903 w 3742661"/>
              <a:gd name="connsiteY1-896" fmla="*/ 3785190 h 4492350"/>
              <a:gd name="connsiteX2-897" fmla="*/ 1307805 w 3742661"/>
              <a:gd name="connsiteY2-898" fmla="*/ 3381153 h 4492350"/>
              <a:gd name="connsiteX3-899" fmla="*/ 31898 w 3742661"/>
              <a:gd name="connsiteY3-900" fmla="*/ 2945218 h 4492350"/>
              <a:gd name="connsiteX4-901" fmla="*/ 1127052 w 3742661"/>
              <a:gd name="connsiteY4-902" fmla="*/ 3242930 h 4492350"/>
              <a:gd name="connsiteX5-903" fmla="*/ 393405 w 3742661"/>
              <a:gd name="connsiteY5-904" fmla="*/ 2456121 h 4492350"/>
              <a:gd name="connsiteX6-905" fmla="*/ 1775638 w 3742661"/>
              <a:gd name="connsiteY6-906" fmla="*/ 3519376 h 4492350"/>
              <a:gd name="connsiteX7-907" fmla="*/ 1679945 w 3742661"/>
              <a:gd name="connsiteY7-908" fmla="*/ 2392325 h 4492350"/>
              <a:gd name="connsiteX8-909" fmla="*/ 0 w 3742661"/>
              <a:gd name="connsiteY8-910" fmla="*/ 754911 h 4492350"/>
              <a:gd name="connsiteX9-911" fmla="*/ 988828 w 3742661"/>
              <a:gd name="connsiteY9-912" fmla="*/ 1924493 h 4492350"/>
              <a:gd name="connsiteX10-913" fmla="*/ 1137684 w 3742661"/>
              <a:gd name="connsiteY10-914" fmla="*/ 861237 h 4492350"/>
              <a:gd name="connsiteX11-915" fmla="*/ 1222745 w 3742661"/>
              <a:gd name="connsiteY11-916" fmla="*/ 2062716 h 4492350"/>
              <a:gd name="connsiteX12-917" fmla="*/ 1690577 w 3742661"/>
              <a:gd name="connsiteY12-918" fmla="*/ 2190307 h 4492350"/>
              <a:gd name="connsiteX13-919" fmla="*/ 1956391 w 3742661"/>
              <a:gd name="connsiteY13-920" fmla="*/ 0 h 4492350"/>
              <a:gd name="connsiteX14-921" fmla="*/ 2083982 w 3742661"/>
              <a:gd name="connsiteY14-922" fmla="*/ 978195 h 4492350"/>
              <a:gd name="connsiteX15-923" fmla="*/ 1881963 w 3742661"/>
              <a:gd name="connsiteY15-924" fmla="*/ 2232837 h 4492350"/>
              <a:gd name="connsiteX16-925" fmla="*/ 2041452 w 3742661"/>
              <a:gd name="connsiteY16-926" fmla="*/ 3030279 h 4492350"/>
              <a:gd name="connsiteX17-927" fmla="*/ 2647507 w 3742661"/>
              <a:gd name="connsiteY17-928" fmla="*/ 2519916 h 4492350"/>
              <a:gd name="connsiteX18-929" fmla="*/ 2849526 w 3742661"/>
              <a:gd name="connsiteY18-930" fmla="*/ 1307804 h 4492350"/>
              <a:gd name="connsiteX19-931" fmla="*/ 2838893 w 3742661"/>
              <a:gd name="connsiteY19-932" fmla="*/ 2371060 h 4492350"/>
              <a:gd name="connsiteX20-933" fmla="*/ 3742661 w 3742661"/>
              <a:gd name="connsiteY20-934" fmla="*/ 1148316 h 4492350"/>
              <a:gd name="connsiteX21-935" fmla="*/ 2222205 w 3742661"/>
              <a:gd name="connsiteY21-936" fmla="*/ 3370521 h 4492350"/>
              <a:gd name="connsiteX22-937" fmla="*/ 2169042 w 3742661"/>
              <a:gd name="connsiteY22-938" fmla="*/ 3817088 h 4492350"/>
              <a:gd name="connsiteX23-939" fmla="*/ 3317358 w 3742661"/>
              <a:gd name="connsiteY23-940" fmla="*/ 3094074 h 4492350"/>
              <a:gd name="connsiteX24-941" fmla="*/ 2194317 w 3742661"/>
              <a:gd name="connsiteY24-942" fmla="*/ 4030951 h 4492350"/>
              <a:gd name="connsiteX25-943" fmla="*/ 2232838 w 3742661"/>
              <a:gd name="connsiteY25-944" fmla="*/ 4476307 h 4492350"/>
              <a:gd name="connsiteX26-945" fmla="*/ 2218194 w 3742661"/>
              <a:gd name="connsiteY26-946" fmla="*/ 4491415 h 4492350"/>
              <a:gd name="connsiteX27-947" fmla="*/ 1743740 w 3742661"/>
              <a:gd name="connsiteY27-948" fmla="*/ 4492350 h 4492350"/>
              <a:gd name="connsiteX0-949" fmla="*/ 1743740 w 3742661"/>
              <a:gd name="connsiteY0-950" fmla="*/ 4492350 h 4492350"/>
              <a:gd name="connsiteX1-951" fmla="*/ 1796903 w 3742661"/>
              <a:gd name="connsiteY1-952" fmla="*/ 3785190 h 4492350"/>
              <a:gd name="connsiteX2-953" fmla="*/ 1307805 w 3742661"/>
              <a:gd name="connsiteY2-954" fmla="*/ 3381153 h 4492350"/>
              <a:gd name="connsiteX3-955" fmla="*/ 31898 w 3742661"/>
              <a:gd name="connsiteY3-956" fmla="*/ 2945218 h 4492350"/>
              <a:gd name="connsiteX4-957" fmla="*/ 1127052 w 3742661"/>
              <a:gd name="connsiteY4-958" fmla="*/ 3242930 h 4492350"/>
              <a:gd name="connsiteX5-959" fmla="*/ 393405 w 3742661"/>
              <a:gd name="connsiteY5-960" fmla="*/ 2456121 h 4492350"/>
              <a:gd name="connsiteX6-961" fmla="*/ 1775638 w 3742661"/>
              <a:gd name="connsiteY6-962" fmla="*/ 3519376 h 4492350"/>
              <a:gd name="connsiteX7-963" fmla="*/ 1679945 w 3742661"/>
              <a:gd name="connsiteY7-964" fmla="*/ 2392325 h 4492350"/>
              <a:gd name="connsiteX8-965" fmla="*/ 0 w 3742661"/>
              <a:gd name="connsiteY8-966" fmla="*/ 754911 h 4492350"/>
              <a:gd name="connsiteX9-967" fmla="*/ 988828 w 3742661"/>
              <a:gd name="connsiteY9-968" fmla="*/ 1924493 h 4492350"/>
              <a:gd name="connsiteX10-969" fmla="*/ 1137684 w 3742661"/>
              <a:gd name="connsiteY10-970" fmla="*/ 861237 h 4492350"/>
              <a:gd name="connsiteX11-971" fmla="*/ 1222745 w 3742661"/>
              <a:gd name="connsiteY11-972" fmla="*/ 2062716 h 4492350"/>
              <a:gd name="connsiteX12-973" fmla="*/ 1690577 w 3742661"/>
              <a:gd name="connsiteY12-974" fmla="*/ 2190307 h 4492350"/>
              <a:gd name="connsiteX13-975" fmla="*/ 1956391 w 3742661"/>
              <a:gd name="connsiteY13-976" fmla="*/ 0 h 4492350"/>
              <a:gd name="connsiteX14-977" fmla="*/ 2083982 w 3742661"/>
              <a:gd name="connsiteY14-978" fmla="*/ 978195 h 4492350"/>
              <a:gd name="connsiteX15-979" fmla="*/ 1881963 w 3742661"/>
              <a:gd name="connsiteY15-980" fmla="*/ 2232837 h 4492350"/>
              <a:gd name="connsiteX16-981" fmla="*/ 2041452 w 3742661"/>
              <a:gd name="connsiteY16-982" fmla="*/ 3030279 h 4492350"/>
              <a:gd name="connsiteX17-983" fmla="*/ 2647507 w 3742661"/>
              <a:gd name="connsiteY17-984" fmla="*/ 2519916 h 4492350"/>
              <a:gd name="connsiteX18-985" fmla="*/ 2849526 w 3742661"/>
              <a:gd name="connsiteY18-986" fmla="*/ 1307804 h 4492350"/>
              <a:gd name="connsiteX19-987" fmla="*/ 2838893 w 3742661"/>
              <a:gd name="connsiteY19-988" fmla="*/ 2371060 h 4492350"/>
              <a:gd name="connsiteX20-989" fmla="*/ 3742661 w 3742661"/>
              <a:gd name="connsiteY20-990" fmla="*/ 1148316 h 4492350"/>
              <a:gd name="connsiteX21-991" fmla="*/ 2222205 w 3742661"/>
              <a:gd name="connsiteY21-992" fmla="*/ 3370521 h 4492350"/>
              <a:gd name="connsiteX22-993" fmla="*/ 2169042 w 3742661"/>
              <a:gd name="connsiteY22-994" fmla="*/ 3817088 h 4492350"/>
              <a:gd name="connsiteX23-995" fmla="*/ 3317358 w 3742661"/>
              <a:gd name="connsiteY23-996" fmla="*/ 3094074 h 4492350"/>
              <a:gd name="connsiteX24-997" fmla="*/ 2194317 w 3742661"/>
              <a:gd name="connsiteY24-998" fmla="*/ 4030951 h 4492350"/>
              <a:gd name="connsiteX25-999" fmla="*/ 2232838 w 3742661"/>
              <a:gd name="connsiteY25-1000" fmla="*/ 4476307 h 4492350"/>
              <a:gd name="connsiteX26-1001" fmla="*/ 2218194 w 3742661"/>
              <a:gd name="connsiteY26-1002" fmla="*/ 4491415 h 4492350"/>
              <a:gd name="connsiteX27-1003" fmla="*/ 1743740 w 3742661"/>
              <a:gd name="connsiteY27-1004" fmla="*/ 4492350 h 4492350"/>
              <a:gd name="connsiteX0-1005" fmla="*/ 1743740 w 3742661"/>
              <a:gd name="connsiteY0-1006" fmla="*/ 4492350 h 4492350"/>
              <a:gd name="connsiteX1-1007" fmla="*/ 1796903 w 3742661"/>
              <a:gd name="connsiteY1-1008" fmla="*/ 3785190 h 4492350"/>
              <a:gd name="connsiteX2-1009" fmla="*/ 1307805 w 3742661"/>
              <a:gd name="connsiteY2-1010" fmla="*/ 3381153 h 4492350"/>
              <a:gd name="connsiteX3-1011" fmla="*/ 31898 w 3742661"/>
              <a:gd name="connsiteY3-1012" fmla="*/ 2945218 h 4492350"/>
              <a:gd name="connsiteX4-1013" fmla="*/ 1127052 w 3742661"/>
              <a:gd name="connsiteY4-1014" fmla="*/ 3242930 h 4492350"/>
              <a:gd name="connsiteX5-1015" fmla="*/ 393405 w 3742661"/>
              <a:gd name="connsiteY5-1016" fmla="*/ 2456121 h 4492350"/>
              <a:gd name="connsiteX6-1017" fmla="*/ 1775638 w 3742661"/>
              <a:gd name="connsiteY6-1018" fmla="*/ 3519376 h 4492350"/>
              <a:gd name="connsiteX7-1019" fmla="*/ 1679945 w 3742661"/>
              <a:gd name="connsiteY7-1020" fmla="*/ 2392325 h 4492350"/>
              <a:gd name="connsiteX8-1021" fmla="*/ 0 w 3742661"/>
              <a:gd name="connsiteY8-1022" fmla="*/ 754911 h 4492350"/>
              <a:gd name="connsiteX9-1023" fmla="*/ 988828 w 3742661"/>
              <a:gd name="connsiteY9-1024" fmla="*/ 1924493 h 4492350"/>
              <a:gd name="connsiteX10-1025" fmla="*/ 1137684 w 3742661"/>
              <a:gd name="connsiteY10-1026" fmla="*/ 861237 h 4492350"/>
              <a:gd name="connsiteX11-1027" fmla="*/ 1222745 w 3742661"/>
              <a:gd name="connsiteY11-1028" fmla="*/ 2062716 h 4492350"/>
              <a:gd name="connsiteX12-1029" fmla="*/ 1690577 w 3742661"/>
              <a:gd name="connsiteY12-1030" fmla="*/ 2190307 h 4492350"/>
              <a:gd name="connsiteX13-1031" fmla="*/ 1956391 w 3742661"/>
              <a:gd name="connsiteY13-1032" fmla="*/ 0 h 4492350"/>
              <a:gd name="connsiteX14-1033" fmla="*/ 2083982 w 3742661"/>
              <a:gd name="connsiteY14-1034" fmla="*/ 978195 h 4492350"/>
              <a:gd name="connsiteX15-1035" fmla="*/ 1881963 w 3742661"/>
              <a:gd name="connsiteY15-1036" fmla="*/ 2232837 h 4492350"/>
              <a:gd name="connsiteX16-1037" fmla="*/ 2057494 w 3742661"/>
              <a:gd name="connsiteY16-1038" fmla="*/ 3046321 h 4492350"/>
              <a:gd name="connsiteX17-1039" fmla="*/ 2647507 w 3742661"/>
              <a:gd name="connsiteY17-1040" fmla="*/ 2519916 h 4492350"/>
              <a:gd name="connsiteX18-1041" fmla="*/ 2849526 w 3742661"/>
              <a:gd name="connsiteY18-1042" fmla="*/ 1307804 h 4492350"/>
              <a:gd name="connsiteX19-1043" fmla="*/ 2838893 w 3742661"/>
              <a:gd name="connsiteY19-1044" fmla="*/ 2371060 h 4492350"/>
              <a:gd name="connsiteX20-1045" fmla="*/ 3742661 w 3742661"/>
              <a:gd name="connsiteY20-1046" fmla="*/ 1148316 h 4492350"/>
              <a:gd name="connsiteX21-1047" fmla="*/ 2222205 w 3742661"/>
              <a:gd name="connsiteY21-1048" fmla="*/ 3370521 h 4492350"/>
              <a:gd name="connsiteX22-1049" fmla="*/ 2169042 w 3742661"/>
              <a:gd name="connsiteY22-1050" fmla="*/ 3817088 h 4492350"/>
              <a:gd name="connsiteX23-1051" fmla="*/ 3317358 w 3742661"/>
              <a:gd name="connsiteY23-1052" fmla="*/ 3094074 h 4492350"/>
              <a:gd name="connsiteX24-1053" fmla="*/ 2194317 w 3742661"/>
              <a:gd name="connsiteY24-1054" fmla="*/ 4030951 h 4492350"/>
              <a:gd name="connsiteX25-1055" fmla="*/ 2232838 w 3742661"/>
              <a:gd name="connsiteY25-1056" fmla="*/ 4476307 h 4492350"/>
              <a:gd name="connsiteX26-1057" fmla="*/ 2218194 w 3742661"/>
              <a:gd name="connsiteY26-1058" fmla="*/ 4491415 h 4492350"/>
              <a:gd name="connsiteX27-1059" fmla="*/ 1743740 w 3742661"/>
              <a:gd name="connsiteY27-1060" fmla="*/ 4492350 h 4492350"/>
              <a:gd name="connsiteX0-1061" fmla="*/ 1743740 w 3742661"/>
              <a:gd name="connsiteY0-1062" fmla="*/ 4492350 h 4492350"/>
              <a:gd name="connsiteX1-1063" fmla="*/ 1796903 w 3742661"/>
              <a:gd name="connsiteY1-1064" fmla="*/ 3785190 h 4492350"/>
              <a:gd name="connsiteX2-1065" fmla="*/ 1307805 w 3742661"/>
              <a:gd name="connsiteY2-1066" fmla="*/ 3381153 h 4492350"/>
              <a:gd name="connsiteX3-1067" fmla="*/ 31898 w 3742661"/>
              <a:gd name="connsiteY3-1068" fmla="*/ 2945218 h 4492350"/>
              <a:gd name="connsiteX4-1069" fmla="*/ 1127052 w 3742661"/>
              <a:gd name="connsiteY4-1070" fmla="*/ 3242930 h 4492350"/>
              <a:gd name="connsiteX5-1071" fmla="*/ 393405 w 3742661"/>
              <a:gd name="connsiteY5-1072" fmla="*/ 2456121 h 4492350"/>
              <a:gd name="connsiteX6-1073" fmla="*/ 1775638 w 3742661"/>
              <a:gd name="connsiteY6-1074" fmla="*/ 3519376 h 4492350"/>
              <a:gd name="connsiteX7-1075" fmla="*/ 1679945 w 3742661"/>
              <a:gd name="connsiteY7-1076" fmla="*/ 2392325 h 4492350"/>
              <a:gd name="connsiteX8-1077" fmla="*/ 0 w 3742661"/>
              <a:gd name="connsiteY8-1078" fmla="*/ 754911 h 4492350"/>
              <a:gd name="connsiteX9-1079" fmla="*/ 988828 w 3742661"/>
              <a:gd name="connsiteY9-1080" fmla="*/ 1924493 h 4492350"/>
              <a:gd name="connsiteX10-1081" fmla="*/ 1137684 w 3742661"/>
              <a:gd name="connsiteY10-1082" fmla="*/ 861237 h 4492350"/>
              <a:gd name="connsiteX11-1083" fmla="*/ 1222745 w 3742661"/>
              <a:gd name="connsiteY11-1084" fmla="*/ 2062716 h 4492350"/>
              <a:gd name="connsiteX12-1085" fmla="*/ 1690577 w 3742661"/>
              <a:gd name="connsiteY12-1086" fmla="*/ 2190307 h 4492350"/>
              <a:gd name="connsiteX13-1087" fmla="*/ 1956391 w 3742661"/>
              <a:gd name="connsiteY13-1088" fmla="*/ 0 h 4492350"/>
              <a:gd name="connsiteX14-1089" fmla="*/ 2083982 w 3742661"/>
              <a:gd name="connsiteY14-1090" fmla="*/ 978195 h 4492350"/>
              <a:gd name="connsiteX15-1091" fmla="*/ 1881963 w 3742661"/>
              <a:gd name="connsiteY15-1092" fmla="*/ 2232837 h 4492350"/>
              <a:gd name="connsiteX16-1093" fmla="*/ 2057494 w 3742661"/>
              <a:gd name="connsiteY16-1094" fmla="*/ 3046321 h 4492350"/>
              <a:gd name="connsiteX17-1095" fmla="*/ 2647507 w 3742661"/>
              <a:gd name="connsiteY17-1096" fmla="*/ 2519916 h 4492350"/>
              <a:gd name="connsiteX18-1097" fmla="*/ 2849526 w 3742661"/>
              <a:gd name="connsiteY18-1098" fmla="*/ 1307804 h 4492350"/>
              <a:gd name="connsiteX19-1099" fmla="*/ 2838893 w 3742661"/>
              <a:gd name="connsiteY19-1100" fmla="*/ 2371060 h 4492350"/>
              <a:gd name="connsiteX20-1101" fmla="*/ 3742661 w 3742661"/>
              <a:gd name="connsiteY20-1102" fmla="*/ 1148316 h 4492350"/>
              <a:gd name="connsiteX21-1103" fmla="*/ 2222205 w 3742661"/>
              <a:gd name="connsiteY21-1104" fmla="*/ 3370521 h 4492350"/>
              <a:gd name="connsiteX22-1105" fmla="*/ 2169042 w 3742661"/>
              <a:gd name="connsiteY22-1106" fmla="*/ 3817088 h 4492350"/>
              <a:gd name="connsiteX23-1107" fmla="*/ 3317358 w 3742661"/>
              <a:gd name="connsiteY23-1108" fmla="*/ 3094074 h 4492350"/>
              <a:gd name="connsiteX24-1109" fmla="*/ 2194317 w 3742661"/>
              <a:gd name="connsiteY24-1110" fmla="*/ 4030951 h 4492350"/>
              <a:gd name="connsiteX25-1111" fmla="*/ 2232838 w 3742661"/>
              <a:gd name="connsiteY25-1112" fmla="*/ 4476307 h 4492350"/>
              <a:gd name="connsiteX26-1113" fmla="*/ 2218194 w 3742661"/>
              <a:gd name="connsiteY26-1114" fmla="*/ 4491415 h 4492350"/>
              <a:gd name="connsiteX27-1115" fmla="*/ 1743740 w 3742661"/>
              <a:gd name="connsiteY27-1116" fmla="*/ 4492350 h 4492350"/>
              <a:gd name="connsiteX0-1117" fmla="*/ 1743740 w 3742661"/>
              <a:gd name="connsiteY0-1118" fmla="*/ 4492350 h 4492350"/>
              <a:gd name="connsiteX1-1119" fmla="*/ 1796903 w 3742661"/>
              <a:gd name="connsiteY1-1120" fmla="*/ 3785190 h 4492350"/>
              <a:gd name="connsiteX2-1121" fmla="*/ 1307805 w 3742661"/>
              <a:gd name="connsiteY2-1122" fmla="*/ 3381153 h 4492350"/>
              <a:gd name="connsiteX3-1123" fmla="*/ 31898 w 3742661"/>
              <a:gd name="connsiteY3-1124" fmla="*/ 2945218 h 4492350"/>
              <a:gd name="connsiteX4-1125" fmla="*/ 1127052 w 3742661"/>
              <a:gd name="connsiteY4-1126" fmla="*/ 3242930 h 4492350"/>
              <a:gd name="connsiteX5-1127" fmla="*/ 393405 w 3742661"/>
              <a:gd name="connsiteY5-1128" fmla="*/ 2456121 h 4492350"/>
              <a:gd name="connsiteX6-1129" fmla="*/ 1775638 w 3742661"/>
              <a:gd name="connsiteY6-1130" fmla="*/ 3519376 h 4492350"/>
              <a:gd name="connsiteX7-1131" fmla="*/ 1679945 w 3742661"/>
              <a:gd name="connsiteY7-1132" fmla="*/ 2392325 h 4492350"/>
              <a:gd name="connsiteX8-1133" fmla="*/ 0 w 3742661"/>
              <a:gd name="connsiteY8-1134" fmla="*/ 754911 h 4492350"/>
              <a:gd name="connsiteX9-1135" fmla="*/ 988828 w 3742661"/>
              <a:gd name="connsiteY9-1136" fmla="*/ 1924493 h 4492350"/>
              <a:gd name="connsiteX10-1137" fmla="*/ 1137684 w 3742661"/>
              <a:gd name="connsiteY10-1138" fmla="*/ 861237 h 4492350"/>
              <a:gd name="connsiteX11-1139" fmla="*/ 1222745 w 3742661"/>
              <a:gd name="connsiteY11-1140" fmla="*/ 2062716 h 4492350"/>
              <a:gd name="connsiteX12-1141" fmla="*/ 1690577 w 3742661"/>
              <a:gd name="connsiteY12-1142" fmla="*/ 2190307 h 4492350"/>
              <a:gd name="connsiteX13-1143" fmla="*/ 1956391 w 3742661"/>
              <a:gd name="connsiteY13-1144" fmla="*/ 0 h 4492350"/>
              <a:gd name="connsiteX14-1145" fmla="*/ 2083982 w 3742661"/>
              <a:gd name="connsiteY14-1146" fmla="*/ 978195 h 4492350"/>
              <a:gd name="connsiteX15-1147" fmla="*/ 1881963 w 3742661"/>
              <a:gd name="connsiteY15-1148" fmla="*/ 2232837 h 4492350"/>
              <a:gd name="connsiteX16-1149" fmla="*/ 2057494 w 3742661"/>
              <a:gd name="connsiteY16-1150" fmla="*/ 3046321 h 4492350"/>
              <a:gd name="connsiteX17-1151" fmla="*/ 2647507 w 3742661"/>
              <a:gd name="connsiteY17-1152" fmla="*/ 2519916 h 4492350"/>
              <a:gd name="connsiteX18-1153" fmla="*/ 2849526 w 3742661"/>
              <a:gd name="connsiteY18-1154" fmla="*/ 1307804 h 4492350"/>
              <a:gd name="connsiteX19-1155" fmla="*/ 2838893 w 3742661"/>
              <a:gd name="connsiteY19-1156" fmla="*/ 2371060 h 4492350"/>
              <a:gd name="connsiteX20-1157" fmla="*/ 3742661 w 3742661"/>
              <a:gd name="connsiteY20-1158" fmla="*/ 1148316 h 4492350"/>
              <a:gd name="connsiteX21-1159" fmla="*/ 2222205 w 3742661"/>
              <a:gd name="connsiteY21-1160" fmla="*/ 3370521 h 4492350"/>
              <a:gd name="connsiteX22-1161" fmla="*/ 2169042 w 3742661"/>
              <a:gd name="connsiteY22-1162" fmla="*/ 3817088 h 4492350"/>
              <a:gd name="connsiteX23-1163" fmla="*/ 3317358 w 3742661"/>
              <a:gd name="connsiteY23-1164" fmla="*/ 3094074 h 4492350"/>
              <a:gd name="connsiteX24-1165" fmla="*/ 2194317 w 3742661"/>
              <a:gd name="connsiteY24-1166" fmla="*/ 4030951 h 4492350"/>
              <a:gd name="connsiteX25-1167" fmla="*/ 2232838 w 3742661"/>
              <a:gd name="connsiteY25-1168" fmla="*/ 4476307 h 4492350"/>
              <a:gd name="connsiteX26-1169" fmla="*/ 2218194 w 3742661"/>
              <a:gd name="connsiteY26-1170" fmla="*/ 4491415 h 4492350"/>
              <a:gd name="connsiteX27-1171" fmla="*/ 1743740 w 3742661"/>
              <a:gd name="connsiteY27-1172" fmla="*/ 4492350 h 4492350"/>
              <a:gd name="connsiteX0-1173" fmla="*/ 1743740 w 3742661"/>
              <a:gd name="connsiteY0-1174" fmla="*/ 4492350 h 4492350"/>
              <a:gd name="connsiteX1-1175" fmla="*/ 1796903 w 3742661"/>
              <a:gd name="connsiteY1-1176" fmla="*/ 3785190 h 4492350"/>
              <a:gd name="connsiteX2-1177" fmla="*/ 1307805 w 3742661"/>
              <a:gd name="connsiteY2-1178" fmla="*/ 3381153 h 4492350"/>
              <a:gd name="connsiteX3-1179" fmla="*/ 31898 w 3742661"/>
              <a:gd name="connsiteY3-1180" fmla="*/ 2945218 h 4492350"/>
              <a:gd name="connsiteX4-1181" fmla="*/ 1127052 w 3742661"/>
              <a:gd name="connsiteY4-1182" fmla="*/ 3242930 h 4492350"/>
              <a:gd name="connsiteX5-1183" fmla="*/ 393405 w 3742661"/>
              <a:gd name="connsiteY5-1184" fmla="*/ 2456121 h 4492350"/>
              <a:gd name="connsiteX6-1185" fmla="*/ 1775638 w 3742661"/>
              <a:gd name="connsiteY6-1186" fmla="*/ 3519376 h 4492350"/>
              <a:gd name="connsiteX7-1187" fmla="*/ 1679945 w 3742661"/>
              <a:gd name="connsiteY7-1188" fmla="*/ 2392325 h 4492350"/>
              <a:gd name="connsiteX8-1189" fmla="*/ 0 w 3742661"/>
              <a:gd name="connsiteY8-1190" fmla="*/ 754911 h 4492350"/>
              <a:gd name="connsiteX9-1191" fmla="*/ 988828 w 3742661"/>
              <a:gd name="connsiteY9-1192" fmla="*/ 1924493 h 4492350"/>
              <a:gd name="connsiteX10-1193" fmla="*/ 1137684 w 3742661"/>
              <a:gd name="connsiteY10-1194" fmla="*/ 861237 h 4492350"/>
              <a:gd name="connsiteX11-1195" fmla="*/ 1222745 w 3742661"/>
              <a:gd name="connsiteY11-1196" fmla="*/ 2062716 h 4492350"/>
              <a:gd name="connsiteX12-1197" fmla="*/ 1690577 w 3742661"/>
              <a:gd name="connsiteY12-1198" fmla="*/ 2190307 h 4492350"/>
              <a:gd name="connsiteX13-1199" fmla="*/ 1956391 w 3742661"/>
              <a:gd name="connsiteY13-1200" fmla="*/ 0 h 4492350"/>
              <a:gd name="connsiteX14-1201" fmla="*/ 2083982 w 3742661"/>
              <a:gd name="connsiteY14-1202" fmla="*/ 978195 h 4492350"/>
              <a:gd name="connsiteX15-1203" fmla="*/ 1881963 w 3742661"/>
              <a:gd name="connsiteY15-1204" fmla="*/ 2232837 h 4492350"/>
              <a:gd name="connsiteX16-1205" fmla="*/ 2057494 w 3742661"/>
              <a:gd name="connsiteY16-1206" fmla="*/ 3046321 h 4492350"/>
              <a:gd name="connsiteX17-1207" fmla="*/ 2647507 w 3742661"/>
              <a:gd name="connsiteY17-1208" fmla="*/ 2519916 h 4492350"/>
              <a:gd name="connsiteX18-1209" fmla="*/ 2913694 w 3742661"/>
              <a:gd name="connsiteY18-1210" fmla="*/ 1291762 h 4492350"/>
              <a:gd name="connsiteX19-1211" fmla="*/ 2838893 w 3742661"/>
              <a:gd name="connsiteY19-1212" fmla="*/ 2371060 h 4492350"/>
              <a:gd name="connsiteX20-1213" fmla="*/ 3742661 w 3742661"/>
              <a:gd name="connsiteY20-1214" fmla="*/ 1148316 h 4492350"/>
              <a:gd name="connsiteX21-1215" fmla="*/ 2222205 w 3742661"/>
              <a:gd name="connsiteY21-1216" fmla="*/ 3370521 h 4492350"/>
              <a:gd name="connsiteX22-1217" fmla="*/ 2169042 w 3742661"/>
              <a:gd name="connsiteY22-1218" fmla="*/ 3817088 h 4492350"/>
              <a:gd name="connsiteX23-1219" fmla="*/ 3317358 w 3742661"/>
              <a:gd name="connsiteY23-1220" fmla="*/ 3094074 h 4492350"/>
              <a:gd name="connsiteX24-1221" fmla="*/ 2194317 w 3742661"/>
              <a:gd name="connsiteY24-1222" fmla="*/ 4030951 h 4492350"/>
              <a:gd name="connsiteX25-1223" fmla="*/ 2232838 w 3742661"/>
              <a:gd name="connsiteY25-1224" fmla="*/ 4476307 h 4492350"/>
              <a:gd name="connsiteX26-1225" fmla="*/ 2218194 w 3742661"/>
              <a:gd name="connsiteY26-1226" fmla="*/ 4491415 h 4492350"/>
              <a:gd name="connsiteX27-1227" fmla="*/ 1743740 w 3742661"/>
              <a:gd name="connsiteY27-1228" fmla="*/ 4492350 h 4492350"/>
              <a:gd name="connsiteX0-1229" fmla="*/ 1743740 w 3742661"/>
              <a:gd name="connsiteY0-1230" fmla="*/ 4492350 h 4492350"/>
              <a:gd name="connsiteX1-1231" fmla="*/ 1796903 w 3742661"/>
              <a:gd name="connsiteY1-1232" fmla="*/ 3785190 h 4492350"/>
              <a:gd name="connsiteX2-1233" fmla="*/ 1307805 w 3742661"/>
              <a:gd name="connsiteY2-1234" fmla="*/ 3381153 h 4492350"/>
              <a:gd name="connsiteX3-1235" fmla="*/ 31898 w 3742661"/>
              <a:gd name="connsiteY3-1236" fmla="*/ 2945218 h 4492350"/>
              <a:gd name="connsiteX4-1237" fmla="*/ 1127052 w 3742661"/>
              <a:gd name="connsiteY4-1238" fmla="*/ 3242930 h 4492350"/>
              <a:gd name="connsiteX5-1239" fmla="*/ 393405 w 3742661"/>
              <a:gd name="connsiteY5-1240" fmla="*/ 2456121 h 4492350"/>
              <a:gd name="connsiteX6-1241" fmla="*/ 1775638 w 3742661"/>
              <a:gd name="connsiteY6-1242" fmla="*/ 3519376 h 4492350"/>
              <a:gd name="connsiteX7-1243" fmla="*/ 1679945 w 3742661"/>
              <a:gd name="connsiteY7-1244" fmla="*/ 2392325 h 4492350"/>
              <a:gd name="connsiteX8-1245" fmla="*/ 0 w 3742661"/>
              <a:gd name="connsiteY8-1246" fmla="*/ 754911 h 4492350"/>
              <a:gd name="connsiteX9-1247" fmla="*/ 988828 w 3742661"/>
              <a:gd name="connsiteY9-1248" fmla="*/ 1924493 h 4492350"/>
              <a:gd name="connsiteX10-1249" fmla="*/ 1137684 w 3742661"/>
              <a:gd name="connsiteY10-1250" fmla="*/ 861237 h 4492350"/>
              <a:gd name="connsiteX11-1251" fmla="*/ 1222745 w 3742661"/>
              <a:gd name="connsiteY11-1252" fmla="*/ 2062716 h 4492350"/>
              <a:gd name="connsiteX12-1253" fmla="*/ 1690577 w 3742661"/>
              <a:gd name="connsiteY12-1254" fmla="*/ 2190307 h 4492350"/>
              <a:gd name="connsiteX13-1255" fmla="*/ 1956391 w 3742661"/>
              <a:gd name="connsiteY13-1256" fmla="*/ 0 h 4492350"/>
              <a:gd name="connsiteX14-1257" fmla="*/ 2083982 w 3742661"/>
              <a:gd name="connsiteY14-1258" fmla="*/ 978195 h 4492350"/>
              <a:gd name="connsiteX15-1259" fmla="*/ 1881963 w 3742661"/>
              <a:gd name="connsiteY15-1260" fmla="*/ 2232837 h 4492350"/>
              <a:gd name="connsiteX16-1261" fmla="*/ 2057494 w 3742661"/>
              <a:gd name="connsiteY16-1262" fmla="*/ 3046321 h 4492350"/>
              <a:gd name="connsiteX17-1263" fmla="*/ 2647507 w 3742661"/>
              <a:gd name="connsiteY17-1264" fmla="*/ 2519916 h 4492350"/>
              <a:gd name="connsiteX18-1265" fmla="*/ 2913694 w 3742661"/>
              <a:gd name="connsiteY18-1266" fmla="*/ 1291762 h 4492350"/>
              <a:gd name="connsiteX19-1267" fmla="*/ 2838893 w 3742661"/>
              <a:gd name="connsiteY19-1268" fmla="*/ 2371060 h 4492350"/>
              <a:gd name="connsiteX20-1269" fmla="*/ 3742661 w 3742661"/>
              <a:gd name="connsiteY20-1270" fmla="*/ 1148316 h 4492350"/>
              <a:gd name="connsiteX21-1271" fmla="*/ 2222205 w 3742661"/>
              <a:gd name="connsiteY21-1272" fmla="*/ 3370521 h 4492350"/>
              <a:gd name="connsiteX22-1273" fmla="*/ 2169042 w 3742661"/>
              <a:gd name="connsiteY22-1274" fmla="*/ 3817088 h 4492350"/>
              <a:gd name="connsiteX23-1275" fmla="*/ 3317358 w 3742661"/>
              <a:gd name="connsiteY23-1276" fmla="*/ 3094074 h 4492350"/>
              <a:gd name="connsiteX24-1277" fmla="*/ 2194317 w 3742661"/>
              <a:gd name="connsiteY24-1278" fmla="*/ 4030951 h 4492350"/>
              <a:gd name="connsiteX25-1279" fmla="*/ 2232838 w 3742661"/>
              <a:gd name="connsiteY25-1280" fmla="*/ 4476307 h 4492350"/>
              <a:gd name="connsiteX26-1281" fmla="*/ 2218194 w 3742661"/>
              <a:gd name="connsiteY26-1282" fmla="*/ 4491415 h 4492350"/>
              <a:gd name="connsiteX27-1283" fmla="*/ 1743740 w 3742661"/>
              <a:gd name="connsiteY27-1284" fmla="*/ 4492350 h 4492350"/>
              <a:gd name="connsiteX0-1285" fmla="*/ 1743740 w 3742661"/>
              <a:gd name="connsiteY0-1286" fmla="*/ 4492350 h 4492350"/>
              <a:gd name="connsiteX1-1287" fmla="*/ 1796903 w 3742661"/>
              <a:gd name="connsiteY1-1288" fmla="*/ 3785190 h 4492350"/>
              <a:gd name="connsiteX2-1289" fmla="*/ 1307805 w 3742661"/>
              <a:gd name="connsiteY2-1290" fmla="*/ 3381153 h 4492350"/>
              <a:gd name="connsiteX3-1291" fmla="*/ 31898 w 3742661"/>
              <a:gd name="connsiteY3-1292" fmla="*/ 2945218 h 4492350"/>
              <a:gd name="connsiteX4-1293" fmla="*/ 1127052 w 3742661"/>
              <a:gd name="connsiteY4-1294" fmla="*/ 3242930 h 4492350"/>
              <a:gd name="connsiteX5-1295" fmla="*/ 393405 w 3742661"/>
              <a:gd name="connsiteY5-1296" fmla="*/ 2456121 h 4492350"/>
              <a:gd name="connsiteX6-1297" fmla="*/ 1775638 w 3742661"/>
              <a:gd name="connsiteY6-1298" fmla="*/ 3519376 h 4492350"/>
              <a:gd name="connsiteX7-1299" fmla="*/ 1679945 w 3742661"/>
              <a:gd name="connsiteY7-1300" fmla="*/ 2392325 h 4492350"/>
              <a:gd name="connsiteX8-1301" fmla="*/ 0 w 3742661"/>
              <a:gd name="connsiteY8-1302" fmla="*/ 754911 h 4492350"/>
              <a:gd name="connsiteX9-1303" fmla="*/ 988828 w 3742661"/>
              <a:gd name="connsiteY9-1304" fmla="*/ 1924493 h 4492350"/>
              <a:gd name="connsiteX10-1305" fmla="*/ 1137684 w 3742661"/>
              <a:gd name="connsiteY10-1306" fmla="*/ 861237 h 4492350"/>
              <a:gd name="connsiteX11-1307" fmla="*/ 1222745 w 3742661"/>
              <a:gd name="connsiteY11-1308" fmla="*/ 2062716 h 4492350"/>
              <a:gd name="connsiteX12-1309" fmla="*/ 1690577 w 3742661"/>
              <a:gd name="connsiteY12-1310" fmla="*/ 2190307 h 4492350"/>
              <a:gd name="connsiteX13-1311" fmla="*/ 1956391 w 3742661"/>
              <a:gd name="connsiteY13-1312" fmla="*/ 0 h 4492350"/>
              <a:gd name="connsiteX14-1313" fmla="*/ 2083982 w 3742661"/>
              <a:gd name="connsiteY14-1314" fmla="*/ 978195 h 4492350"/>
              <a:gd name="connsiteX15-1315" fmla="*/ 1881963 w 3742661"/>
              <a:gd name="connsiteY15-1316" fmla="*/ 2232837 h 4492350"/>
              <a:gd name="connsiteX16-1317" fmla="*/ 2057494 w 3742661"/>
              <a:gd name="connsiteY16-1318" fmla="*/ 3046321 h 4492350"/>
              <a:gd name="connsiteX17-1319" fmla="*/ 2647507 w 3742661"/>
              <a:gd name="connsiteY17-1320" fmla="*/ 2519916 h 4492350"/>
              <a:gd name="connsiteX18-1321" fmla="*/ 2913694 w 3742661"/>
              <a:gd name="connsiteY18-1322" fmla="*/ 1291762 h 4492350"/>
              <a:gd name="connsiteX19-1323" fmla="*/ 2838893 w 3742661"/>
              <a:gd name="connsiteY19-1324" fmla="*/ 2371060 h 4492350"/>
              <a:gd name="connsiteX20-1325" fmla="*/ 3742661 w 3742661"/>
              <a:gd name="connsiteY20-1326" fmla="*/ 1148316 h 4492350"/>
              <a:gd name="connsiteX21-1327" fmla="*/ 2222205 w 3742661"/>
              <a:gd name="connsiteY21-1328" fmla="*/ 3370521 h 4492350"/>
              <a:gd name="connsiteX22-1329" fmla="*/ 2169042 w 3742661"/>
              <a:gd name="connsiteY22-1330" fmla="*/ 3817088 h 4492350"/>
              <a:gd name="connsiteX23-1331" fmla="*/ 3317358 w 3742661"/>
              <a:gd name="connsiteY23-1332" fmla="*/ 3094074 h 4492350"/>
              <a:gd name="connsiteX24-1333" fmla="*/ 2194317 w 3742661"/>
              <a:gd name="connsiteY24-1334" fmla="*/ 4030951 h 4492350"/>
              <a:gd name="connsiteX25-1335" fmla="*/ 2232838 w 3742661"/>
              <a:gd name="connsiteY25-1336" fmla="*/ 4476307 h 4492350"/>
              <a:gd name="connsiteX26-1337" fmla="*/ 2218194 w 3742661"/>
              <a:gd name="connsiteY26-1338" fmla="*/ 4491415 h 4492350"/>
              <a:gd name="connsiteX27-1339" fmla="*/ 1743740 w 3742661"/>
              <a:gd name="connsiteY27-1340" fmla="*/ 4492350 h 4492350"/>
              <a:gd name="connsiteX0-1341" fmla="*/ 1743740 w 3742661"/>
              <a:gd name="connsiteY0-1342" fmla="*/ 4492350 h 4492350"/>
              <a:gd name="connsiteX1-1343" fmla="*/ 1796903 w 3742661"/>
              <a:gd name="connsiteY1-1344" fmla="*/ 3785190 h 4492350"/>
              <a:gd name="connsiteX2-1345" fmla="*/ 1307805 w 3742661"/>
              <a:gd name="connsiteY2-1346" fmla="*/ 3381153 h 4492350"/>
              <a:gd name="connsiteX3-1347" fmla="*/ 31898 w 3742661"/>
              <a:gd name="connsiteY3-1348" fmla="*/ 2945218 h 4492350"/>
              <a:gd name="connsiteX4-1349" fmla="*/ 1127052 w 3742661"/>
              <a:gd name="connsiteY4-1350" fmla="*/ 3242930 h 4492350"/>
              <a:gd name="connsiteX5-1351" fmla="*/ 393405 w 3742661"/>
              <a:gd name="connsiteY5-1352" fmla="*/ 2456121 h 4492350"/>
              <a:gd name="connsiteX6-1353" fmla="*/ 1775638 w 3742661"/>
              <a:gd name="connsiteY6-1354" fmla="*/ 3519376 h 4492350"/>
              <a:gd name="connsiteX7-1355" fmla="*/ 1679945 w 3742661"/>
              <a:gd name="connsiteY7-1356" fmla="*/ 2392325 h 4492350"/>
              <a:gd name="connsiteX8-1357" fmla="*/ 0 w 3742661"/>
              <a:gd name="connsiteY8-1358" fmla="*/ 754911 h 4492350"/>
              <a:gd name="connsiteX9-1359" fmla="*/ 988828 w 3742661"/>
              <a:gd name="connsiteY9-1360" fmla="*/ 1924493 h 4492350"/>
              <a:gd name="connsiteX10-1361" fmla="*/ 1137684 w 3742661"/>
              <a:gd name="connsiteY10-1362" fmla="*/ 861237 h 4492350"/>
              <a:gd name="connsiteX11-1363" fmla="*/ 1222745 w 3742661"/>
              <a:gd name="connsiteY11-1364" fmla="*/ 2062716 h 4492350"/>
              <a:gd name="connsiteX12-1365" fmla="*/ 1690577 w 3742661"/>
              <a:gd name="connsiteY12-1366" fmla="*/ 2190307 h 4492350"/>
              <a:gd name="connsiteX13-1367" fmla="*/ 1956391 w 3742661"/>
              <a:gd name="connsiteY13-1368" fmla="*/ 0 h 4492350"/>
              <a:gd name="connsiteX14-1369" fmla="*/ 2083982 w 3742661"/>
              <a:gd name="connsiteY14-1370" fmla="*/ 978195 h 4492350"/>
              <a:gd name="connsiteX15-1371" fmla="*/ 1881963 w 3742661"/>
              <a:gd name="connsiteY15-1372" fmla="*/ 2232837 h 4492350"/>
              <a:gd name="connsiteX16-1373" fmla="*/ 2057494 w 3742661"/>
              <a:gd name="connsiteY16-1374" fmla="*/ 3046321 h 4492350"/>
              <a:gd name="connsiteX17-1375" fmla="*/ 2647507 w 3742661"/>
              <a:gd name="connsiteY17-1376" fmla="*/ 2519916 h 4492350"/>
              <a:gd name="connsiteX18-1377" fmla="*/ 2913694 w 3742661"/>
              <a:gd name="connsiteY18-1378" fmla="*/ 1291762 h 4492350"/>
              <a:gd name="connsiteX19-1379" fmla="*/ 2806809 w 3742661"/>
              <a:gd name="connsiteY19-1380" fmla="*/ 2383091 h 4492350"/>
              <a:gd name="connsiteX20-1381" fmla="*/ 3742661 w 3742661"/>
              <a:gd name="connsiteY20-1382" fmla="*/ 1148316 h 4492350"/>
              <a:gd name="connsiteX21-1383" fmla="*/ 2222205 w 3742661"/>
              <a:gd name="connsiteY21-1384" fmla="*/ 3370521 h 4492350"/>
              <a:gd name="connsiteX22-1385" fmla="*/ 2169042 w 3742661"/>
              <a:gd name="connsiteY22-1386" fmla="*/ 3817088 h 4492350"/>
              <a:gd name="connsiteX23-1387" fmla="*/ 3317358 w 3742661"/>
              <a:gd name="connsiteY23-1388" fmla="*/ 3094074 h 4492350"/>
              <a:gd name="connsiteX24-1389" fmla="*/ 2194317 w 3742661"/>
              <a:gd name="connsiteY24-1390" fmla="*/ 4030951 h 4492350"/>
              <a:gd name="connsiteX25-1391" fmla="*/ 2232838 w 3742661"/>
              <a:gd name="connsiteY25-1392" fmla="*/ 4476307 h 4492350"/>
              <a:gd name="connsiteX26-1393" fmla="*/ 2218194 w 3742661"/>
              <a:gd name="connsiteY26-1394" fmla="*/ 4491415 h 4492350"/>
              <a:gd name="connsiteX27-1395" fmla="*/ 1743740 w 3742661"/>
              <a:gd name="connsiteY27-1396" fmla="*/ 4492350 h 4492350"/>
              <a:gd name="connsiteX0-1397" fmla="*/ 1743740 w 3742661"/>
              <a:gd name="connsiteY0-1398" fmla="*/ 4492350 h 4492350"/>
              <a:gd name="connsiteX1-1399" fmla="*/ 1796903 w 3742661"/>
              <a:gd name="connsiteY1-1400" fmla="*/ 3785190 h 4492350"/>
              <a:gd name="connsiteX2-1401" fmla="*/ 1307805 w 3742661"/>
              <a:gd name="connsiteY2-1402" fmla="*/ 3381153 h 4492350"/>
              <a:gd name="connsiteX3-1403" fmla="*/ 31898 w 3742661"/>
              <a:gd name="connsiteY3-1404" fmla="*/ 2945218 h 4492350"/>
              <a:gd name="connsiteX4-1405" fmla="*/ 1127052 w 3742661"/>
              <a:gd name="connsiteY4-1406" fmla="*/ 3242930 h 4492350"/>
              <a:gd name="connsiteX5-1407" fmla="*/ 393405 w 3742661"/>
              <a:gd name="connsiteY5-1408" fmla="*/ 2456121 h 4492350"/>
              <a:gd name="connsiteX6-1409" fmla="*/ 1775638 w 3742661"/>
              <a:gd name="connsiteY6-1410" fmla="*/ 3519376 h 4492350"/>
              <a:gd name="connsiteX7-1411" fmla="*/ 1679945 w 3742661"/>
              <a:gd name="connsiteY7-1412" fmla="*/ 2392325 h 4492350"/>
              <a:gd name="connsiteX8-1413" fmla="*/ 0 w 3742661"/>
              <a:gd name="connsiteY8-1414" fmla="*/ 754911 h 4492350"/>
              <a:gd name="connsiteX9-1415" fmla="*/ 988828 w 3742661"/>
              <a:gd name="connsiteY9-1416" fmla="*/ 1924493 h 4492350"/>
              <a:gd name="connsiteX10-1417" fmla="*/ 1137684 w 3742661"/>
              <a:gd name="connsiteY10-1418" fmla="*/ 861237 h 4492350"/>
              <a:gd name="connsiteX11-1419" fmla="*/ 1222745 w 3742661"/>
              <a:gd name="connsiteY11-1420" fmla="*/ 2062716 h 4492350"/>
              <a:gd name="connsiteX12-1421" fmla="*/ 1690577 w 3742661"/>
              <a:gd name="connsiteY12-1422" fmla="*/ 2190307 h 4492350"/>
              <a:gd name="connsiteX13-1423" fmla="*/ 1956391 w 3742661"/>
              <a:gd name="connsiteY13-1424" fmla="*/ 0 h 4492350"/>
              <a:gd name="connsiteX14-1425" fmla="*/ 2083982 w 3742661"/>
              <a:gd name="connsiteY14-1426" fmla="*/ 978195 h 4492350"/>
              <a:gd name="connsiteX15-1427" fmla="*/ 1881963 w 3742661"/>
              <a:gd name="connsiteY15-1428" fmla="*/ 2232837 h 4492350"/>
              <a:gd name="connsiteX16-1429" fmla="*/ 2057494 w 3742661"/>
              <a:gd name="connsiteY16-1430" fmla="*/ 3046321 h 4492350"/>
              <a:gd name="connsiteX17-1431" fmla="*/ 2647507 w 3742661"/>
              <a:gd name="connsiteY17-1432" fmla="*/ 2519916 h 4492350"/>
              <a:gd name="connsiteX18-1433" fmla="*/ 2913694 w 3742661"/>
              <a:gd name="connsiteY18-1434" fmla="*/ 1291762 h 4492350"/>
              <a:gd name="connsiteX19-1435" fmla="*/ 2806809 w 3742661"/>
              <a:gd name="connsiteY19-1436" fmla="*/ 2383091 h 4492350"/>
              <a:gd name="connsiteX20-1437" fmla="*/ 3742661 w 3742661"/>
              <a:gd name="connsiteY20-1438" fmla="*/ 1148316 h 4492350"/>
              <a:gd name="connsiteX21-1439" fmla="*/ 2222205 w 3742661"/>
              <a:gd name="connsiteY21-1440" fmla="*/ 3370521 h 4492350"/>
              <a:gd name="connsiteX22-1441" fmla="*/ 2169042 w 3742661"/>
              <a:gd name="connsiteY22-1442" fmla="*/ 3817088 h 4492350"/>
              <a:gd name="connsiteX23-1443" fmla="*/ 3317358 w 3742661"/>
              <a:gd name="connsiteY23-1444" fmla="*/ 3094074 h 4492350"/>
              <a:gd name="connsiteX24-1445" fmla="*/ 2194317 w 3742661"/>
              <a:gd name="connsiteY24-1446" fmla="*/ 4030951 h 4492350"/>
              <a:gd name="connsiteX25-1447" fmla="*/ 2232838 w 3742661"/>
              <a:gd name="connsiteY25-1448" fmla="*/ 4476307 h 4492350"/>
              <a:gd name="connsiteX26-1449" fmla="*/ 2218194 w 3742661"/>
              <a:gd name="connsiteY26-1450" fmla="*/ 4491415 h 4492350"/>
              <a:gd name="connsiteX27-1451" fmla="*/ 1743740 w 3742661"/>
              <a:gd name="connsiteY27-1452" fmla="*/ 4492350 h 4492350"/>
              <a:gd name="connsiteX0-1453" fmla="*/ 1743740 w 3742661"/>
              <a:gd name="connsiteY0-1454" fmla="*/ 4492350 h 4492350"/>
              <a:gd name="connsiteX1-1455" fmla="*/ 1796903 w 3742661"/>
              <a:gd name="connsiteY1-1456" fmla="*/ 3785190 h 4492350"/>
              <a:gd name="connsiteX2-1457" fmla="*/ 1307805 w 3742661"/>
              <a:gd name="connsiteY2-1458" fmla="*/ 3381153 h 4492350"/>
              <a:gd name="connsiteX3-1459" fmla="*/ 31898 w 3742661"/>
              <a:gd name="connsiteY3-1460" fmla="*/ 2945218 h 4492350"/>
              <a:gd name="connsiteX4-1461" fmla="*/ 1127052 w 3742661"/>
              <a:gd name="connsiteY4-1462" fmla="*/ 3242930 h 4492350"/>
              <a:gd name="connsiteX5-1463" fmla="*/ 393405 w 3742661"/>
              <a:gd name="connsiteY5-1464" fmla="*/ 2456121 h 4492350"/>
              <a:gd name="connsiteX6-1465" fmla="*/ 1775638 w 3742661"/>
              <a:gd name="connsiteY6-1466" fmla="*/ 3519376 h 4492350"/>
              <a:gd name="connsiteX7-1467" fmla="*/ 1679945 w 3742661"/>
              <a:gd name="connsiteY7-1468" fmla="*/ 2392325 h 4492350"/>
              <a:gd name="connsiteX8-1469" fmla="*/ 0 w 3742661"/>
              <a:gd name="connsiteY8-1470" fmla="*/ 754911 h 4492350"/>
              <a:gd name="connsiteX9-1471" fmla="*/ 988828 w 3742661"/>
              <a:gd name="connsiteY9-1472" fmla="*/ 1924493 h 4492350"/>
              <a:gd name="connsiteX10-1473" fmla="*/ 1137684 w 3742661"/>
              <a:gd name="connsiteY10-1474" fmla="*/ 861237 h 4492350"/>
              <a:gd name="connsiteX11-1475" fmla="*/ 1222745 w 3742661"/>
              <a:gd name="connsiteY11-1476" fmla="*/ 2062716 h 4492350"/>
              <a:gd name="connsiteX12-1477" fmla="*/ 1690577 w 3742661"/>
              <a:gd name="connsiteY12-1478" fmla="*/ 2190307 h 4492350"/>
              <a:gd name="connsiteX13-1479" fmla="*/ 1956391 w 3742661"/>
              <a:gd name="connsiteY13-1480" fmla="*/ 0 h 4492350"/>
              <a:gd name="connsiteX14-1481" fmla="*/ 2083982 w 3742661"/>
              <a:gd name="connsiteY14-1482" fmla="*/ 978195 h 4492350"/>
              <a:gd name="connsiteX15-1483" fmla="*/ 1881963 w 3742661"/>
              <a:gd name="connsiteY15-1484" fmla="*/ 2232837 h 4492350"/>
              <a:gd name="connsiteX16-1485" fmla="*/ 2057494 w 3742661"/>
              <a:gd name="connsiteY16-1486" fmla="*/ 3046321 h 4492350"/>
              <a:gd name="connsiteX17-1487" fmla="*/ 2647507 w 3742661"/>
              <a:gd name="connsiteY17-1488" fmla="*/ 2519916 h 4492350"/>
              <a:gd name="connsiteX18-1489" fmla="*/ 2913694 w 3742661"/>
              <a:gd name="connsiteY18-1490" fmla="*/ 1291762 h 4492350"/>
              <a:gd name="connsiteX19-1491" fmla="*/ 2806809 w 3742661"/>
              <a:gd name="connsiteY19-1492" fmla="*/ 2383091 h 4492350"/>
              <a:gd name="connsiteX20-1493" fmla="*/ 3742661 w 3742661"/>
              <a:gd name="connsiteY20-1494" fmla="*/ 1148316 h 4492350"/>
              <a:gd name="connsiteX21-1495" fmla="*/ 2222205 w 3742661"/>
              <a:gd name="connsiteY21-1496" fmla="*/ 3370521 h 4492350"/>
              <a:gd name="connsiteX22-1497" fmla="*/ 2169042 w 3742661"/>
              <a:gd name="connsiteY22-1498" fmla="*/ 3817088 h 4492350"/>
              <a:gd name="connsiteX23-1499" fmla="*/ 3317358 w 3742661"/>
              <a:gd name="connsiteY23-1500" fmla="*/ 3094074 h 4492350"/>
              <a:gd name="connsiteX24-1501" fmla="*/ 2194317 w 3742661"/>
              <a:gd name="connsiteY24-1502" fmla="*/ 4030951 h 4492350"/>
              <a:gd name="connsiteX25-1503" fmla="*/ 2232838 w 3742661"/>
              <a:gd name="connsiteY25-1504" fmla="*/ 4476307 h 4492350"/>
              <a:gd name="connsiteX26-1505" fmla="*/ 2218194 w 3742661"/>
              <a:gd name="connsiteY26-1506" fmla="*/ 4491415 h 4492350"/>
              <a:gd name="connsiteX27-1507" fmla="*/ 1743740 w 3742661"/>
              <a:gd name="connsiteY27-1508" fmla="*/ 4492350 h 4492350"/>
              <a:gd name="connsiteX0-1509" fmla="*/ 1743740 w 3742661"/>
              <a:gd name="connsiteY0-1510" fmla="*/ 4492350 h 4492350"/>
              <a:gd name="connsiteX1-1511" fmla="*/ 1796903 w 3742661"/>
              <a:gd name="connsiteY1-1512" fmla="*/ 3785190 h 4492350"/>
              <a:gd name="connsiteX2-1513" fmla="*/ 1307805 w 3742661"/>
              <a:gd name="connsiteY2-1514" fmla="*/ 3381153 h 4492350"/>
              <a:gd name="connsiteX3-1515" fmla="*/ 31898 w 3742661"/>
              <a:gd name="connsiteY3-1516" fmla="*/ 2945218 h 4492350"/>
              <a:gd name="connsiteX4-1517" fmla="*/ 1127052 w 3742661"/>
              <a:gd name="connsiteY4-1518" fmla="*/ 3242930 h 4492350"/>
              <a:gd name="connsiteX5-1519" fmla="*/ 393405 w 3742661"/>
              <a:gd name="connsiteY5-1520" fmla="*/ 2456121 h 4492350"/>
              <a:gd name="connsiteX6-1521" fmla="*/ 1775638 w 3742661"/>
              <a:gd name="connsiteY6-1522" fmla="*/ 3519376 h 4492350"/>
              <a:gd name="connsiteX7-1523" fmla="*/ 1679945 w 3742661"/>
              <a:gd name="connsiteY7-1524" fmla="*/ 2392325 h 4492350"/>
              <a:gd name="connsiteX8-1525" fmla="*/ 0 w 3742661"/>
              <a:gd name="connsiteY8-1526" fmla="*/ 754911 h 4492350"/>
              <a:gd name="connsiteX9-1527" fmla="*/ 988828 w 3742661"/>
              <a:gd name="connsiteY9-1528" fmla="*/ 1924493 h 4492350"/>
              <a:gd name="connsiteX10-1529" fmla="*/ 1137684 w 3742661"/>
              <a:gd name="connsiteY10-1530" fmla="*/ 861237 h 4492350"/>
              <a:gd name="connsiteX11-1531" fmla="*/ 1222745 w 3742661"/>
              <a:gd name="connsiteY11-1532" fmla="*/ 2062716 h 4492350"/>
              <a:gd name="connsiteX12-1533" fmla="*/ 1690577 w 3742661"/>
              <a:gd name="connsiteY12-1534" fmla="*/ 2190307 h 4492350"/>
              <a:gd name="connsiteX13-1535" fmla="*/ 1956391 w 3742661"/>
              <a:gd name="connsiteY13-1536" fmla="*/ 0 h 4492350"/>
              <a:gd name="connsiteX14-1537" fmla="*/ 2083982 w 3742661"/>
              <a:gd name="connsiteY14-1538" fmla="*/ 978195 h 4492350"/>
              <a:gd name="connsiteX15-1539" fmla="*/ 1881963 w 3742661"/>
              <a:gd name="connsiteY15-1540" fmla="*/ 2232837 h 4492350"/>
              <a:gd name="connsiteX16-1541" fmla="*/ 2057494 w 3742661"/>
              <a:gd name="connsiteY16-1542" fmla="*/ 3046321 h 4492350"/>
              <a:gd name="connsiteX17-1543" fmla="*/ 2647507 w 3742661"/>
              <a:gd name="connsiteY17-1544" fmla="*/ 2519916 h 4492350"/>
              <a:gd name="connsiteX18-1545" fmla="*/ 2913694 w 3742661"/>
              <a:gd name="connsiteY18-1546" fmla="*/ 1291762 h 4492350"/>
              <a:gd name="connsiteX19-1547" fmla="*/ 2806809 w 3742661"/>
              <a:gd name="connsiteY19-1548" fmla="*/ 2383091 h 4492350"/>
              <a:gd name="connsiteX20-1549" fmla="*/ 3742661 w 3742661"/>
              <a:gd name="connsiteY20-1550" fmla="*/ 1148316 h 4492350"/>
              <a:gd name="connsiteX21-1551" fmla="*/ 2222205 w 3742661"/>
              <a:gd name="connsiteY21-1552" fmla="*/ 3370521 h 4492350"/>
              <a:gd name="connsiteX22-1553" fmla="*/ 2169042 w 3742661"/>
              <a:gd name="connsiteY22-1554" fmla="*/ 3817088 h 4492350"/>
              <a:gd name="connsiteX23-1555" fmla="*/ 3317358 w 3742661"/>
              <a:gd name="connsiteY23-1556" fmla="*/ 3094074 h 4492350"/>
              <a:gd name="connsiteX24-1557" fmla="*/ 2194317 w 3742661"/>
              <a:gd name="connsiteY24-1558" fmla="*/ 4030951 h 4492350"/>
              <a:gd name="connsiteX25-1559" fmla="*/ 2232838 w 3742661"/>
              <a:gd name="connsiteY25-1560" fmla="*/ 4476307 h 4492350"/>
              <a:gd name="connsiteX26-1561" fmla="*/ 2218194 w 3742661"/>
              <a:gd name="connsiteY26-1562" fmla="*/ 4491415 h 4492350"/>
              <a:gd name="connsiteX27-1563" fmla="*/ 1743740 w 3742661"/>
              <a:gd name="connsiteY27-1564" fmla="*/ 4492350 h 4492350"/>
              <a:gd name="connsiteX0-1565" fmla="*/ 1743740 w 3742661"/>
              <a:gd name="connsiteY0-1566" fmla="*/ 4492350 h 4492350"/>
              <a:gd name="connsiteX1-1567" fmla="*/ 1796903 w 3742661"/>
              <a:gd name="connsiteY1-1568" fmla="*/ 3785190 h 4492350"/>
              <a:gd name="connsiteX2-1569" fmla="*/ 1307805 w 3742661"/>
              <a:gd name="connsiteY2-1570" fmla="*/ 3381153 h 4492350"/>
              <a:gd name="connsiteX3-1571" fmla="*/ 31898 w 3742661"/>
              <a:gd name="connsiteY3-1572" fmla="*/ 2945218 h 4492350"/>
              <a:gd name="connsiteX4-1573" fmla="*/ 1127052 w 3742661"/>
              <a:gd name="connsiteY4-1574" fmla="*/ 3242930 h 4492350"/>
              <a:gd name="connsiteX5-1575" fmla="*/ 393405 w 3742661"/>
              <a:gd name="connsiteY5-1576" fmla="*/ 2456121 h 4492350"/>
              <a:gd name="connsiteX6-1577" fmla="*/ 1775638 w 3742661"/>
              <a:gd name="connsiteY6-1578" fmla="*/ 3519376 h 4492350"/>
              <a:gd name="connsiteX7-1579" fmla="*/ 1679945 w 3742661"/>
              <a:gd name="connsiteY7-1580" fmla="*/ 2392325 h 4492350"/>
              <a:gd name="connsiteX8-1581" fmla="*/ 0 w 3742661"/>
              <a:gd name="connsiteY8-1582" fmla="*/ 754911 h 4492350"/>
              <a:gd name="connsiteX9-1583" fmla="*/ 988828 w 3742661"/>
              <a:gd name="connsiteY9-1584" fmla="*/ 1924493 h 4492350"/>
              <a:gd name="connsiteX10-1585" fmla="*/ 1137684 w 3742661"/>
              <a:gd name="connsiteY10-1586" fmla="*/ 861237 h 4492350"/>
              <a:gd name="connsiteX11-1587" fmla="*/ 1222745 w 3742661"/>
              <a:gd name="connsiteY11-1588" fmla="*/ 2062716 h 4492350"/>
              <a:gd name="connsiteX12-1589" fmla="*/ 1690577 w 3742661"/>
              <a:gd name="connsiteY12-1590" fmla="*/ 2190307 h 4492350"/>
              <a:gd name="connsiteX13-1591" fmla="*/ 1956391 w 3742661"/>
              <a:gd name="connsiteY13-1592" fmla="*/ 0 h 4492350"/>
              <a:gd name="connsiteX14-1593" fmla="*/ 2083982 w 3742661"/>
              <a:gd name="connsiteY14-1594" fmla="*/ 978195 h 4492350"/>
              <a:gd name="connsiteX15-1595" fmla="*/ 1881963 w 3742661"/>
              <a:gd name="connsiteY15-1596" fmla="*/ 2232837 h 4492350"/>
              <a:gd name="connsiteX16-1597" fmla="*/ 2057494 w 3742661"/>
              <a:gd name="connsiteY16-1598" fmla="*/ 3046321 h 4492350"/>
              <a:gd name="connsiteX17-1599" fmla="*/ 2647507 w 3742661"/>
              <a:gd name="connsiteY17-1600" fmla="*/ 2519916 h 4492350"/>
              <a:gd name="connsiteX18-1601" fmla="*/ 2913694 w 3742661"/>
              <a:gd name="connsiteY18-1602" fmla="*/ 1291762 h 4492350"/>
              <a:gd name="connsiteX19-1603" fmla="*/ 2806809 w 3742661"/>
              <a:gd name="connsiteY19-1604" fmla="*/ 2383091 h 4492350"/>
              <a:gd name="connsiteX20-1605" fmla="*/ 3742661 w 3742661"/>
              <a:gd name="connsiteY20-1606" fmla="*/ 1148316 h 4492350"/>
              <a:gd name="connsiteX21-1607" fmla="*/ 2222205 w 3742661"/>
              <a:gd name="connsiteY21-1608" fmla="*/ 3370521 h 4492350"/>
              <a:gd name="connsiteX22-1609" fmla="*/ 2169042 w 3742661"/>
              <a:gd name="connsiteY22-1610" fmla="*/ 3817088 h 4492350"/>
              <a:gd name="connsiteX23-1611" fmla="*/ 3317358 w 3742661"/>
              <a:gd name="connsiteY23-1612" fmla="*/ 3094074 h 4492350"/>
              <a:gd name="connsiteX24-1613" fmla="*/ 2194317 w 3742661"/>
              <a:gd name="connsiteY24-1614" fmla="*/ 4030951 h 4492350"/>
              <a:gd name="connsiteX25-1615" fmla="*/ 2232838 w 3742661"/>
              <a:gd name="connsiteY25-1616" fmla="*/ 4476307 h 4492350"/>
              <a:gd name="connsiteX26-1617" fmla="*/ 2218194 w 3742661"/>
              <a:gd name="connsiteY26-1618" fmla="*/ 4491415 h 4492350"/>
              <a:gd name="connsiteX27-1619" fmla="*/ 1743740 w 3742661"/>
              <a:gd name="connsiteY27-1620" fmla="*/ 4492350 h 4492350"/>
              <a:gd name="connsiteX0-1621" fmla="*/ 1743740 w 3718598"/>
              <a:gd name="connsiteY0-1622" fmla="*/ 4492350 h 4492350"/>
              <a:gd name="connsiteX1-1623" fmla="*/ 1796903 w 3718598"/>
              <a:gd name="connsiteY1-1624" fmla="*/ 3785190 h 4492350"/>
              <a:gd name="connsiteX2-1625" fmla="*/ 1307805 w 3718598"/>
              <a:gd name="connsiteY2-1626" fmla="*/ 3381153 h 4492350"/>
              <a:gd name="connsiteX3-1627" fmla="*/ 31898 w 3718598"/>
              <a:gd name="connsiteY3-1628" fmla="*/ 2945218 h 4492350"/>
              <a:gd name="connsiteX4-1629" fmla="*/ 1127052 w 3718598"/>
              <a:gd name="connsiteY4-1630" fmla="*/ 3242930 h 4492350"/>
              <a:gd name="connsiteX5-1631" fmla="*/ 393405 w 3718598"/>
              <a:gd name="connsiteY5-1632" fmla="*/ 2456121 h 4492350"/>
              <a:gd name="connsiteX6-1633" fmla="*/ 1775638 w 3718598"/>
              <a:gd name="connsiteY6-1634" fmla="*/ 3519376 h 4492350"/>
              <a:gd name="connsiteX7-1635" fmla="*/ 1679945 w 3718598"/>
              <a:gd name="connsiteY7-1636" fmla="*/ 2392325 h 4492350"/>
              <a:gd name="connsiteX8-1637" fmla="*/ 0 w 3718598"/>
              <a:gd name="connsiteY8-1638" fmla="*/ 754911 h 4492350"/>
              <a:gd name="connsiteX9-1639" fmla="*/ 988828 w 3718598"/>
              <a:gd name="connsiteY9-1640" fmla="*/ 1924493 h 4492350"/>
              <a:gd name="connsiteX10-1641" fmla="*/ 1137684 w 3718598"/>
              <a:gd name="connsiteY10-1642" fmla="*/ 861237 h 4492350"/>
              <a:gd name="connsiteX11-1643" fmla="*/ 1222745 w 3718598"/>
              <a:gd name="connsiteY11-1644" fmla="*/ 2062716 h 4492350"/>
              <a:gd name="connsiteX12-1645" fmla="*/ 1690577 w 3718598"/>
              <a:gd name="connsiteY12-1646" fmla="*/ 2190307 h 4492350"/>
              <a:gd name="connsiteX13-1647" fmla="*/ 1956391 w 3718598"/>
              <a:gd name="connsiteY13-1648" fmla="*/ 0 h 4492350"/>
              <a:gd name="connsiteX14-1649" fmla="*/ 2083982 w 3718598"/>
              <a:gd name="connsiteY14-1650" fmla="*/ 978195 h 4492350"/>
              <a:gd name="connsiteX15-1651" fmla="*/ 1881963 w 3718598"/>
              <a:gd name="connsiteY15-1652" fmla="*/ 2232837 h 4492350"/>
              <a:gd name="connsiteX16-1653" fmla="*/ 2057494 w 3718598"/>
              <a:gd name="connsiteY16-1654" fmla="*/ 3046321 h 4492350"/>
              <a:gd name="connsiteX17-1655" fmla="*/ 2647507 w 3718598"/>
              <a:gd name="connsiteY17-1656" fmla="*/ 2519916 h 4492350"/>
              <a:gd name="connsiteX18-1657" fmla="*/ 2913694 w 3718598"/>
              <a:gd name="connsiteY18-1658" fmla="*/ 1291762 h 4492350"/>
              <a:gd name="connsiteX19-1659" fmla="*/ 2806809 w 3718598"/>
              <a:gd name="connsiteY19-1660" fmla="*/ 2383091 h 4492350"/>
              <a:gd name="connsiteX20-1661" fmla="*/ 3718598 w 3718598"/>
              <a:gd name="connsiteY20-1662" fmla="*/ 1120242 h 4492350"/>
              <a:gd name="connsiteX21-1663" fmla="*/ 2222205 w 3718598"/>
              <a:gd name="connsiteY21-1664" fmla="*/ 3370521 h 4492350"/>
              <a:gd name="connsiteX22-1665" fmla="*/ 2169042 w 3718598"/>
              <a:gd name="connsiteY22-1666" fmla="*/ 3817088 h 4492350"/>
              <a:gd name="connsiteX23-1667" fmla="*/ 3317358 w 3718598"/>
              <a:gd name="connsiteY23-1668" fmla="*/ 3094074 h 4492350"/>
              <a:gd name="connsiteX24-1669" fmla="*/ 2194317 w 3718598"/>
              <a:gd name="connsiteY24-1670" fmla="*/ 4030951 h 4492350"/>
              <a:gd name="connsiteX25-1671" fmla="*/ 2232838 w 3718598"/>
              <a:gd name="connsiteY25-1672" fmla="*/ 4476307 h 4492350"/>
              <a:gd name="connsiteX26-1673" fmla="*/ 2218194 w 3718598"/>
              <a:gd name="connsiteY26-1674" fmla="*/ 4491415 h 4492350"/>
              <a:gd name="connsiteX27-1675" fmla="*/ 1743740 w 3718598"/>
              <a:gd name="connsiteY27-1676" fmla="*/ 4492350 h 4492350"/>
              <a:gd name="connsiteX0-1677" fmla="*/ 1743740 w 3718598"/>
              <a:gd name="connsiteY0-1678" fmla="*/ 4492350 h 4492350"/>
              <a:gd name="connsiteX1-1679" fmla="*/ 1796903 w 3718598"/>
              <a:gd name="connsiteY1-1680" fmla="*/ 3785190 h 4492350"/>
              <a:gd name="connsiteX2-1681" fmla="*/ 1307805 w 3718598"/>
              <a:gd name="connsiteY2-1682" fmla="*/ 3381153 h 4492350"/>
              <a:gd name="connsiteX3-1683" fmla="*/ 31898 w 3718598"/>
              <a:gd name="connsiteY3-1684" fmla="*/ 2945218 h 4492350"/>
              <a:gd name="connsiteX4-1685" fmla="*/ 1127052 w 3718598"/>
              <a:gd name="connsiteY4-1686" fmla="*/ 3242930 h 4492350"/>
              <a:gd name="connsiteX5-1687" fmla="*/ 393405 w 3718598"/>
              <a:gd name="connsiteY5-1688" fmla="*/ 2456121 h 4492350"/>
              <a:gd name="connsiteX6-1689" fmla="*/ 1775638 w 3718598"/>
              <a:gd name="connsiteY6-1690" fmla="*/ 3519376 h 4492350"/>
              <a:gd name="connsiteX7-1691" fmla="*/ 1679945 w 3718598"/>
              <a:gd name="connsiteY7-1692" fmla="*/ 2392325 h 4492350"/>
              <a:gd name="connsiteX8-1693" fmla="*/ 0 w 3718598"/>
              <a:gd name="connsiteY8-1694" fmla="*/ 754911 h 4492350"/>
              <a:gd name="connsiteX9-1695" fmla="*/ 988828 w 3718598"/>
              <a:gd name="connsiteY9-1696" fmla="*/ 1924493 h 4492350"/>
              <a:gd name="connsiteX10-1697" fmla="*/ 1137684 w 3718598"/>
              <a:gd name="connsiteY10-1698" fmla="*/ 861237 h 4492350"/>
              <a:gd name="connsiteX11-1699" fmla="*/ 1222745 w 3718598"/>
              <a:gd name="connsiteY11-1700" fmla="*/ 2062716 h 4492350"/>
              <a:gd name="connsiteX12-1701" fmla="*/ 1690577 w 3718598"/>
              <a:gd name="connsiteY12-1702" fmla="*/ 2190307 h 4492350"/>
              <a:gd name="connsiteX13-1703" fmla="*/ 1956391 w 3718598"/>
              <a:gd name="connsiteY13-1704" fmla="*/ 0 h 4492350"/>
              <a:gd name="connsiteX14-1705" fmla="*/ 2083982 w 3718598"/>
              <a:gd name="connsiteY14-1706" fmla="*/ 978195 h 4492350"/>
              <a:gd name="connsiteX15-1707" fmla="*/ 1881963 w 3718598"/>
              <a:gd name="connsiteY15-1708" fmla="*/ 2232837 h 4492350"/>
              <a:gd name="connsiteX16-1709" fmla="*/ 2057494 w 3718598"/>
              <a:gd name="connsiteY16-1710" fmla="*/ 3046321 h 4492350"/>
              <a:gd name="connsiteX17-1711" fmla="*/ 2647507 w 3718598"/>
              <a:gd name="connsiteY17-1712" fmla="*/ 2519916 h 4492350"/>
              <a:gd name="connsiteX18-1713" fmla="*/ 2913694 w 3718598"/>
              <a:gd name="connsiteY18-1714" fmla="*/ 1291762 h 4492350"/>
              <a:gd name="connsiteX19-1715" fmla="*/ 2806809 w 3718598"/>
              <a:gd name="connsiteY19-1716" fmla="*/ 2383091 h 4492350"/>
              <a:gd name="connsiteX20-1717" fmla="*/ 3718598 w 3718598"/>
              <a:gd name="connsiteY20-1718" fmla="*/ 1120242 h 4492350"/>
              <a:gd name="connsiteX21-1719" fmla="*/ 2222205 w 3718598"/>
              <a:gd name="connsiteY21-1720" fmla="*/ 3370521 h 4492350"/>
              <a:gd name="connsiteX22-1721" fmla="*/ 2169042 w 3718598"/>
              <a:gd name="connsiteY22-1722" fmla="*/ 3817088 h 4492350"/>
              <a:gd name="connsiteX23-1723" fmla="*/ 3317358 w 3718598"/>
              <a:gd name="connsiteY23-1724" fmla="*/ 3094074 h 4492350"/>
              <a:gd name="connsiteX24-1725" fmla="*/ 2194317 w 3718598"/>
              <a:gd name="connsiteY24-1726" fmla="*/ 4030951 h 4492350"/>
              <a:gd name="connsiteX25-1727" fmla="*/ 2232838 w 3718598"/>
              <a:gd name="connsiteY25-1728" fmla="*/ 4476307 h 4492350"/>
              <a:gd name="connsiteX26-1729" fmla="*/ 2218194 w 3718598"/>
              <a:gd name="connsiteY26-1730" fmla="*/ 4491415 h 4492350"/>
              <a:gd name="connsiteX27-1731" fmla="*/ 1743740 w 3718598"/>
              <a:gd name="connsiteY27-1732" fmla="*/ 4492350 h 4492350"/>
              <a:gd name="connsiteX0-1733" fmla="*/ 1743740 w 3718598"/>
              <a:gd name="connsiteY0-1734" fmla="*/ 4492350 h 4492350"/>
              <a:gd name="connsiteX1-1735" fmla="*/ 1796903 w 3718598"/>
              <a:gd name="connsiteY1-1736" fmla="*/ 3785190 h 4492350"/>
              <a:gd name="connsiteX2-1737" fmla="*/ 1307805 w 3718598"/>
              <a:gd name="connsiteY2-1738" fmla="*/ 3381153 h 4492350"/>
              <a:gd name="connsiteX3-1739" fmla="*/ 31898 w 3718598"/>
              <a:gd name="connsiteY3-1740" fmla="*/ 2945218 h 4492350"/>
              <a:gd name="connsiteX4-1741" fmla="*/ 1127052 w 3718598"/>
              <a:gd name="connsiteY4-1742" fmla="*/ 3242930 h 4492350"/>
              <a:gd name="connsiteX5-1743" fmla="*/ 393405 w 3718598"/>
              <a:gd name="connsiteY5-1744" fmla="*/ 2456121 h 4492350"/>
              <a:gd name="connsiteX6-1745" fmla="*/ 1775638 w 3718598"/>
              <a:gd name="connsiteY6-1746" fmla="*/ 3519376 h 4492350"/>
              <a:gd name="connsiteX7-1747" fmla="*/ 1679945 w 3718598"/>
              <a:gd name="connsiteY7-1748" fmla="*/ 2392325 h 4492350"/>
              <a:gd name="connsiteX8-1749" fmla="*/ 0 w 3718598"/>
              <a:gd name="connsiteY8-1750" fmla="*/ 754911 h 4492350"/>
              <a:gd name="connsiteX9-1751" fmla="*/ 988828 w 3718598"/>
              <a:gd name="connsiteY9-1752" fmla="*/ 1924493 h 4492350"/>
              <a:gd name="connsiteX10-1753" fmla="*/ 1137684 w 3718598"/>
              <a:gd name="connsiteY10-1754" fmla="*/ 861237 h 4492350"/>
              <a:gd name="connsiteX11-1755" fmla="*/ 1222745 w 3718598"/>
              <a:gd name="connsiteY11-1756" fmla="*/ 2062716 h 4492350"/>
              <a:gd name="connsiteX12-1757" fmla="*/ 1690577 w 3718598"/>
              <a:gd name="connsiteY12-1758" fmla="*/ 2190307 h 4492350"/>
              <a:gd name="connsiteX13-1759" fmla="*/ 1956391 w 3718598"/>
              <a:gd name="connsiteY13-1760" fmla="*/ 0 h 4492350"/>
              <a:gd name="connsiteX14-1761" fmla="*/ 2083982 w 3718598"/>
              <a:gd name="connsiteY14-1762" fmla="*/ 978195 h 4492350"/>
              <a:gd name="connsiteX15-1763" fmla="*/ 1881963 w 3718598"/>
              <a:gd name="connsiteY15-1764" fmla="*/ 2232837 h 4492350"/>
              <a:gd name="connsiteX16-1765" fmla="*/ 2057494 w 3718598"/>
              <a:gd name="connsiteY16-1766" fmla="*/ 3046321 h 4492350"/>
              <a:gd name="connsiteX17-1767" fmla="*/ 2647507 w 3718598"/>
              <a:gd name="connsiteY17-1768" fmla="*/ 2519916 h 4492350"/>
              <a:gd name="connsiteX18-1769" fmla="*/ 2913694 w 3718598"/>
              <a:gd name="connsiteY18-1770" fmla="*/ 1291762 h 4492350"/>
              <a:gd name="connsiteX19-1771" fmla="*/ 2806809 w 3718598"/>
              <a:gd name="connsiteY19-1772" fmla="*/ 2383091 h 4492350"/>
              <a:gd name="connsiteX20-1773" fmla="*/ 3718598 w 3718598"/>
              <a:gd name="connsiteY20-1774" fmla="*/ 1120242 h 4492350"/>
              <a:gd name="connsiteX21-1775" fmla="*/ 2222205 w 3718598"/>
              <a:gd name="connsiteY21-1776" fmla="*/ 3370521 h 4492350"/>
              <a:gd name="connsiteX22-1777" fmla="*/ 2169042 w 3718598"/>
              <a:gd name="connsiteY22-1778" fmla="*/ 3817088 h 4492350"/>
              <a:gd name="connsiteX23-1779" fmla="*/ 3317358 w 3718598"/>
              <a:gd name="connsiteY23-1780" fmla="*/ 3094074 h 4492350"/>
              <a:gd name="connsiteX24-1781" fmla="*/ 2194317 w 3718598"/>
              <a:gd name="connsiteY24-1782" fmla="*/ 4030951 h 4492350"/>
              <a:gd name="connsiteX25-1783" fmla="*/ 2232838 w 3718598"/>
              <a:gd name="connsiteY25-1784" fmla="*/ 4476307 h 4492350"/>
              <a:gd name="connsiteX26-1785" fmla="*/ 2218194 w 3718598"/>
              <a:gd name="connsiteY26-1786" fmla="*/ 4491415 h 4492350"/>
              <a:gd name="connsiteX27-1787" fmla="*/ 1743740 w 3718598"/>
              <a:gd name="connsiteY27-1788" fmla="*/ 4492350 h 4492350"/>
              <a:gd name="connsiteX0-1789" fmla="*/ 1743740 w 3718598"/>
              <a:gd name="connsiteY0-1790" fmla="*/ 4492350 h 4492350"/>
              <a:gd name="connsiteX1-1791" fmla="*/ 1796903 w 3718598"/>
              <a:gd name="connsiteY1-1792" fmla="*/ 3785190 h 4492350"/>
              <a:gd name="connsiteX2-1793" fmla="*/ 1307805 w 3718598"/>
              <a:gd name="connsiteY2-1794" fmla="*/ 3381153 h 4492350"/>
              <a:gd name="connsiteX3-1795" fmla="*/ 31898 w 3718598"/>
              <a:gd name="connsiteY3-1796" fmla="*/ 2945218 h 4492350"/>
              <a:gd name="connsiteX4-1797" fmla="*/ 1127052 w 3718598"/>
              <a:gd name="connsiteY4-1798" fmla="*/ 3242930 h 4492350"/>
              <a:gd name="connsiteX5-1799" fmla="*/ 393405 w 3718598"/>
              <a:gd name="connsiteY5-1800" fmla="*/ 2456121 h 4492350"/>
              <a:gd name="connsiteX6-1801" fmla="*/ 1775638 w 3718598"/>
              <a:gd name="connsiteY6-1802" fmla="*/ 3519376 h 4492350"/>
              <a:gd name="connsiteX7-1803" fmla="*/ 1679945 w 3718598"/>
              <a:gd name="connsiteY7-1804" fmla="*/ 2392325 h 4492350"/>
              <a:gd name="connsiteX8-1805" fmla="*/ 0 w 3718598"/>
              <a:gd name="connsiteY8-1806" fmla="*/ 754911 h 4492350"/>
              <a:gd name="connsiteX9-1807" fmla="*/ 988828 w 3718598"/>
              <a:gd name="connsiteY9-1808" fmla="*/ 1924493 h 4492350"/>
              <a:gd name="connsiteX10-1809" fmla="*/ 1137684 w 3718598"/>
              <a:gd name="connsiteY10-1810" fmla="*/ 861237 h 4492350"/>
              <a:gd name="connsiteX11-1811" fmla="*/ 1222745 w 3718598"/>
              <a:gd name="connsiteY11-1812" fmla="*/ 2062716 h 4492350"/>
              <a:gd name="connsiteX12-1813" fmla="*/ 1690577 w 3718598"/>
              <a:gd name="connsiteY12-1814" fmla="*/ 2190307 h 4492350"/>
              <a:gd name="connsiteX13-1815" fmla="*/ 1956391 w 3718598"/>
              <a:gd name="connsiteY13-1816" fmla="*/ 0 h 4492350"/>
              <a:gd name="connsiteX14-1817" fmla="*/ 2083982 w 3718598"/>
              <a:gd name="connsiteY14-1818" fmla="*/ 978195 h 4492350"/>
              <a:gd name="connsiteX15-1819" fmla="*/ 1881963 w 3718598"/>
              <a:gd name="connsiteY15-1820" fmla="*/ 2232837 h 4492350"/>
              <a:gd name="connsiteX16-1821" fmla="*/ 2057494 w 3718598"/>
              <a:gd name="connsiteY16-1822" fmla="*/ 3046321 h 4492350"/>
              <a:gd name="connsiteX17-1823" fmla="*/ 2647507 w 3718598"/>
              <a:gd name="connsiteY17-1824" fmla="*/ 2519916 h 4492350"/>
              <a:gd name="connsiteX18-1825" fmla="*/ 2913694 w 3718598"/>
              <a:gd name="connsiteY18-1826" fmla="*/ 1291762 h 4492350"/>
              <a:gd name="connsiteX19-1827" fmla="*/ 2806809 w 3718598"/>
              <a:gd name="connsiteY19-1828" fmla="*/ 2383091 h 4492350"/>
              <a:gd name="connsiteX20-1829" fmla="*/ 3718598 w 3718598"/>
              <a:gd name="connsiteY20-1830" fmla="*/ 1120242 h 4492350"/>
              <a:gd name="connsiteX21-1831" fmla="*/ 2222205 w 3718598"/>
              <a:gd name="connsiteY21-1832" fmla="*/ 3370521 h 4492350"/>
              <a:gd name="connsiteX22-1833" fmla="*/ 2169042 w 3718598"/>
              <a:gd name="connsiteY22-1834" fmla="*/ 3817088 h 4492350"/>
              <a:gd name="connsiteX23-1835" fmla="*/ 3317358 w 3718598"/>
              <a:gd name="connsiteY23-1836" fmla="*/ 3094074 h 4492350"/>
              <a:gd name="connsiteX24-1837" fmla="*/ 2194317 w 3718598"/>
              <a:gd name="connsiteY24-1838" fmla="*/ 4030951 h 4492350"/>
              <a:gd name="connsiteX25-1839" fmla="*/ 2232838 w 3718598"/>
              <a:gd name="connsiteY25-1840" fmla="*/ 4476307 h 4492350"/>
              <a:gd name="connsiteX26-1841" fmla="*/ 2218194 w 3718598"/>
              <a:gd name="connsiteY26-1842" fmla="*/ 4491415 h 4492350"/>
              <a:gd name="connsiteX27-1843" fmla="*/ 1743740 w 3718598"/>
              <a:gd name="connsiteY27-1844" fmla="*/ 4492350 h 4492350"/>
              <a:gd name="connsiteX0-1845" fmla="*/ 1743740 w 3718598"/>
              <a:gd name="connsiteY0-1846" fmla="*/ 4492350 h 4492350"/>
              <a:gd name="connsiteX1-1847" fmla="*/ 1796903 w 3718598"/>
              <a:gd name="connsiteY1-1848" fmla="*/ 3785190 h 4492350"/>
              <a:gd name="connsiteX2-1849" fmla="*/ 1307805 w 3718598"/>
              <a:gd name="connsiteY2-1850" fmla="*/ 3381153 h 4492350"/>
              <a:gd name="connsiteX3-1851" fmla="*/ 31898 w 3718598"/>
              <a:gd name="connsiteY3-1852" fmla="*/ 2945218 h 4492350"/>
              <a:gd name="connsiteX4-1853" fmla="*/ 1127052 w 3718598"/>
              <a:gd name="connsiteY4-1854" fmla="*/ 3242930 h 4492350"/>
              <a:gd name="connsiteX5-1855" fmla="*/ 393405 w 3718598"/>
              <a:gd name="connsiteY5-1856" fmla="*/ 2456121 h 4492350"/>
              <a:gd name="connsiteX6-1857" fmla="*/ 1775638 w 3718598"/>
              <a:gd name="connsiteY6-1858" fmla="*/ 3519376 h 4492350"/>
              <a:gd name="connsiteX7-1859" fmla="*/ 1679945 w 3718598"/>
              <a:gd name="connsiteY7-1860" fmla="*/ 2392325 h 4492350"/>
              <a:gd name="connsiteX8-1861" fmla="*/ 0 w 3718598"/>
              <a:gd name="connsiteY8-1862" fmla="*/ 754911 h 4492350"/>
              <a:gd name="connsiteX9-1863" fmla="*/ 988828 w 3718598"/>
              <a:gd name="connsiteY9-1864" fmla="*/ 1924493 h 4492350"/>
              <a:gd name="connsiteX10-1865" fmla="*/ 1137684 w 3718598"/>
              <a:gd name="connsiteY10-1866" fmla="*/ 861237 h 4492350"/>
              <a:gd name="connsiteX11-1867" fmla="*/ 1222745 w 3718598"/>
              <a:gd name="connsiteY11-1868" fmla="*/ 2062716 h 4492350"/>
              <a:gd name="connsiteX12-1869" fmla="*/ 1690577 w 3718598"/>
              <a:gd name="connsiteY12-1870" fmla="*/ 2190307 h 4492350"/>
              <a:gd name="connsiteX13-1871" fmla="*/ 1956391 w 3718598"/>
              <a:gd name="connsiteY13-1872" fmla="*/ 0 h 4492350"/>
              <a:gd name="connsiteX14-1873" fmla="*/ 2083982 w 3718598"/>
              <a:gd name="connsiteY14-1874" fmla="*/ 978195 h 4492350"/>
              <a:gd name="connsiteX15-1875" fmla="*/ 1881963 w 3718598"/>
              <a:gd name="connsiteY15-1876" fmla="*/ 2232837 h 4492350"/>
              <a:gd name="connsiteX16-1877" fmla="*/ 2057494 w 3718598"/>
              <a:gd name="connsiteY16-1878" fmla="*/ 3046321 h 4492350"/>
              <a:gd name="connsiteX17-1879" fmla="*/ 2647507 w 3718598"/>
              <a:gd name="connsiteY17-1880" fmla="*/ 2519916 h 4492350"/>
              <a:gd name="connsiteX18-1881" fmla="*/ 2913694 w 3718598"/>
              <a:gd name="connsiteY18-1882" fmla="*/ 1291762 h 4492350"/>
              <a:gd name="connsiteX19-1883" fmla="*/ 2806809 w 3718598"/>
              <a:gd name="connsiteY19-1884" fmla="*/ 2383091 h 4492350"/>
              <a:gd name="connsiteX20-1885" fmla="*/ 3718598 w 3718598"/>
              <a:gd name="connsiteY20-1886" fmla="*/ 1120242 h 4492350"/>
              <a:gd name="connsiteX21-1887" fmla="*/ 2222205 w 3718598"/>
              <a:gd name="connsiteY21-1888" fmla="*/ 3370521 h 4492350"/>
              <a:gd name="connsiteX22-1889" fmla="*/ 2169042 w 3718598"/>
              <a:gd name="connsiteY22-1890" fmla="*/ 3817088 h 4492350"/>
              <a:gd name="connsiteX23-1891" fmla="*/ 3317358 w 3718598"/>
              <a:gd name="connsiteY23-1892" fmla="*/ 3094074 h 4492350"/>
              <a:gd name="connsiteX24-1893" fmla="*/ 2194317 w 3718598"/>
              <a:gd name="connsiteY24-1894" fmla="*/ 4030951 h 4492350"/>
              <a:gd name="connsiteX25-1895" fmla="*/ 2232838 w 3718598"/>
              <a:gd name="connsiteY25-1896" fmla="*/ 4476307 h 4492350"/>
              <a:gd name="connsiteX26-1897" fmla="*/ 2218194 w 3718598"/>
              <a:gd name="connsiteY26-1898" fmla="*/ 4491415 h 4492350"/>
              <a:gd name="connsiteX27-1899" fmla="*/ 1743740 w 3718598"/>
              <a:gd name="connsiteY27-1900" fmla="*/ 4492350 h 4492350"/>
              <a:gd name="connsiteX0-1901" fmla="*/ 1743740 w 3718598"/>
              <a:gd name="connsiteY0-1902" fmla="*/ 4492350 h 4492350"/>
              <a:gd name="connsiteX1-1903" fmla="*/ 1796903 w 3718598"/>
              <a:gd name="connsiteY1-1904" fmla="*/ 3785190 h 4492350"/>
              <a:gd name="connsiteX2-1905" fmla="*/ 1307805 w 3718598"/>
              <a:gd name="connsiteY2-1906" fmla="*/ 3381153 h 4492350"/>
              <a:gd name="connsiteX3-1907" fmla="*/ 31898 w 3718598"/>
              <a:gd name="connsiteY3-1908" fmla="*/ 2945218 h 4492350"/>
              <a:gd name="connsiteX4-1909" fmla="*/ 1127052 w 3718598"/>
              <a:gd name="connsiteY4-1910" fmla="*/ 3242930 h 4492350"/>
              <a:gd name="connsiteX5-1911" fmla="*/ 393405 w 3718598"/>
              <a:gd name="connsiteY5-1912" fmla="*/ 2456121 h 4492350"/>
              <a:gd name="connsiteX6-1913" fmla="*/ 1775638 w 3718598"/>
              <a:gd name="connsiteY6-1914" fmla="*/ 3519376 h 4492350"/>
              <a:gd name="connsiteX7-1915" fmla="*/ 1679945 w 3718598"/>
              <a:gd name="connsiteY7-1916" fmla="*/ 2392325 h 4492350"/>
              <a:gd name="connsiteX8-1917" fmla="*/ 0 w 3718598"/>
              <a:gd name="connsiteY8-1918" fmla="*/ 754911 h 4492350"/>
              <a:gd name="connsiteX9-1919" fmla="*/ 988828 w 3718598"/>
              <a:gd name="connsiteY9-1920" fmla="*/ 1924493 h 4492350"/>
              <a:gd name="connsiteX10-1921" fmla="*/ 1137684 w 3718598"/>
              <a:gd name="connsiteY10-1922" fmla="*/ 861237 h 4492350"/>
              <a:gd name="connsiteX11-1923" fmla="*/ 1222745 w 3718598"/>
              <a:gd name="connsiteY11-1924" fmla="*/ 2062716 h 4492350"/>
              <a:gd name="connsiteX12-1925" fmla="*/ 1690577 w 3718598"/>
              <a:gd name="connsiteY12-1926" fmla="*/ 2190307 h 4492350"/>
              <a:gd name="connsiteX13-1927" fmla="*/ 1956391 w 3718598"/>
              <a:gd name="connsiteY13-1928" fmla="*/ 0 h 4492350"/>
              <a:gd name="connsiteX14-1929" fmla="*/ 2083982 w 3718598"/>
              <a:gd name="connsiteY14-1930" fmla="*/ 978195 h 4492350"/>
              <a:gd name="connsiteX15-1931" fmla="*/ 1881963 w 3718598"/>
              <a:gd name="connsiteY15-1932" fmla="*/ 2232837 h 4492350"/>
              <a:gd name="connsiteX16-1933" fmla="*/ 2057494 w 3718598"/>
              <a:gd name="connsiteY16-1934" fmla="*/ 3046321 h 4492350"/>
              <a:gd name="connsiteX17-1935" fmla="*/ 2647507 w 3718598"/>
              <a:gd name="connsiteY17-1936" fmla="*/ 2519916 h 4492350"/>
              <a:gd name="connsiteX18-1937" fmla="*/ 2913694 w 3718598"/>
              <a:gd name="connsiteY18-1938" fmla="*/ 1291762 h 4492350"/>
              <a:gd name="connsiteX19-1939" fmla="*/ 2806809 w 3718598"/>
              <a:gd name="connsiteY19-1940" fmla="*/ 2383091 h 4492350"/>
              <a:gd name="connsiteX20-1941" fmla="*/ 3718598 w 3718598"/>
              <a:gd name="connsiteY20-1942" fmla="*/ 1120242 h 4492350"/>
              <a:gd name="connsiteX21-1943" fmla="*/ 2222205 w 3718598"/>
              <a:gd name="connsiteY21-1944" fmla="*/ 3370521 h 4492350"/>
              <a:gd name="connsiteX22-1945" fmla="*/ 2169042 w 3718598"/>
              <a:gd name="connsiteY22-1946" fmla="*/ 3817088 h 4492350"/>
              <a:gd name="connsiteX23-1947" fmla="*/ 3317358 w 3718598"/>
              <a:gd name="connsiteY23-1948" fmla="*/ 3094074 h 4492350"/>
              <a:gd name="connsiteX24-1949" fmla="*/ 2194317 w 3718598"/>
              <a:gd name="connsiteY24-1950" fmla="*/ 4030951 h 4492350"/>
              <a:gd name="connsiteX25-1951" fmla="*/ 2232838 w 3718598"/>
              <a:gd name="connsiteY25-1952" fmla="*/ 4476307 h 4492350"/>
              <a:gd name="connsiteX26-1953" fmla="*/ 2218194 w 3718598"/>
              <a:gd name="connsiteY26-1954" fmla="*/ 4491415 h 4492350"/>
              <a:gd name="connsiteX27-1955" fmla="*/ 1743740 w 3718598"/>
              <a:gd name="connsiteY27-1956" fmla="*/ 4492350 h 4492350"/>
              <a:gd name="connsiteX0-1957" fmla="*/ 1743740 w 3718598"/>
              <a:gd name="connsiteY0-1958" fmla="*/ 4492350 h 4492350"/>
              <a:gd name="connsiteX1-1959" fmla="*/ 1796903 w 3718598"/>
              <a:gd name="connsiteY1-1960" fmla="*/ 3785190 h 4492350"/>
              <a:gd name="connsiteX2-1961" fmla="*/ 1307805 w 3718598"/>
              <a:gd name="connsiteY2-1962" fmla="*/ 3381153 h 4492350"/>
              <a:gd name="connsiteX3-1963" fmla="*/ 31898 w 3718598"/>
              <a:gd name="connsiteY3-1964" fmla="*/ 2945218 h 4492350"/>
              <a:gd name="connsiteX4-1965" fmla="*/ 1127052 w 3718598"/>
              <a:gd name="connsiteY4-1966" fmla="*/ 3242930 h 4492350"/>
              <a:gd name="connsiteX5-1967" fmla="*/ 393405 w 3718598"/>
              <a:gd name="connsiteY5-1968" fmla="*/ 2456121 h 4492350"/>
              <a:gd name="connsiteX6-1969" fmla="*/ 1775638 w 3718598"/>
              <a:gd name="connsiteY6-1970" fmla="*/ 3519376 h 4492350"/>
              <a:gd name="connsiteX7-1971" fmla="*/ 1679945 w 3718598"/>
              <a:gd name="connsiteY7-1972" fmla="*/ 2392325 h 4492350"/>
              <a:gd name="connsiteX8-1973" fmla="*/ 0 w 3718598"/>
              <a:gd name="connsiteY8-1974" fmla="*/ 754911 h 4492350"/>
              <a:gd name="connsiteX9-1975" fmla="*/ 988828 w 3718598"/>
              <a:gd name="connsiteY9-1976" fmla="*/ 1924493 h 4492350"/>
              <a:gd name="connsiteX10-1977" fmla="*/ 1137684 w 3718598"/>
              <a:gd name="connsiteY10-1978" fmla="*/ 861237 h 4492350"/>
              <a:gd name="connsiteX11-1979" fmla="*/ 1222745 w 3718598"/>
              <a:gd name="connsiteY11-1980" fmla="*/ 2062716 h 4492350"/>
              <a:gd name="connsiteX12-1981" fmla="*/ 1690577 w 3718598"/>
              <a:gd name="connsiteY12-1982" fmla="*/ 2190307 h 4492350"/>
              <a:gd name="connsiteX13-1983" fmla="*/ 1956391 w 3718598"/>
              <a:gd name="connsiteY13-1984" fmla="*/ 0 h 4492350"/>
              <a:gd name="connsiteX14-1985" fmla="*/ 2083982 w 3718598"/>
              <a:gd name="connsiteY14-1986" fmla="*/ 978195 h 4492350"/>
              <a:gd name="connsiteX15-1987" fmla="*/ 1881963 w 3718598"/>
              <a:gd name="connsiteY15-1988" fmla="*/ 2232837 h 4492350"/>
              <a:gd name="connsiteX16-1989" fmla="*/ 2057494 w 3718598"/>
              <a:gd name="connsiteY16-1990" fmla="*/ 3046321 h 4492350"/>
              <a:gd name="connsiteX17-1991" fmla="*/ 2647507 w 3718598"/>
              <a:gd name="connsiteY17-1992" fmla="*/ 2519916 h 4492350"/>
              <a:gd name="connsiteX18-1993" fmla="*/ 2913694 w 3718598"/>
              <a:gd name="connsiteY18-1994" fmla="*/ 1291762 h 4492350"/>
              <a:gd name="connsiteX19-1995" fmla="*/ 2806809 w 3718598"/>
              <a:gd name="connsiteY19-1996" fmla="*/ 2383091 h 4492350"/>
              <a:gd name="connsiteX20-1997" fmla="*/ 3718598 w 3718598"/>
              <a:gd name="connsiteY20-1998" fmla="*/ 1120242 h 4492350"/>
              <a:gd name="connsiteX21-1999" fmla="*/ 2222205 w 3718598"/>
              <a:gd name="connsiteY21-2000" fmla="*/ 3370521 h 4492350"/>
              <a:gd name="connsiteX22-2001" fmla="*/ 2169042 w 3718598"/>
              <a:gd name="connsiteY22-2002" fmla="*/ 3817088 h 4492350"/>
              <a:gd name="connsiteX23-2003" fmla="*/ 3317358 w 3718598"/>
              <a:gd name="connsiteY23-2004" fmla="*/ 3094074 h 4492350"/>
              <a:gd name="connsiteX24-2005" fmla="*/ 2194317 w 3718598"/>
              <a:gd name="connsiteY24-2006" fmla="*/ 4030951 h 4492350"/>
              <a:gd name="connsiteX25-2007" fmla="*/ 2232838 w 3718598"/>
              <a:gd name="connsiteY25-2008" fmla="*/ 4476307 h 4492350"/>
              <a:gd name="connsiteX26-2009" fmla="*/ 2218194 w 3718598"/>
              <a:gd name="connsiteY26-2010" fmla="*/ 4491415 h 4492350"/>
              <a:gd name="connsiteX27-2011" fmla="*/ 1743740 w 3718598"/>
              <a:gd name="connsiteY27-2012" fmla="*/ 4492350 h 4492350"/>
              <a:gd name="connsiteX0-2013" fmla="*/ 1743740 w 3694535"/>
              <a:gd name="connsiteY0-2014" fmla="*/ 4492350 h 4492350"/>
              <a:gd name="connsiteX1-2015" fmla="*/ 1796903 w 3694535"/>
              <a:gd name="connsiteY1-2016" fmla="*/ 3785190 h 4492350"/>
              <a:gd name="connsiteX2-2017" fmla="*/ 1307805 w 3694535"/>
              <a:gd name="connsiteY2-2018" fmla="*/ 3381153 h 4492350"/>
              <a:gd name="connsiteX3-2019" fmla="*/ 31898 w 3694535"/>
              <a:gd name="connsiteY3-2020" fmla="*/ 2945218 h 4492350"/>
              <a:gd name="connsiteX4-2021" fmla="*/ 1127052 w 3694535"/>
              <a:gd name="connsiteY4-2022" fmla="*/ 3242930 h 4492350"/>
              <a:gd name="connsiteX5-2023" fmla="*/ 393405 w 3694535"/>
              <a:gd name="connsiteY5-2024" fmla="*/ 2456121 h 4492350"/>
              <a:gd name="connsiteX6-2025" fmla="*/ 1775638 w 3694535"/>
              <a:gd name="connsiteY6-2026" fmla="*/ 3519376 h 4492350"/>
              <a:gd name="connsiteX7-2027" fmla="*/ 1679945 w 3694535"/>
              <a:gd name="connsiteY7-2028" fmla="*/ 2392325 h 4492350"/>
              <a:gd name="connsiteX8-2029" fmla="*/ 0 w 3694535"/>
              <a:gd name="connsiteY8-2030" fmla="*/ 754911 h 4492350"/>
              <a:gd name="connsiteX9-2031" fmla="*/ 988828 w 3694535"/>
              <a:gd name="connsiteY9-2032" fmla="*/ 1924493 h 4492350"/>
              <a:gd name="connsiteX10-2033" fmla="*/ 1137684 w 3694535"/>
              <a:gd name="connsiteY10-2034" fmla="*/ 861237 h 4492350"/>
              <a:gd name="connsiteX11-2035" fmla="*/ 1222745 w 3694535"/>
              <a:gd name="connsiteY11-2036" fmla="*/ 2062716 h 4492350"/>
              <a:gd name="connsiteX12-2037" fmla="*/ 1690577 w 3694535"/>
              <a:gd name="connsiteY12-2038" fmla="*/ 2190307 h 4492350"/>
              <a:gd name="connsiteX13-2039" fmla="*/ 1956391 w 3694535"/>
              <a:gd name="connsiteY13-2040" fmla="*/ 0 h 4492350"/>
              <a:gd name="connsiteX14-2041" fmla="*/ 2083982 w 3694535"/>
              <a:gd name="connsiteY14-2042" fmla="*/ 978195 h 4492350"/>
              <a:gd name="connsiteX15-2043" fmla="*/ 1881963 w 3694535"/>
              <a:gd name="connsiteY15-2044" fmla="*/ 2232837 h 4492350"/>
              <a:gd name="connsiteX16-2045" fmla="*/ 2057494 w 3694535"/>
              <a:gd name="connsiteY16-2046" fmla="*/ 3046321 h 4492350"/>
              <a:gd name="connsiteX17-2047" fmla="*/ 2647507 w 3694535"/>
              <a:gd name="connsiteY17-2048" fmla="*/ 2519916 h 4492350"/>
              <a:gd name="connsiteX18-2049" fmla="*/ 2913694 w 3694535"/>
              <a:gd name="connsiteY18-2050" fmla="*/ 1291762 h 4492350"/>
              <a:gd name="connsiteX19-2051" fmla="*/ 2806809 w 3694535"/>
              <a:gd name="connsiteY19-2052" fmla="*/ 2383091 h 4492350"/>
              <a:gd name="connsiteX20-2053" fmla="*/ 3694535 w 3694535"/>
              <a:gd name="connsiteY20-2054" fmla="*/ 1124252 h 4492350"/>
              <a:gd name="connsiteX21-2055" fmla="*/ 2222205 w 3694535"/>
              <a:gd name="connsiteY21-2056" fmla="*/ 3370521 h 4492350"/>
              <a:gd name="connsiteX22-2057" fmla="*/ 2169042 w 3694535"/>
              <a:gd name="connsiteY22-2058" fmla="*/ 3817088 h 4492350"/>
              <a:gd name="connsiteX23-2059" fmla="*/ 3317358 w 3694535"/>
              <a:gd name="connsiteY23-2060" fmla="*/ 3094074 h 4492350"/>
              <a:gd name="connsiteX24-2061" fmla="*/ 2194317 w 3694535"/>
              <a:gd name="connsiteY24-2062" fmla="*/ 4030951 h 4492350"/>
              <a:gd name="connsiteX25-2063" fmla="*/ 2232838 w 3694535"/>
              <a:gd name="connsiteY25-2064" fmla="*/ 4476307 h 4492350"/>
              <a:gd name="connsiteX26-2065" fmla="*/ 2218194 w 3694535"/>
              <a:gd name="connsiteY26-2066" fmla="*/ 4491415 h 4492350"/>
              <a:gd name="connsiteX27-2067" fmla="*/ 1743740 w 3694535"/>
              <a:gd name="connsiteY27-2068" fmla="*/ 4492350 h 4492350"/>
              <a:gd name="connsiteX0-2069" fmla="*/ 1743740 w 3694535"/>
              <a:gd name="connsiteY0-2070" fmla="*/ 4492350 h 4492350"/>
              <a:gd name="connsiteX1-2071" fmla="*/ 1796903 w 3694535"/>
              <a:gd name="connsiteY1-2072" fmla="*/ 3785190 h 4492350"/>
              <a:gd name="connsiteX2-2073" fmla="*/ 1307805 w 3694535"/>
              <a:gd name="connsiteY2-2074" fmla="*/ 3381153 h 4492350"/>
              <a:gd name="connsiteX3-2075" fmla="*/ 31898 w 3694535"/>
              <a:gd name="connsiteY3-2076" fmla="*/ 2945218 h 4492350"/>
              <a:gd name="connsiteX4-2077" fmla="*/ 1127052 w 3694535"/>
              <a:gd name="connsiteY4-2078" fmla="*/ 3242930 h 4492350"/>
              <a:gd name="connsiteX5-2079" fmla="*/ 393405 w 3694535"/>
              <a:gd name="connsiteY5-2080" fmla="*/ 2456121 h 4492350"/>
              <a:gd name="connsiteX6-2081" fmla="*/ 1775638 w 3694535"/>
              <a:gd name="connsiteY6-2082" fmla="*/ 3519376 h 4492350"/>
              <a:gd name="connsiteX7-2083" fmla="*/ 1679945 w 3694535"/>
              <a:gd name="connsiteY7-2084" fmla="*/ 2392325 h 4492350"/>
              <a:gd name="connsiteX8-2085" fmla="*/ 0 w 3694535"/>
              <a:gd name="connsiteY8-2086" fmla="*/ 754911 h 4492350"/>
              <a:gd name="connsiteX9-2087" fmla="*/ 988828 w 3694535"/>
              <a:gd name="connsiteY9-2088" fmla="*/ 1924493 h 4492350"/>
              <a:gd name="connsiteX10-2089" fmla="*/ 1137684 w 3694535"/>
              <a:gd name="connsiteY10-2090" fmla="*/ 861237 h 4492350"/>
              <a:gd name="connsiteX11-2091" fmla="*/ 1222745 w 3694535"/>
              <a:gd name="connsiteY11-2092" fmla="*/ 2062716 h 4492350"/>
              <a:gd name="connsiteX12-2093" fmla="*/ 1690577 w 3694535"/>
              <a:gd name="connsiteY12-2094" fmla="*/ 2190307 h 4492350"/>
              <a:gd name="connsiteX13-2095" fmla="*/ 1956391 w 3694535"/>
              <a:gd name="connsiteY13-2096" fmla="*/ 0 h 4492350"/>
              <a:gd name="connsiteX14-2097" fmla="*/ 2083982 w 3694535"/>
              <a:gd name="connsiteY14-2098" fmla="*/ 978195 h 4492350"/>
              <a:gd name="connsiteX15-2099" fmla="*/ 1881963 w 3694535"/>
              <a:gd name="connsiteY15-2100" fmla="*/ 2232837 h 4492350"/>
              <a:gd name="connsiteX16-2101" fmla="*/ 2057494 w 3694535"/>
              <a:gd name="connsiteY16-2102" fmla="*/ 3046321 h 4492350"/>
              <a:gd name="connsiteX17-2103" fmla="*/ 2647507 w 3694535"/>
              <a:gd name="connsiteY17-2104" fmla="*/ 2519916 h 4492350"/>
              <a:gd name="connsiteX18-2105" fmla="*/ 2913694 w 3694535"/>
              <a:gd name="connsiteY18-2106" fmla="*/ 1291762 h 4492350"/>
              <a:gd name="connsiteX19-2107" fmla="*/ 2806809 w 3694535"/>
              <a:gd name="connsiteY19-2108" fmla="*/ 2383091 h 4492350"/>
              <a:gd name="connsiteX20-2109" fmla="*/ 3694535 w 3694535"/>
              <a:gd name="connsiteY20-2110" fmla="*/ 1124252 h 4492350"/>
              <a:gd name="connsiteX21-2111" fmla="*/ 2222205 w 3694535"/>
              <a:gd name="connsiteY21-2112" fmla="*/ 3370521 h 4492350"/>
              <a:gd name="connsiteX22-2113" fmla="*/ 2169042 w 3694535"/>
              <a:gd name="connsiteY22-2114" fmla="*/ 3817088 h 4492350"/>
              <a:gd name="connsiteX23-2115" fmla="*/ 3317358 w 3694535"/>
              <a:gd name="connsiteY23-2116" fmla="*/ 3094074 h 4492350"/>
              <a:gd name="connsiteX24-2117" fmla="*/ 2194317 w 3694535"/>
              <a:gd name="connsiteY24-2118" fmla="*/ 4030951 h 4492350"/>
              <a:gd name="connsiteX25-2119" fmla="*/ 2232838 w 3694535"/>
              <a:gd name="connsiteY25-2120" fmla="*/ 4476307 h 4492350"/>
              <a:gd name="connsiteX26-2121" fmla="*/ 2218194 w 3694535"/>
              <a:gd name="connsiteY26-2122" fmla="*/ 4491415 h 4492350"/>
              <a:gd name="connsiteX27-2123" fmla="*/ 1743740 w 3694535"/>
              <a:gd name="connsiteY27-2124" fmla="*/ 4492350 h 4492350"/>
              <a:gd name="connsiteX0-2125" fmla="*/ 1743740 w 3694535"/>
              <a:gd name="connsiteY0-2126" fmla="*/ 4492350 h 4492350"/>
              <a:gd name="connsiteX1-2127" fmla="*/ 1796903 w 3694535"/>
              <a:gd name="connsiteY1-2128" fmla="*/ 3785190 h 4492350"/>
              <a:gd name="connsiteX2-2129" fmla="*/ 1307805 w 3694535"/>
              <a:gd name="connsiteY2-2130" fmla="*/ 3381153 h 4492350"/>
              <a:gd name="connsiteX3-2131" fmla="*/ 31898 w 3694535"/>
              <a:gd name="connsiteY3-2132" fmla="*/ 2945218 h 4492350"/>
              <a:gd name="connsiteX4-2133" fmla="*/ 1127052 w 3694535"/>
              <a:gd name="connsiteY4-2134" fmla="*/ 3242930 h 4492350"/>
              <a:gd name="connsiteX5-2135" fmla="*/ 393405 w 3694535"/>
              <a:gd name="connsiteY5-2136" fmla="*/ 2456121 h 4492350"/>
              <a:gd name="connsiteX6-2137" fmla="*/ 1775638 w 3694535"/>
              <a:gd name="connsiteY6-2138" fmla="*/ 3519376 h 4492350"/>
              <a:gd name="connsiteX7-2139" fmla="*/ 1679945 w 3694535"/>
              <a:gd name="connsiteY7-2140" fmla="*/ 2392325 h 4492350"/>
              <a:gd name="connsiteX8-2141" fmla="*/ 0 w 3694535"/>
              <a:gd name="connsiteY8-2142" fmla="*/ 754911 h 4492350"/>
              <a:gd name="connsiteX9-2143" fmla="*/ 988828 w 3694535"/>
              <a:gd name="connsiteY9-2144" fmla="*/ 1924493 h 4492350"/>
              <a:gd name="connsiteX10-2145" fmla="*/ 1137684 w 3694535"/>
              <a:gd name="connsiteY10-2146" fmla="*/ 861237 h 4492350"/>
              <a:gd name="connsiteX11-2147" fmla="*/ 1222745 w 3694535"/>
              <a:gd name="connsiteY11-2148" fmla="*/ 2062716 h 4492350"/>
              <a:gd name="connsiteX12-2149" fmla="*/ 1690577 w 3694535"/>
              <a:gd name="connsiteY12-2150" fmla="*/ 2190307 h 4492350"/>
              <a:gd name="connsiteX13-2151" fmla="*/ 1956391 w 3694535"/>
              <a:gd name="connsiteY13-2152" fmla="*/ 0 h 4492350"/>
              <a:gd name="connsiteX14-2153" fmla="*/ 2083982 w 3694535"/>
              <a:gd name="connsiteY14-2154" fmla="*/ 978195 h 4492350"/>
              <a:gd name="connsiteX15-2155" fmla="*/ 1881963 w 3694535"/>
              <a:gd name="connsiteY15-2156" fmla="*/ 2232837 h 4492350"/>
              <a:gd name="connsiteX16-2157" fmla="*/ 2057494 w 3694535"/>
              <a:gd name="connsiteY16-2158" fmla="*/ 3046321 h 4492350"/>
              <a:gd name="connsiteX17-2159" fmla="*/ 2647507 w 3694535"/>
              <a:gd name="connsiteY17-2160" fmla="*/ 2519916 h 4492350"/>
              <a:gd name="connsiteX18-2161" fmla="*/ 2913694 w 3694535"/>
              <a:gd name="connsiteY18-2162" fmla="*/ 1291762 h 4492350"/>
              <a:gd name="connsiteX19-2163" fmla="*/ 2806809 w 3694535"/>
              <a:gd name="connsiteY19-2164" fmla="*/ 2383091 h 4492350"/>
              <a:gd name="connsiteX20-2165" fmla="*/ 3694535 w 3694535"/>
              <a:gd name="connsiteY20-2166" fmla="*/ 1124252 h 4492350"/>
              <a:gd name="connsiteX21-2167" fmla="*/ 2222205 w 3694535"/>
              <a:gd name="connsiteY21-2168" fmla="*/ 3370521 h 4492350"/>
              <a:gd name="connsiteX22-2169" fmla="*/ 2169042 w 3694535"/>
              <a:gd name="connsiteY22-2170" fmla="*/ 3817088 h 4492350"/>
              <a:gd name="connsiteX23-2171" fmla="*/ 3317358 w 3694535"/>
              <a:gd name="connsiteY23-2172" fmla="*/ 3094074 h 4492350"/>
              <a:gd name="connsiteX24-2173" fmla="*/ 2194317 w 3694535"/>
              <a:gd name="connsiteY24-2174" fmla="*/ 4030951 h 4492350"/>
              <a:gd name="connsiteX25-2175" fmla="*/ 2232838 w 3694535"/>
              <a:gd name="connsiteY25-2176" fmla="*/ 4476307 h 4492350"/>
              <a:gd name="connsiteX26-2177" fmla="*/ 2218194 w 3694535"/>
              <a:gd name="connsiteY26-2178" fmla="*/ 4491415 h 4492350"/>
              <a:gd name="connsiteX27-2179" fmla="*/ 1743740 w 3694535"/>
              <a:gd name="connsiteY27-2180" fmla="*/ 4492350 h 4492350"/>
              <a:gd name="connsiteX0-2181" fmla="*/ 1743740 w 3694535"/>
              <a:gd name="connsiteY0-2182" fmla="*/ 4492350 h 4492350"/>
              <a:gd name="connsiteX1-2183" fmla="*/ 1796903 w 3694535"/>
              <a:gd name="connsiteY1-2184" fmla="*/ 3785190 h 4492350"/>
              <a:gd name="connsiteX2-2185" fmla="*/ 1307805 w 3694535"/>
              <a:gd name="connsiteY2-2186" fmla="*/ 3381153 h 4492350"/>
              <a:gd name="connsiteX3-2187" fmla="*/ 31898 w 3694535"/>
              <a:gd name="connsiteY3-2188" fmla="*/ 2945218 h 4492350"/>
              <a:gd name="connsiteX4-2189" fmla="*/ 1127052 w 3694535"/>
              <a:gd name="connsiteY4-2190" fmla="*/ 3242930 h 4492350"/>
              <a:gd name="connsiteX5-2191" fmla="*/ 393405 w 3694535"/>
              <a:gd name="connsiteY5-2192" fmla="*/ 2456121 h 4492350"/>
              <a:gd name="connsiteX6-2193" fmla="*/ 1775638 w 3694535"/>
              <a:gd name="connsiteY6-2194" fmla="*/ 3519376 h 4492350"/>
              <a:gd name="connsiteX7-2195" fmla="*/ 1679945 w 3694535"/>
              <a:gd name="connsiteY7-2196" fmla="*/ 2392325 h 4492350"/>
              <a:gd name="connsiteX8-2197" fmla="*/ 0 w 3694535"/>
              <a:gd name="connsiteY8-2198" fmla="*/ 754911 h 4492350"/>
              <a:gd name="connsiteX9-2199" fmla="*/ 988828 w 3694535"/>
              <a:gd name="connsiteY9-2200" fmla="*/ 1924493 h 4492350"/>
              <a:gd name="connsiteX10-2201" fmla="*/ 1137684 w 3694535"/>
              <a:gd name="connsiteY10-2202" fmla="*/ 861237 h 4492350"/>
              <a:gd name="connsiteX11-2203" fmla="*/ 1222745 w 3694535"/>
              <a:gd name="connsiteY11-2204" fmla="*/ 2062716 h 4492350"/>
              <a:gd name="connsiteX12-2205" fmla="*/ 1690577 w 3694535"/>
              <a:gd name="connsiteY12-2206" fmla="*/ 2190307 h 4492350"/>
              <a:gd name="connsiteX13-2207" fmla="*/ 1956391 w 3694535"/>
              <a:gd name="connsiteY13-2208" fmla="*/ 0 h 4492350"/>
              <a:gd name="connsiteX14-2209" fmla="*/ 2083982 w 3694535"/>
              <a:gd name="connsiteY14-2210" fmla="*/ 978195 h 4492350"/>
              <a:gd name="connsiteX15-2211" fmla="*/ 1881963 w 3694535"/>
              <a:gd name="connsiteY15-2212" fmla="*/ 2232837 h 4492350"/>
              <a:gd name="connsiteX16-2213" fmla="*/ 2057494 w 3694535"/>
              <a:gd name="connsiteY16-2214" fmla="*/ 3046321 h 4492350"/>
              <a:gd name="connsiteX17-2215" fmla="*/ 2647507 w 3694535"/>
              <a:gd name="connsiteY17-2216" fmla="*/ 2519916 h 4492350"/>
              <a:gd name="connsiteX18-2217" fmla="*/ 2913694 w 3694535"/>
              <a:gd name="connsiteY18-2218" fmla="*/ 1291762 h 4492350"/>
              <a:gd name="connsiteX19-2219" fmla="*/ 2806809 w 3694535"/>
              <a:gd name="connsiteY19-2220" fmla="*/ 2383091 h 4492350"/>
              <a:gd name="connsiteX20-2221" fmla="*/ 3694535 w 3694535"/>
              <a:gd name="connsiteY20-2222" fmla="*/ 1124252 h 4492350"/>
              <a:gd name="connsiteX21-2223" fmla="*/ 2222205 w 3694535"/>
              <a:gd name="connsiteY21-2224" fmla="*/ 3370521 h 4492350"/>
              <a:gd name="connsiteX22-2225" fmla="*/ 2169042 w 3694535"/>
              <a:gd name="connsiteY22-2226" fmla="*/ 3817088 h 4492350"/>
              <a:gd name="connsiteX23-2227" fmla="*/ 3317358 w 3694535"/>
              <a:gd name="connsiteY23-2228" fmla="*/ 3094074 h 4492350"/>
              <a:gd name="connsiteX24-2229" fmla="*/ 2194317 w 3694535"/>
              <a:gd name="connsiteY24-2230" fmla="*/ 4030951 h 4492350"/>
              <a:gd name="connsiteX25-2231" fmla="*/ 2232838 w 3694535"/>
              <a:gd name="connsiteY25-2232" fmla="*/ 4476307 h 4492350"/>
              <a:gd name="connsiteX26-2233" fmla="*/ 2218194 w 3694535"/>
              <a:gd name="connsiteY26-2234" fmla="*/ 4491415 h 4492350"/>
              <a:gd name="connsiteX27-2235" fmla="*/ 1743740 w 3694535"/>
              <a:gd name="connsiteY27-2236" fmla="*/ 4492350 h 4492350"/>
              <a:gd name="connsiteX0-2237" fmla="*/ 1743740 w 3694535"/>
              <a:gd name="connsiteY0-2238" fmla="*/ 4492350 h 4492350"/>
              <a:gd name="connsiteX1-2239" fmla="*/ 1796903 w 3694535"/>
              <a:gd name="connsiteY1-2240" fmla="*/ 3785190 h 4492350"/>
              <a:gd name="connsiteX2-2241" fmla="*/ 1307805 w 3694535"/>
              <a:gd name="connsiteY2-2242" fmla="*/ 3381153 h 4492350"/>
              <a:gd name="connsiteX3-2243" fmla="*/ 31898 w 3694535"/>
              <a:gd name="connsiteY3-2244" fmla="*/ 2945218 h 4492350"/>
              <a:gd name="connsiteX4-2245" fmla="*/ 1127052 w 3694535"/>
              <a:gd name="connsiteY4-2246" fmla="*/ 3242930 h 4492350"/>
              <a:gd name="connsiteX5-2247" fmla="*/ 393405 w 3694535"/>
              <a:gd name="connsiteY5-2248" fmla="*/ 2456121 h 4492350"/>
              <a:gd name="connsiteX6-2249" fmla="*/ 1775638 w 3694535"/>
              <a:gd name="connsiteY6-2250" fmla="*/ 3519376 h 4492350"/>
              <a:gd name="connsiteX7-2251" fmla="*/ 1679945 w 3694535"/>
              <a:gd name="connsiteY7-2252" fmla="*/ 2392325 h 4492350"/>
              <a:gd name="connsiteX8-2253" fmla="*/ 0 w 3694535"/>
              <a:gd name="connsiteY8-2254" fmla="*/ 754911 h 4492350"/>
              <a:gd name="connsiteX9-2255" fmla="*/ 988828 w 3694535"/>
              <a:gd name="connsiteY9-2256" fmla="*/ 1924493 h 4492350"/>
              <a:gd name="connsiteX10-2257" fmla="*/ 1137684 w 3694535"/>
              <a:gd name="connsiteY10-2258" fmla="*/ 861237 h 4492350"/>
              <a:gd name="connsiteX11-2259" fmla="*/ 1222745 w 3694535"/>
              <a:gd name="connsiteY11-2260" fmla="*/ 2062716 h 4492350"/>
              <a:gd name="connsiteX12-2261" fmla="*/ 1690577 w 3694535"/>
              <a:gd name="connsiteY12-2262" fmla="*/ 2190307 h 4492350"/>
              <a:gd name="connsiteX13-2263" fmla="*/ 1956391 w 3694535"/>
              <a:gd name="connsiteY13-2264" fmla="*/ 0 h 4492350"/>
              <a:gd name="connsiteX14-2265" fmla="*/ 2083982 w 3694535"/>
              <a:gd name="connsiteY14-2266" fmla="*/ 978195 h 4492350"/>
              <a:gd name="connsiteX15-2267" fmla="*/ 1881963 w 3694535"/>
              <a:gd name="connsiteY15-2268" fmla="*/ 2232837 h 4492350"/>
              <a:gd name="connsiteX16-2269" fmla="*/ 2057494 w 3694535"/>
              <a:gd name="connsiteY16-2270" fmla="*/ 3046321 h 4492350"/>
              <a:gd name="connsiteX17-2271" fmla="*/ 2647507 w 3694535"/>
              <a:gd name="connsiteY17-2272" fmla="*/ 2519916 h 4492350"/>
              <a:gd name="connsiteX18-2273" fmla="*/ 2913694 w 3694535"/>
              <a:gd name="connsiteY18-2274" fmla="*/ 1291762 h 4492350"/>
              <a:gd name="connsiteX19-2275" fmla="*/ 2806809 w 3694535"/>
              <a:gd name="connsiteY19-2276" fmla="*/ 2383091 h 4492350"/>
              <a:gd name="connsiteX20-2277" fmla="*/ 3694535 w 3694535"/>
              <a:gd name="connsiteY20-2278" fmla="*/ 1124252 h 4492350"/>
              <a:gd name="connsiteX21-2279" fmla="*/ 2222205 w 3694535"/>
              <a:gd name="connsiteY21-2280" fmla="*/ 3370521 h 4492350"/>
              <a:gd name="connsiteX22-2281" fmla="*/ 2169042 w 3694535"/>
              <a:gd name="connsiteY22-2282" fmla="*/ 3817088 h 4492350"/>
              <a:gd name="connsiteX23-2283" fmla="*/ 3317358 w 3694535"/>
              <a:gd name="connsiteY23-2284" fmla="*/ 3094074 h 4492350"/>
              <a:gd name="connsiteX24-2285" fmla="*/ 2194317 w 3694535"/>
              <a:gd name="connsiteY24-2286" fmla="*/ 4030951 h 4492350"/>
              <a:gd name="connsiteX25-2287" fmla="*/ 2232838 w 3694535"/>
              <a:gd name="connsiteY25-2288" fmla="*/ 4476307 h 4492350"/>
              <a:gd name="connsiteX26-2289" fmla="*/ 2218194 w 3694535"/>
              <a:gd name="connsiteY26-2290" fmla="*/ 4491415 h 4492350"/>
              <a:gd name="connsiteX27-2291" fmla="*/ 1743740 w 3694535"/>
              <a:gd name="connsiteY27-2292" fmla="*/ 4492350 h 4492350"/>
              <a:gd name="connsiteX0-2293" fmla="*/ 1743740 w 3694535"/>
              <a:gd name="connsiteY0-2294" fmla="*/ 4492350 h 4492350"/>
              <a:gd name="connsiteX1-2295" fmla="*/ 1796903 w 3694535"/>
              <a:gd name="connsiteY1-2296" fmla="*/ 3785190 h 4492350"/>
              <a:gd name="connsiteX2-2297" fmla="*/ 1307805 w 3694535"/>
              <a:gd name="connsiteY2-2298" fmla="*/ 3381153 h 4492350"/>
              <a:gd name="connsiteX3-2299" fmla="*/ 31898 w 3694535"/>
              <a:gd name="connsiteY3-2300" fmla="*/ 2945218 h 4492350"/>
              <a:gd name="connsiteX4-2301" fmla="*/ 1127052 w 3694535"/>
              <a:gd name="connsiteY4-2302" fmla="*/ 3242930 h 4492350"/>
              <a:gd name="connsiteX5-2303" fmla="*/ 393405 w 3694535"/>
              <a:gd name="connsiteY5-2304" fmla="*/ 2456121 h 4492350"/>
              <a:gd name="connsiteX6-2305" fmla="*/ 1775638 w 3694535"/>
              <a:gd name="connsiteY6-2306" fmla="*/ 3519376 h 4492350"/>
              <a:gd name="connsiteX7-2307" fmla="*/ 1679945 w 3694535"/>
              <a:gd name="connsiteY7-2308" fmla="*/ 2392325 h 4492350"/>
              <a:gd name="connsiteX8-2309" fmla="*/ 0 w 3694535"/>
              <a:gd name="connsiteY8-2310" fmla="*/ 754911 h 4492350"/>
              <a:gd name="connsiteX9-2311" fmla="*/ 988828 w 3694535"/>
              <a:gd name="connsiteY9-2312" fmla="*/ 1924493 h 4492350"/>
              <a:gd name="connsiteX10-2313" fmla="*/ 1137684 w 3694535"/>
              <a:gd name="connsiteY10-2314" fmla="*/ 861237 h 4492350"/>
              <a:gd name="connsiteX11-2315" fmla="*/ 1222745 w 3694535"/>
              <a:gd name="connsiteY11-2316" fmla="*/ 2062716 h 4492350"/>
              <a:gd name="connsiteX12-2317" fmla="*/ 1690577 w 3694535"/>
              <a:gd name="connsiteY12-2318" fmla="*/ 2190307 h 4492350"/>
              <a:gd name="connsiteX13-2319" fmla="*/ 1956391 w 3694535"/>
              <a:gd name="connsiteY13-2320" fmla="*/ 0 h 4492350"/>
              <a:gd name="connsiteX14-2321" fmla="*/ 2083982 w 3694535"/>
              <a:gd name="connsiteY14-2322" fmla="*/ 978195 h 4492350"/>
              <a:gd name="connsiteX15-2323" fmla="*/ 1881963 w 3694535"/>
              <a:gd name="connsiteY15-2324" fmla="*/ 2232837 h 4492350"/>
              <a:gd name="connsiteX16-2325" fmla="*/ 2057494 w 3694535"/>
              <a:gd name="connsiteY16-2326" fmla="*/ 3046321 h 4492350"/>
              <a:gd name="connsiteX17-2327" fmla="*/ 2647507 w 3694535"/>
              <a:gd name="connsiteY17-2328" fmla="*/ 2519916 h 4492350"/>
              <a:gd name="connsiteX18-2329" fmla="*/ 2913694 w 3694535"/>
              <a:gd name="connsiteY18-2330" fmla="*/ 1291762 h 4492350"/>
              <a:gd name="connsiteX19-2331" fmla="*/ 2806809 w 3694535"/>
              <a:gd name="connsiteY19-2332" fmla="*/ 2383091 h 4492350"/>
              <a:gd name="connsiteX20-2333" fmla="*/ 3694535 w 3694535"/>
              <a:gd name="connsiteY20-2334" fmla="*/ 1124252 h 4492350"/>
              <a:gd name="connsiteX21-2335" fmla="*/ 2222205 w 3694535"/>
              <a:gd name="connsiteY21-2336" fmla="*/ 3370521 h 4492350"/>
              <a:gd name="connsiteX22-2337" fmla="*/ 2169042 w 3694535"/>
              <a:gd name="connsiteY22-2338" fmla="*/ 3817088 h 4492350"/>
              <a:gd name="connsiteX23-2339" fmla="*/ 3317358 w 3694535"/>
              <a:gd name="connsiteY23-2340" fmla="*/ 3094074 h 4492350"/>
              <a:gd name="connsiteX24-2341" fmla="*/ 2194317 w 3694535"/>
              <a:gd name="connsiteY24-2342" fmla="*/ 4030951 h 4492350"/>
              <a:gd name="connsiteX25-2343" fmla="*/ 2232838 w 3694535"/>
              <a:gd name="connsiteY25-2344" fmla="*/ 4476307 h 4492350"/>
              <a:gd name="connsiteX26-2345" fmla="*/ 2218194 w 3694535"/>
              <a:gd name="connsiteY26-2346" fmla="*/ 4491415 h 4492350"/>
              <a:gd name="connsiteX27-2347" fmla="*/ 1743740 w 3694535"/>
              <a:gd name="connsiteY27-2348" fmla="*/ 4492350 h 4492350"/>
              <a:gd name="connsiteX0-2349" fmla="*/ 1743740 w 3694535"/>
              <a:gd name="connsiteY0-2350" fmla="*/ 4492350 h 4492350"/>
              <a:gd name="connsiteX1-2351" fmla="*/ 1796903 w 3694535"/>
              <a:gd name="connsiteY1-2352" fmla="*/ 3785190 h 4492350"/>
              <a:gd name="connsiteX2-2353" fmla="*/ 1307805 w 3694535"/>
              <a:gd name="connsiteY2-2354" fmla="*/ 3381153 h 4492350"/>
              <a:gd name="connsiteX3-2355" fmla="*/ 31898 w 3694535"/>
              <a:gd name="connsiteY3-2356" fmla="*/ 2945218 h 4492350"/>
              <a:gd name="connsiteX4-2357" fmla="*/ 1127052 w 3694535"/>
              <a:gd name="connsiteY4-2358" fmla="*/ 3242930 h 4492350"/>
              <a:gd name="connsiteX5-2359" fmla="*/ 393405 w 3694535"/>
              <a:gd name="connsiteY5-2360" fmla="*/ 2456121 h 4492350"/>
              <a:gd name="connsiteX6-2361" fmla="*/ 1775638 w 3694535"/>
              <a:gd name="connsiteY6-2362" fmla="*/ 3519376 h 4492350"/>
              <a:gd name="connsiteX7-2363" fmla="*/ 1679945 w 3694535"/>
              <a:gd name="connsiteY7-2364" fmla="*/ 2392325 h 4492350"/>
              <a:gd name="connsiteX8-2365" fmla="*/ 0 w 3694535"/>
              <a:gd name="connsiteY8-2366" fmla="*/ 754911 h 4492350"/>
              <a:gd name="connsiteX9-2367" fmla="*/ 988828 w 3694535"/>
              <a:gd name="connsiteY9-2368" fmla="*/ 1924493 h 4492350"/>
              <a:gd name="connsiteX10-2369" fmla="*/ 1137684 w 3694535"/>
              <a:gd name="connsiteY10-2370" fmla="*/ 861237 h 4492350"/>
              <a:gd name="connsiteX11-2371" fmla="*/ 1222745 w 3694535"/>
              <a:gd name="connsiteY11-2372" fmla="*/ 2062716 h 4492350"/>
              <a:gd name="connsiteX12-2373" fmla="*/ 1690577 w 3694535"/>
              <a:gd name="connsiteY12-2374" fmla="*/ 2190307 h 4492350"/>
              <a:gd name="connsiteX13-2375" fmla="*/ 1956391 w 3694535"/>
              <a:gd name="connsiteY13-2376" fmla="*/ 0 h 4492350"/>
              <a:gd name="connsiteX14-2377" fmla="*/ 2083982 w 3694535"/>
              <a:gd name="connsiteY14-2378" fmla="*/ 978195 h 4492350"/>
              <a:gd name="connsiteX15-2379" fmla="*/ 1881963 w 3694535"/>
              <a:gd name="connsiteY15-2380" fmla="*/ 2232837 h 4492350"/>
              <a:gd name="connsiteX16-2381" fmla="*/ 2057494 w 3694535"/>
              <a:gd name="connsiteY16-2382" fmla="*/ 3046321 h 4492350"/>
              <a:gd name="connsiteX17-2383" fmla="*/ 2647507 w 3694535"/>
              <a:gd name="connsiteY17-2384" fmla="*/ 2519916 h 4492350"/>
              <a:gd name="connsiteX18-2385" fmla="*/ 2913694 w 3694535"/>
              <a:gd name="connsiteY18-2386" fmla="*/ 1291762 h 4492350"/>
              <a:gd name="connsiteX19-2387" fmla="*/ 2806809 w 3694535"/>
              <a:gd name="connsiteY19-2388" fmla="*/ 2383091 h 4492350"/>
              <a:gd name="connsiteX20-2389" fmla="*/ 3694535 w 3694535"/>
              <a:gd name="connsiteY20-2390" fmla="*/ 1124252 h 4492350"/>
              <a:gd name="connsiteX21-2391" fmla="*/ 2222205 w 3694535"/>
              <a:gd name="connsiteY21-2392" fmla="*/ 3370521 h 4492350"/>
              <a:gd name="connsiteX22-2393" fmla="*/ 2169042 w 3694535"/>
              <a:gd name="connsiteY22-2394" fmla="*/ 3817088 h 4492350"/>
              <a:gd name="connsiteX23-2395" fmla="*/ 3317358 w 3694535"/>
              <a:gd name="connsiteY23-2396" fmla="*/ 3094074 h 4492350"/>
              <a:gd name="connsiteX24-2397" fmla="*/ 2194317 w 3694535"/>
              <a:gd name="connsiteY24-2398" fmla="*/ 4030951 h 4492350"/>
              <a:gd name="connsiteX25-2399" fmla="*/ 2232838 w 3694535"/>
              <a:gd name="connsiteY25-2400" fmla="*/ 4476307 h 4492350"/>
              <a:gd name="connsiteX26-2401" fmla="*/ 2218194 w 3694535"/>
              <a:gd name="connsiteY26-2402" fmla="*/ 4491415 h 4492350"/>
              <a:gd name="connsiteX27-2403" fmla="*/ 1743740 w 3694535"/>
              <a:gd name="connsiteY27-2404" fmla="*/ 4492350 h 4492350"/>
              <a:gd name="connsiteX0-2405" fmla="*/ 1743740 w 3694535"/>
              <a:gd name="connsiteY0-2406" fmla="*/ 4492350 h 4492350"/>
              <a:gd name="connsiteX1-2407" fmla="*/ 1796903 w 3694535"/>
              <a:gd name="connsiteY1-2408" fmla="*/ 3785190 h 4492350"/>
              <a:gd name="connsiteX2-2409" fmla="*/ 1307805 w 3694535"/>
              <a:gd name="connsiteY2-2410" fmla="*/ 3381153 h 4492350"/>
              <a:gd name="connsiteX3-2411" fmla="*/ 31898 w 3694535"/>
              <a:gd name="connsiteY3-2412" fmla="*/ 2945218 h 4492350"/>
              <a:gd name="connsiteX4-2413" fmla="*/ 1127052 w 3694535"/>
              <a:gd name="connsiteY4-2414" fmla="*/ 3242930 h 4492350"/>
              <a:gd name="connsiteX5-2415" fmla="*/ 393405 w 3694535"/>
              <a:gd name="connsiteY5-2416" fmla="*/ 2456121 h 4492350"/>
              <a:gd name="connsiteX6-2417" fmla="*/ 1775638 w 3694535"/>
              <a:gd name="connsiteY6-2418" fmla="*/ 3519376 h 4492350"/>
              <a:gd name="connsiteX7-2419" fmla="*/ 1679945 w 3694535"/>
              <a:gd name="connsiteY7-2420" fmla="*/ 2392325 h 4492350"/>
              <a:gd name="connsiteX8-2421" fmla="*/ 0 w 3694535"/>
              <a:gd name="connsiteY8-2422" fmla="*/ 754911 h 4492350"/>
              <a:gd name="connsiteX9-2423" fmla="*/ 988828 w 3694535"/>
              <a:gd name="connsiteY9-2424" fmla="*/ 1924493 h 4492350"/>
              <a:gd name="connsiteX10-2425" fmla="*/ 1137684 w 3694535"/>
              <a:gd name="connsiteY10-2426" fmla="*/ 861237 h 4492350"/>
              <a:gd name="connsiteX11-2427" fmla="*/ 1222745 w 3694535"/>
              <a:gd name="connsiteY11-2428" fmla="*/ 2062716 h 4492350"/>
              <a:gd name="connsiteX12-2429" fmla="*/ 1690577 w 3694535"/>
              <a:gd name="connsiteY12-2430" fmla="*/ 2190307 h 4492350"/>
              <a:gd name="connsiteX13-2431" fmla="*/ 1956391 w 3694535"/>
              <a:gd name="connsiteY13-2432" fmla="*/ 0 h 4492350"/>
              <a:gd name="connsiteX14-2433" fmla="*/ 2083982 w 3694535"/>
              <a:gd name="connsiteY14-2434" fmla="*/ 978195 h 4492350"/>
              <a:gd name="connsiteX15-2435" fmla="*/ 1881963 w 3694535"/>
              <a:gd name="connsiteY15-2436" fmla="*/ 2232837 h 4492350"/>
              <a:gd name="connsiteX16-2437" fmla="*/ 2057494 w 3694535"/>
              <a:gd name="connsiteY16-2438" fmla="*/ 3046321 h 4492350"/>
              <a:gd name="connsiteX17-2439" fmla="*/ 2647507 w 3694535"/>
              <a:gd name="connsiteY17-2440" fmla="*/ 2519916 h 4492350"/>
              <a:gd name="connsiteX18-2441" fmla="*/ 2913694 w 3694535"/>
              <a:gd name="connsiteY18-2442" fmla="*/ 1291762 h 4492350"/>
              <a:gd name="connsiteX19-2443" fmla="*/ 2806809 w 3694535"/>
              <a:gd name="connsiteY19-2444" fmla="*/ 2383091 h 4492350"/>
              <a:gd name="connsiteX20-2445" fmla="*/ 3694535 w 3694535"/>
              <a:gd name="connsiteY20-2446" fmla="*/ 1124252 h 4492350"/>
              <a:gd name="connsiteX21-2447" fmla="*/ 2222205 w 3694535"/>
              <a:gd name="connsiteY21-2448" fmla="*/ 3370521 h 4492350"/>
              <a:gd name="connsiteX22-2449" fmla="*/ 2169042 w 3694535"/>
              <a:gd name="connsiteY22-2450" fmla="*/ 3817088 h 4492350"/>
              <a:gd name="connsiteX23-2451" fmla="*/ 3317358 w 3694535"/>
              <a:gd name="connsiteY23-2452" fmla="*/ 3094074 h 4492350"/>
              <a:gd name="connsiteX24-2453" fmla="*/ 2194317 w 3694535"/>
              <a:gd name="connsiteY24-2454" fmla="*/ 4030951 h 4492350"/>
              <a:gd name="connsiteX25-2455" fmla="*/ 2232838 w 3694535"/>
              <a:gd name="connsiteY25-2456" fmla="*/ 4476307 h 4492350"/>
              <a:gd name="connsiteX26-2457" fmla="*/ 2218194 w 3694535"/>
              <a:gd name="connsiteY26-2458" fmla="*/ 4491415 h 4492350"/>
              <a:gd name="connsiteX27-2459" fmla="*/ 1743740 w 3694535"/>
              <a:gd name="connsiteY27-2460" fmla="*/ 4492350 h 4492350"/>
              <a:gd name="connsiteX0-2461" fmla="*/ 1743740 w 3694535"/>
              <a:gd name="connsiteY0-2462" fmla="*/ 4492350 h 4492350"/>
              <a:gd name="connsiteX1-2463" fmla="*/ 1796903 w 3694535"/>
              <a:gd name="connsiteY1-2464" fmla="*/ 3785190 h 4492350"/>
              <a:gd name="connsiteX2-2465" fmla="*/ 1307805 w 3694535"/>
              <a:gd name="connsiteY2-2466" fmla="*/ 3381153 h 4492350"/>
              <a:gd name="connsiteX3-2467" fmla="*/ 31898 w 3694535"/>
              <a:gd name="connsiteY3-2468" fmla="*/ 2945218 h 4492350"/>
              <a:gd name="connsiteX4-2469" fmla="*/ 1127052 w 3694535"/>
              <a:gd name="connsiteY4-2470" fmla="*/ 3242930 h 4492350"/>
              <a:gd name="connsiteX5-2471" fmla="*/ 393405 w 3694535"/>
              <a:gd name="connsiteY5-2472" fmla="*/ 2456121 h 4492350"/>
              <a:gd name="connsiteX6-2473" fmla="*/ 1775638 w 3694535"/>
              <a:gd name="connsiteY6-2474" fmla="*/ 3519376 h 4492350"/>
              <a:gd name="connsiteX7-2475" fmla="*/ 1679945 w 3694535"/>
              <a:gd name="connsiteY7-2476" fmla="*/ 2392325 h 4492350"/>
              <a:gd name="connsiteX8-2477" fmla="*/ 0 w 3694535"/>
              <a:gd name="connsiteY8-2478" fmla="*/ 754911 h 4492350"/>
              <a:gd name="connsiteX9-2479" fmla="*/ 988828 w 3694535"/>
              <a:gd name="connsiteY9-2480" fmla="*/ 1924493 h 4492350"/>
              <a:gd name="connsiteX10-2481" fmla="*/ 1137684 w 3694535"/>
              <a:gd name="connsiteY10-2482" fmla="*/ 861237 h 4492350"/>
              <a:gd name="connsiteX11-2483" fmla="*/ 1222745 w 3694535"/>
              <a:gd name="connsiteY11-2484" fmla="*/ 2062716 h 4492350"/>
              <a:gd name="connsiteX12-2485" fmla="*/ 1690577 w 3694535"/>
              <a:gd name="connsiteY12-2486" fmla="*/ 2190307 h 4492350"/>
              <a:gd name="connsiteX13-2487" fmla="*/ 1956391 w 3694535"/>
              <a:gd name="connsiteY13-2488" fmla="*/ 0 h 4492350"/>
              <a:gd name="connsiteX14-2489" fmla="*/ 2083982 w 3694535"/>
              <a:gd name="connsiteY14-2490" fmla="*/ 978195 h 4492350"/>
              <a:gd name="connsiteX15-2491" fmla="*/ 1881963 w 3694535"/>
              <a:gd name="connsiteY15-2492" fmla="*/ 2232837 h 4492350"/>
              <a:gd name="connsiteX16-2493" fmla="*/ 2057494 w 3694535"/>
              <a:gd name="connsiteY16-2494" fmla="*/ 3046321 h 4492350"/>
              <a:gd name="connsiteX17-2495" fmla="*/ 2647507 w 3694535"/>
              <a:gd name="connsiteY17-2496" fmla="*/ 2519916 h 4492350"/>
              <a:gd name="connsiteX18-2497" fmla="*/ 2913694 w 3694535"/>
              <a:gd name="connsiteY18-2498" fmla="*/ 1291762 h 4492350"/>
              <a:gd name="connsiteX19-2499" fmla="*/ 2806809 w 3694535"/>
              <a:gd name="connsiteY19-2500" fmla="*/ 2383091 h 4492350"/>
              <a:gd name="connsiteX20-2501" fmla="*/ 3694535 w 3694535"/>
              <a:gd name="connsiteY20-2502" fmla="*/ 1124252 h 4492350"/>
              <a:gd name="connsiteX21-2503" fmla="*/ 2222205 w 3694535"/>
              <a:gd name="connsiteY21-2504" fmla="*/ 3370521 h 4492350"/>
              <a:gd name="connsiteX22-2505" fmla="*/ 2169042 w 3694535"/>
              <a:gd name="connsiteY22-2506" fmla="*/ 3817088 h 4492350"/>
              <a:gd name="connsiteX23-2507" fmla="*/ 3317358 w 3694535"/>
              <a:gd name="connsiteY23-2508" fmla="*/ 3094074 h 4492350"/>
              <a:gd name="connsiteX24-2509" fmla="*/ 2194317 w 3694535"/>
              <a:gd name="connsiteY24-2510" fmla="*/ 4030951 h 4492350"/>
              <a:gd name="connsiteX25-2511" fmla="*/ 2232838 w 3694535"/>
              <a:gd name="connsiteY25-2512" fmla="*/ 4476307 h 4492350"/>
              <a:gd name="connsiteX26-2513" fmla="*/ 2218194 w 3694535"/>
              <a:gd name="connsiteY26-2514" fmla="*/ 4491415 h 4492350"/>
              <a:gd name="connsiteX27-2515" fmla="*/ 1743740 w 3694535"/>
              <a:gd name="connsiteY27-2516" fmla="*/ 4492350 h 4492350"/>
              <a:gd name="connsiteX0-2517" fmla="*/ 1743740 w 3694535"/>
              <a:gd name="connsiteY0-2518" fmla="*/ 4492350 h 4492350"/>
              <a:gd name="connsiteX1-2519" fmla="*/ 1796903 w 3694535"/>
              <a:gd name="connsiteY1-2520" fmla="*/ 3785190 h 4492350"/>
              <a:gd name="connsiteX2-2521" fmla="*/ 1307805 w 3694535"/>
              <a:gd name="connsiteY2-2522" fmla="*/ 3381153 h 4492350"/>
              <a:gd name="connsiteX3-2523" fmla="*/ 31898 w 3694535"/>
              <a:gd name="connsiteY3-2524" fmla="*/ 2945218 h 4492350"/>
              <a:gd name="connsiteX4-2525" fmla="*/ 1127052 w 3694535"/>
              <a:gd name="connsiteY4-2526" fmla="*/ 3242930 h 4492350"/>
              <a:gd name="connsiteX5-2527" fmla="*/ 393405 w 3694535"/>
              <a:gd name="connsiteY5-2528" fmla="*/ 2456121 h 4492350"/>
              <a:gd name="connsiteX6-2529" fmla="*/ 1775638 w 3694535"/>
              <a:gd name="connsiteY6-2530" fmla="*/ 3519376 h 4492350"/>
              <a:gd name="connsiteX7-2531" fmla="*/ 1679945 w 3694535"/>
              <a:gd name="connsiteY7-2532" fmla="*/ 2392325 h 4492350"/>
              <a:gd name="connsiteX8-2533" fmla="*/ 0 w 3694535"/>
              <a:gd name="connsiteY8-2534" fmla="*/ 754911 h 4492350"/>
              <a:gd name="connsiteX9-2535" fmla="*/ 988828 w 3694535"/>
              <a:gd name="connsiteY9-2536" fmla="*/ 1924493 h 4492350"/>
              <a:gd name="connsiteX10-2537" fmla="*/ 1137684 w 3694535"/>
              <a:gd name="connsiteY10-2538" fmla="*/ 861237 h 4492350"/>
              <a:gd name="connsiteX11-2539" fmla="*/ 1222745 w 3694535"/>
              <a:gd name="connsiteY11-2540" fmla="*/ 2062716 h 4492350"/>
              <a:gd name="connsiteX12-2541" fmla="*/ 1690577 w 3694535"/>
              <a:gd name="connsiteY12-2542" fmla="*/ 2190307 h 4492350"/>
              <a:gd name="connsiteX13-2543" fmla="*/ 1956391 w 3694535"/>
              <a:gd name="connsiteY13-2544" fmla="*/ 0 h 4492350"/>
              <a:gd name="connsiteX14-2545" fmla="*/ 2083982 w 3694535"/>
              <a:gd name="connsiteY14-2546" fmla="*/ 978195 h 4492350"/>
              <a:gd name="connsiteX15-2547" fmla="*/ 1881963 w 3694535"/>
              <a:gd name="connsiteY15-2548" fmla="*/ 2232837 h 4492350"/>
              <a:gd name="connsiteX16-2549" fmla="*/ 2057494 w 3694535"/>
              <a:gd name="connsiteY16-2550" fmla="*/ 3046321 h 4492350"/>
              <a:gd name="connsiteX17-2551" fmla="*/ 2647507 w 3694535"/>
              <a:gd name="connsiteY17-2552" fmla="*/ 2519916 h 4492350"/>
              <a:gd name="connsiteX18-2553" fmla="*/ 2913694 w 3694535"/>
              <a:gd name="connsiteY18-2554" fmla="*/ 1291762 h 4492350"/>
              <a:gd name="connsiteX19-2555" fmla="*/ 2806809 w 3694535"/>
              <a:gd name="connsiteY19-2556" fmla="*/ 2383091 h 4492350"/>
              <a:gd name="connsiteX20-2557" fmla="*/ 3694535 w 3694535"/>
              <a:gd name="connsiteY20-2558" fmla="*/ 1124252 h 4492350"/>
              <a:gd name="connsiteX21-2559" fmla="*/ 2222205 w 3694535"/>
              <a:gd name="connsiteY21-2560" fmla="*/ 3370521 h 4492350"/>
              <a:gd name="connsiteX22-2561" fmla="*/ 2169042 w 3694535"/>
              <a:gd name="connsiteY22-2562" fmla="*/ 3817088 h 4492350"/>
              <a:gd name="connsiteX23-2563" fmla="*/ 3317358 w 3694535"/>
              <a:gd name="connsiteY23-2564" fmla="*/ 3094074 h 4492350"/>
              <a:gd name="connsiteX24-2565" fmla="*/ 2194317 w 3694535"/>
              <a:gd name="connsiteY24-2566" fmla="*/ 4030951 h 4492350"/>
              <a:gd name="connsiteX25-2567" fmla="*/ 2232838 w 3694535"/>
              <a:gd name="connsiteY25-2568" fmla="*/ 4476307 h 4492350"/>
              <a:gd name="connsiteX26-2569" fmla="*/ 2218194 w 3694535"/>
              <a:gd name="connsiteY26-2570" fmla="*/ 4491415 h 4492350"/>
              <a:gd name="connsiteX27-2571" fmla="*/ 1743740 w 3694535"/>
              <a:gd name="connsiteY27-2572" fmla="*/ 4492350 h 4492350"/>
              <a:gd name="connsiteX0-2573" fmla="*/ 1743740 w 3694535"/>
              <a:gd name="connsiteY0-2574" fmla="*/ 4492350 h 4492350"/>
              <a:gd name="connsiteX1-2575" fmla="*/ 1796903 w 3694535"/>
              <a:gd name="connsiteY1-2576" fmla="*/ 3785190 h 4492350"/>
              <a:gd name="connsiteX2-2577" fmla="*/ 1307805 w 3694535"/>
              <a:gd name="connsiteY2-2578" fmla="*/ 3381153 h 4492350"/>
              <a:gd name="connsiteX3-2579" fmla="*/ 31898 w 3694535"/>
              <a:gd name="connsiteY3-2580" fmla="*/ 2945218 h 4492350"/>
              <a:gd name="connsiteX4-2581" fmla="*/ 1127052 w 3694535"/>
              <a:gd name="connsiteY4-2582" fmla="*/ 3242930 h 4492350"/>
              <a:gd name="connsiteX5-2583" fmla="*/ 393405 w 3694535"/>
              <a:gd name="connsiteY5-2584" fmla="*/ 2456121 h 4492350"/>
              <a:gd name="connsiteX6-2585" fmla="*/ 1775638 w 3694535"/>
              <a:gd name="connsiteY6-2586" fmla="*/ 3519376 h 4492350"/>
              <a:gd name="connsiteX7-2587" fmla="*/ 1679945 w 3694535"/>
              <a:gd name="connsiteY7-2588" fmla="*/ 2392325 h 4492350"/>
              <a:gd name="connsiteX8-2589" fmla="*/ 0 w 3694535"/>
              <a:gd name="connsiteY8-2590" fmla="*/ 754911 h 4492350"/>
              <a:gd name="connsiteX9-2591" fmla="*/ 988828 w 3694535"/>
              <a:gd name="connsiteY9-2592" fmla="*/ 1924493 h 4492350"/>
              <a:gd name="connsiteX10-2593" fmla="*/ 1137684 w 3694535"/>
              <a:gd name="connsiteY10-2594" fmla="*/ 861237 h 4492350"/>
              <a:gd name="connsiteX11-2595" fmla="*/ 1222745 w 3694535"/>
              <a:gd name="connsiteY11-2596" fmla="*/ 2062716 h 4492350"/>
              <a:gd name="connsiteX12-2597" fmla="*/ 1690577 w 3694535"/>
              <a:gd name="connsiteY12-2598" fmla="*/ 2190307 h 4492350"/>
              <a:gd name="connsiteX13-2599" fmla="*/ 1956391 w 3694535"/>
              <a:gd name="connsiteY13-2600" fmla="*/ 0 h 4492350"/>
              <a:gd name="connsiteX14-2601" fmla="*/ 2083982 w 3694535"/>
              <a:gd name="connsiteY14-2602" fmla="*/ 978195 h 4492350"/>
              <a:gd name="connsiteX15-2603" fmla="*/ 1881963 w 3694535"/>
              <a:gd name="connsiteY15-2604" fmla="*/ 2232837 h 4492350"/>
              <a:gd name="connsiteX16-2605" fmla="*/ 2057494 w 3694535"/>
              <a:gd name="connsiteY16-2606" fmla="*/ 3046321 h 4492350"/>
              <a:gd name="connsiteX17-2607" fmla="*/ 2647507 w 3694535"/>
              <a:gd name="connsiteY17-2608" fmla="*/ 2519916 h 4492350"/>
              <a:gd name="connsiteX18-2609" fmla="*/ 2913694 w 3694535"/>
              <a:gd name="connsiteY18-2610" fmla="*/ 1291762 h 4492350"/>
              <a:gd name="connsiteX19-2611" fmla="*/ 2806809 w 3694535"/>
              <a:gd name="connsiteY19-2612" fmla="*/ 2383091 h 4492350"/>
              <a:gd name="connsiteX20-2613" fmla="*/ 3694535 w 3694535"/>
              <a:gd name="connsiteY20-2614" fmla="*/ 1124252 h 4492350"/>
              <a:gd name="connsiteX21-2615" fmla="*/ 2222205 w 3694535"/>
              <a:gd name="connsiteY21-2616" fmla="*/ 3370521 h 4492350"/>
              <a:gd name="connsiteX22-2617" fmla="*/ 2169042 w 3694535"/>
              <a:gd name="connsiteY22-2618" fmla="*/ 3817088 h 4492350"/>
              <a:gd name="connsiteX23-2619" fmla="*/ 3317358 w 3694535"/>
              <a:gd name="connsiteY23-2620" fmla="*/ 3094074 h 4492350"/>
              <a:gd name="connsiteX24-2621" fmla="*/ 2194317 w 3694535"/>
              <a:gd name="connsiteY24-2622" fmla="*/ 4030951 h 4492350"/>
              <a:gd name="connsiteX25-2623" fmla="*/ 2232838 w 3694535"/>
              <a:gd name="connsiteY25-2624" fmla="*/ 4476307 h 4492350"/>
              <a:gd name="connsiteX26-2625" fmla="*/ 2218194 w 3694535"/>
              <a:gd name="connsiteY26-2626" fmla="*/ 4491415 h 4492350"/>
              <a:gd name="connsiteX27-2627" fmla="*/ 1743740 w 3694535"/>
              <a:gd name="connsiteY27-2628" fmla="*/ 4492350 h 4492350"/>
              <a:gd name="connsiteX0-2629" fmla="*/ 1743740 w 3694535"/>
              <a:gd name="connsiteY0-2630" fmla="*/ 4492350 h 4492350"/>
              <a:gd name="connsiteX1-2631" fmla="*/ 1796903 w 3694535"/>
              <a:gd name="connsiteY1-2632" fmla="*/ 3785190 h 4492350"/>
              <a:gd name="connsiteX2-2633" fmla="*/ 1307805 w 3694535"/>
              <a:gd name="connsiteY2-2634" fmla="*/ 3381153 h 4492350"/>
              <a:gd name="connsiteX3-2635" fmla="*/ 31898 w 3694535"/>
              <a:gd name="connsiteY3-2636" fmla="*/ 2945218 h 4492350"/>
              <a:gd name="connsiteX4-2637" fmla="*/ 1127052 w 3694535"/>
              <a:gd name="connsiteY4-2638" fmla="*/ 3242930 h 4492350"/>
              <a:gd name="connsiteX5-2639" fmla="*/ 393405 w 3694535"/>
              <a:gd name="connsiteY5-2640" fmla="*/ 2456121 h 4492350"/>
              <a:gd name="connsiteX6-2641" fmla="*/ 1775638 w 3694535"/>
              <a:gd name="connsiteY6-2642" fmla="*/ 3519376 h 4492350"/>
              <a:gd name="connsiteX7-2643" fmla="*/ 1679945 w 3694535"/>
              <a:gd name="connsiteY7-2644" fmla="*/ 2392325 h 4492350"/>
              <a:gd name="connsiteX8-2645" fmla="*/ 0 w 3694535"/>
              <a:gd name="connsiteY8-2646" fmla="*/ 754911 h 4492350"/>
              <a:gd name="connsiteX9-2647" fmla="*/ 988828 w 3694535"/>
              <a:gd name="connsiteY9-2648" fmla="*/ 1924493 h 4492350"/>
              <a:gd name="connsiteX10-2649" fmla="*/ 1137684 w 3694535"/>
              <a:gd name="connsiteY10-2650" fmla="*/ 861237 h 4492350"/>
              <a:gd name="connsiteX11-2651" fmla="*/ 1222745 w 3694535"/>
              <a:gd name="connsiteY11-2652" fmla="*/ 2062716 h 4492350"/>
              <a:gd name="connsiteX12-2653" fmla="*/ 1690577 w 3694535"/>
              <a:gd name="connsiteY12-2654" fmla="*/ 2190307 h 4492350"/>
              <a:gd name="connsiteX13-2655" fmla="*/ 1956391 w 3694535"/>
              <a:gd name="connsiteY13-2656" fmla="*/ 0 h 4492350"/>
              <a:gd name="connsiteX14-2657" fmla="*/ 2083982 w 3694535"/>
              <a:gd name="connsiteY14-2658" fmla="*/ 978195 h 4492350"/>
              <a:gd name="connsiteX15-2659" fmla="*/ 1881963 w 3694535"/>
              <a:gd name="connsiteY15-2660" fmla="*/ 2232837 h 4492350"/>
              <a:gd name="connsiteX16-2661" fmla="*/ 2057494 w 3694535"/>
              <a:gd name="connsiteY16-2662" fmla="*/ 3046321 h 4492350"/>
              <a:gd name="connsiteX17-2663" fmla="*/ 2647507 w 3694535"/>
              <a:gd name="connsiteY17-2664" fmla="*/ 2519916 h 4492350"/>
              <a:gd name="connsiteX18-2665" fmla="*/ 2913694 w 3694535"/>
              <a:gd name="connsiteY18-2666" fmla="*/ 1291762 h 4492350"/>
              <a:gd name="connsiteX19-2667" fmla="*/ 2806809 w 3694535"/>
              <a:gd name="connsiteY19-2668" fmla="*/ 2383091 h 4492350"/>
              <a:gd name="connsiteX20-2669" fmla="*/ 3694535 w 3694535"/>
              <a:gd name="connsiteY20-2670" fmla="*/ 1124252 h 4492350"/>
              <a:gd name="connsiteX21-2671" fmla="*/ 2222205 w 3694535"/>
              <a:gd name="connsiteY21-2672" fmla="*/ 3370521 h 4492350"/>
              <a:gd name="connsiteX22-2673" fmla="*/ 2169042 w 3694535"/>
              <a:gd name="connsiteY22-2674" fmla="*/ 3817088 h 4492350"/>
              <a:gd name="connsiteX23-2675" fmla="*/ 3317358 w 3694535"/>
              <a:gd name="connsiteY23-2676" fmla="*/ 3094074 h 4492350"/>
              <a:gd name="connsiteX24-2677" fmla="*/ 2194317 w 3694535"/>
              <a:gd name="connsiteY24-2678" fmla="*/ 4030951 h 4492350"/>
              <a:gd name="connsiteX25-2679" fmla="*/ 2232838 w 3694535"/>
              <a:gd name="connsiteY25-2680" fmla="*/ 4476307 h 4492350"/>
              <a:gd name="connsiteX26-2681" fmla="*/ 2218194 w 3694535"/>
              <a:gd name="connsiteY26-2682" fmla="*/ 4491415 h 4492350"/>
              <a:gd name="connsiteX27-2683" fmla="*/ 1743740 w 3694535"/>
              <a:gd name="connsiteY27-2684" fmla="*/ 4492350 h 4492350"/>
              <a:gd name="connsiteX0-2685" fmla="*/ 1743740 w 3694535"/>
              <a:gd name="connsiteY0-2686" fmla="*/ 4492350 h 4492350"/>
              <a:gd name="connsiteX1-2687" fmla="*/ 1796903 w 3694535"/>
              <a:gd name="connsiteY1-2688" fmla="*/ 3785190 h 4492350"/>
              <a:gd name="connsiteX2-2689" fmla="*/ 1307805 w 3694535"/>
              <a:gd name="connsiteY2-2690" fmla="*/ 3381153 h 4492350"/>
              <a:gd name="connsiteX3-2691" fmla="*/ 31898 w 3694535"/>
              <a:gd name="connsiteY3-2692" fmla="*/ 2945218 h 4492350"/>
              <a:gd name="connsiteX4-2693" fmla="*/ 1127052 w 3694535"/>
              <a:gd name="connsiteY4-2694" fmla="*/ 3242930 h 4492350"/>
              <a:gd name="connsiteX5-2695" fmla="*/ 393405 w 3694535"/>
              <a:gd name="connsiteY5-2696" fmla="*/ 2456121 h 4492350"/>
              <a:gd name="connsiteX6-2697" fmla="*/ 1775638 w 3694535"/>
              <a:gd name="connsiteY6-2698" fmla="*/ 3519376 h 4492350"/>
              <a:gd name="connsiteX7-2699" fmla="*/ 1679945 w 3694535"/>
              <a:gd name="connsiteY7-2700" fmla="*/ 2392325 h 4492350"/>
              <a:gd name="connsiteX8-2701" fmla="*/ 0 w 3694535"/>
              <a:gd name="connsiteY8-2702" fmla="*/ 754911 h 4492350"/>
              <a:gd name="connsiteX9-2703" fmla="*/ 988828 w 3694535"/>
              <a:gd name="connsiteY9-2704" fmla="*/ 1924493 h 4492350"/>
              <a:gd name="connsiteX10-2705" fmla="*/ 1137684 w 3694535"/>
              <a:gd name="connsiteY10-2706" fmla="*/ 861237 h 4492350"/>
              <a:gd name="connsiteX11-2707" fmla="*/ 1222745 w 3694535"/>
              <a:gd name="connsiteY11-2708" fmla="*/ 2062716 h 4492350"/>
              <a:gd name="connsiteX12-2709" fmla="*/ 1690577 w 3694535"/>
              <a:gd name="connsiteY12-2710" fmla="*/ 2190307 h 4492350"/>
              <a:gd name="connsiteX13-2711" fmla="*/ 1956391 w 3694535"/>
              <a:gd name="connsiteY13-2712" fmla="*/ 0 h 4492350"/>
              <a:gd name="connsiteX14-2713" fmla="*/ 2083982 w 3694535"/>
              <a:gd name="connsiteY14-2714" fmla="*/ 978195 h 4492350"/>
              <a:gd name="connsiteX15-2715" fmla="*/ 1881963 w 3694535"/>
              <a:gd name="connsiteY15-2716" fmla="*/ 2232837 h 4492350"/>
              <a:gd name="connsiteX16-2717" fmla="*/ 2057494 w 3694535"/>
              <a:gd name="connsiteY16-2718" fmla="*/ 3046321 h 4492350"/>
              <a:gd name="connsiteX17-2719" fmla="*/ 2647507 w 3694535"/>
              <a:gd name="connsiteY17-2720" fmla="*/ 2519916 h 4492350"/>
              <a:gd name="connsiteX18-2721" fmla="*/ 2913694 w 3694535"/>
              <a:gd name="connsiteY18-2722" fmla="*/ 1291762 h 4492350"/>
              <a:gd name="connsiteX19-2723" fmla="*/ 2806809 w 3694535"/>
              <a:gd name="connsiteY19-2724" fmla="*/ 2383091 h 4492350"/>
              <a:gd name="connsiteX20-2725" fmla="*/ 3694535 w 3694535"/>
              <a:gd name="connsiteY20-2726" fmla="*/ 1124252 h 4492350"/>
              <a:gd name="connsiteX21-2727" fmla="*/ 2222205 w 3694535"/>
              <a:gd name="connsiteY21-2728" fmla="*/ 3370521 h 4492350"/>
              <a:gd name="connsiteX22-2729" fmla="*/ 2169042 w 3694535"/>
              <a:gd name="connsiteY22-2730" fmla="*/ 3817088 h 4492350"/>
              <a:gd name="connsiteX23-2731" fmla="*/ 3317358 w 3694535"/>
              <a:gd name="connsiteY23-2732" fmla="*/ 3094074 h 4492350"/>
              <a:gd name="connsiteX24-2733" fmla="*/ 2194317 w 3694535"/>
              <a:gd name="connsiteY24-2734" fmla="*/ 4030951 h 4492350"/>
              <a:gd name="connsiteX25-2735" fmla="*/ 2232838 w 3694535"/>
              <a:gd name="connsiteY25-2736" fmla="*/ 4476307 h 4492350"/>
              <a:gd name="connsiteX26-2737" fmla="*/ 2218194 w 3694535"/>
              <a:gd name="connsiteY26-2738" fmla="*/ 4491415 h 4492350"/>
              <a:gd name="connsiteX27-2739" fmla="*/ 1743740 w 3694535"/>
              <a:gd name="connsiteY27-2740" fmla="*/ 4492350 h 4492350"/>
              <a:gd name="connsiteX0-2741" fmla="*/ 1743740 w 3694535"/>
              <a:gd name="connsiteY0-2742" fmla="*/ 4492350 h 4492350"/>
              <a:gd name="connsiteX1-2743" fmla="*/ 1796903 w 3694535"/>
              <a:gd name="connsiteY1-2744" fmla="*/ 3785190 h 4492350"/>
              <a:gd name="connsiteX2-2745" fmla="*/ 1307805 w 3694535"/>
              <a:gd name="connsiteY2-2746" fmla="*/ 3381153 h 4492350"/>
              <a:gd name="connsiteX3-2747" fmla="*/ 31898 w 3694535"/>
              <a:gd name="connsiteY3-2748" fmla="*/ 2945218 h 4492350"/>
              <a:gd name="connsiteX4-2749" fmla="*/ 1127052 w 3694535"/>
              <a:gd name="connsiteY4-2750" fmla="*/ 3242930 h 4492350"/>
              <a:gd name="connsiteX5-2751" fmla="*/ 393405 w 3694535"/>
              <a:gd name="connsiteY5-2752" fmla="*/ 2456121 h 4492350"/>
              <a:gd name="connsiteX6-2753" fmla="*/ 1775638 w 3694535"/>
              <a:gd name="connsiteY6-2754" fmla="*/ 3519376 h 4492350"/>
              <a:gd name="connsiteX7-2755" fmla="*/ 1679945 w 3694535"/>
              <a:gd name="connsiteY7-2756" fmla="*/ 2392325 h 4492350"/>
              <a:gd name="connsiteX8-2757" fmla="*/ 0 w 3694535"/>
              <a:gd name="connsiteY8-2758" fmla="*/ 754911 h 4492350"/>
              <a:gd name="connsiteX9-2759" fmla="*/ 988828 w 3694535"/>
              <a:gd name="connsiteY9-2760" fmla="*/ 1924493 h 4492350"/>
              <a:gd name="connsiteX10-2761" fmla="*/ 1137684 w 3694535"/>
              <a:gd name="connsiteY10-2762" fmla="*/ 861237 h 4492350"/>
              <a:gd name="connsiteX11-2763" fmla="*/ 1222745 w 3694535"/>
              <a:gd name="connsiteY11-2764" fmla="*/ 2062716 h 4492350"/>
              <a:gd name="connsiteX12-2765" fmla="*/ 1690577 w 3694535"/>
              <a:gd name="connsiteY12-2766" fmla="*/ 2190307 h 4492350"/>
              <a:gd name="connsiteX13-2767" fmla="*/ 1956391 w 3694535"/>
              <a:gd name="connsiteY13-2768" fmla="*/ 0 h 4492350"/>
              <a:gd name="connsiteX14-2769" fmla="*/ 2027834 w 3694535"/>
              <a:gd name="connsiteY14-2770" fmla="*/ 986216 h 4492350"/>
              <a:gd name="connsiteX15-2771" fmla="*/ 1881963 w 3694535"/>
              <a:gd name="connsiteY15-2772" fmla="*/ 2232837 h 4492350"/>
              <a:gd name="connsiteX16-2773" fmla="*/ 2057494 w 3694535"/>
              <a:gd name="connsiteY16-2774" fmla="*/ 3046321 h 4492350"/>
              <a:gd name="connsiteX17-2775" fmla="*/ 2647507 w 3694535"/>
              <a:gd name="connsiteY17-2776" fmla="*/ 2519916 h 4492350"/>
              <a:gd name="connsiteX18-2777" fmla="*/ 2913694 w 3694535"/>
              <a:gd name="connsiteY18-2778" fmla="*/ 1291762 h 4492350"/>
              <a:gd name="connsiteX19-2779" fmla="*/ 2806809 w 3694535"/>
              <a:gd name="connsiteY19-2780" fmla="*/ 2383091 h 4492350"/>
              <a:gd name="connsiteX20-2781" fmla="*/ 3694535 w 3694535"/>
              <a:gd name="connsiteY20-2782" fmla="*/ 1124252 h 4492350"/>
              <a:gd name="connsiteX21-2783" fmla="*/ 2222205 w 3694535"/>
              <a:gd name="connsiteY21-2784" fmla="*/ 3370521 h 4492350"/>
              <a:gd name="connsiteX22-2785" fmla="*/ 2169042 w 3694535"/>
              <a:gd name="connsiteY22-2786" fmla="*/ 3817088 h 4492350"/>
              <a:gd name="connsiteX23-2787" fmla="*/ 3317358 w 3694535"/>
              <a:gd name="connsiteY23-2788" fmla="*/ 3094074 h 4492350"/>
              <a:gd name="connsiteX24-2789" fmla="*/ 2194317 w 3694535"/>
              <a:gd name="connsiteY24-2790" fmla="*/ 4030951 h 4492350"/>
              <a:gd name="connsiteX25-2791" fmla="*/ 2232838 w 3694535"/>
              <a:gd name="connsiteY25-2792" fmla="*/ 4476307 h 4492350"/>
              <a:gd name="connsiteX26-2793" fmla="*/ 2218194 w 3694535"/>
              <a:gd name="connsiteY26-2794" fmla="*/ 4491415 h 4492350"/>
              <a:gd name="connsiteX27-2795" fmla="*/ 1743740 w 3694535"/>
              <a:gd name="connsiteY27-2796" fmla="*/ 4492350 h 4492350"/>
              <a:gd name="connsiteX0-2797" fmla="*/ 1743740 w 3694535"/>
              <a:gd name="connsiteY0-2798" fmla="*/ 4492350 h 4492350"/>
              <a:gd name="connsiteX1-2799" fmla="*/ 1796903 w 3694535"/>
              <a:gd name="connsiteY1-2800" fmla="*/ 3785190 h 4492350"/>
              <a:gd name="connsiteX2-2801" fmla="*/ 1307805 w 3694535"/>
              <a:gd name="connsiteY2-2802" fmla="*/ 3381153 h 4492350"/>
              <a:gd name="connsiteX3-2803" fmla="*/ 31898 w 3694535"/>
              <a:gd name="connsiteY3-2804" fmla="*/ 2945218 h 4492350"/>
              <a:gd name="connsiteX4-2805" fmla="*/ 1127052 w 3694535"/>
              <a:gd name="connsiteY4-2806" fmla="*/ 3242930 h 4492350"/>
              <a:gd name="connsiteX5-2807" fmla="*/ 393405 w 3694535"/>
              <a:gd name="connsiteY5-2808" fmla="*/ 2456121 h 4492350"/>
              <a:gd name="connsiteX6-2809" fmla="*/ 1775638 w 3694535"/>
              <a:gd name="connsiteY6-2810" fmla="*/ 3519376 h 4492350"/>
              <a:gd name="connsiteX7-2811" fmla="*/ 1679945 w 3694535"/>
              <a:gd name="connsiteY7-2812" fmla="*/ 2392325 h 4492350"/>
              <a:gd name="connsiteX8-2813" fmla="*/ 0 w 3694535"/>
              <a:gd name="connsiteY8-2814" fmla="*/ 754911 h 4492350"/>
              <a:gd name="connsiteX9-2815" fmla="*/ 988828 w 3694535"/>
              <a:gd name="connsiteY9-2816" fmla="*/ 1924493 h 4492350"/>
              <a:gd name="connsiteX10-2817" fmla="*/ 1137684 w 3694535"/>
              <a:gd name="connsiteY10-2818" fmla="*/ 861237 h 4492350"/>
              <a:gd name="connsiteX11-2819" fmla="*/ 1222745 w 3694535"/>
              <a:gd name="connsiteY11-2820" fmla="*/ 2062716 h 4492350"/>
              <a:gd name="connsiteX12-2821" fmla="*/ 1690577 w 3694535"/>
              <a:gd name="connsiteY12-2822" fmla="*/ 2190307 h 4492350"/>
              <a:gd name="connsiteX13-2823" fmla="*/ 1956391 w 3694535"/>
              <a:gd name="connsiteY13-2824" fmla="*/ 0 h 4492350"/>
              <a:gd name="connsiteX14-2825" fmla="*/ 2027834 w 3694535"/>
              <a:gd name="connsiteY14-2826" fmla="*/ 986216 h 4492350"/>
              <a:gd name="connsiteX15-2827" fmla="*/ 1881963 w 3694535"/>
              <a:gd name="connsiteY15-2828" fmla="*/ 2232837 h 4492350"/>
              <a:gd name="connsiteX16-2829" fmla="*/ 2057494 w 3694535"/>
              <a:gd name="connsiteY16-2830" fmla="*/ 3046321 h 4492350"/>
              <a:gd name="connsiteX17-2831" fmla="*/ 2647507 w 3694535"/>
              <a:gd name="connsiteY17-2832" fmla="*/ 2519916 h 4492350"/>
              <a:gd name="connsiteX18-2833" fmla="*/ 2913694 w 3694535"/>
              <a:gd name="connsiteY18-2834" fmla="*/ 1291762 h 4492350"/>
              <a:gd name="connsiteX19-2835" fmla="*/ 2806809 w 3694535"/>
              <a:gd name="connsiteY19-2836" fmla="*/ 2383091 h 4492350"/>
              <a:gd name="connsiteX20-2837" fmla="*/ 3694535 w 3694535"/>
              <a:gd name="connsiteY20-2838" fmla="*/ 1124252 h 4492350"/>
              <a:gd name="connsiteX21-2839" fmla="*/ 2222205 w 3694535"/>
              <a:gd name="connsiteY21-2840" fmla="*/ 3370521 h 4492350"/>
              <a:gd name="connsiteX22-2841" fmla="*/ 2169042 w 3694535"/>
              <a:gd name="connsiteY22-2842" fmla="*/ 3817088 h 4492350"/>
              <a:gd name="connsiteX23-2843" fmla="*/ 3317358 w 3694535"/>
              <a:gd name="connsiteY23-2844" fmla="*/ 3094074 h 4492350"/>
              <a:gd name="connsiteX24-2845" fmla="*/ 2194317 w 3694535"/>
              <a:gd name="connsiteY24-2846" fmla="*/ 4030951 h 4492350"/>
              <a:gd name="connsiteX25-2847" fmla="*/ 2232838 w 3694535"/>
              <a:gd name="connsiteY25-2848" fmla="*/ 4476307 h 4492350"/>
              <a:gd name="connsiteX26-2849" fmla="*/ 2218194 w 3694535"/>
              <a:gd name="connsiteY26-2850" fmla="*/ 4491415 h 4492350"/>
              <a:gd name="connsiteX27-2851" fmla="*/ 1743740 w 3694535"/>
              <a:gd name="connsiteY27-2852" fmla="*/ 4492350 h 4492350"/>
              <a:gd name="connsiteX0-2853" fmla="*/ 1743740 w 3694535"/>
              <a:gd name="connsiteY0-2854" fmla="*/ 4492350 h 4492350"/>
              <a:gd name="connsiteX1-2855" fmla="*/ 1796903 w 3694535"/>
              <a:gd name="connsiteY1-2856" fmla="*/ 3785190 h 4492350"/>
              <a:gd name="connsiteX2-2857" fmla="*/ 1307805 w 3694535"/>
              <a:gd name="connsiteY2-2858" fmla="*/ 3381153 h 4492350"/>
              <a:gd name="connsiteX3-2859" fmla="*/ 31898 w 3694535"/>
              <a:gd name="connsiteY3-2860" fmla="*/ 2945218 h 4492350"/>
              <a:gd name="connsiteX4-2861" fmla="*/ 1127052 w 3694535"/>
              <a:gd name="connsiteY4-2862" fmla="*/ 3242930 h 4492350"/>
              <a:gd name="connsiteX5-2863" fmla="*/ 393405 w 3694535"/>
              <a:gd name="connsiteY5-2864" fmla="*/ 2456121 h 4492350"/>
              <a:gd name="connsiteX6-2865" fmla="*/ 1775638 w 3694535"/>
              <a:gd name="connsiteY6-2866" fmla="*/ 3519376 h 4492350"/>
              <a:gd name="connsiteX7-2867" fmla="*/ 1679945 w 3694535"/>
              <a:gd name="connsiteY7-2868" fmla="*/ 2392325 h 4492350"/>
              <a:gd name="connsiteX8-2869" fmla="*/ 0 w 3694535"/>
              <a:gd name="connsiteY8-2870" fmla="*/ 754911 h 4492350"/>
              <a:gd name="connsiteX9-2871" fmla="*/ 988828 w 3694535"/>
              <a:gd name="connsiteY9-2872" fmla="*/ 1924493 h 4492350"/>
              <a:gd name="connsiteX10-2873" fmla="*/ 1137684 w 3694535"/>
              <a:gd name="connsiteY10-2874" fmla="*/ 861237 h 4492350"/>
              <a:gd name="connsiteX11-2875" fmla="*/ 1222745 w 3694535"/>
              <a:gd name="connsiteY11-2876" fmla="*/ 2062716 h 4492350"/>
              <a:gd name="connsiteX12-2877" fmla="*/ 1690577 w 3694535"/>
              <a:gd name="connsiteY12-2878" fmla="*/ 2190307 h 4492350"/>
              <a:gd name="connsiteX13-2879" fmla="*/ 1956391 w 3694535"/>
              <a:gd name="connsiteY13-2880" fmla="*/ 0 h 4492350"/>
              <a:gd name="connsiteX14-2881" fmla="*/ 2027834 w 3694535"/>
              <a:gd name="connsiteY14-2882" fmla="*/ 986216 h 4492350"/>
              <a:gd name="connsiteX15-2883" fmla="*/ 1881963 w 3694535"/>
              <a:gd name="connsiteY15-2884" fmla="*/ 2232837 h 4492350"/>
              <a:gd name="connsiteX16-2885" fmla="*/ 2057494 w 3694535"/>
              <a:gd name="connsiteY16-2886" fmla="*/ 3046321 h 4492350"/>
              <a:gd name="connsiteX17-2887" fmla="*/ 2647507 w 3694535"/>
              <a:gd name="connsiteY17-2888" fmla="*/ 2519916 h 4492350"/>
              <a:gd name="connsiteX18-2889" fmla="*/ 2913694 w 3694535"/>
              <a:gd name="connsiteY18-2890" fmla="*/ 1291762 h 4492350"/>
              <a:gd name="connsiteX19-2891" fmla="*/ 2806809 w 3694535"/>
              <a:gd name="connsiteY19-2892" fmla="*/ 2383091 h 4492350"/>
              <a:gd name="connsiteX20-2893" fmla="*/ 3694535 w 3694535"/>
              <a:gd name="connsiteY20-2894" fmla="*/ 1124252 h 4492350"/>
              <a:gd name="connsiteX21-2895" fmla="*/ 2222205 w 3694535"/>
              <a:gd name="connsiteY21-2896" fmla="*/ 3370521 h 4492350"/>
              <a:gd name="connsiteX22-2897" fmla="*/ 2169042 w 3694535"/>
              <a:gd name="connsiteY22-2898" fmla="*/ 3817088 h 4492350"/>
              <a:gd name="connsiteX23-2899" fmla="*/ 3317358 w 3694535"/>
              <a:gd name="connsiteY23-2900" fmla="*/ 3094074 h 4492350"/>
              <a:gd name="connsiteX24-2901" fmla="*/ 2194317 w 3694535"/>
              <a:gd name="connsiteY24-2902" fmla="*/ 4030951 h 4492350"/>
              <a:gd name="connsiteX25-2903" fmla="*/ 2232838 w 3694535"/>
              <a:gd name="connsiteY25-2904" fmla="*/ 4476307 h 4492350"/>
              <a:gd name="connsiteX26-2905" fmla="*/ 2218194 w 3694535"/>
              <a:gd name="connsiteY26-2906" fmla="*/ 4491415 h 4492350"/>
              <a:gd name="connsiteX27-2907" fmla="*/ 1743740 w 3694535"/>
              <a:gd name="connsiteY27-2908" fmla="*/ 4492350 h 4492350"/>
              <a:gd name="connsiteX0-2909" fmla="*/ 1743740 w 3694535"/>
              <a:gd name="connsiteY0-2910" fmla="*/ 4523651 h 4523651"/>
              <a:gd name="connsiteX1-2911" fmla="*/ 1796903 w 3694535"/>
              <a:gd name="connsiteY1-2912" fmla="*/ 3816491 h 4523651"/>
              <a:gd name="connsiteX2-2913" fmla="*/ 1307805 w 3694535"/>
              <a:gd name="connsiteY2-2914" fmla="*/ 3412454 h 4523651"/>
              <a:gd name="connsiteX3-2915" fmla="*/ 31898 w 3694535"/>
              <a:gd name="connsiteY3-2916" fmla="*/ 2976519 h 4523651"/>
              <a:gd name="connsiteX4-2917" fmla="*/ 1127052 w 3694535"/>
              <a:gd name="connsiteY4-2918" fmla="*/ 3274231 h 4523651"/>
              <a:gd name="connsiteX5-2919" fmla="*/ 393405 w 3694535"/>
              <a:gd name="connsiteY5-2920" fmla="*/ 2487422 h 4523651"/>
              <a:gd name="connsiteX6-2921" fmla="*/ 1775638 w 3694535"/>
              <a:gd name="connsiteY6-2922" fmla="*/ 3550677 h 4523651"/>
              <a:gd name="connsiteX7-2923" fmla="*/ 1679945 w 3694535"/>
              <a:gd name="connsiteY7-2924" fmla="*/ 2423626 h 4523651"/>
              <a:gd name="connsiteX8-2925" fmla="*/ 0 w 3694535"/>
              <a:gd name="connsiteY8-2926" fmla="*/ 786212 h 4523651"/>
              <a:gd name="connsiteX9-2927" fmla="*/ 988828 w 3694535"/>
              <a:gd name="connsiteY9-2928" fmla="*/ 1955794 h 4523651"/>
              <a:gd name="connsiteX10-2929" fmla="*/ 1137684 w 3694535"/>
              <a:gd name="connsiteY10-2930" fmla="*/ 892538 h 4523651"/>
              <a:gd name="connsiteX11-2931" fmla="*/ 1222745 w 3694535"/>
              <a:gd name="connsiteY11-2932" fmla="*/ 2094017 h 4523651"/>
              <a:gd name="connsiteX12-2933" fmla="*/ 1690577 w 3694535"/>
              <a:gd name="connsiteY12-2934" fmla="*/ 2221608 h 4523651"/>
              <a:gd name="connsiteX13-2935" fmla="*/ 1956391 w 3694535"/>
              <a:gd name="connsiteY13-2936" fmla="*/ 31301 h 4523651"/>
              <a:gd name="connsiteX14-2937" fmla="*/ 2027834 w 3694535"/>
              <a:gd name="connsiteY14-2938" fmla="*/ 1017517 h 4523651"/>
              <a:gd name="connsiteX15-2939" fmla="*/ 1881963 w 3694535"/>
              <a:gd name="connsiteY15-2940" fmla="*/ 2264138 h 4523651"/>
              <a:gd name="connsiteX16-2941" fmla="*/ 2057494 w 3694535"/>
              <a:gd name="connsiteY16-2942" fmla="*/ 3077622 h 4523651"/>
              <a:gd name="connsiteX17-2943" fmla="*/ 2647507 w 3694535"/>
              <a:gd name="connsiteY17-2944" fmla="*/ 2551217 h 4523651"/>
              <a:gd name="connsiteX18-2945" fmla="*/ 2913694 w 3694535"/>
              <a:gd name="connsiteY18-2946" fmla="*/ 1323063 h 4523651"/>
              <a:gd name="connsiteX19-2947" fmla="*/ 2806809 w 3694535"/>
              <a:gd name="connsiteY19-2948" fmla="*/ 2414392 h 4523651"/>
              <a:gd name="connsiteX20-2949" fmla="*/ 3694535 w 3694535"/>
              <a:gd name="connsiteY20-2950" fmla="*/ 1155553 h 4523651"/>
              <a:gd name="connsiteX21-2951" fmla="*/ 2222205 w 3694535"/>
              <a:gd name="connsiteY21-2952" fmla="*/ 3401822 h 4523651"/>
              <a:gd name="connsiteX22-2953" fmla="*/ 2169042 w 3694535"/>
              <a:gd name="connsiteY22-2954" fmla="*/ 3848389 h 4523651"/>
              <a:gd name="connsiteX23-2955" fmla="*/ 3317358 w 3694535"/>
              <a:gd name="connsiteY23-2956" fmla="*/ 3125375 h 4523651"/>
              <a:gd name="connsiteX24-2957" fmla="*/ 2194317 w 3694535"/>
              <a:gd name="connsiteY24-2958" fmla="*/ 4062252 h 4523651"/>
              <a:gd name="connsiteX25-2959" fmla="*/ 2232838 w 3694535"/>
              <a:gd name="connsiteY25-2960" fmla="*/ 4507608 h 4523651"/>
              <a:gd name="connsiteX26-2961" fmla="*/ 2218194 w 3694535"/>
              <a:gd name="connsiteY26-2962" fmla="*/ 4522716 h 4523651"/>
              <a:gd name="connsiteX27-2963" fmla="*/ 1743740 w 3694535"/>
              <a:gd name="connsiteY27-2964" fmla="*/ 4523651 h 4523651"/>
              <a:gd name="connsiteX0-2965" fmla="*/ 1743740 w 3694535"/>
              <a:gd name="connsiteY0-2966" fmla="*/ 4523651 h 4523651"/>
              <a:gd name="connsiteX1-2967" fmla="*/ 1796903 w 3694535"/>
              <a:gd name="connsiteY1-2968" fmla="*/ 3816491 h 4523651"/>
              <a:gd name="connsiteX2-2969" fmla="*/ 1307805 w 3694535"/>
              <a:gd name="connsiteY2-2970" fmla="*/ 3412454 h 4523651"/>
              <a:gd name="connsiteX3-2971" fmla="*/ 31898 w 3694535"/>
              <a:gd name="connsiteY3-2972" fmla="*/ 2976519 h 4523651"/>
              <a:gd name="connsiteX4-2973" fmla="*/ 1127052 w 3694535"/>
              <a:gd name="connsiteY4-2974" fmla="*/ 3274231 h 4523651"/>
              <a:gd name="connsiteX5-2975" fmla="*/ 393405 w 3694535"/>
              <a:gd name="connsiteY5-2976" fmla="*/ 2487422 h 4523651"/>
              <a:gd name="connsiteX6-2977" fmla="*/ 1775638 w 3694535"/>
              <a:gd name="connsiteY6-2978" fmla="*/ 3550677 h 4523651"/>
              <a:gd name="connsiteX7-2979" fmla="*/ 1679945 w 3694535"/>
              <a:gd name="connsiteY7-2980" fmla="*/ 2423626 h 4523651"/>
              <a:gd name="connsiteX8-2981" fmla="*/ 0 w 3694535"/>
              <a:gd name="connsiteY8-2982" fmla="*/ 786212 h 4523651"/>
              <a:gd name="connsiteX9-2983" fmla="*/ 988828 w 3694535"/>
              <a:gd name="connsiteY9-2984" fmla="*/ 1955794 h 4523651"/>
              <a:gd name="connsiteX10-2985" fmla="*/ 1137684 w 3694535"/>
              <a:gd name="connsiteY10-2986" fmla="*/ 892538 h 4523651"/>
              <a:gd name="connsiteX11-2987" fmla="*/ 1222745 w 3694535"/>
              <a:gd name="connsiteY11-2988" fmla="*/ 2094017 h 4523651"/>
              <a:gd name="connsiteX12-2989" fmla="*/ 1690577 w 3694535"/>
              <a:gd name="connsiteY12-2990" fmla="*/ 2221608 h 4523651"/>
              <a:gd name="connsiteX13-2991" fmla="*/ 1956391 w 3694535"/>
              <a:gd name="connsiteY13-2992" fmla="*/ 31301 h 4523651"/>
              <a:gd name="connsiteX14-2993" fmla="*/ 2027834 w 3694535"/>
              <a:gd name="connsiteY14-2994" fmla="*/ 1017517 h 4523651"/>
              <a:gd name="connsiteX15-2995" fmla="*/ 1881963 w 3694535"/>
              <a:gd name="connsiteY15-2996" fmla="*/ 2264138 h 4523651"/>
              <a:gd name="connsiteX16-2997" fmla="*/ 2057494 w 3694535"/>
              <a:gd name="connsiteY16-2998" fmla="*/ 3077622 h 4523651"/>
              <a:gd name="connsiteX17-2999" fmla="*/ 2647507 w 3694535"/>
              <a:gd name="connsiteY17-3000" fmla="*/ 2551217 h 4523651"/>
              <a:gd name="connsiteX18-3001" fmla="*/ 2913694 w 3694535"/>
              <a:gd name="connsiteY18-3002" fmla="*/ 1323063 h 4523651"/>
              <a:gd name="connsiteX19-3003" fmla="*/ 2806809 w 3694535"/>
              <a:gd name="connsiteY19-3004" fmla="*/ 2414392 h 4523651"/>
              <a:gd name="connsiteX20-3005" fmla="*/ 3694535 w 3694535"/>
              <a:gd name="connsiteY20-3006" fmla="*/ 1155553 h 4523651"/>
              <a:gd name="connsiteX21-3007" fmla="*/ 2222205 w 3694535"/>
              <a:gd name="connsiteY21-3008" fmla="*/ 3401822 h 4523651"/>
              <a:gd name="connsiteX22-3009" fmla="*/ 2169042 w 3694535"/>
              <a:gd name="connsiteY22-3010" fmla="*/ 3848389 h 4523651"/>
              <a:gd name="connsiteX23-3011" fmla="*/ 3317358 w 3694535"/>
              <a:gd name="connsiteY23-3012" fmla="*/ 3125375 h 4523651"/>
              <a:gd name="connsiteX24-3013" fmla="*/ 2194317 w 3694535"/>
              <a:gd name="connsiteY24-3014" fmla="*/ 4062252 h 4523651"/>
              <a:gd name="connsiteX25-3015" fmla="*/ 2232838 w 3694535"/>
              <a:gd name="connsiteY25-3016" fmla="*/ 4507608 h 4523651"/>
              <a:gd name="connsiteX26-3017" fmla="*/ 2218194 w 3694535"/>
              <a:gd name="connsiteY26-3018" fmla="*/ 4522716 h 4523651"/>
              <a:gd name="connsiteX27-3019" fmla="*/ 1743740 w 3694535"/>
              <a:gd name="connsiteY27-3020" fmla="*/ 4523651 h 4523651"/>
              <a:gd name="connsiteX0-3021" fmla="*/ 1743740 w 3694535"/>
              <a:gd name="connsiteY0-3022" fmla="*/ 4523651 h 4523651"/>
              <a:gd name="connsiteX1-3023" fmla="*/ 1796903 w 3694535"/>
              <a:gd name="connsiteY1-3024" fmla="*/ 3816491 h 4523651"/>
              <a:gd name="connsiteX2-3025" fmla="*/ 1307805 w 3694535"/>
              <a:gd name="connsiteY2-3026" fmla="*/ 3412454 h 4523651"/>
              <a:gd name="connsiteX3-3027" fmla="*/ 31898 w 3694535"/>
              <a:gd name="connsiteY3-3028" fmla="*/ 2976519 h 4523651"/>
              <a:gd name="connsiteX4-3029" fmla="*/ 1127052 w 3694535"/>
              <a:gd name="connsiteY4-3030" fmla="*/ 3274231 h 4523651"/>
              <a:gd name="connsiteX5-3031" fmla="*/ 393405 w 3694535"/>
              <a:gd name="connsiteY5-3032" fmla="*/ 2487422 h 4523651"/>
              <a:gd name="connsiteX6-3033" fmla="*/ 1775638 w 3694535"/>
              <a:gd name="connsiteY6-3034" fmla="*/ 3550677 h 4523651"/>
              <a:gd name="connsiteX7-3035" fmla="*/ 1679945 w 3694535"/>
              <a:gd name="connsiteY7-3036" fmla="*/ 2423626 h 4523651"/>
              <a:gd name="connsiteX8-3037" fmla="*/ 0 w 3694535"/>
              <a:gd name="connsiteY8-3038" fmla="*/ 786212 h 4523651"/>
              <a:gd name="connsiteX9-3039" fmla="*/ 988828 w 3694535"/>
              <a:gd name="connsiteY9-3040" fmla="*/ 1955794 h 4523651"/>
              <a:gd name="connsiteX10-3041" fmla="*/ 1137684 w 3694535"/>
              <a:gd name="connsiteY10-3042" fmla="*/ 892538 h 4523651"/>
              <a:gd name="connsiteX11-3043" fmla="*/ 1222745 w 3694535"/>
              <a:gd name="connsiteY11-3044" fmla="*/ 2094017 h 4523651"/>
              <a:gd name="connsiteX12-3045" fmla="*/ 1690577 w 3694535"/>
              <a:gd name="connsiteY12-3046" fmla="*/ 2221608 h 4523651"/>
              <a:gd name="connsiteX13-3047" fmla="*/ 1956391 w 3694535"/>
              <a:gd name="connsiteY13-3048" fmla="*/ 31301 h 4523651"/>
              <a:gd name="connsiteX14-3049" fmla="*/ 2027834 w 3694535"/>
              <a:gd name="connsiteY14-3050" fmla="*/ 1017517 h 4523651"/>
              <a:gd name="connsiteX15-3051" fmla="*/ 1881963 w 3694535"/>
              <a:gd name="connsiteY15-3052" fmla="*/ 2264138 h 4523651"/>
              <a:gd name="connsiteX16-3053" fmla="*/ 2057494 w 3694535"/>
              <a:gd name="connsiteY16-3054" fmla="*/ 3077622 h 4523651"/>
              <a:gd name="connsiteX17-3055" fmla="*/ 2647507 w 3694535"/>
              <a:gd name="connsiteY17-3056" fmla="*/ 2551217 h 4523651"/>
              <a:gd name="connsiteX18-3057" fmla="*/ 2913694 w 3694535"/>
              <a:gd name="connsiteY18-3058" fmla="*/ 1323063 h 4523651"/>
              <a:gd name="connsiteX19-3059" fmla="*/ 2806809 w 3694535"/>
              <a:gd name="connsiteY19-3060" fmla="*/ 2414392 h 4523651"/>
              <a:gd name="connsiteX20-3061" fmla="*/ 3694535 w 3694535"/>
              <a:gd name="connsiteY20-3062" fmla="*/ 1155553 h 4523651"/>
              <a:gd name="connsiteX21-3063" fmla="*/ 2222205 w 3694535"/>
              <a:gd name="connsiteY21-3064" fmla="*/ 3401822 h 4523651"/>
              <a:gd name="connsiteX22-3065" fmla="*/ 2169042 w 3694535"/>
              <a:gd name="connsiteY22-3066" fmla="*/ 3848389 h 4523651"/>
              <a:gd name="connsiteX23-3067" fmla="*/ 3317358 w 3694535"/>
              <a:gd name="connsiteY23-3068" fmla="*/ 3125375 h 4523651"/>
              <a:gd name="connsiteX24-3069" fmla="*/ 2194317 w 3694535"/>
              <a:gd name="connsiteY24-3070" fmla="*/ 4062252 h 4523651"/>
              <a:gd name="connsiteX25-3071" fmla="*/ 2232838 w 3694535"/>
              <a:gd name="connsiteY25-3072" fmla="*/ 4507608 h 4523651"/>
              <a:gd name="connsiteX26-3073" fmla="*/ 2218194 w 3694535"/>
              <a:gd name="connsiteY26-3074" fmla="*/ 4522716 h 4523651"/>
              <a:gd name="connsiteX27-3075" fmla="*/ 1743740 w 3694535"/>
              <a:gd name="connsiteY27-3076" fmla="*/ 4523651 h 4523651"/>
              <a:gd name="connsiteX0-3077" fmla="*/ 1743740 w 3694535"/>
              <a:gd name="connsiteY0-3078" fmla="*/ 4523651 h 4523651"/>
              <a:gd name="connsiteX1-3079" fmla="*/ 1796903 w 3694535"/>
              <a:gd name="connsiteY1-3080" fmla="*/ 3816491 h 4523651"/>
              <a:gd name="connsiteX2-3081" fmla="*/ 1307805 w 3694535"/>
              <a:gd name="connsiteY2-3082" fmla="*/ 3412454 h 4523651"/>
              <a:gd name="connsiteX3-3083" fmla="*/ 31898 w 3694535"/>
              <a:gd name="connsiteY3-3084" fmla="*/ 2976519 h 4523651"/>
              <a:gd name="connsiteX4-3085" fmla="*/ 1127052 w 3694535"/>
              <a:gd name="connsiteY4-3086" fmla="*/ 3274231 h 4523651"/>
              <a:gd name="connsiteX5-3087" fmla="*/ 393405 w 3694535"/>
              <a:gd name="connsiteY5-3088" fmla="*/ 2487422 h 4523651"/>
              <a:gd name="connsiteX6-3089" fmla="*/ 1775638 w 3694535"/>
              <a:gd name="connsiteY6-3090" fmla="*/ 3550677 h 4523651"/>
              <a:gd name="connsiteX7-3091" fmla="*/ 1679945 w 3694535"/>
              <a:gd name="connsiteY7-3092" fmla="*/ 2423626 h 4523651"/>
              <a:gd name="connsiteX8-3093" fmla="*/ 0 w 3694535"/>
              <a:gd name="connsiteY8-3094" fmla="*/ 786212 h 4523651"/>
              <a:gd name="connsiteX9-3095" fmla="*/ 988828 w 3694535"/>
              <a:gd name="connsiteY9-3096" fmla="*/ 1955794 h 4523651"/>
              <a:gd name="connsiteX10-3097" fmla="*/ 1137684 w 3694535"/>
              <a:gd name="connsiteY10-3098" fmla="*/ 892538 h 4523651"/>
              <a:gd name="connsiteX11-3099" fmla="*/ 1222745 w 3694535"/>
              <a:gd name="connsiteY11-3100" fmla="*/ 2094017 h 4523651"/>
              <a:gd name="connsiteX12-3101" fmla="*/ 1690577 w 3694535"/>
              <a:gd name="connsiteY12-3102" fmla="*/ 2221608 h 4523651"/>
              <a:gd name="connsiteX13-3103" fmla="*/ 1956391 w 3694535"/>
              <a:gd name="connsiteY13-3104" fmla="*/ 31301 h 4523651"/>
              <a:gd name="connsiteX14-3105" fmla="*/ 2027834 w 3694535"/>
              <a:gd name="connsiteY14-3106" fmla="*/ 1017517 h 4523651"/>
              <a:gd name="connsiteX15-3107" fmla="*/ 1881963 w 3694535"/>
              <a:gd name="connsiteY15-3108" fmla="*/ 2264138 h 4523651"/>
              <a:gd name="connsiteX16-3109" fmla="*/ 2057494 w 3694535"/>
              <a:gd name="connsiteY16-3110" fmla="*/ 3077622 h 4523651"/>
              <a:gd name="connsiteX17-3111" fmla="*/ 2647507 w 3694535"/>
              <a:gd name="connsiteY17-3112" fmla="*/ 2551217 h 4523651"/>
              <a:gd name="connsiteX18-3113" fmla="*/ 2913694 w 3694535"/>
              <a:gd name="connsiteY18-3114" fmla="*/ 1323063 h 4523651"/>
              <a:gd name="connsiteX19-3115" fmla="*/ 2806809 w 3694535"/>
              <a:gd name="connsiteY19-3116" fmla="*/ 2414392 h 4523651"/>
              <a:gd name="connsiteX20-3117" fmla="*/ 3694535 w 3694535"/>
              <a:gd name="connsiteY20-3118" fmla="*/ 1155553 h 4523651"/>
              <a:gd name="connsiteX21-3119" fmla="*/ 2222205 w 3694535"/>
              <a:gd name="connsiteY21-3120" fmla="*/ 3401822 h 4523651"/>
              <a:gd name="connsiteX22-3121" fmla="*/ 2169042 w 3694535"/>
              <a:gd name="connsiteY22-3122" fmla="*/ 3848389 h 4523651"/>
              <a:gd name="connsiteX23-3123" fmla="*/ 3317358 w 3694535"/>
              <a:gd name="connsiteY23-3124" fmla="*/ 3125375 h 4523651"/>
              <a:gd name="connsiteX24-3125" fmla="*/ 2194317 w 3694535"/>
              <a:gd name="connsiteY24-3126" fmla="*/ 4062252 h 4523651"/>
              <a:gd name="connsiteX25-3127" fmla="*/ 2232838 w 3694535"/>
              <a:gd name="connsiteY25-3128" fmla="*/ 4507608 h 4523651"/>
              <a:gd name="connsiteX26-3129" fmla="*/ 2218194 w 3694535"/>
              <a:gd name="connsiteY26-3130" fmla="*/ 4522716 h 4523651"/>
              <a:gd name="connsiteX27-3131" fmla="*/ 1743740 w 3694535"/>
              <a:gd name="connsiteY27-3132" fmla="*/ 4523651 h 4523651"/>
              <a:gd name="connsiteX0-3133" fmla="*/ 1743740 w 3694535"/>
              <a:gd name="connsiteY0-3134" fmla="*/ 4523651 h 4523651"/>
              <a:gd name="connsiteX1-3135" fmla="*/ 1796903 w 3694535"/>
              <a:gd name="connsiteY1-3136" fmla="*/ 3816491 h 4523651"/>
              <a:gd name="connsiteX2-3137" fmla="*/ 1307805 w 3694535"/>
              <a:gd name="connsiteY2-3138" fmla="*/ 3412454 h 4523651"/>
              <a:gd name="connsiteX3-3139" fmla="*/ 31898 w 3694535"/>
              <a:gd name="connsiteY3-3140" fmla="*/ 2976519 h 4523651"/>
              <a:gd name="connsiteX4-3141" fmla="*/ 1127052 w 3694535"/>
              <a:gd name="connsiteY4-3142" fmla="*/ 3274231 h 4523651"/>
              <a:gd name="connsiteX5-3143" fmla="*/ 393405 w 3694535"/>
              <a:gd name="connsiteY5-3144" fmla="*/ 2487422 h 4523651"/>
              <a:gd name="connsiteX6-3145" fmla="*/ 1775638 w 3694535"/>
              <a:gd name="connsiteY6-3146" fmla="*/ 3550677 h 4523651"/>
              <a:gd name="connsiteX7-3147" fmla="*/ 1679945 w 3694535"/>
              <a:gd name="connsiteY7-3148" fmla="*/ 2423626 h 4523651"/>
              <a:gd name="connsiteX8-3149" fmla="*/ 0 w 3694535"/>
              <a:gd name="connsiteY8-3150" fmla="*/ 786212 h 4523651"/>
              <a:gd name="connsiteX9-3151" fmla="*/ 988828 w 3694535"/>
              <a:gd name="connsiteY9-3152" fmla="*/ 1955794 h 4523651"/>
              <a:gd name="connsiteX10-3153" fmla="*/ 1137684 w 3694535"/>
              <a:gd name="connsiteY10-3154" fmla="*/ 892538 h 4523651"/>
              <a:gd name="connsiteX11-3155" fmla="*/ 1222745 w 3694535"/>
              <a:gd name="connsiteY11-3156" fmla="*/ 2094017 h 4523651"/>
              <a:gd name="connsiteX12-3157" fmla="*/ 1690577 w 3694535"/>
              <a:gd name="connsiteY12-3158" fmla="*/ 2221608 h 4523651"/>
              <a:gd name="connsiteX13-3159" fmla="*/ 1956391 w 3694535"/>
              <a:gd name="connsiteY13-3160" fmla="*/ 31301 h 4523651"/>
              <a:gd name="connsiteX14-3161" fmla="*/ 2027834 w 3694535"/>
              <a:gd name="connsiteY14-3162" fmla="*/ 1017517 h 4523651"/>
              <a:gd name="connsiteX15-3163" fmla="*/ 1881963 w 3694535"/>
              <a:gd name="connsiteY15-3164" fmla="*/ 2264138 h 4523651"/>
              <a:gd name="connsiteX16-3165" fmla="*/ 2057494 w 3694535"/>
              <a:gd name="connsiteY16-3166" fmla="*/ 3077622 h 4523651"/>
              <a:gd name="connsiteX17-3167" fmla="*/ 2647507 w 3694535"/>
              <a:gd name="connsiteY17-3168" fmla="*/ 2551217 h 4523651"/>
              <a:gd name="connsiteX18-3169" fmla="*/ 2913694 w 3694535"/>
              <a:gd name="connsiteY18-3170" fmla="*/ 1323063 h 4523651"/>
              <a:gd name="connsiteX19-3171" fmla="*/ 2806809 w 3694535"/>
              <a:gd name="connsiteY19-3172" fmla="*/ 2414392 h 4523651"/>
              <a:gd name="connsiteX20-3173" fmla="*/ 3694535 w 3694535"/>
              <a:gd name="connsiteY20-3174" fmla="*/ 1155553 h 4523651"/>
              <a:gd name="connsiteX21-3175" fmla="*/ 2222205 w 3694535"/>
              <a:gd name="connsiteY21-3176" fmla="*/ 3401822 h 4523651"/>
              <a:gd name="connsiteX22-3177" fmla="*/ 2169042 w 3694535"/>
              <a:gd name="connsiteY22-3178" fmla="*/ 3848389 h 4523651"/>
              <a:gd name="connsiteX23-3179" fmla="*/ 3317358 w 3694535"/>
              <a:gd name="connsiteY23-3180" fmla="*/ 3125375 h 4523651"/>
              <a:gd name="connsiteX24-3181" fmla="*/ 2194317 w 3694535"/>
              <a:gd name="connsiteY24-3182" fmla="*/ 4062252 h 4523651"/>
              <a:gd name="connsiteX25-3183" fmla="*/ 2232838 w 3694535"/>
              <a:gd name="connsiteY25-3184" fmla="*/ 4507608 h 4523651"/>
              <a:gd name="connsiteX26-3185" fmla="*/ 2218194 w 3694535"/>
              <a:gd name="connsiteY26-3186" fmla="*/ 4522716 h 4523651"/>
              <a:gd name="connsiteX27-3187" fmla="*/ 1743740 w 3694535"/>
              <a:gd name="connsiteY27-3188" fmla="*/ 4523651 h 4523651"/>
              <a:gd name="connsiteX0-3189" fmla="*/ 1743740 w 3694535"/>
              <a:gd name="connsiteY0-3190" fmla="*/ 4523651 h 4523651"/>
              <a:gd name="connsiteX1-3191" fmla="*/ 1796903 w 3694535"/>
              <a:gd name="connsiteY1-3192" fmla="*/ 3816491 h 4523651"/>
              <a:gd name="connsiteX2-3193" fmla="*/ 1307805 w 3694535"/>
              <a:gd name="connsiteY2-3194" fmla="*/ 3412454 h 4523651"/>
              <a:gd name="connsiteX3-3195" fmla="*/ 31898 w 3694535"/>
              <a:gd name="connsiteY3-3196" fmla="*/ 2976519 h 4523651"/>
              <a:gd name="connsiteX4-3197" fmla="*/ 1127052 w 3694535"/>
              <a:gd name="connsiteY4-3198" fmla="*/ 3274231 h 4523651"/>
              <a:gd name="connsiteX5-3199" fmla="*/ 393405 w 3694535"/>
              <a:gd name="connsiteY5-3200" fmla="*/ 2487422 h 4523651"/>
              <a:gd name="connsiteX6-3201" fmla="*/ 1775638 w 3694535"/>
              <a:gd name="connsiteY6-3202" fmla="*/ 3550677 h 4523651"/>
              <a:gd name="connsiteX7-3203" fmla="*/ 1679945 w 3694535"/>
              <a:gd name="connsiteY7-3204" fmla="*/ 2423626 h 4523651"/>
              <a:gd name="connsiteX8-3205" fmla="*/ 0 w 3694535"/>
              <a:gd name="connsiteY8-3206" fmla="*/ 786212 h 4523651"/>
              <a:gd name="connsiteX9-3207" fmla="*/ 988828 w 3694535"/>
              <a:gd name="connsiteY9-3208" fmla="*/ 1955794 h 4523651"/>
              <a:gd name="connsiteX10-3209" fmla="*/ 1137684 w 3694535"/>
              <a:gd name="connsiteY10-3210" fmla="*/ 892538 h 4523651"/>
              <a:gd name="connsiteX11-3211" fmla="*/ 1222745 w 3694535"/>
              <a:gd name="connsiteY11-3212" fmla="*/ 2094017 h 4523651"/>
              <a:gd name="connsiteX12-3213" fmla="*/ 1690577 w 3694535"/>
              <a:gd name="connsiteY12-3214" fmla="*/ 2221608 h 4523651"/>
              <a:gd name="connsiteX13-3215" fmla="*/ 1956391 w 3694535"/>
              <a:gd name="connsiteY13-3216" fmla="*/ 31301 h 4523651"/>
              <a:gd name="connsiteX14-3217" fmla="*/ 2027834 w 3694535"/>
              <a:gd name="connsiteY14-3218" fmla="*/ 1017517 h 4523651"/>
              <a:gd name="connsiteX15-3219" fmla="*/ 1881963 w 3694535"/>
              <a:gd name="connsiteY15-3220" fmla="*/ 2264138 h 4523651"/>
              <a:gd name="connsiteX16-3221" fmla="*/ 2057494 w 3694535"/>
              <a:gd name="connsiteY16-3222" fmla="*/ 3077622 h 4523651"/>
              <a:gd name="connsiteX17-3223" fmla="*/ 2647507 w 3694535"/>
              <a:gd name="connsiteY17-3224" fmla="*/ 2551217 h 4523651"/>
              <a:gd name="connsiteX18-3225" fmla="*/ 2913694 w 3694535"/>
              <a:gd name="connsiteY18-3226" fmla="*/ 1323063 h 4523651"/>
              <a:gd name="connsiteX19-3227" fmla="*/ 2806809 w 3694535"/>
              <a:gd name="connsiteY19-3228" fmla="*/ 2414392 h 4523651"/>
              <a:gd name="connsiteX20-3229" fmla="*/ 3694535 w 3694535"/>
              <a:gd name="connsiteY20-3230" fmla="*/ 1155553 h 4523651"/>
              <a:gd name="connsiteX21-3231" fmla="*/ 2222205 w 3694535"/>
              <a:gd name="connsiteY21-3232" fmla="*/ 3401822 h 4523651"/>
              <a:gd name="connsiteX22-3233" fmla="*/ 2169042 w 3694535"/>
              <a:gd name="connsiteY22-3234" fmla="*/ 3848389 h 4523651"/>
              <a:gd name="connsiteX23-3235" fmla="*/ 3317358 w 3694535"/>
              <a:gd name="connsiteY23-3236" fmla="*/ 3125375 h 4523651"/>
              <a:gd name="connsiteX24-3237" fmla="*/ 2194317 w 3694535"/>
              <a:gd name="connsiteY24-3238" fmla="*/ 4062252 h 4523651"/>
              <a:gd name="connsiteX25-3239" fmla="*/ 2232838 w 3694535"/>
              <a:gd name="connsiteY25-3240" fmla="*/ 4507608 h 4523651"/>
              <a:gd name="connsiteX26-3241" fmla="*/ 2218194 w 3694535"/>
              <a:gd name="connsiteY26-3242" fmla="*/ 4522716 h 4523651"/>
              <a:gd name="connsiteX27-3243" fmla="*/ 1743740 w 3694535"/>
              <a:gd name="connsiteY27-3244" fmla="*/ 4523651 h 4523651"/>
              <a:gd name="connsiteX0-3245" fmla="*/ 1743740 w 3694535"/>
              <a:gd name="connsiteY0-3246" fmla="*/ 4522819 h 4522819"/>
              <a:gd name="connsiteX1-3247" fmla="*/ 1796903 w 3694535"/>
              <a:gd name="connsiteY1-3248" fmla="*/ 3815659 h 4522819"/>
              <a:gd name="connsiteX2-3249" fmla="*/ 1307805 w 3694535"/>
              <a:gd name="connsiteY2-3250" fmla="*/ 3411622 h 4522819"/>
              <a:gd name="connsiteX3-3251" fmla="*/ 31898 w 3694535"/>
              <a:gd name="connsiteY3-3252" fmla="*/ 2975687 h 4522819"/>
              <a:gd name="connsiteX4-3253" fmla="*/ 1127052 w 3694535"/>
              <a:gd name="connsiteY4-3254" fmla="*/ 3273399 h 4522819"/>
              <a:gd name="connsiteX5-3255" fmla="*/ 393405 w 3694535"/>
              <a:gd name="connsiteY5-3256" fmla="*/ 2486590 h 4522819"/>
              <a:gd name="connsiteX6-3257" fmla="*/ 1775638 w 3694535"/>
              <a:gd name="connsiteY6-3258" fmla="*/ 3549845 h 4522819"/>
              <a:gd name="connsiteX7-3259" fmla="*/ 1679945 w 3694535"/>
              <a:gd name="connsiteY7-3260" fmla="*/ 2422794 h 4522819"/>
              <a:gd name="connsiteX8-3261" fmla="*/ 0 w 3694535"/>
              <a:gd name="connsiteY8-3262" fmla="*/ 785380 h 4522819"/>
              <a:gd name="connsiteX9-3263" fmla="*/ 988828 w 3694535"/>
              <a:gd name="connsiteY9-3264" fmla="*/ 1954962 h 4522819"/>
              <a:gd name="connsiteX10-3265" fmla="*/ 1137684 w 3694535"/>
              <a:gd name="connsiteY10-3266" fmla="*/ 891706 h 4522819"/>
              <a:gd name="connsiteX11-3267" fmla="*/ 1222745 w 3694535"/>
              <a:gd name="connsiteY11-3268" fmla="*/ 2093185 h 4522819"/>
              <a:gd name="connsiteX12-3269" fmla="*/ 1690577 w 3694535"/>
              <a:gd name="connsiteY12-3270" fmla="*/ 2220776 h 4522819"/>
              <a:gd name="connsiteX13-3271" fmla="*/ 1956391 w 3694535"/>
              <a:gd name="connsiteY13-3272" fmla="*/ 30469 h 4522819"/>
              <a:gd name="connsiteX14-3273" fmla="*/ 2027834 w 3694535"/>
              <a:gd name="connsiteY14-3274" fmla="*/ 1016685 h 4522819"/>
              <a:gd name="connsiteX15-3275" fmla="*/ 1881963 w 3694535"/>
              <a:gd name="connsiteY15-3276" fmla="*/ 2090854 h 4522819"/>
              <a:gd name="connsiteX16-3277" fmla="*/ 2057494 w 3694535"/>
              <a:gd name="connsiteY16-3278" fmla="*/ 3076790 h 4522819"/>
              <a:gd name="connsiteX17-3279" fmla="*/ 2647507 w 3694535"/>
              <a:gd name="connsiteY17-3280" fmla="*/ 2550385 h 4522819"/>
              <a:gd name="connsiteX18-3281" fmla="*/ 2913694 w 3694535"/>
              <a:gd name="connsiteY18-3282" fmla="*/ 1322231 h 4522819"/>
              <a:gd name="connsiteX19-3283" fmla="*/ 2806809 w 3694535"/>
              <a:gd name="connsiteY19-3284" fmla="*/ 2413560 h 4522819"/>
              <a:gd name="connsiteX20-3285" fmla="*/ 3694535 w 3694535"/>
              <a:gd name="connsiteY20-3286" fmla="*/ 1154721 h 4522819"/>
              <a:gd name="connsiteX21-3287" fmla="*/ 2222205 w 3694535"/>
              <a:gd name="connsiteY21-3288" fmla="*/ 3400990 h 4522819"/>
              <a:gd name="connsiteX22-3289" fmla="*/ 2169042 w 3694535"/>
              <a:gd name="connsiteY22-3290" fmla="*/ 3847557 h 4522819"/>
              <a:gd name="connsiteX23-3291" fmla="*/ 3317358 w 3694535"/>
              <a:gd name="connsiteY23-3292" fmla="*/ 3124543 h 4522819"/>
              <a:gd name="connsiteX24-3293" fmla="*/ 2194317 w 3694535"/>
              <a:gd name="connsiteY24-3294" fmla="*/ 4061420 h 4522819"/>
              <a:gd name="connsiteX25-3295" fmla="*/ 2232838 w 3694535"/>
              <a:gd name="connsiteY25-3296" fmla="*/ 4506776 h 4522819"/>
              <a:gd name="connsiteX26-3297" fmla="*/ 2218194 w 3694535"/>
              <a:gd name="connsiteY26-3298" fmla="*/ 4521884 h 4522819"/>
              <a:gd name="connsiteX27-3299" fmla="*/ 1743740 w 3694535"/>
              <a:gd name="connsiteY27-3300" fmla="*/ 4522819 h 4522819"/>
              <a:gd name="connsiteX0-3301" fmla="*/ 1743740 w 3694535"/>
              <a:gd name="connsiteY0-3302" fmla="*/ 4522819 h 4522819"/>
              <a:gd name="connsiteX1-3303" fmla="*/ 1796903 w 3694535"/>
              <a:gd name="connsiteY1-3304" fmla="*/ 3815659 h 4522819"/>
              <a:gd name="connsiteX2-3305" fmla="*/ 1307805 w 3694535"/>
              <a:gd name="connsiteY2-3306" fmla="*/ 3411622 h 4522819"/>
              <a:gd name="connsiteX3-3307" fmla="*/ 31898 w 3694535"/>
              <a:gd name="connsiteY3-3308" fmla="*/ 2975687 h 4522819"/>
              <a:gd name="connsiteX4-3309" fmla="*/ 1127052 w 3694535"/>
              <a:gd name="connsiteY4-3310" fmla="*/ 3273399 h 4522819"/>
              <a:gd name="connsiteX5-3311" fmla="*/ 393405 w 3694535"/>
              <a:gd name="connsiteY5-3312" fmla="*/ 2486590 h 4522819"/>
              <a:gd name="connsiteX6-3313" fmla="*/ 1775638 w 3694535"/>
              <a:gd name="connsiteY6-3314" fmla="*/ 3549845 h 4522819"/>
              <a:gd name="connsiteX7-3315" fmla="*/ 1679945 w 3694535"/>
              <a:gd name="connsiteY7-3316" fmla="*/ 2422794 h 4522819"/>
              <a:gd name="connsiteX8-3317" fmla="*/ 0 w 3694535"/>
              <a:gd name="connsiteY8-3318" fmla="*/ 785380 h 4522819"/>
              <a:gd name="connsiteX9-3319" fmla="*/ 988828 w 3694535"/>
              <a:gd name="connsiteY9-3320" fmla="*/ 1954962 h 4522819"/>
              <a:gd name="connsiteX10-3321" fmla="*/ 1137684 w 3694535"/>
              <a:gd name="connsiteY10-3322" fmla="*/ 891706 h 4522819"/>
              <a:gd name="connsiteX11-3323" fmla="*/ 1222745 w 3694535"/>
              <a:gd name="connsiteY11-3324" fmla="*/ 2093185 h 4522819"/>
              <a:gd name="connsiteX12-3325" fmla="*/ 1690577 w 3694535"/>
              <a:gd name="connsiteY12-3326" fmla="*/ 2220776 h 4522819"/>
              <a:gd name="connsiteX13-3327" fmla="*/ 1956391 w 3694535"/>
              <a:gd name="connsiteY13-3328" fmla="*/ 30469 h 4522819"/>
              <a:gd name="connsiteX14-3329" fmla="*/ 2027834 w 3694535"/>
              <a:gd name="connsiteY14-3330" fmla="*/ 1016685 h 4522819"/>
              <a:gd name="connsiteX15-3331" fmla="*/ 1881963 w 3694535"/>
              <a:gd name="connsiteY15-3332" fmla="*/ 2090854 h 4522819"/>
              <a:gd name="connsiteX16-3333" fmla="*/ 2057494 w 3694535"/>
              <a:gd name="connsiteY16-3334" fmla="*/ 3076790 h 4522819"/>
              <a:gd name="connsiteX17-3335" fmla="*/ 2647507 w 3694535"/>
              <a:gd name="connsiteY17-3336" fmla="*/ 2550385 h 4522819"/>
              <a:gd name="connsiteX18-3337" fmla="*/ 2913694 w 3694535"/>
              <a:gd name="connsiteY18-3338" fmla="*/ 1322231 h 4522819"/>
              <a:gd name="connsiteX19-3339" fmla="*/ 2806809 w 3694535"/>
              <a:gd name="connsiteY19-3340" fmla="*/ 2413560 h 4522819"/>
              <a:gd name="connsiteX20-3341" fmla="*/ 3694535 w 3694535"/>
              <a:gd name="connsiteY20-3342" fmla="*/ 1154721 h 4522819"/>
              <a:gd name="connsiteX21-3343" fmla="*/ 2222205 w 3694535"/>
              <a:gd name="connsiteY21-3344" fmla="*/ 3400990 h 4522819"/>
              <a:gd name="connsiteX22-3345" fmla="*/ 2169042 w 3694535"/>
              <a:gd name="connsiteY22-3346" fmla="*/ 3847557 h 4522819"/>
              <a:gd name="connsiteX23-3347" fmla="*/ 3317358 w 3694535"/>
              <a:gd name="connsiteY23-3348" fmla="*/ 3124543 h 4522819"/>
              <a:gd name="connsiteX24-3349" fmla="*/ 2194317 w 3694535"/>
              <a:gd name="connsiteY24-3350" fmla="*/ 4061420 h 4522819"/>
              <a:gd name="connsiteX25-3351" fmla="*/ 2232838 w 3694535"/>
              <a:gd name="connsiteY25-3352" fmla="*/ 4506776 h 4522819"/>
              <a:gd name="connsiteX26-3353" fmla="*/ 2218194 w 3694535"/>
              <a:gd name="connsiteY26-3354" fmla="*/ 4521884 h 4522819"/>
              <a:gd name="connsiteX27-3355" fmla="*/ 1743740 w 3694535"/>
              <a:gd name="connsiteY27-3356" fmla="*/ 4522819 h 4522819"/>
              <a:gd name="connsiteX0-3357" fmla="*/ 1743740 w 3694535"/>
              <a:gd name="connsiteY0-3358" fmla="*/ 4522814 h 4522814"/>
              <a:gd name="connsiteX1-3359" fmla="*/ 1796903 w 3694535"/>
              <a:gd name="connsiteY1-3360" fmla="*/ 3815654 h 4522814"/>
              <a:gd name="connsiteX2-3361" fmla="*/ 1307805 w 3694535"/>
              <a:gd name="connsiteY2-3362" fmla="*/ 3411617 h 4522814"/>
              <a:gd name="connsiteX3-3363" fmla="*/ 31898 w 3694535"/>
              <a:gd name="connsiteY3-3364" fmla="*/ 2975682 h 4522814"/>
              <a:gd name="connsiteX4-3365" fmla="*/ 1127052 w 3694535"/>
              <a:gd name="connsiteY4-3366" fmla="*/ 3273394 h 4522814"/>
              <a:gd name="connsiteX5-3367" fmla="*/ 393405 w 3694535"/>
              <a:gd name="connsiteY5-3368" fmla="*/ 2486585 h 4522814"/>
              <a:gd name="connsiteX6-3369" fmla="*/ 1775638 w 3694535"/>
              <a:gd name="connsiteY6-3370" fmla="*/ 3549840 h 4522814"/>
              <a:gd name="connsiteX7-3371" fmla="*/ 1679945 w 3694535"/>
              <a:gd name="connsiteY7-3372" fmla="*/ 2422789 h 4522814"/>
              <a:gd name="connsiteX8-3373" fmla="*/ 0 w 3694535"/>
              <a:gd name="connsiteY8-3374" fmla="*/ 785375 h 4522814"/>
              <a:gd name="connsiteX9-3375" fmla="*/ 988828 w 3694535"/>
              <a:gd name="connsiteY9-3376" fmla="*/ 1954957 h 4522814"/>
              <a:gd name="connsiteX10-3377" fmla="*/ 1137684 w 3694535"/>
              <a:gd name="connsiteY10-3378" fmla="*/ 891701 h 4522814"/>
              <a:gd name="connsiteX11-3379" fmla="*/ 1222745 w 3694535"/>
              <a:gd name="connsiteY11-3380" fmla="*/ 2093180 h 4522814"/>
              <a:gd name="connsiteX12-3381" fmla="*/ 1690577 w 3694535"/>
              <a:gd name="connsiteY12-3382" fmla="*/ 2220771 h 4522814"/>
              <a:gd name="connsiteX13-3383" fmla="*/ 1956391 w 3694535"/>
              <a:gd name="connsiteY13-3384" fmla="*/ 30464 h 4522814"/>
              <a:gd name="connsiteX14-3385" fmla="*/ 2027834 w 3694535"/>
              <a:gd name="connsiteY14-3386" fmla="*/ 1016680 h 4522814"/>
              <a:gd name="connsiteX15-3387" fmla="*/ 1881963 w 3694535"/>
              <a:gd name="connsiteY15-3388" fmla="*/ 2090849 h 4522814"/>
              <a:gd name="connsiteX16-3389" fmla="*/ 2057494 w 3694535"/>
              <a:gd name="connsiteY16-3390" fmla="*/ 3076785 h 4522814"/>
              <a:gd name="connsiteX17-3391" fmla="*/ 2647507 w 3694535"/>
              <a:gd name="connsiteY17-3392" fmla="*/ 2550380 h 4522814"/>
              <a:gd name="connsiteX18-3393" fmla="*/ 2913694 w 3694535"/>
              <a:gd name="connsiteY18-3394" fmla="*/ 1322226 h 4522814"/>
              <a:gd name="connsiteX19-3395" fmla="*/ 2806809 w 3694535"/>
              <a:gd name="connsiteY19-3396" fmla="*/ 2413555 h 4522814"/>
              <a:gd name="connsiteX20-3397" fmla="*/ 3694535 w 3694535"/>
              <a:gd name="connsiteY20-3398" fmla="*/ 1154716 h 4522814"/>
              <a:gd name="connsiteX21-3399" fmla="*/ 2222205 w 3694535"/>
              <a:gd name="connsiteY21-3400" fmla="*/ 3400985 h 4522814"/>
              <a:gd name="connsiteX22-3401" fmla="*/ 2169042 w 3694535"/>
              <a:gd name="connsiteY22-3402" fmla="*/ 3847552 h 4522814"/>
              <a:gd name="connsiteX23-3403" fmla="*/ 3317358 w 3694535"/>
              <a:gd name="connsiteY23-3404" fmla="*/ 3124538 h 4522814"/>
              <a:gd name="connsiteX24-3405" fmla="*/ 2194317 w 3694535"/>
              <a:gd name="connsiteY24-3406" fmla="*/ 4061415 h 4522814"/>
              <a:gd name="connsiteX25-3407" fmla="*/ 2232838 w 3694535"/>
              <a:gd name="connsiteY25-3408" fmla="*/ 4506771 h 4522814"/>
              <a:gd name="connsiteX26-3409" fmla="*/ 2218194 w 3694535"/>
              <a:gd name="connsiteY26-3410" fmla="*/ 4521879 h 4522814"/>
              <a:gd name="connsiteX27-3411" fmla="*/ 1743740 w 3694535"/>
              <a:gd name="connsiteY27-3412" fmla="*/ 4522814 h 4522814"/>
              <a:gd name="connsiteX0-3413" fmla="*/ 1743740 w 3694535"/>
              <a:gd name="connsiteY0-3414" fmla="*/ 4492350 h 4492350"/>
              <a:gd name="connsiteX1-3415" fmla="*/ 1796903 w 3694535"/>
              <a:gd name="connsiteY1-3416" fmla="*/ 3785190 h 4492350"/>
              <a:gd name="connsiteX2-3417" fmla="*/ 1307805 w 3694535"/>
              <a:gd name="connsiteY2-3418" fmla="*/ 3381153 h 4492350"/>
              <a:gd name="connsiteX3-3419" fmla="*/ 31898 w 3694535"/>
              <a:gd name="connsiteY3-3420" fmla="*/ 2945218 h 4492350"/>
              <a:gd name="connsiteX4-3421" fmla="*/ 1127052 w 3694535"/>
              <a:gd name="connsiteY4-3422" fmla="*/ 3242930 h 4492350"/>
              <a:gd name="connsiteX5-3423" fmla="*/ 393405 w 3694535"/>
              <a:gd name="connsiteY5-3424" fmla="*/ 2456121 h 4492350"/>
              <a:gd name="connsiteX6-3425" fmla="*/ 1775638 w 3694535"/>
              <a:gd name="connsiteY6-3426" fmla="*/ 3519376 h 4492350"/>
              <a:gd name="connsiteX7-3427" fmla="*/ 1679945 w 3694535"/>
              <a:gd name="connsiteY7-3428" fmla="*/ 2392325 h 4492350"/>
              <a:gd name="connsiteX8-3429" fmla="*/ 0 w 3694535"/>
              <a:gd name="connsiteY8-3430" fmla="*/ 754911 h 4492350"/>
              <a:gd name="connsiteX9-3431" fmla="*/ 988828 w 3694535"/>
              <a:gd name="connsiteY9-3432" fmla="*/ 1924493 h 4492350"/>
              <a:gd name="connsiteX10-3433" fmla="*/ 1137684 w 3694535"/>
              <a:gd name="connsiteY10-3434" fmla="*/ 861237 h 4492350"/>
              <a:gd name="connsiteX11-3435" fmla="*/ 1222745 w 3694535"/>
              <a:gd name="connsiteY11-3436" fmla="*/ 2062716 h 4492350"/>
              <a:gd name="connsiteX12-3437" fmla="*/ 1690577 w 3694535"/>
              <a:gd name="connsiteY12-3438" fmla="*/ 2190307 h 4492350"/>
              <a:gd name="connsiteX13-3439" fmla="*/ 1956391 w 3694535"/>
              <a:gd name="connsiteY13-3440" fmla="*/ 0 h 4492350"/>
              <a:gd name="connsiteX14-3441" fmla="*/ 2027834 w 3694535"/>
              <a:gd name="connsiteY14-3442" fmla="*/ 986216 h 4492350"/>
              <a:gd name="connsiteX15-3443" fmla="*/ 1881963 w 3694535"/>
              <a:gd name="connsiteY15-3444" fmla="*/ 2060385 h 4492350"/>
              <a:gd name="connsiteX16-3445" fmla="*/ 2057494 w 3694535"/>
              <a:gd name="connsiteY16-3446" fmla="*/ 3046321 h 4492350"/>
              <a:gd name="connsiteX17-3447" fmla="*/ 2647507 w 3694535"/>
              <a:gd name="connsiteY17-3448" fmla="*/ 2519916 h 4492350"/>
              <a:gd name="connsiteX18-3449" fmla="*/ 2913694 w 3694535"/>
              <a:gd name="connsiteY18-3450" fmla="*/ 1291762 h 4492350"/>
              <a:gd name="connsiteX19-3451" fmla="*/ 2806809 w 3694535"/>
              <a:gd name="connsiteY19-3452" fmla="*/ 2383091 h 4492350"/>
              <a:gd name="connsiteX20-3453" fmla="*/ 3694535 w 3694535"/>
              <a:gd name="connsiteY20-3454" fmla="*/ 1124252 h 4492350"/>
              <a:gd name="connsiteX21-3455" fmla="*/ 2222205 w 3694535"/>
              <a:gd name="connsiteY21-3456" fmla="*/ 3370521 h 4492350"/>
              <a:gd name="connsiteX22-3457" fmla="*/ 2169042 w 3694535"/>
              <a:gd name="connsiteY22-3458" fmla="*/ 3817088 h 4492350"/>
              <a:gd name="connsiteX23-3459" fmla="*/ 3317358 w 3694535"/>
              <a:gd name="connsiteY23-3460" fmla="*/ 3094074 h 4492350"/>
              <a:gd name="connsiteX24-3461" fmla="*/ 2194317 w 3694535"/>
              <a:gd name="connsiteY24-3462" fmla="*/ 4030951 h 4492350"/>
              <a:gd name="connsiteX25-3463" fmla="*/ 2232838 w 3694535"/>
              <a:gd name="connsiteY25-3464" fmla="*/ 4476307 h 4492350"/>
              <a:gd name="connsiteX26-3465" fmla="*/ 2218194 w 3694535"/>
              <a:gd name="connsiteY26-3466" fmla="*/ 4491415 h 4492350"/>
              <a:gd name="connsiteX27-3467" fmla="*/ 1743740 w 3694535"/>
              <a:gd name="connsiteY27-3468" fmla="*/ 4492350 h 4492350"/>
              <a:gd name="connsiteX0-3469" fmla="*/ 1743740 w 3694535"/>
              <a:gd name="connsiteY0-3470" fmla="*/ 4492350 h 4492350"/>
              <a:gd name="connsiteX1-3471" fmla="*/ 1796903 w 3694535"/>
              <a:gd name="connsiteY1-3472" fmla="*/ 3785190 h 4492350"/>
              <a:gd name="connsiteX2-3473" fmla="*/ 1307805 w 3694535"/>
              <a:gd name="connsiteY2-3474" fmla="*/ 3381153 h 4492350"/>
              <a:gd name="connsiteX3-3475" fmla="*/ 31898 w 3694535"/>
              <a:gd name="connsiteY3-3476" fmla="*/ 2945218 h 4492350"/>
              <a:gd name="connsiteX4-3477" fmla="*/ 1127052 w 3694535"/>
              <a:gd name="connsiteY4-3478" fmla="*/ 3242930 h 4492350"/>
              <a:gd name="connsiteX5-3479" fmla="*/ 393405 w 3694535"/>
              <a:gd name="connsiteY5-3480" fmla="*/ 2456121 h 4492350"/>
              <a:gd name="connsiteX6-3481" fmla="*/ 1775638 w 3694535"/>
              <a:gd name="connsiteY6-3482" fmla="*/ 3519376 h 4492350"/>
              <a:gd name="connsiteX7-3483" fmla="*/ 1679945 w 3694535"/>
              <a:gd name="connsiteY7-3484" fmla="*/ 2392325 h 4492350"/>
              <a:gd name="connsiteX8-3485" fmla="*/ 0 w 3694535"/>
              <a:gd name="connsiteY8-3486" fmla="*/ 754911 h 4492350"/>
              <a:gd name="connsiteX9-3487" fmla="*/ 988828 w 3694535"/>
              <a:gd name="connsiteY9-3488" fmla="*/ 1924493 h 4492350"/>
              <a:gd name="connsiteX10-3489" fmla="*/ 1137684 w 3694535"/>
              <a:gd name="connsiteY10-3490" fmla="*/ 861237 h 4492350"/>
              <a:gd name="connsiteX11-3491" fmla="*/ 1222745 w 3694535"/>
              <a:gd name="connsiteY11-3492" fmla="*/ 2062716 h 4492350"/>
              <a:gd name="connsiteX12-3493" fmla="*/ 1690577 w 3694535"/>
              <a:gd name="connsiteY12-3494" fmla="*/ 2190307 h 4492350"/>
              <a:gd name="connsiteX13-3495" fmla="*/ 1956391 w 3694535"/>
              <a:gd name="connsiteY13-3496" fmla="*/ 0 h 4492350"/>
              <a:gd name="connsiteX14-3497" fmla="*/ 2027834 w 3694535"/>
              <a:gd name="connsiteY14-3498" fmla="*/ 986216 h 4492350"/>
              <a:gd name="connsiteX15-3499" fmla="*/ 1881963 w 3694535"/>
              <a:gd name="connsiteY15-3500" fmla="*/ 2060385 h 4492350"/>
              <a:gd name="connsiteX16-3501" fmla="*/ 2057494 w 3694535"/>
              <a:gd name="connsiteY16-3502" fmla="*/ 3046321 h 4492350"/>
              <a:gd name="connsiteX17-3503" fmla="*/ 2647507 w 3694535"/>
              <a:gd name="connsiteY17-3504" fmla="*/ 2519916 h 4492350"/>
              <a:gd name="connsiteX18-3505" fmla="*/ 2913694 w 3694535"/>
              <a:gd name="connsiteY18-3506" fmla="*/ 1291762 h 4492350"/>
              <a:gd name="connsiteX19-3507" fmla="*/ 2806809 w 3694535"/>
              <a:gd name="connsiteY19-3508" fmla="*/ 2383091 h 4492350"/>
              <a:gd name="connsiteX20-3509" fmla="*/ 3694535 w 3694535"/>
              <a:gd name="connsiteY20-3510" fmla="*/ 1124252 h 4492350"/>
              <a:gd name="connsiteX21-3511" fmla="*/ 2222205 w 3694535"/>
              <a:gd name="connsiteY21-3512" fmla="*/ 3370521 h 4492350"/>
              <a:gd name="connsiteX22-3513" fmla="*/ 2169042 w 3694535"/>
              <a:gd name="connsiteY22-3514" fmla="*/ 3817088 h 4492350"/>
              <a:gd name="connsiteX23-3515" fmla="*/ 3317358 w 3694535"/>
              <a:gd name="connsiteY23-3516" fmla="*/ 3094074 h 4492350"/>
              <a:gd name="connsiteX24-3517" fmla="*/ 2194317 w 3694535"/>
              <a:gd name="connsiteY24-3518" fmla="*/ 4030951 h 4492350"/>
              <a:gd name="connsiteX25-3519" fmla="*/ 2232838 w 3694535"/>
              <a:gd name="connsiteY25-3520" fmla="*/ 4476307 h 4492350"/>
              <a:gd name="connsiteX26-3521" fmla="*/ 2218194 w 3694535"/>
              <a:gd name="connsiteY26-3522" fmla="*/ 4491415 h 4492350"/>
              <a:gd name="connsiteX27-3523" fmla="*/ 1743740 w 3694535"/>
              <a:gd name="connsiteY27-3524" fmla="*/ 4492350 h 4492350"/>
              <a:gd name="connsiteX0-3525" fmla="*/ 1743740 w 3694535"/>
              <a:gd name="connsiteY0-3526" fmla="*/ 4492350 h 4492350"/>
              <a:gd name="connsiteX1-3527" fmla="*/ 1796903 w 3694535"/>
              <a:gd name="connsiteY1-3528" fmla="*/ 3785190 h 4492350"/>
              <a:gd name="connsiteX2-3529" fmla="*/ 1307805 w 3694535"/>
              <a:gd name="connsiteY2-3530" fmla="*/ 3381153 h 4492350"/>
              <a:gd name="connsiteX3-3531" fmla="*/ 31898 w 3694535"/>
              <a:gd name="connsiteY3-3532" fmla="*/ 2945218 h 4492350"/>
              <a:gd name="connsiteX4-3533" fmla="*/ 1127052 w 3694535"/>
              <a:gd name="connsiteY4-3534" fmla="*/ 3242930 h 4492350"/>
              <a:gd name="connsiteX5-3535" fmla="*/ 393405 w 3694535"/>
              <a:gd name="connsiteY5-3536" fmla="*/ 2456121 h 4492350"/>
              <a:gd name="connsiteX6-3537" fmla="*/ 1775638 w 3694535"/>
              <a:gd name="connsiteY6-3538" fmla="*/ 3519376 h 4492350"/>
              <a:gd name="connsiteX7-3539" fmla="*/ 1679945 w 3694535"/>
              <a:gd name="connsiteY7-3540" fmla="*/ 2392325 h 4492350"/>
              <a:gd name="connsiteX8-3541" fmla="*/ 0 w 3694535"/>
              <a:gd name="connsiteY8-3542" fmla="*/ 754911 h 4492350"/>
              <a:gd name="connsiteX9-3543" fmla="*/ 988828 w 3694535"/>
              <a:gd name="connsiteY9-3544" fmla="*/ 1924493 h 4492350"/>
              <a:gd name="connsiteX10-3545" fmla="*/ 1137684 w 3694535"/>
              <a:gd name="connsiteY10-3546" fmla="*/ 861237 h 4492350"/>
              <a:gd name="connsiteX11-3547" fmla="*/ 1222745 w 3694535"/>
              <a:gd name="connsiteY11-3548" fmla="*/ 2062716 h 4492350"/>
              <a:gd name="connsiteX12-3549" fmla="*/ 1690577 w 3694535"/>
              <a:gd name="connsiteY12-3550" fmla="*/ 2190307 h 4492350"/>
              <a:gd name="connsiteX13-3551" fmla="*/ 1956391 w 3694535"/>
              <a:gd name="connsiteY13-3552" fmla="*/ 0 h 4492350"/>
              <a:gd name="connsiteX14-3553" fmla="*/ 2027834 w 3694535"/>
              <a:gd name="connsiteY14-3554" fmla="*/ 986216 h 4492350"/>
              <a:gd name="connsiteX15-3555" fmla="*/ 1881963 w 3694535"/>
              <a:gd name="connsiteY15-3556" fmla="*/ 2060385 h 4492350"/>
              <a:gd name="connsiteX16-3557" fmla="*/ 2057494 w 3694535"/>
              <a:gd name="connsiteY16-3558" fmla="*/ 3046321 h 4492350"/>
              <a:gd name="connsiteX17-3559" fmla="*/ 2647507 w 3694535"/>
              <a:gd name="connsiteY17-3560" fmla="*/ 2519916 h 4492350"/>
              <a:gd name="connsiteX18-3561" fmla="*/ 2913694 w 3694535"/>
              <a:gd name="connsiteY18-3562" fmla="*/ 1291762 h 4492350"/>
              <a:gd name="connsiteX19-3563" fmla="*/ 2806809 w 3694535"/>
              <a:gd name="connsiteY19-3564" fmla="*/ 2383091 h 4492350"/>
              <a:gd name="connsiteX20-3565" fmla="*/ 3694535 w 3694535"/>
              <a:gd name="connsiteY20-3566" fmla="*/ 1124252 h 4492350"/>
              <a:gd name="connsiteX21-3567" fmla="*/ 2222205 w 3694535"/>
              <a:gd name="connsiteY21-3568" fmla="*/ 3370521 h 4492350"/>
              <a:gd name="connsiteX22-3569" fmla="*/ 2169042 w 3694535"/>
              <a:gd name="connsiteY22-3570" fmla="*/ 3817088 h 4492350"/>
              <a:gd name="connsiteX23-3571" fmla="*/ 3317358 w 3694535"/>
              <a:gd name="connsiteY23-3572" fmla="*/ 3094074 h 4492350"/>
              <a:gd name="connsiteX24-3573" fmla="*/ 2194317 w 3694535"/>
              <a:gd name="connsiteY24-3574" fmla="*/ 4030951 h 4492350"/>
              <a:gd name="connsiteX25-3575" fmla="*/ 2232838 w 3694535"/>
              <a:gd name="connsiteY25-3576" fmla="*/ 4476307 h 4492350"/>
              <a:gd name="connsiteX26-3577" fmla="*/ 2218194 w 3694535"/>
              <a:gd name="connsiteY26-3578" fmla="*/ 4491415 h 4492350"/>
              <a:gd name="connsiteX27-3579" fmla="*/ 1743740 w 3694535"/>
              <a:gd name="connsiteY27-3580" fmla="*/ 4492350 h 4492350"/>
              <a:gd name="connsiteX0-3581" fmla="*/ 1743740 w 3694535"/>
              <a:gd name="connsiteY0-3582" fmla="*/ 4492350 h 4492350"/>
              <a:gd name="connsiteX1-3583" fmla="*/ 1796903 w 3694535"/>
              <a:gd name="connsiteY1-3584" fmla="*/ 3785190 h 4492350"/>
              <a:gd name="connsiteX2-3585" fmla="*/ 1307805 w 3694535"/>
              <a:gd name="connsiteY2-3586" fmla="*/ 3381153 h 4492350"/>
              <a:gd name="connsiteX3-3587" fmla="*/ 31898 w 3694535"/>
              <a:gd name="connsiteY3-3588" fmla="*/ 2945218 h 4492350"/>
              <a:gd name="connsiteX4-3589" fmla="*/ 1127052 w 3694535"/>
              <a:gd name="connsiteY4-3590" fmla="*/ 3242930 h 4492350"/>
              <a:gd name="connsiteX5-3591" fmla="*/ 393405 w 3694535"/>
              <a:gd name="connsiteY5-3592" fmla="*/ 2456121 h 4492350"/>
              <a:gd name="connsiteX6-3593" fmla="*/ 1775638 w 3694535"/>
              <a:gd name="connsiteY6-3594" fmla="*/ 3519376 h 4492350"/>
              <a:gd name="connsiteX7-3595" fmla="*/ 1679945 w 3694535"/>
              <a:gd name="connsiteY7-3596" fmla="*/ 2392325 h 4492350"/>
              <a:gd name="connsiteX8-3597" fmla="*/ 0 w 3694535"/>
              <a:gd name="connsiteY8-3598" fmla="*/ 754911 h 4492350"/>
              <a:gd name="connsiteX9-3599" fmla="*/ 988828 w 3694535"/>
              <a:gd name="connsiteY9-3600" fmla="*/ 1924493 h 4492350"/>
              <a:gd name="connsiteX10-3601" fmla="*/ 1137684 w 3694535"/>
              <a:gd name="connsiteY10-3602" fmla="*/ 861237 h 4492350"/>
              <a:gd name="connsiteX11-3603" fmla="*/ 1222745 w 3694535"/>
              <a:gd name="connsiteY11-3604" fmla="*/ 2062716 h 4492350"/>
              <a:gd name="connsiteX12-3605" fmla="*/ 1690577 w 3694535"/>
              <a:gd name="connsiteY12-3606" fmla="*/ 2190307 h 4492350"/>
              <a:gd name="connsiteX13-3607" fmla="*/ 1956391 w 3694535"/>
              <a:gd name="connsiteY13-3608" fmla="*/ 0 h 4492350"/>
              <a:gd name="connsiteX14-3609" fmla="*/ 2027834 w 3694535"/>
              <a:gd name="connsiteY14-3610" fmla="*/ 986216 h 4492350"/>
              <a:gd name="connsiteX15-3611" fmla="*/ 1881963 w 3694535"/>
              <a:gd name="connsiteY15-3612" fmla="*/ 2060385 h 4492350"/>
              <a:gd name="connsiteX16-3613" fmla="*/ 2057494 w 3694535"/>
              <a:gd name="connsiteY16-3614" fmla="*/ 3046321 h 4492350"/>
              <a:gd name="connsiteX17-3615" fmla="*/ 2647507 w 3694535"/>
              <a:gd name="connsiteY17-3616" fmla="*/ 2519916 h 4492350"/>
              <a:gd name="connsiteX18-3617" fmla="*/ 2913694 w 3694535"/>
              <a:gd name="connsiteY18-3618" fmla="*/ 1291762 h 4492350"/>
              <a:gd name="connsiteX19-3619" fmla="*/ 2806809 w 3694535"/>
              <a:gd name="connsiteY19-3620" fmla="*/ 2383091 h 4492350"/>
              <a:gd name="connsiteX20-3621" fmla="*/ 3694535 w 3694535"/>
              <a:gd name="connsiteY20-3622" fmla="*/ 1124252 h 4492350"/>
              <a:gd name="connsiteX21-3623" fmla="*/ 2222205 w 3694535"/>
              <a:gd name="connsiteY21-3624" fmla="*/ 3370521 h 4492350"/>
              <a:gd name="connsiteX22-3625" fmla="*/ 2169042 w 3694535"/>
              <a:gd name="connsiteY22-3626" fmla="*/ 3817088 h 4492350"/>
              <a:gd name="connsiteX23-3627" fmla="*/ 3317358 w 3694535"/>
              <a:gd name="connsiteY23-3628" fmla="*/ 3094074 h 4492350"/>
              <a:gd name="connsiteX24-3629" fmla="*/ 2194317 w 3694535"/>
              <a:gd name="connsiteY24-3630" fmla="*/ 4030951 h 4492350"/>
              <a:gd name="connsiteX25-3631" fmla="*/ 2232838 w 3694535"/>
              <a:gd name="connsiteY25-3632" fmla="*/ 4476307 h 4492350"/>
              <a:gd name="connsiteX26-3633" fmla="*/ 2218194 w 3694535"/>
              <a:gd name="connsiteY26-3634" fmla="*/ 4491415 h 4492350"/>
              <a:gd name="connsiteX27-3635" fmla="*/ 1743740 w 3694535"/>
              <a:gd name="connsiteY27-3636" fmla="*/ 4492350 h 4492350"/>
              <a:gd name="connsiteX0-3637" fmla="*/ 1743740 w 3694535"/>
              <a:gd name="connsiteY0-3638" fmla="*/ 4492350 h 4492350"/>
              <a:gd name="connsiteX1-3639" fmla="*/ 1796903 w 3694535"/>
              <a:gd name="connsiteY1-3640" fmla="*/ 3785190 h 4492350"/>
              <a:gd name="connsiteX2-3641" fmla="*/ 1307805 w 3694535"/>
              <a:gd name="connsiteY2-3642" fmla="*/ 3381153 h 4492350"/>
              <a:gd name="connsiteX3-3643" fmla="*/ 31898 w 3694535"/>
              <a:gd name="connsiteY3-3644" fmla="*/ 2945218 h 4492350"/>
              <a:gd name="connsiteX4-3645" fmla="*/ 1127052 w 3694535"/>
              <a:gd name="connsiteY4-3646" fmla="*/ 3242930 h 4492350"/>
              <a:gd name="connsiteX5-3647" fmla="*/ 393405 w 3694535"/>
              <a:gd name="connsiteY5-3648" fmla="*/ 2456121 h 4492350"/>
              <a:gd name="connsiteX6-3649" fmla="*/ 1775638 w 3694535"/>
              <a:gd name="connsiteY6-3650" fmla="*/ 3519376 h 4492350"/>
              <a:gd name="connsiteX7-3651" fmla="*/ 1679945 w 3694535"/>
              <a:gd name="connsiteY7-3652" fmla="*/ 2392325 h 4492350"/>
              <a:gd name="connsiteX8-3653" fmla="*/ 0 w 3694535"/>
              <a:gd name="connsiteY8-3654" fmla="*/ 754911 h 4492350"/>
              <a:gd name="connsiteX9-3655" fmla="*/ 988828 w 3694535"/>
              <a:gd name="connsiteY9-3656" fmla="*/ 1924493 h 4492350"/>
              <a:gd name="connsiteX10-3657" fmla="*/ 1137684 w 3694535"/>
              <a:gd name="connsiteY10-3658" fmla="*/ 861237 h 4492350"/>
              <a:gd name="connsiteX11-3659" fmla="*/ 1222745 w 3694535"/>
              <a:gd name="connsiteY11-3660" fmla="*/ 2062716 h 4492350"/>
              <a:gd name="connsiteX12-3661" fmla="*/ 1690577 w 3694535"/>
              <a:gd name="connsiteY12-3662" fmla="*/ 2190307 h 4492350"/>
              <a:gd name="connsiteX13-3663" fmla="*/ 1956391 w 3694535"/>
              <a:gd name="connsiteY13-3664" fmla="*/ 0 h 4492350"/>
              <a:gd name="connsiteX14-3665" fmla="*/ 2027834 w 3694535"/>
              <a:gd name="connsiteY14-3666" fmla="*/ 986216 h 4492350"/>
              <a:gd name="connsiteX15-3667" fmla="*/ 1881963 w 3694535"/>
              <a:gd name="connsiteY15-3668" fmla="*/ 2060385 h 4492350"/>
              <a:gd name="connsiteX16-3669" fmla="*/ 2057494 w 3694535"/>
              <a:gd name="connsiteY16-3670" fmla="*/ 3046321 h 4492350"/>
              <a:gd name="connsiteX17-3671" fmla="*/ 2647507 w 3694535"/>
              <a:gd name="connsiteY17-3672" fmla="*/ 2519916 h 4492350"/>
              <a:gd name="connsiteX18-3673" fmla="*/ 2913694 w 3694535"/>
              <a:gd name="connsiteY18-3674" fmla="*/ 1291762 h 4492350"/>
              <a:gd name="connsiteX19-3675" fmla="*/ 2806809 w 3694535"/>
              <a:gd name="connsiteY19-3676" fmla="*/ 2383091 h 4492350"/>
              <a:gd name="connsiteX20-3677" fmla="*/ 3694535 w 3694535"/>
              <a:gd name="connsiteY20-3678" fmla="*/ 1124252 h 4492350"/>
              <a:gd name="connsiteX21-3679" fmla="*/ 2222205 w 3694535"/>
              <a:gd name="connsiteY21-3680" fmla="*/ 3370521 h 4492350"/>
              <a:gd name="connsiteX22-3681" fmla="*/ 2169042 w 3694535"/>
              <a:gd name="connsiteY22-3682" fmla="*/ 3817088 h 4492350"/>
              <a:gd name="connsiteX23-3683" fmla="*/ 3317358 w 3694535"/>
              <a:gd name="connsiteY23-3684" fmla="*/ 3094074 h 4492350"/>
              <a:gd name="connsiteX24-3685" fmla="*/ 2194317 w 3694535"/>
              <a:gd name="connsiteY24-3686" fmla="*/ 4030951 h 4492350"/>
              <a:gd name="connsiteX25-3687" fmla="*/ 2232838 w 3694535"/>
              <a:gd name="connsiteY25-3688" fmla="*/ 4476307 h 4492350"/>
              <a:gd name="connsiteX26-3689" fmla="*/ 2218194 w 3694535"/>
              <a:gd name="connsiteY26-3690" fmla="*/ 4491415 h 4492350"/>
              <a:gd name="connsiteX27-3691" fmla="*/ 1743740 w 3694535"/>
              <a:gd name="connsiteY27-3692" fmla="*/ 4492350 h 4492350"/>
              <a:gd name="connsiteX0-3693" fmla="*/ 1743740 w 3694535"/>
              <a:gd name="connsiteY0-3694" fmla="*/ 4492350 h 4492350"/>
              <a:gd name="connsiteX1-3695" fmla="*/ 1796903 w 3694535"/>
              <a:gd name="connsiteY1-3696" fmla="*/ 3785190 h 4492350"/>
              <a:gd name="connsiteX2-3697" fmla="*/ 1307805 w 3694535"/>
              <a:gd name="connsiteY2-3698" fmla="*/ 3381153 h 4492350"/>
              <a:gd name="connsiteX3-3699" fmla="*/ 31898 w 3694535"/>
              <a:gd name="connsiteY3-3700" fmla="*/ 2945218 h 4492350"/>
              <a:gd name="connsiteX4-3701" fmla="*/ 1127052 w 3694535"/>
              <a:gd name="connsiteY4-3702" fmla="*/ 3242930 h 4492350"/>
              <a:gd name="connsiteX5-3703" fmla="*/ 393405 w 3694535"/>
              <a:gd name="connsiteY5-3704" fmla="*/ 2456121 h 4492350"/>
              <a:gd name="connsiteX6-3705" fmla="*/ 1775638 w 3694535"/>
              <a:gd name="connsiteY6-3706" fmla="*/ 3519376 h 4492350"/>
              <a:gd name="connsiteX7-3707" fmla="*/ 1679945 w 3694535"/>
              <a:gd name="connsiteY7-3708" fmla="*/ 2392325 h 4492350"/>
              <a:gd name="connsiteX8-3709" fmla="*/ 0 w 3694535"/>
              <a:gd name="connsiteY8-3710" fmla="*/ 754911 h 4492350"/>
              <a:gd name="connsiteX9-3711" fmla="*/ 988828 w 3694535"/>
              <a:gd name="connsiteY9-3712" fmla="*/ 1924493 h 4492350"/>
              <a:gd name="connsiteX10-3713" fmla="*/ 1137684 w 3694535"/>
              <a:gd name="connsiteY10-3714" fmla="*/ 861237 h 4492350"/>
              <a:gd name="connsiteX11-3715" fmla="*/ 1222745 w 3694535"/>
              <a:gd name="connsiteY11-3716" fmla="*/ 2062716 h 4492350"/>
              <a:gd name="connsiteX12-3717" fmla="*/ 1690577 w 3694535"/>
              <a:gd name="connsiteY12-3718" fmla="*/ 2190307 h 4492350"/>
              <a:gd name="connsiteX13-3719" fmla="*/ 1956391 w 3694535"/>
              <a:gd name="connsiteY13-3720" fmla="*/ 0 h 4492350"/>
              <a:gd name="connsiteX14-3721" fmla="*/ 2027834 w 3694535"/>
              <a:gd name="connsiteY14-3722" fmla="*/ 986216 h 4492350"/>
              <a:gd name="connsiteX15-3723" fmla="*/ 1881963 w 3694535"/>
              <a:gd name="connsiteY15-3724" fmla="*/ 2060385 h 4492350"/>
              <a:gd name="connsiteX16-3725" fmla="*/ 2057494 w 3694535"/>
              <a:gd name="connsiteY16-3726" fmla="*/ 3046321 h 4492350"/>
              <a:gd name="connsiteX17-3727" fmla="*/ 2647507 w 3694535"/>
              <a:gd name="connsiteY17-3728" fmla="*/ 2519916 h 4492350"/>
              <a:gd name="connsiteX18-3729" fmla="*/ 2913694 w 3694535"/>
              <a:gd name="connsiteY18-3730" fmla="*/ 1291762 h 4492350"/>
              <a:gd name="connsiteX19-3731" fmla="*/ 2806809 w 3694535"/>
              <a:gd name="connsiteY19-3732" fmla="*/ 2383091 h 4492350"/>
              <a:gd name="connsiteX20-3733" fmla="*/ 3694535 w 3694535"/>
              <a:gd name="connsiteY20-3734" fmla="*/ 1124252 h 4492350"/>
              <a:gd name="connsiteX21-3735" fmla="*/ 2222205 w 3694535"/>
              <a:gd name="connsiteY21-3736" fmla="*/ 3370521 h 4492350"/>
              <a:gd name="connsiteX22-3737" fmla="*/ 2169042 w 3694535"/>
              <a:gd name="connsiteY22-3738" fmla="*/ 3817088 h 4492350"/>
              <a:gd name="connsiteX23-3739" fmla="*/ 3317358 w 3694535"/>
              <a:gd name="connsiteY23-3740" fmla="*/ 3094074 h 4492350"/>
              <a:gd name="connsiteX24-3741" fmla="*/ 2194317 w 3694535"/>
              <a:gd name="connsiteY24-3742" fmla="*/ 4030951 h 4492350"/>
              <a:gd name="connsiteX25-3743" fmla="*/ 2232838 w 3694535"/>
              <a:gd name="connsiteY25-3744" fmla="*/ 4476307 h 4492350"/>
              <a:gd name="connsiteX26-3745" fmla="*/ 2218194 w 3694535"/>
              <a:gd name="connsiteY26-3746" fmla="*/ 4491415 h 4492350"/>
              <a:gd name="connsiteX27-3747" fmla="*/ 1743740 w 3694535"/>
              <a:gd name="connsiteY27-3748" fmla="*/ 4492350 h 4492350"/>
              <a:gd name="connsiteX0-3749" fmla="*/ 1743740 w 3694535"/>
              <a:gd name="connsiteY0-3750" fmla="*/ 4492350 h 4492350"/>
              <a:gd name="connsiteX1-3751" fmla="*/ 1796903 w 3694535"/>
              <a:gd name="connsiteY1-3752" fmla="*/ 3785190 h 4492350"/>
              <a:gd name="connsiteX2-3753" fmla="*/ 1307805 w 3694535"/>
              <a:gd name="connsiteY2-3754" fmla="*/ 3381153 h 4492350"/>
              <a:gd name="connsiteX3-3755" fmla="*/ 31898 w 3694535"/>
              <a:gd name="connsiteY3-3756" fmla="*/ 2945218 h 4492350"/>
              <a:gd name="connsiteX4-3757" fmla="*/ 1127052 w 3694535"/>
              <a:gd name="connsiteY4-3758" fmla="*/ 3242930 h 4492350"/>
              <a:gd name="connsiteX5-3759" fmla="*/ 393405 w 3694535"/>
              <a:gd name="connsiteY5-3760" fmla="*/ 2456121 h 4492350"/>
              <a:gd name="connsiteX6-3761" fmla="*/ 1775638 w 3694535"/>
              <a:gd name="connsiteY6-3762" fmla="*/ 3519376 h 4492350"/>
              <a:gd name="connsiteX7-3763" fmla="*/ 1679945 w 3694535"/>
              <a:gd name="connsiteY7-3764" fmla="*/ 2392325 h 4492350"/>
              <a:gd name="connsiteX8-3765" fmla="*/ 0 w 3694535"/>
              <a:gd name="connsiteY8-3766" fmla="*/ 754911 h 4492350"/>
              <a:gd name="connsiteX9-3767" fmla="*/ 988828 w 3694535"/>
              <a:gd name="connsiteY9-3768" fmla="*/ 1924493 h 4492350"/>
              <a:gd name="connsiteX10-3769" fmla="*/ 1137684 w 3694535"/>
              <a:gd name="connsiteY10-3770" fmla="*/ 861237 h 4492350"/>
              <a:gd name="connsiteX11-3771" fmla="*/ 1222745 w 3694535"/>
              <a:gd name="connsiteY11-3772" fmla="*/ 2062716 h 4492350"/>
              <a:gd name="connsiteX12-3773" fmla="*/ 1690577 w 3694535"/>
              <a:gd name="connsiteY12-3774" fmla="*/ 2190307 h 4492350"/>
              <a:gd name="connsiteX13-3775" fmla="*/ 1956391 w 3694535"/>
              <a:gd name="connsiteY13-3776" fmla="*/ 0 h 4492350"/>
              <a:gd name="connsiteX14-3777" fmla="*/ 2027834 w 3694535"/>
              <a:gd name="connsiteY14-3778" fmla="*/ 986216 h 4492350"/>
              <a:gd name="connsiteX15-3779" fmla="*/ 1881963 w 3694535"/>
              <a:gd name="connsiteY15-3780" fmla="*/ 2060385 h 4492350"/>
              <a:gd name="connsiteX16-3781" fmla="*/ 2057494 w 3694535"/>
              <a:gd name="connsiteY16-3782" fmla="*/ 3046321 h 4492350"/>
              <a:gd name="connsiteX17-3783" fmla="*/ 2647507 w 3694535"/>
              <a:gd name="connsiteY17-3784" fmla="*/ 2519916 h 4492350"/>
              <a:gd name="connsiteX18-3785" fmla="*/ 2913694 w 3694535"/>
              <a:gd name="connsiteY18-3786" fmla="*/ 1291762 h 4492350"/>
              <a:gd name="connsiteX19-3787" fmla="*/ 2806809 w 3694535"/>
              <a:gd name="connsiteY19-3788" fmla="*/ 2383091 h 4492350"/>
              <a:gd name="connsiteX20-3789" fmla="*/ 3694535 w 3694535"/>
              <a:gd name="connsiteY20-3790" fmla="*/ 1124252 h 4492350"/>
              <a:gd name="connsiteX21-3791" fmla="*/ 2222205 w 3694535"/>
              <a:gd name="connsiteY21-3792" fmla="*/ 3370521 h 4492350"/>
              <a:gd name="connsiteX22-3793" fmla="*/ 2169042 w 3694535"/>
              <a:gd name="connsiteY22-3794" fmla="*/ 3817088 h 4492350"/>
              <a:gd name="connsiteX23-3795" fmla="*/ 3317358 w 3694535"/>
              <a:gd name="connsiteY23-3796" fmla="*/ 3094074 h 4492350"/>
              <a:gd name="connsiteX24-3797" fmla="*/ 2194317 w 3694535"/>
              <a:gd name="connsiteY24-3798" fmla="*/ 4030951 h 4492350"/>
              <a:gd name="connsiteX25-3799" fmla="*/ 2232838 w 3694535"/>
              <a:gd name="connsiteY25-3800" fmla="*/ 4476307 h 4492350"/>
              <a:gd name="connsiteX26-3801" fmla="*/ 2218194 w 3694535"/>
              <a:gd name="connsiteY26-3802" fmla="*/ 4491415 h 4492350"/>
              <a:gd name="connsiteX27-3803" fmla="*/ 1743740 w 3694535"/>
              <a:gd name="connsiteY27-3804" fmla="*/ 4492350 h 4492350"/>
              <a:gd name="connsiteX0-3805" fmla="*/ 1743740 w 3694535"/>
              <a:gd name="connsiteY0-3806" fmla="*/ 4492350 h 4492350"/>
              <a:gd name="connsiteX1-3807" fmla="*/ 1796903 w 3694535"/>
              <a:gd name="connsiteY1-3808" fmla="*/ 3785190 h 4492350"/>
              <a:gd name="connsiteX2-3809" fmla="*/ 1307805 w 3694535"/>
              <a:gd name="connsiteY2-3810" fmla="*/ 3381153 h 4492350"/>
              <a:gd name="connsiteX3-3811" fmla="*/ 31898 w 3694535"/>
              <a:gd name="connsiteY3-3812" fmla="*/ 2945218 h 4492350"/>
              <a:gd name="connsiteX4-3813" fmla="*/ 1127052 w 3694535"/>
              <a:gd name="connsiteY4-3814" fmla="*/ 3242930 h 4492350"/>
              <a:gd name="connsiteX5-3815" fmla="*/ 393405 w 3694535"/>
              <a:gd name="connsiteY5-3816" fmla="*/ 2456121 h 4492350"/>
              <a:gd name="connsiteX6-3817" fmla="*/ 1775638 w 3694535"/>
              <a:gd name="connsiteY6-3818" fmla="*/ 3519376 h 4492350"/>
              <a:gd name="connsiteX7-3819" fmla="*/ 1683956 w 3694535"/>
              <a:gd name="connsiteY7-3820" fmla="*/ 2424409 h 4492350"/>
              <a:gd name="connsiteX8-3821" fmla="*/ 0 w 3694535"/>
              <a:gd name="connsiteY8-3822" fmla="*/ 754911 h 4492350"/>
              <a:gd name="connsiteX9-3823" fmla="*/ 988828 w 3694535"/>
              <a:gd name="connsiteY9-3824" fmla="*/ 1924493 h 4492350"/>
              <a:gd name="connsiteX10-3825" fmla="*/ 1137684 w 3694535"/>
              <a:gd name="connsiteY10-3826" fmla="*/ 861237 h 4492350"/>
              <a:gd name="connsiteX11-3827" fmla="*/ 1222745 w 3694535"/>
              <a:gd name="connsiteY11-3828" fmla="*/ 2062716 h 4492350"/>
              <a:gd name="connsiteX12-3829" fmla="*/ 1690577 w 3694535"/>
              <a:gd name="connsiteY12-3830" fmla="*/ 2190307 h 4492350"/>
              <a:gd name="connsiteX13-3831" fmla="*/ 1956391 w 3694535"/>
              <a:gd name="connsiteY13-3832" fmla="*/ 0 h 4492350"/>
              <a:gd name="connsiteX14-3833" fmla="*/ 2027834 w 3694535"/>
              <a:gd name="connsiteY14-3834" fmla="*/ 986216 h 4492350"/>
              <a:gd name="connsiteX15-3835" fmla="*/ 1881963 w 3694535"/>
              <a:gd name="connsiteY15-3836" fmla="*/ 2060385 h 4492350"/>
              <a:gd name="connsiteX16-3837" fmla="*/ 2057494 w 3694535"/>
              <a:gd name="connsiteY16-3838" fmla="*/ 3046321 h 4492350"/>
              <a:gd name="connsiteX17-3839" fmla="*/ 2647507 w 3694535"/>
              <a:gd name="connsiteY17-3840" fmla="*/ 2519916 h 4492350"/>
              <a:gd name="connsiteX18-3841" fmla="*/ 2913694 w 3694535"/>
              <a:gd name="connsiteY18-3842" fmla="*/ 1291762 h 4492350"/>
              <a:gd name="connsiteX19-3843" fmla="*/ 2806809 w 3694535"/>
              <a:gd name="connsiteY19-3844" fmla="*/ 2383091 h 4492350"/>
              <a:gd name="connsiteX20-3845" fmla="*/ 3694535 w 3694535"/>
              <a:gd name="connsiteY20-3846" fmla="*/ 1124252 h 4492350"/>
              <a:gd name="connsiteX21-3847" fmla="*/ 2222205 w 3694535"/>
              <a:gd name="connsiteY21-3848" fmla="*/ 3370521 h 4492350"/>
              <a:gd name="connsiteX22-3849" fmla="*/ 2169042 w 3694535"/>
              <a:gd name="connsiteY22-3850" fmla="*/ 3817088 h 4492350"/>
              <a:gd name="connsiteX23-3851" fmla="*/ 3317358 w 3694535"/>
              <a:gd name="connsiteY23-3852" fmla="*/ 3094074 h 4492350"/>
              <a:gd name="connsiteX24-3853" fmla="*/ 2194317 w 3694535"/>
              <a:gd name="connsiteY24-3854" fmla="*/ 4030951 h 4492350"/>
              <a:gd name="connsiteX25-3855" fmla="*/ 2232838 w 3694535"/>
              <a:gd name="connsiteY25-3856" fmla="*/ 4476307 h 4492350"/>
              <a:gd name="connsiteX26-3857" fmla="*/ 2218194 w 3694535"/>
              <a:gd name="connsiteY26-3858" fmla="*/ 4491415 h 4492350"/>
              <a:gd name="connsiteX27-3859" fmla="*/ 1743740 w 3694535"/>
              <a:gd name="connsiteY27-3860" fmla="*/ 4492350 h 4492350"/>
              <a:gd name="connsiteX0-3861" fmla="*/ 1743740 w 3694535"/>
              <a:gd name="connsiteY0-3862" fmla="*/ 4492350 h 4492350"/>
              <a:gd name="connsiteX1-3863" fmla="*/ 1796903 w 3694535"/>
              <a:gd name="connsiteY1-3864" fmla="*/ 3785190 h 4492350"/>
              <a:gd name="connsiteX2-3865" fmla="*/ 1307805 w 3694535"/>
              <a:gd name="connsiteY2-3866" fmla="*/ 3381153 h 4492350"/>
              <a:gd name="connsiteX3-3867" fmla="*/ 31898 w 3694535"/>
              <a:gd name="connsiteY3-3868" fmla="*/ 2945218 h 4492350"/>
              <a:gd name="connsiteX4-3869" fmla="*/ 1127052 w 3694535"/>
              <a:gd name="connsiteY4-3870" fmla="*/ 3242930 h 4492350"/>
              <a:gd name="connsiteX5-3871" fmla="*/ 393405 w 3694535"/>
              <a:gd name="connsiteY5-3872" fmla="*/ 2456121 h 4492350"/>
              <a:gd name="connsiteX6-3873" fmla="*/ 1775638 w 3694535"/>
              <a:gd name="connsiteY6-3874" fmla="*/ 3519376 h 4492350"/>
              <a:gd name="connsiteX7-3875" fmla="*/ 1683956 w 3694535"/>
              <a:gd name="connsiteY7-3876" fmla="*/ 2424409 h 4492350"/>
              <a:gd name="connsiteX8-3877" fmla="*/ 0 w 3694535"/>
              <a:gd name="connsiteY8-3878" fmla="*/ 754911 h 4492350"/>
              <a:gd name="connsiteX9-3879" fmla="*/ 988828 w 3694535"/>
              <a:gd name="connsiteY9-3880" fmla="*/ 1924493 h 4492350"/>
              <a:gd name="connsiteX10-3881" fmla="*/ 1137684 w 3694535"/>
              <a:gd name="connsiteY10-3882" fmla="*/ 861237 h 4492350"/>
              <a:gd name="connsiteX11-3883" fmla="*/ 1222745 w 3694535"/>
              <a:gd name="connsiteY11-3884" fmla="*/ 2062716 h 4492350"/>
              <a:gd name="connsiteX12-3885" fmla="*/ 1690577 w 3694535"/>
              <a:gd name="connsiteY12-3886" fmla="*/ 2190307 h 4492350"/>
              <a:gd name="connsiteX13-3887" fmla="*/ 1956391 w 3694535"/>
              <a:gd name="connsiteY13-3888" fmla="*/ 0 h 4492350"/>
              <a:gd name="connsiteX14-3889" fmla="*/ 2027834 w 3694535"/>
              <a:gd name="connsiteY14-3890" fmla="*/ 986216 h 4492350"/>
              <a:gd name="connsiteX15-3891" fmla="*/ 1881963 w 3694535"/>
              <a:gd name="connsiteY15-3892" fmla="*/ 2060385 h 4492350"/>
              <a:gd name="connsiteX16-3893" fmla="*/ 2057494 w 3694535"/>
              <a:gd name="connsiteY16-3894" fmla="*/ 3046321 h 4492350"/>
              <a:gd name="connsiteX17-3895" fmla="*/ 2647507 w 3694535"/>
              <a:gd name="connsiteY17-3896" fmla="*/ 2519916 h 4492350"/>
              <a:gd name="connsiteX18-3897" fmla="*/ 2913694 w 3694535"/>
              <a:gd name="connsiteY18-3898" fmla="*/ 1291762 h 4492350"/>
              <a:gd name="connsiteX19-3899" fmla="*/ 2806809 w 3694535"/>
              <a:gd name="connsiteY19-3900" fmla="*/ 2383091 h 4492350"/>
              <a:gd name="connsiteX20-3901" fmla="*/ 3694535 w 3694535"/>
              <a:gd name="connsiteY20-3902" fmla="*/ 1124252 h 4492350"/>
              <a:gd name="connsiteX21-3903" fmla="*/ 2222205 w 3694535"/>
              <a:gd name="connsiteY21-3904" fmla="*/ 3370521 h 4492350"/>
              <a:gd name="connsiteX22-3905" fmla="*/ 2169042 w 3694535"/>
              <a:gd name="connsiteY22-3906" fmla="*/ 3817088 h 4492350"/>
              <a:gd name="connsiteX23-3907" fmla="*/ 3317358 w 3694535"/>
              <a:gd name="connsiteY23-3908" fmla="*/ 3094074 h 4492350"/>
              <a:gd name="connsiteX24-3909" fmla="*/ 2194317 w 3694535"/>
              <a:gd name="connsiteY24-3910" fmla="*/ 4030951 h 4492350"/>
              <a:gd name="connsiteX25-3911" fmla="*/ 2232838 w 3694535"/>
              <a:gd name="connsiteY25-3912" fmla="*/ 4476307 h 4492350"/>
              <a:gd name="connsiteX26-3913" fmla="*/ 2218194 w 3694535"/>
              <a:gd name="connsiteY26-3914" fmla="*/ 4491415 h 4492350"/>
              <a:gd name="connsiteX27-3915" fmla="*/ 1743740 w 3694535"/>
              <a:gd name="connsiteY27-3916" fmla="*/ 4492350 h 4492350"/>
              <a:gd name="connsiteX0-3917" fmla="*/ 1743740 w 3694535"/>
              <a:gd name="connsiteY0-3918" fmla="*/ 4492350 h 4492350"/>
              <a:gd name="connsiteX1-3919" fmla="*/ 1796903 w 3694535"/>
              <a:gd name="connsiteY1-3920" fmla="*/ 3785190 h 4492350"/>
              <a:gd name="connsiteX2-3921" fmla="*/ 1307805 w 3694535"/>
              <a:gd name="connsiteY2-3922" fmla="*/ 3381153 h 4492350"/>
              <a:gd name="connsiteX3-3923" fmla="*/ 31898 w 3694535"/>
              <a:gd name="connsiteY3-3924" fmla="*/ 2945218 h 4492350"/>
              <a:gd name="connsiteX4-3925" fmla="*/ 1127052 w 3694535"/>
              <a:gd name="connsiteY4-3926" fmla="*/ 3242930 h 4492350"/>
              <a:gd name="connsiteX5-3927" fmla="*/ 393405 w 3694535"/>
              <a:gd name="connsiteY5-3928" fmla="*/ 2456121 h 4492350"/>
              <a:gd name="connsiteX6-3929" fmla="*/ 1775638 w 3694535"/>
              <a:gd name="connsiteY6-3930" fmla="*/ 3519376 h 4492350"/>
              <a:gd name="connsiteX7-3931" fmla="*/ 1683956 w 3694535"/>
              <a:gd name="connsiteY7-3932" fmla="*/ 2424409 h 4492350"/>
              <a:gd name="connsiteX8-3933" fmla="*/ 0 w 3694535"/>
              <a:gd name="connsiteY8-3934" fmla="*/ 754911 h 4492350"/>
              <a:gd name="connsiteX9-3935" fmla="*/ 988828 w 3694535"/>
              <a:gd name="connsiteY9-3936" fmla="*/ 1924493 h 4492350"/>
              <a:gd name="connsiteX10-3937" fmla="*/ 1137684 w 3694535"/>
              <a:gd name="connsiteY10-3938" fmla="*/ 861237 h 4492350"/>
              <a:gd name="connsiteX11-3939" fmla="*/ 1222745 w 3694535"/>
              <a:gd name="connsiteY11-3940" fmla="*/ 2062716 h 4492350"/>
              <a:gd name="connsiteX12-3941" fmla="*/ 1714640 w 3694535"/>
              <a:gd name="connsiteY12-3942" fmla="*/ 2194318 h 4492350"/>
              <a:gd name="connsiteX13-3943" fmla="*/ 1956391 w 3694535"/>
              <a:gd name="connsiteY13-3944" fmla="*/ 0 h 4492350"/>
              <a:gd name="connsiteX14-3945" fmla="*/ 2027834 w 3694535"/>
              <a:gd name="connsiteY14-3946" fmla="*/ 986216 h 4492350"/>
              <a:gd name="connsiteX15-3947" fmla="*/ 1881963 w 3694535"/>
              <a:gd name="connsiteY15-3948" fmla="*/ 2060385 h 4492350"/>
              <a:gd name="connsiteX16-3949" fmla="*/ 2057494 w 3694535"/>
              <a:gd name="connsiteY16-3950" fmla="*/ 3046321 h 4492350"/>
              <a:gd name="connsiteX17-3951" fmla="*/ 2647507 w 3694535"/>
              <a:gd name="connsiteY17-3952" fmla="*/ 2519916 h 4492350"/>
              <a:gd name="connsiteX18-3953" fmla="*/ 2913694 w 3694535"/>
              <a:gd name="connsiteY18-3954" fmla="*/ 1291762 h 4492350"/>
              <a:gd name="connsiteX19-3955" fmla="*/ 2806809 w 3694535"/>
              <a:gd name="connsiteY19-3956" fmla="*/ 2383091 h 4492350"/>
              <a:gd name="connsiteX20-3957" fmla="*/ 3694535 w 3694535"/>
              <a:gd name="connsiteY20-3958" fmla="*/ 1124252 h 4492350"/>
              <a:gd name="connsiteX21-3959" fmla="*/ 2222205 w 3694535"/>
              <a:gd name="connsiteY21-3960" fmla="*/ 3370521 h 4492350"/>
              <a:gd name="connsiteX22-3961" fmla="*/ 2169042 w 3694535"/>
              <a:gd name="connsiteY22-3962" fmla="*/ 3817088 h 4492350"/>
              <a:gd name="connsiteX23-3963" fmla="*/ 3317358 w 3694535"/>
              <a:gd name="connsiteY23-3964" fmla="*/ 3094074 h 4492350"/>
              <a:gd name="connsiteX24-3965" fmla="*/ 2194317 w 3694535"/>
              <a:gd name="connsiteY24-3966" fmla="*/ 4030951 h 4492350"/>
              <a:gd name="connsiteX25-3967" fmla="*/ 2232838 w 3694535"/>
              <a:gd name="connsiteY25-3968" fmla="*/ 4476307 h 4492350"/>
              <a:gd name="connsiteX26-3969" fmla="*/ 2218194 w 3694535"/>
              <a:gd name="connsiteY26-3970" fmla="*/ 4491415 h 4492350"/>
              <a:gd name="connsiteX27-3971" fmla="*/ 1743740 w 3694535"/>
              <a:gd name="connsiteY27-3972" fmla="*/ 4492350 h 4492350"/>
              <a:gd name="connsiteX0-3973" fmla="*/ 1743740 w 3694535"/>
              <a:gd name="connsiteY0-3974" fmla="*/ 4492350 h 4492350"/>
              <a:gd name="connsiteX1-3975" fmla="*/ 1796903 w 3694535"/>
              <a:gd name="connsiteY1-3976" fmla="*/ 3785190 h 4492350"/>
              <a:gd name="connsiteX2-3977" fmla="*/ 1307805 w 3694535"/>
              <a:gd name="connsiteY2-3978" fmla="*/ 3381153 h 4492350"/>
              <a:gd name="connsiteX3-3979" fmla="*/ 31898 w 3694535"/>
              <a:gd name="connsiteY3-3980" fmla="*/ 2945218 h 4492350"/>
              <a:gd name="connsiteX4-3981" fmla="*/ 1127052 w 3694535"/>
              <a:gd name="connsiteY4-3982" fmla="*/ 3242930 h 4492350"/>
              <a:gd name="connsiteX5-3983" fmla="*/ 393405 w 3694535"/>
              <a:gd name="connsiteY5-3984" fmla="*/ 2456121 h 4492350"/>
              <a:gd name="connsiteX6-3985" fmla="*/ 1775638 w 3694535"/>
              <a:gd name="connsiteY6-3986" fmla="*/ 3519376 h 4492350"/>
              <a:gd name="connsiteX7-3987" fmla="*/ 1683956 w 3694535"/>
              <a:gd name="connsiteY7-3988" fmla="*/ 2424409 h 4492350"/>
              <a:gd name="connsiteX8-3989" fmla="*/ 0 w 3694535"/>
              <a:gd name="connsiteY8-3990" fmla="*/ 754911 h 4492350"/>
              <a:gd name="connsiteX9-3991" fmla="*/ 988828 w 3694535"/>
              <a:gd name="connsiteY9-3992" fmla="*/ 1924493 h 4492350"/>
              <a:gd name="connsiteX10-3993" fmla="*/ 1137684 w 3694535"/>
              <a:gd name="connsiteY10-3994" fmla="*/ 861237 h 4492350"/>
              <a:gd name="connsiteX11-3995" fmla="*/ 1222745 w 3694535"/>
              <a:gd name="connsiteY11-3996" fmla="*/ 2062716 h 4492350"/>
              <a:gd name="connsiteX12-3997" fmla="*/ 1714640 w 3694535"/>
              <a:gd name="connsiteY12-3998" fmla="*/ 2194318 h 4492350"/>
              <a:gd name="connsiteX13-3999" fmla="*/ 1956391 w 3694535"/>
              <a:gd name="connsiteY13-4000" fmla="*/ 0 h 4492350"/>
              <a:gd name="connsiteX14-4001" fmla="*/ 2027834 w 3694535"/>
              <a:gd name="connsiteY14-4002" fmla="*/ 986216 h 4492350"/>
              <a:gd name="connsiteX15-4003" fmla="*/ 1881963 w 3694535"/>
              <a:gd name="connsiteY15-4004" fmla="*/ 2060385 h 4492350"/>
              <a:gd name="connsiteX16-4005" fmla="*/ 2057494 w 3694535"/>
              <a:gd name="connsiteY16-4006" fmla="*/ 3046321 h 4492350"/>
              <a:gd name="connsiteX17-4007" fmla="*/ 2647507 w 3694535"/>
              <a:gd name="connsiteY17-4008" fmla="*/ 2519916 h 4492350"/>
              <a:gd name="connsiteX18-4009" fmla="*/ 2913694 w 3694535"/>
              <a:gd name="connsiteY18-4010" fmla="*/ 1291762 h 4492350"/>
              <a:gd name="connsiteX19-4011" fmla="*/ 2806809 w 3694535"/>
              <a:gd name="connsiteY19-4012" fmla="*/ 2383091 h 4492350"/>
              <a:gd name="connsiteX20-4013" fmla="*/ 3694535 w 3694535"/>
              <a:gd name="connsiteY20-4014" fmla="*/ 1124252 h 4492350"/>
              <a:gd name="connsiteX21-4015" fmla="*/ 2222205 w 3694535"/>
              <a:gd name="connsiteY21-4016" fmla="*/ 3370521 h 4492350"/>
              <a:gd name="connsiteX22-4017" fmla="*/ 2169042 w 3694535"/>
              <a:gd name="connsiteY22-4018" fmla="*/ 3817088 h 4492350"/>
              <a:gd name="connsiteX23-4019" fmla="*/ 3317358 w 3694535"/>
              <a:gd name="connsiteY23-4020" fmla="*/ 3094074 h 4492350"/>
              <a:gd name="connsiteX24-4021" fmla="*/ 2194317 w 3694535"/>
              <a:gd name="connsiteY24-4022" fmla="*/ 4030951 h 4492350"/>
              <a:gd name="connsiteX25-4023" fmla="*/ 2232838 w 3694535"/>
              <a:gd name="connsiteY25-4024" fmla="*/ 4476307 h 4492350"/>
              <a:gd name="connsiteX26-4025" fmla="*/ 2218194 w 3694535"/>
              <a:gd name="connsiteY26-4026" fmla="*/ 4491415 h 4492350"/>
              <a:gd name="connsiteX27-4027" fmla="*/ 1743740 w 3694535"/>
              <a:gd name="connsiteY27-4028" fmla="*/ 4492350 h 4492350"/>
              <a:gd name="connsiteX0-4029" fmla="*/ 1743740 w 3694535"/>
              <a:gd name="connsiteY0-4030" fmla="*/ 4492350 h 4492350"/>
              <a:gd name="connsiteX1-4031" fmla="*/ 1796903 w 3694535"/>
              <a:gd name="connsiteY1-4032" fmla="*/ 3785190 h 4492350"/>
              <a:gd name="connsiteX2-4033" fmla="*/ 1307805 w 3694535"/>
              <a:gd name="connsiteY2-4034" fmla="*/ 3381153 h 4492350"/>
              <a:gd name="connsiteX3-4035" fmla="*/ 31898 w 3694535"/>
              <a:gd name="connsiteY3-4036" fmla="*/ 2945218 h 4492350"/>
              <a:gd name="connsiteX4-4037" fmla="*/ 1127052 w 3694535"/>
              <a:gd name="connsiteY4-4038" fmla="*/ 3242930 h 4492350"/>
              <a:gd name="connsiteX5-4039" fmla="*/ 393405 w 3694535"/>
              <a:gd name="connsiteY5-4040" fmla="*/ 2456121 h 4492350"/>
              <a:gd name="connsiteX6-4041" fmla="*/ 1775638 w 3694535"/>
              <a:gd name="connsiteY6-4042" fmla="*/ 3519376 h 4492350"/>
              <a:gd name="connsiteX7-4043" fmla="*/ 1683956 w 3694535"/>
              <a:gd name="connsiteY7-4044" fmla="*/ 2424409 h 4492350"/>
              <a:gd name="connsiteX8-4045" fmla="*/ 0 w 3694535"/>
              <a:gd name="connsiteY8-4046" fmla="*/ 754911 h 4492350"/>
              <a:gd name="connsiteX9-4047" fmla="*/ 988828 w 3694535"/>
              <a:gd name="connsiteY9-4048" fmla="*/ 1924493 h 4492350"/>
              <a:gd name="connsiteX10-4049" fmla="*/ 1137684 w 3694535"/>
              <a:gd name="connsiteY10-4050" fmla="*/ 861237 h 4492350"/>
              <a:gd name="connsiteX11-4051" fmla="*/ 1222745 w 3694535"/>
              <a:gd name="connsiteY11-4052" fmla="*/ 2062716 h 4492350"/>
              <a:gd name="connsiteX12-4053" fmla="*/ 1714640 w 3694535"/>
              <a:gd name="connsiteY12-4054" fmla="*/ 2194318 h 4492350"/>
              <a:gd name="connsiteX13-4055" fmla="*/ 1956391 w 3694535"/>
              <a:gd name="connsiteY13-4056" fmla="*/ 0 h 4492350"/>
              <a:gd name="connsiteX14-4057" fmla="*/ 2027834 w 3694535"/>
              <a:gd name="connsiteY14-4058" fmla="*/ 986216 h 4492350"/>
              <a:gd name="connsiteX15-4059" fmla="*/ 1881963 w 3694535"/>
              <a:gd name="connsiteY15-4060" fmla="*/ 2060385 h 4492350"/>
              <a:gd name="connsiteX16-4061" fmla="*/ 2057494 w 3694535"/>
              <a:gd name="connsiteY16-4062" fmla="*/ 3046321 h 4492350"/>
              <a:gd name="connsiteX17-4063" fmla="*/ 2647507 w 3694535"/>
              <a:gd name="connsiteY17-4064" fmla="*/ 2519916 h 4492350"/>
              <a:gd name="connsiteX18-4065" fmla="*/ 2913694 w 3694535"/>
              <a:gd name="connsiteY18-4066" fmla="*/ 1291762 h 4492350"/>
              <a:gd name="connsiteX19-4067" fmla="*/ 2806809 w 3694535"/>
              <a:gd name="connsiteY19-4068" fmla="*/ 2383091 h 4492350"/>
              <a:gd name="connsiteX20-4069" fmla="*/ 3694535 w 3694535"/>
              <a:gd name="connsiteY20-4070" fmla="*/ 1124252 h 4492350"/>
              <a:gd name="connsiteX21-4071" fmla="*/ 2222205 w 3694535"/>
              <a:gd name="connsiteY21-4072" fmla="*/ 3370521 h 4492350"/>
              <a:gd name="connsiteX22-4073" fmla="*/ 2169042 w 3694535"/>
              <a:gd name="connsiteY22-4074" fmla="*/ 3817088 h 4492350"/>
              <a:gd name="connsiteX23-4075" fmla="*/ 3317358 w 3694535"/>
              <a:gd name="connsiteY23-4076" fmla="*/ 3094074 h 4492350"/>
              <a:gd name="connsiteX24-4077" fmla="*/ 2194317 w 3694535"/>
              <a:gd name="connsiteY24-4078" fmla="*/ 4030951 h 4492350"/>
              <a:gd name="connsiteX25-4079" fmla="*/ 2232838 w 3694535"/>
              <a:gd name="connsiteY25-4080" fmla="*/ 4476307 h 4492350"/>
              <a:gd name="connsiteX26-4081" fmla="*/ 2218194 w 3694535"/>
              <a:gd name="connsiteY26-4082" fmla="*/ 4491415 h 4492350"/>
              <a:gd name="connsiteX27-4083" fmla="*/ 1743740 w 3694535"/>
              <a:gd name="connsiteY27-4084" fmla="*/ 4492350 h 4492350"/>
              <a:gd name="connsiteX0-4085" fmla="*/ 1743740 w 3694535"/>
              <a:gd name="connsiteY0-4086" fmla="*/ 4492350 h 4492350"/>
              <a:gd name="connsiteX1-4087" fmla="*/ 1796903 w 3694535"/>
              <a:gd name="connsiteY1-4088" fmla="*/ 3785190 h 4492350"/>
              <a:gd name="connsiteX2-4089" fmla="*/ 1307805 w 3694535"/>
              <a:gd name="connsiteY2-4090" fmla="*/ 3381153 h 4492350"/>
              <a:gd name="connsiteX3-4091" fmla="*/ 31898 w 3694535"/>
              <a:gd name="connsiteY3-4092" fmla="*/ 2945218 h 4492350"/>
              <a:gd name="connsiteX4-4093" fmla="*/ 1127052 w 3694535"/>
              <a:gd name="connsiteY4-4094" fmla="*/ 3242930 h 4492350"/>
              <a:gd name="connsiteX5-4095" fmla="*/ 393405 w 3694535"/>
              <a:gd name="connsiteY5-4096" fmla="*/ 2456121 h 4492350"/>
              <a:gd name="connsiteX6-4097" fmla="*/ 1775638 w 3694535"/>
              <a:gd name="connsiteY6-4098" fmla="*/ 3519376 h 4492350"/>
              <a:gd name="connsiteX7-4099" fmla="*/ 1683956 w 3694535"/>
              <a:gd name="connsiteY7-4100" fmla="*/ 2424409 h 4492350"/>
              <a:gd name="connsiteX8-4101" fmla="*/ 0 w 3694535"/>
              <a:gd name="connsiteY8-4102" fmla="*/ 754911 h 4492350"/>
              <a:gd name="connsiteX9-4103" fmla="*/ 988828 w 3694535"/>
              <a:gd name="connsiteY9-4104" fmla="*/ 1924493 h 4492350"/>
              <a:gd name="connsiteX10-4105" fmla="*/ 1137684 w 3694535"/>
              <a:gd name="connsiteY10-4106" fmla="*/ 861237 h 4492350"/>
              <a:gd name="connsiteX11-4107" fmla="*/ 1222745 w 3694535"/>
              <a:gd name="connsiteY11-4108" fmla="*/ 2062716 h 4492350"/>
              <a:gd name="connsiteX12-4109" fmla="*/ 1714640 w 3694535"/>
              <a:gd name="connsiteY12-4110" fmla="*/ 2194318 h 4492350"/>
              <a:gd name="connsiteX13-4111" fmla="*/ 1956391 w 3694535"/>
              <a:gd name="connsiteY13-4112" fmla="*/ 0 h 4492350"/>
              <a:gd name="connsiteX14-4113" fmla="*/ 2027834 w 3694535"/>
              <a:gd name="connsiteY14-4114" fmla="*/ 986216 h 4492350"/>
              <a:gd name="connsiteX15-4115" fmla="*/ 1881963 w 3694535"/>
              <a:gd name="connsiteY15-4116" fmla="*/ 2060385 h 4492350"/>
              <a:gd name="connsiteX16-4117" fmla="*/ 2057494 w 3694535"/>
              <a:gd name="connsiteY16-4118" fmla="*/ 3046321 h 4492350"/>
              <a:gd name="connsiteX17-4119" fmla="*/ 2647507 w 3694535"/>
              <a:gd name="connsiteY17-4120" fmla="*/ 2519916 h 4492350"/>
              <a:gd name="connsiteX18-4121" fmla="*/ 2913694 w 3694535"/>
              <a:gd name="connsiteY18-4122" fmla="*/ 1291762 h 4492350"/>
              <a:gd name="connsiteX19-4123" fmla="*/ 2806809 w 3694535"/>
              <a:gd name="connsiteY19-4124" fmla="*/ 2383091 h 4492350"/>
              <a:gd name="connsiteX20-4125" fmla="*/ 3694535 w 3694535"/>
              <a:gd name="connsiteY20-4126" fmla="*/ 1124252 h 4492350"/>
              <a:gd name="connsiteX21-4127" fmla="*/ 2222205 w 3694535"/>
              <a:gd name="connsiteY21-4128" fmla="*/ 3370521 h 4492350"/>
              <a:gd name="connsiteX22-4129" fmla="*/ 2169042 w 3694535"/>
              <a:gd name="connsiteY22-4130" fmla="*/ 3817088 h 4492350"/>
              <a:gd name="connsiteX23-4131" fmla="*/ 3317358 w 3694535"/>
              <a:gd name="connsiteY23-4132" fmla="*/ 3094074 h 4492350"/>
              <a:gd name="connsiteX24-4133" fmla="*/ 2194317 w 3694535"/>
              <a:gd name="connsiteY24-4134" fmla="*/ 4030951 h 4492350"/>
              <a:gd name="connsiteX25-4135" fmla="*/ 2232838 w 3694535"/>
              <a:gd name="connsiteY25-4136" fmla="*/ 4476307 h 4492350"/>
              <a:gd name="connsiteX26-4137" fmla="*/ 2218194 w 3694535"/>
              <a:gd name="connsiteY26-4138" fmla="*/ 4491415 h 4492350"/>
              <a:gd name="connsiteX27-4139" fmla="*/ 1743740 w 3694535"/>
              <a:gd name="connsiteY27-4140" fmla="*/ 4492350 h 4492350"/>
              <a:gd name="connsiteX0-4141" fmla="*/ 1743740 w 3694535"/>
              <a:gd name="connsiteY0-4142" fmla="*/ 4492350 h 4492350"/>
              <a:gd name="connsiteX1-4143" fmla="*/ 1796903 w 3694535"/>
              <a:gd name="connsiteY1-4144" fmla="*/ 3785190 h 4492350"/>
              <a:gd name="connsiteX2-4145" fmla="*/ 1307805 w 3694535"/>
              <a:gd name="connsiteY2-4146" fmla="*/ 3381153 h 4492350"/>
              <a:gd name="connsiteX3-4147" fmla="*/ 31898 w 3694535"/>
              <a:gd name="connsiteY3-4148" fmla="*/ 2945218 h 4492350"/>
              <a:gd name="connsiteX4-4149" fmla="*/ 1127052 w 3694535"/>
              <a:gd name="connsiteY4-4150" fmla="*/ 3242930 h 4492350"/>
              <a:gd name="connsiteX5-4151" fmla="*/ 393405 w 3694535"/>
              <a:gd name="connsiteY5-4152" fmla="*/ 2456121 h 4492350"/>
              <a:gd name="connsiteX6-4153" fmla="*/ 1775638 w 3694535"/>
              <a:gd name="connsiteY6-4154" fmla="*/ 3519376 h 4492350"/>
              <a:gd name="connsiteX7-4155" fmla="*/ 1683956 w 3694535"/>
              <a:gd name="connsiteY7-4156" fmla="*/ 2424409 h 4492350"/>
              <a:gd name="connsiteX8-4157" fmla="*/ 0 w 3694535"/>
              <a:gd name="connsiteY8-4158" fmla="*/ 754911 h 4492350"/>
              <a:gd name="connsiteX9-4159" fmla="*/ 988828 w 3694535"/>
              <a:gd name="connsiteY9-4160" fmla="*/ 1924493 h 4492350"/>
              <a:gd name="connsiteX10-4161" fmla="*/ 1137684 w 3694535"/>
              <a:gd name="connsiteY10-4162" fmla="*/ 861237 h 4492350"/>
              <a:gd name="connsiteX11-4163" fmla="*/ 1222745 w 3694535"/>
              <a:gd name="connsiteY11-4164" fmla="*/ 2062716 h 4492350"/>
              <a:gd name="connsiteX12-4165" fmla="*/ 1714640 w 3694535"/>
              <a:gd name="connsiteY12-4166" fmla="*/ 2194318 h 4492350"/>
              <a:gd name="connsiteX13-4167" fmla="*/ 1956391 w 3694535"/>
              <a:gd name="connsiteY13-4168" fmla="*/ 0 h 4492350"/>
              <a:gd name="connsiteX14-4169" fmla="*/ 2027834 w 3694535"/>
              <a:gd name="connsiteY14-4170" fmla="*/ 986216 h 4492350"/>
              <a:gd name="connsiteX15-4171" fmla="*/ 1881963 w 3694535"/>
              <a:gd name="connsiteY15-4172" fmla="*/ 2060385 h 4492350"/>
              <a:gd name="connsiteX16-4173" fmla="*/ 2057494 w 3694535"/>
              <a:gd name="connsiteY16-4174" fmla="*/ 3046321 h 4492350"/>
              <a:gd name="connsiteX17-4175" fmla="*/ 2647507 w 3694535"/>
              <a:gd name="connsiteY17-4176" fmla="*/ 2519916 h 4492350"/>
              <a:gd name="connsiteX18-4177" fmla="*/ 2913694 w 3694535"/>
              <a:gd name="connsiteY18-4178" fmla="*/ 1291762 h 4492350"/>
              <a:gd name="connsiteX19-4179" fmla="*/ 2806809 w 3694535"/>
              <a:gd name="connsiteY19-4180" fmla="*/ 2383091 h 4492350"/>
              <a:gd name="connsiteX20-4181" fmla="*/ 3694535 w 3694535"/>
              <a:gd name="connsiteY20-4182" fmla="*/ 1124252 h 4492350"/>
              <a:gd name="connsiteX21-4183" fmla="*/ 2222205 w 3694535"/>
              <a:gd name="connsiteY21-4184" fmla="*/ 3370521 h 4492350"/>
              <a:gd name="connsiteX22-4185" fmla="*/ 2169042 w 3694535"/>
              <a:gd name="connsiteY22-4186" fmla="*/ 3817088 h 4492350"/>
              <a:gd name="connsiteX23-4187" fmla="*/ 3317358 w 3694535"/>
              <a:gd name="connsiteY23-4188" fmla="*/ 3094074 h 4492350"/>
              <a:gd name="connsiteX24-4189" fmla="*/ 2194317 w 3694535"/>
              <a:gd name="connsiteY24-4190" fmla="*/ 4030951 h 4492350"/>
              <a:gd name="connsiteX25-4191" fmla="*/ 2232838 w 3694535"/>
              <a:gd name="connsiteY25-4192" fmla="*/ 4476307 h 4492350"/>
              <a:gd name="connsiteX26-4193" fmla="*/ 2218194 w 3694535"/>
              <a:gd name="connsiteY26-4194" fmla="*/ 4491415 h 4492350"/>
              <a:gd name="connsiteX27-4195" fmla="*/ 1743740 w 3694535"/>
              <a:gd name="connsiteY27-4196" fmla="*/ 4492350 h 4492350"/>
              <a:gd name="connsiteX0-4197" fmla="*/ 1743740 w 3694535"/>
              <a:gd name="connsiteY0-4198" fmla="*/ 4492350 h 4492350"/>
              <a:gd name="connsiteX1-4199" fmla="*/ 1796903 w 3694535"/>
              <a:gd name="connsiteY1-4200" fmla="*/ 3785190 h 4492350"/>
              <a:gd name="connsiteX2-4201" fmla="*/ 1307805 w 3694535"/>
              <a:gd name="connsiteY2-4202" fmla="*/ 3381153 h 4492350"/>
              <a:gd name="connsiteX3-4203" fmla="*/ 31898 w 3694535"/>
              <a:gd name="connsiteY3-4204" fmla="*/ 2945218 h 4492350"/>
              <a:gd name="connsiteX4-4205" fmla="*/ 1127052 w 3694535"/>
              <a:gd name="connsiteY4-4206" fmla="*/ 3242930 h 4492350"/>
              <a:gd name="connsiteX5-4207" fmla="*/ 393405 w 3694535"/>
              <a:gd name="connsiteY5-4208" fmla="*/ 2456121 h 4492350"/>
              <a:gd name="connsiteX6-4209" fmla="*/ 1775638 w 3694535"/>
              <a:gd name="connsiteY6-4210" fmla="*/ 3519376 h 4492350"/>
              <a:gd name="connsiteX7-4211" fmla="*/ 1683956 w 3694535"/>
              <a:gd name="connsiteY7-4212" fmla="*/ 2424409 h 4492350"/>
              <a:gd name="connsiteX8-4213" fmla="*/ 0 w 3694535"/>
              <a:gd name="connsiteY8-4214" fmla="*/ 754911 h 4492350"/>
              <a:gd name="connsiteX9-4215" fmla="*/ 988828 w 3694535"/>
              <a:gd name="connsiteY9-4216" fmla="*/ 1924493 h 4492350"/>
              <a:gd name="connsiteX10-4217" fmla="*/ 1137684 w 3694535"/>
              <a:gd name="connsiteY10-4218" fmla="*/ 861237 h 4492350"/>
              <a:gd name="connsiteX11-4219" fmla="*/ 1222745 w 3694535"/>
              <a:gd name="connsiteY11-4220" fmla="*/ 2062716 h 4492350"/>
              <a:gd name="connsiteX12-4221" fmla="*/ 1714640 w 3694535"/>
              <a:gd name="connsiteY12-4222" fmla="*/ 2194318 h 4492350"/>
              <a:gd name="connsiteX13-4223" fmla="*/ 1956391 w 3694535"/>
              <a:gd name="connsiteY13-4224" fmla="*/ 0 h 4492350"/>
              <a:gd name="connsiteX14-4225" fmla="*/ 2027834 w 3694535"/>
              <a:gd name="connsiteY14-4226" fmla="*/ 986216 h 4492350"/>
              <a:gd name="connsiteX15-4227" fmla="*/ 1881963 w 3694535"/>
              <a:gd name="connsiteY15-4228" fmla="*/ 2060385 h 4492350"/>
              <a:gd name="connsiteX16-4229" fmla="*/ 2057494 w 3694535"/>
              <a:gd name="connsiteY16-4230" fmla="*/ 3046321 h 4492350"/>
              <a:gd name="connsiteX17-4231" fmla="*/ 2647507 w 3694535"/>
              <a:gd name="connsiteY17-4232" fmla="*/ 2519916 h 4492350"/>
              <a:gd name="connsiteX18-4233" fmla="*/ 2913694 w 3694535"/>
              <a:gd name="connsiteY18-4234" fmla="*/ 1291762 h 4492350"/>
              <a:gd name="connsiteX19-4235" fmla="*/ 2806809 w 3694535"/>
              <a:gd name="connsiteY19-4236" fmla="*/ 2383091 h 4492350"/>
              <a:gd name="connsiteX20-4237" fmla="*/ 3694535 w 3694535"/>
              <a:gd name="connsiteY20-4238" fmla="*/ 1124252 h 4492350"/>
              <a:gd name="connsiteX21-4239" fmla="*/ 2222205 w 3694535"/>
              <a:gd name="connsiteY21-4240" fmla="*/ 3370521 h 4492350"/>
              <a:gd name="connsiteX22-4241" fmla="*/ 2169042 w 3694535"/>
              <a:gd name="connsiteY22-4242" fmla="*/ 3817088 h 4492350"/>
              <a:gd name="connsiteX23-4243" fmla="*/ 3317358 w 3694535"/>
              <a:gd name="connsiteY23-4244" fmla="*/ 3094074 h 4492350"/>
              <a:gd name="connsiteX24-4245" fmla="*/ 2194317 w 3694535"/>
              <a:gd name="connsiteY24-4246" fmla="*/ 4030951 h 4492350"/>
              <a:gd name="connsiteX25-4247" fmla="*/ 2232838 w 3694535"/>
              <a:gd name="connsiteY25-4248" fmla="*/ 4476307 h 4492350"/>
              <a:gd name="connsiteX26-4249" fmla="*/ 2218194 w 3694535"/>
              <a:gd name="connsiteY26-4250" fmla="*/ 4491415 h 4492350"/>
              <a:gd name="connsiteX27-4251" fmla="*/ 1743740 w 3694535"/>
              <a:gd name="connsiteY27-4252" fmla="*/ 4492350 h 4492350"/>
              <a:gd name="connsiteX0-4253" fmla="*/ 1743740 w 3694535"/>
              <a:gd name="connsiteY0-4254" fmla="*/ 4492350 h 4492350"/>
              <a:gd name="connsiteX1-4255" fmla="*/ 1796903 w 3694535"/>
              <a:gd name="connsiteY1-4256" fmla="*/ 3785190 h 4492350"/>
              <a:gd name="connsiteX2-4257" fmla="*/ 1307805 w 3694535"/>
              <a:gd name="connsiteY2-4258" fmla="*/ 3381153 h 4492350"/>
              <a:gd name="connsiteX3-4259" fmla="*/ 31898 w 3694535"/>
              <a:gd name="connsiteY3-4260" fmla="*/ 2945218 h 4492350"/>
              <a:gd name="connsiteX4-4261" fmla="*/ 1127052 w 3694535"/>
              <a:gd name="connsiteY4-4262" fmla="*/ 3242930 h 4492350"/>
              <a:gd name="connsiteX5-4263" fmla="*/ 393405 w 3694535"/>
              <a:gd name="connsiteY5-4264" fmla="*/ 2456121 h 4492350"/>
              <a:gd name="connsiteX6-4265" fmla="*/ 1775638 w 3694535"/>
              <a:gd name="connsiteY6-4266" fmla="*/ 3519376 h 4492350"/>
              <a:gd name="connsiteX7-4267" fmla="*/ 1683956 w 3694535"/>
              <a:gd name="connsiteY7-4268" fmla="*/ 2424409 h 4492350"/>
              <a:gd name="connsiteX8-4269" fmla="*/ 0 w 3694535"/>
              <a:gd name="connsiteY8-4270" fmla="*/ 754911 h 4492350"/>
              <a:gd name="connsiteX9-4271" fmla="*/ 988828 w 3694535"/>
              <a:gd name="connsiteY9-4272" fmla="*/ 1924493 h 4492350"/>
              <a:gd name="connsiteX10-4273" fmla="*/ 1137684 w 3694535"/>
              <a:gd name="connsiteY10-4274" fmla="*/ 861237 h 4492350"/>
              <a:gd name="connsiteX11-4275" fmla="*/ 1222745 w 3694535"/>
              <a:gd name="connsiteY11-4276" fmla="*/ 2062716 h 4492350"/>
              <a:gd name="connsiteX12-4277" fmla="*/ 1714640 w 3694535"/>
              <a:gd name="connsiteY12-4278" fmla="*/ 2194318 h 4492350"/>
              <a:gd name="connsiteX13-4279" fmla="*/ 1956391 w 3694535"/>
              <a:gd name="connsiteY13-4280" fmla="*/ 0 h 4492350"/>
              <a:gd name="connsiteX14-4281" fmla="*/ 2027834 w 3694535"/>
              <a:gd name="connsiteY14-4282" fmla="*/ 986216 h 4492350"/>
              <a:gd name="connsiteX15-4283" fmla="*/ 1881963 w 3694535"/>
              <a:gd name="connsiteY15-4284" fmla="*/ 2060385 h 4492350"/>
              <a:gd name="connsiteX16-4285" fmla="*/ 2057494 w 3694535"/>
              <a:gd name="connsiteY16-4286" fmla="*/ 3046321 h 4492350"/>
              <a:gd name="connsiteX17-4287" fmla="*/ 2647507 w 3694535"/>
              <a:gd name="connsiteY17-4288" fmla="*/ 2519916 h 4492350"/>
              <a:gd name="connsiteX18-4289" fmla="*/ 2913694 w 3694535"/>
              <a:gd name="connsiteY18-4290" fmla="*/ 1291762 h 4492350"/>
              <a:gd name="connsiteX19-4291" fmla="*/ 2806809 w 3694535"/>
              <a:gd name="connsiteY19-4292" fmla="*/ 2383091 h 4492350"/>
              <a:gd name="connsiteX20-4293" fmla="*/ 3694535 w 3694535"/>
              <a:gd name="connsiteY20-4294" fmla="*/ 1124252 h 4492350"/>
              <a:gd name="connsiteX21-4295" fmla="*/ 2222205 w 3694535"/>
              <a:gd name="connsiteY21-4296" fmla="*/ 3370521 h 4492350"/>
              <a:gd name="connsiteX22-4297" fmla="*/ 2169042 w 3694535"/>
              <a:gd name="connsiteY22-4298" fmla="*/ 3817088 h 4492350"/>
              <a:gd name="connsiteX23-4299" fmla="*/ 3317358 w 3694535"/>
              <a:gd name="connsiteY23-4300" fmla="*/ 3094074 h 4492350"/>
              <a:gd name="connsiteX24-4301" fmla="*/ 2194317 w 3694535"/>
              <a:gd name="connsiteY24-4302" fmla="*/ 4030951 h 4492350"/>
              <a:gd name="connsiteX25-4303" fmla="*/ 2232838 w 3694535"/>
              <a:gd name="connsiteY25-4304" fmla="*/ 4476307 h 4492350"/>
              <a:gd name="connsiteX26-4305" fmla="*/ 2218194 w 3694535"/>
              <a:gd name="connsiteY26-4306" fmla="*/ 4491415 h 4492350"/>
              <a:gd name="connsiteX27-4307" fmla="*/ 1743740 w 3694535"/>
              <a:gd name="connsiteY27-4308" fmla="*/ 4492350 h 4492350"/>
              <a:gd name="connsiteX0-4309" fmla="*/ 1743740 w 3694535"/>
              <a:gd name="connsiteY0-4310" fmla="*/ 4492350 h 4492350"/>
              <a:gd name="connsiteX1-4311" fmla="*/ 1796903 w 3694535"/>
              <a:gd name="connsiteY1-4312" fmla="*/ 3785190 h 4492350"/>
              <a:gd name="connsiteX2-4313" fmla="*/ 1307805 w 3694535"/>
              <a:gd name="connsiteY2-4314" fmla="*/ 3381153 h 4492350"/>
              <a:gd name="connsiteX3-4315" fmla="*/ 31898 w 3694535"/>
              <a:gd name="connsiteY3-4316" fmla="*/ 2945218 h 4492350"/>
              <a:gd name="connsiteX4-4317" fmla="*/ 1127052 w 3694535"/>
              <a:gd name="connsiteY4-4318" fmla="*/ 3242930 h 4492350"/>
              <a:gd name="connsiteX5-4319" fmla="*/ 393405 w 3694535"/>
              <a:gd name="connsiteY5-4320" fmla="*/ 2456121 h 4492350"/>
              <a:gd name="connsiteX6-4321" fmla="*/ 1775638 w 3694535"/>
              <a:gd name="connsiteY6-4322" fmla="*/ 3519376 h 4492350"/>
              <a:gd name="connsiteX7-4323" fmla="*/ 1683956 w 3694535"/>
              <a:gd name="connsiteY7-4324" fmla="*/ 2424409 h 4492350"/>
              <a:gd name="connsiteX8-4325" fmla="*/ 0 w 3694535"/>
              <a:gd name="connsiteY8-4326" fmla="*/ 754911 h 4492350"/>
              <a:gd name="connsiteX9-4327" fmla="*/ 988828 w 3694535"/>
              <a:gd name="connsiteY9-4328" fmla="*/ 1924493 h 4492350"/>
              <a:gd name="connsiteX10-4329" fmla="*/ 1137684 w 3694535"/>
              <a:gd name="connsiteY10-4330" fmla="*/ 861237 h 4492350"/>
              <a:gd name="connsiteX11-4331" fmla="*/ 1222745 w 3694535"/>
              <a:gd name="connsiteY11-4332" fmla="*/ 2062716 h 4492350"/>
              <a:gd name="connsiteX12-4333" fmla="*/ 1714640 w 3694535"/>
              <a:gd name="connsiteY12-4334" fmla="*/ 2194318 h 4492350"/>
              <a:gd name="connsiteX13-4335" fmla="*/ 1956391 w 3694535"/>
              <a:gd name="connsiteY13-4336" fmla="*/ 0 h 4492350"/>
              <a:gd name="connsiteX14-4337" fmla="*/ 2027834 w 3694535"/>
              <a:gd name="connsiteY14-4338" fmla="*/ 986216 h 4492350"/>
              <a:gd name="connsiteX15-4339" fmla="*/ 1881963 w 3694535"/>
              <a:gd name="connsiteY15-4340" fmla="*/ 2060385 h 4492350"/>
              <a:gd name="connsiteX16-4341" fmla="*/ 2057494 w 3694535"/>
              <a:gd name="connsiteY16-4342" fmla="*/ 3046321 h 4492350"/>
              <a:gd name="connsiteX17-4343" fmla="*/ 2647507 w 3694535"/>
              <a:gd name="connsiteY17-4344" fmla="*/ 2519916 h 4492350"/>
              <a:gd name="connsiteX18-4345" fmla="*/ 2913694 w 3694535"/>
              <a:gd name="connsiteY18-4346" fmla="*/ 1291762 h 4492350"/>
              <a:gd name="connsiteX19-4347" fmla="*/ 2806809 w 3694535"/>
              <a:gd name="connsiteY19-4348" fmla="*/ 2383091 h 4492350"/>
              <a:gd name="connsiteX20-4349" fmla="*/ 3694535 w 3694535"/>
              <a:gd name="connsiteY20-4350" fmla="*/ 1124252 h 4492350"/>
              <a:gd name="connsiteX21-4351" fmla="*/ 2222205 w 3694535"/>
              <a:gd name="connsiteY21-4352" fmla="*/ 3370521 h 4492350"/>
              <a:gd name="connsiteX22-4353" fmla="*/ 2169042 w 3694535"/>
              <a:gd name="connsiteY22-4354" fmla="*/ 3817088 h 4492350"/>
              <a:gd name="connsiteX23-4355" fmla="*/ 3317358 w 3694535"/>
              <a:gd name="connsiteY23-4356" fmla="*/ 3094074 h 4492350"/>
              <a:gd name="connsiteX24-4357" fmla="*/ 2194317 w 3694535"/>
              <a:gd name="connsiteY24-4358" fmla="*/ 4030951 h 4492350"/>
              <a:gd name="connsiteX25-4359" fmla="*/ 2232838 w 3694535"/>
              <a:gd name="connsiteY25-4360" fmla="*/ 4476307 h 4492350"/>
              <a:gd name="connsiteX26-4361" fmla="*/ 2218194 w 3694535"/>
              <a:gd name="connsiteY26-4362" fmla="*/ 4491415 h 4492350"/>
              <a:gd name="connsiteX27-4363" fmla="*/ 1743740 w 3694535"/>
              <a:gd name="connsiteY27-4364" fmla="*/ 4492350 h 4492350"/>
              <a:gd name="connsiteX0-4365" fmla="*/ 1743740 w 3694535"/>
              <a:gd name="connsiteY0-4366" fmla="*/ 4492350 h 4492350"/>
              <a:gd name="connsiteX1-4367" fmla="*/ 1796903 w 3694535"/>
              <a:gd name="connsiteY1-4368" fmla="*/ 3785190 h 4492350"/>
              <a:gd name="connsiteX2-4369" fmla="*/ 1307805 w 3694535"/>
              <a:gd name="connsiteY2-4370" fmla="*/ 3381153 h 4492350"/>
              <a:gd name="connsiteX3-4371" fmla="*/ 31898 w 3694535"/>
              <a:gd name="connsiteY3-4372" fmla="*/ 2945218 h 4492350"/>
              <a:gd name="connsiteX4-4373" fmla="*/ 1127052 w 3694535"/>
              <a:gd name="connsiteY4-4374" fmla="*/ 3242930 h 4492350"/>
              <a:gd name="connsiteX5-4375" fmla="*/ 393405 w 3694535"/>
              <a:gd name="connsiteY5-4376" fmla="*/ 2456121 h 4492350"/>
              <a:gd name="connsiteX6-4377" fmla="*/ 1775638 w 3694535"/>
              <a:gd name="connsiteY6-4378" fmla="*/ 3519376 h 4492350"/>
              <a:gd name="connsiteX7-4379" fmla="*/ 1683956 w 3694535"/>
              <a:gd name="connsiteY7-4380" fmla="*/ 2424409 h 4492350"/>
              <a:gd name="connsiteX8-4381" fmla="*/ 0 w 3694535"/>
              <a:gd name="connsiteY8-4382" fmla="*/ 754911 h 4492350"/>
              <a:gd name="connsiteX9-4383" fmla="*/ 988828 w 3694535"/>
              <a:gd name="connsiteY9-4384" fmla="*/ 1924493 h 4492350"/>
              <a:gd name="connsiteX10-4385" fmla="*/ 1137684 w 3694535"/>
              <a:gd name="connsiteY10-4386" fmla="*/ 861237 h 4492350"/>
              <a:gd name="connsiteX11-4387" fmla="*/ 1194671 w 3694535"/>
              <a:gd name="connsiteY11-4388" fmla="*/ 2026621 h 4492350"/>
              <a:gd name="connsiteX12-4389" fmla="*/ 1714640 w 3694535"/>
              <a:gd name="connsiteY12-4390" fmla="*/ 2194318 h 4492350"/>
              <a:gd name="connsiteX13-4391" fmla="*/ 1956391 w 3694535"/>
              <a:gd name="connsiteY13-4392" fmla="*/ 0 h 4492350"/>
              <a:gd name="connsiteX14-4393" fmla="*/ 2027834 w 3694535"/>
              <a:gd name="connsiteY14-4394" fmla="*/ 986216 h 4492350"/>
              <a:gd name="connsiteX15-4395" fmla="*/ 1881963 w 3694535"/>
              <a:gd name="connsiteY15-4396" fmla="*/ 2060385 h 4492350"/>
              <a:gd name="connsiteX16-4397" fmla="*/ 2057494 w 3694535"/>
              <a:gd name="connsiteY16-4398" fmla="*/ 3046321 h 4492350"/>
              <a:gd name="connsiteX17-4399" fmla="*/ 2647507 w 3694535"/>
              <a:gd name="connsiteY17-4400" fmla="*/ 2519916 h 4492350"/>
              <a:gd name="connsiteX18-4401" fmla="*/ 2913694 w 3694535"/>
              <a:gd name="connsiteY18-4402" fmla="*/ 1291762 h 4492350"/>
              <a:gd name="connsiteX19-4403" fmla="*/ 2806809 w 3694535"/>
              <a:gd name="connsiteY19-4404" fmla="*/ 2383091 h 4492350"/>
              <a:gd name="connsiteX20-4405" fmla="*/ 3694535 w 3694535"/>
              <a:gd name="connsiteY20-4406" fmla="*/ 1124252 h 4492350"/>
              <a:gd name="connsiteX21-4407" fmla="*/ 2222205 w 3694535"/>
              <a:gd name="connsiteY21-4408" fmla="*/ 3370521 h 4492350"/>
              <a:gd name="connsiteX22-4409" fmla="*/ 2169042 w 3694535"/>
              <a:gd name="connsiteY22-4410" fmla="*/ 3817088 h 4492350"/>
              <a:gd name="connsiteX23-4411" fmla="*/ 3317358 w 3694535"/>
              <a:gd name="connsiteY23-4412" fmla="*/ 3094074 h 4492350"/>
              <a:gd name="connsiteX24-4413" fmla="*/ 2194317 w 3694535"/>
              <a:gd name="connsiteY24-4414" fmla="*/ 4030951 h 4492350"/>
              <a:gd name="connsiteX25-4415" fmla="*/ 2232838 w 3694535"/>
              <a:gd name="connsiteY25-4416" fmla="*/ 4476307 h 4492350"/>
              <a:gd name="connsiteX26-4417" fmla="*/ 2218194 w 3694535"/>
              <a:gd name="connsiteY26-4418" fmla="*/ 4491415 h 4492350"/>
              <a:gd name="connsiteX27-4419" fmla="*/ 1743740 w 3694535"/>
              <a:gd name="connsiteY27-4420" fmla="*/ 4492350 h 4492350"/>
              <a:gd name="connsiteX0-4421" fmla="*/ 1743740 w 3694535"/>
              <a:gd name="connsiteY0-4422" fmla="*/ 4492350 h 4492350"/>
              <a:gd name="connsiteX1-4423" fmla="*/ 1796903 w 3694535"/>
              <a:gd name="connsiteY1-4424" fmla="*/ 3785190 h 4492350"/>
              <a:gd name="connsiteX2-4425" fmla="*/ 1307805 w 3694535"/>
              <a:gd name="connsiteY2-4426" fmla="*/ 3381153 h 4492350"/>
              <a:gd name="connsiteX3-4427" fmla="*/ 31898 w 3694535"/>
              <a:gd name="connsiteY3-4428" fmla="*/ 2945218 h 4492350"/>
              <a:gd name="connsiteX4-4429" fmla="*/ 1127052 w 3694535"/>
              <a:gd name="connsiteY4-4430" fmla="*/ 3242930 h 4492350"/>
              <a:gd name="connsiteX5-4431" fmla="*/ 393405 w 3694535"/>
              <a:gd name="connsiteY5-4432" fmla="*/ 2456121 h 4492350"/>
              <a:gd name="connsiteX6-4433" fmla="*/ 1775638 w 3694535"/>
              <a:gd name="connsiteY6-4434" fmla="*/ 3519376 h 4492350"/>
              <a:gd name="connsiteX7-4435" fmla="*/ 1683956 w 3694535"/>
              <a:gd name="connsiteY7-4436" fmla="*/ 2424409 h 4492350"/>
              <a:gd name="connsiteX8-4437" fmla="*/ 0 w 3694535"/>
              <a:gd name="connsiteY8-4438" fmla="*/ 754911 h 4492350"/>
              <a:gd name="connsiteX9-4439" fmla="*/ 988828 w 3694535"/>
              <a:gd name="connsiteY9-4440" fmla="*/ 1924493 h 4492350"/>
              <a:gd name="connsiteX10-4441" fmla="*/ 1137684 w 3694535"/>
              <a:gd name="connsiteY10-4442" fmla="*/ 861237 h 4492350"/>
              <a:gd name="connsiteX11-4443" fmla="*/ 1194671 w 3694535"/>
              <a:gd name="connsiteY11-4444" fmla="*/ 2026621 h 4492350"/>
              <a:gd name="connsiteX12-4445" fmla="*/ 1714640 w 3694535"/>
              <a:gd name="connsiteY12-4446" fmla="*/ 2194318 h 4492350"/>
              <a:gd name="connsiteX13-4447" fmla="*/ 1956391 w 3694535"/>
              <a:gd name="connsiteY13-4448" fmla="*/ 0 h 4492350"/>
              <a:gd name="connsiteX14-4449" fmla="*/ 2027834 w 3694535"/>
              <a:gd name="connsiteY14-4450" fmla="*/ 986216 h 4492350"/>
              <a:gd name="connsiteX15-4451" fmla="*/ 1881963 w 3694535"/>
              <a:gd name="connsiteY15-4452" fmla="*/ 2060385 h 4492350"/>
              <a:gd name="connsiteX16-4453" fmla="*/ 2057494 w 3694535"/>
              <a:gd name="connsiteY16-4454" fmla="*/ 3046321 h 4492350"/>
              <a:gd name="connsiteX17-4455" fmla="*/ 2647507 w 3694535"/>
              <a:gd name="connsiteY17-4456" fmla="*/ 2519916 h 4492350"/>
              <a:gd name="connsiteX18-4457" fmla="*/ 2913694 w 3694535"/>
              <a:gd name="connsiteY18-4458" fmla="*/ 1291762 h 4492350"/>
              <a:gd name="connsiteX19-4459" fmla="*/ 2806809 w 3694535"/>
              <a:gd name="connsiteY19-4460" fmla="*/ 2383091 h 4492350"/>
              <a:gd name="connsiteX20-4461" fmla="*/ 3694535 w 3694535"/>
              <a:gd name="connsiteY20-4462" fmla="*/ 1124252 h 4492350"/>
              <a:gd name="connsiteX21-4463" fmla="*/ 2222205 w 3694535"/>
              <a:gd name="connsiteY21-4464" fmla="*/ 3370521 h 4492350"/>
              <a:gd name="connsiteX22-4465" fmla="*/ 2169042 w 3694535"/>
              <a:gd name="connsiteY22-4466" fmla="*/ 3817088 h 4492350"/>
              <a:gd name="connsiteX23-4467" fmla="*/ 3317358 w 3694535"/>
              <a:gd name="connsiteY23-4468" fmla="*/ 3094074 h 4492350"/>
              <a:gd name="connsiteX24-4469" fmla="*/ 2194317 w 3694535"/>
              <a:gd name="connsiteY24-4470" fmla="*/ 4030951 h 4492350"/>
              <a:gd name="connsiteX25-4471" fmla="*/ 2232838 w 3694535"/>
              <a:gd name="connsiteY25-4472" fmla="*/ 4476307 h 4492350"/>
              <a:gd name="connsiteX26-4473" fmla="*/ 2218194 w 3694535"/>
              <a:gd name="connsiteY26-4474" fmla="*/ 4491415 h 4492350"/>
              <a:gd name="connsiteX27-4475" fmla="*/ 1743740 w 3694535"/>
              <a:gd name="connsiteY27-4476" fmla="*/ 4492350 h 4492350"/>
              <a:gd name="connsiteX0-4477" fmla="*/ 1743740 w 3694535"/>
              <a:gd name="connsiteY0-4478" fmla="*/ 4492350 h 4492350"/>
              <a:gd name="connsiteX1-4479" fmla="*/ 1796903 w 3694535"/>
              <a:gd name="connsiteY1-4480" fmla="*/ 3785190 h 4492350"/>
              <a:gd name="connsiteX2-4481" fmla="*/ 1307805 w 3694535"/>
              <a:gd name="connsiteY2-4482" fmla="*/ 3381153 h 4492350"/>
              <a:gd name="connsiteX3-4483" fmla="*/ 31898 w 3694535"/>
              <a:gd name="connsiteY3-4484" fmla="*/ 2945218 h 4492350"/>
              <a:gd name="connsiteX4-4485" fmla="*/ 1127052 w 3694535"/>
              <a:gd name="connsiteY4-4486" fmla="*/ 3242930 h 4492350"/>
              <a:gd name="connsiteX5-4487" fmla="*/ 393405 w 3694535"/>
              <a:gd name="connsiteY5-4488" fmla="*/ 2456121 h 4492350"/>
              <a:gd name="connsiteX6-4489" fmla="*/ 1775638 w 3694535"/>
              <a:gd name="connsiteY6-4490" fmla="*/ 3519376 h 4492350"/>
              <a:gd name="connsiteX7-4491" fmla="*/ 1683956 w 3694535"/>
              <a:gd name="connsiteY7-4492" fmla="*/ 2424409 h 4492350"/>
              <a:gd name="connsiteX8-4493" fmla="*/ 0 w 3694535"/>
              <a:gd name="connsiteY8-4494" fmla="*/ 754911 h 4492350"/>
              <a:gd name="connsiteX9-4495" fmla="*/ 988828 w 3694535"/>
              <a:gd name="connsiteY9-4496" fmla="*/ 1924493 h 4492350"/>
              <a:gd name="connsiteX10-4497" fmla="*/ 1137684 w 3694535"/>
              <a:gd name="connsiteY10-4498" fmla="*/ 861237 h 4492350"/>
              <a:gd name="connsiteX11-4499" fmla="*/ 1194671 w 3694535"/>
              <a:gd name="connsiteY11-4500" fmla="*/ 2026621 h 4492350"/>
              <a:gd name="connsiteX12-4501" fmla="*/ 1714640 w 3694535"/>
              <a:gd name="connsiteY12-4502" fmla="*/ 2194318 h 4492350"/>
              <a:gd name="connsiteX13-4503" fmla="*/ 1956391 w 3694535"/>
              <a:gd name="connsiteY13-4504" fmla="*/ 0 h 4492350"/>
              <a:gd name="connsiteX14-4505" fmla="*/ 2027834 w 3694535"/>
              <a:gd name="connsiteY14-4506" fmla="*/ 986216 h 4492350"/>
              <a:gd name="connsiteX15-4507" fmla="*/ 1881963 w 3694535"/>
              <a:gd name="connsiteY15-4508" fmla="*/ 2060385 h 4492350"/>
              <a:gd name="connsiteX16-4509" fmla="*/ 2057494 w 3694535"/>
              <a:gd name="connsiteY16-4510" fmla="*/ 3046321 h 4492350"/>
              <a:gd name="connsiteX17-4511" fmla="*/ 2647507 w 3694535"/>
              <a:gd name="connsiteY17-4512" fmla="*/ 2519916 h 4492350"/>
              <a:gd name="connsiteX18-4513" fmla="*/ 2913694 w 3694535"/>
              <a:gd name="connsiteY18-4514" fmla="*/ 1291762 h 4492350"/>
              <a:gd name="connsiteX19-4515" fmla="*/ 2806809 w 3694535"/>
              <a:gd name="connsiteY19-4516" fmla="*/ 2383091 h 4492350"/>
              <a:gd name="connsiteX20-4517" fmla="*/ 3694535 w 3694535"/>
              <a:gd name="connsiteY20-4518" fmla="*/ 1124252 h 4492350"/>
              <a:gd name="connsiteX21-4519" fmla="*/ 2222205 w 3694535"/>
              <a:gd name="connsiteY21-4520" fmla="*/ 3370521 h 4492350"/>
              <a:gd name="connsiteX22-4521" fmla="*/ 2169042 w 3694535"/>
              <a:gd name="connsiteY22-4522" fmla="*/ 3817088 h 4492350"/>
              <a:gd name="connsiteX23-4523" fmla="*/ 3317358 w 3694535"/>
              <a:gd name="connsiteY23-4524" fmla="*/ 3094074 h 4492350"/>
              <a:gd name="connsiteX24-4525" fmla="*/ 2194317 w 3694535"/>
              <a:gd name="connsiteY24-4526" fmla="*/ 4030951 h 4492350"/>
              <a:gd name="connsiteX25-4527" fmla="*/ 2232838 w 3694535"/>
              <a:gd name="connsiteY25-4528" fmla="*/ 4476307 h 4492350"/>
              <a:gd name="connsiteX26-4529" fmla="*/ 2218194 w 3694535"/>
              <a:gd name="connsiteY26-4530" fmla="*/ 4491415 h 4492350"/>
              <a:gd name="connsiteX27-4531" fmla="*/ 1743740 w 3694535"/>
              <a:gd name="connsiteY27-4532" fmla="*/ 4492350 h 4492350"/>
              <a:gd name="connsiteX0-4533" fmla="*/ 1743740 w 3694535"/>
              <a:gd name="connsiteY0-4534" fmla="*/ 4492350 h 4492350"/>
              <a:gd name="connsiteX1-4535" fmla="*/ 1796903 w 3694535"/>
              <a:gd name="connsiteY1-4536" fmla="*/ 3785190 h 4492350"/>
              <a:gd name="connsiteX2-4537" fmla="*/ 1307805 w 3694535"/>
              <a:gd name="connsiteY2-4538" fmla="*/ 3381153 h 4492350"/>
              <a:gd name="connsiteX3-4539" fmla="*/ 31898 w 3694535"/>
              <a:gd name="connsiteY3-4540" fmla="*/ 2945218 h 4492350"/>
              <a:gd name="connsiteX4-4541" fmla="*/ 1127052 w 3694535"/>
              <a:gd name="connsiteY4-4542" fmla="*/ 3242930 h 4492350"/>
              <a:gd name="connsiteX5-4543" fmla="*/ 393405 w 3694535"/>
              <a:gd name="connsiteY5-4544" fmla="*/ 2456121 h 4492350"/>
              <a:gd name="connsiteX6-4545" fmla="*/ 1775638 w 3694535"/>
              <a:gd name="connsiteY6-4546" fmla="*/ 3519376 h 4492350"/>
              <a:gd name="connsiteX7-4547" fmla="*/ 1683956 w 3694535"/>
              <a:gd name="connsiteY7-4548" fmla="*/ 2424409 h 4492350"/>
              <a:gd name="connsiteX8-4549" fmla="*/ 0 w 3694535"/>
              <a:gd name="connsiteY8-4550" fmla="*/ 754911 h 4492350"/>
              <a:gd name="connsiteX9-4551" fmla="*/ 988828 w 3694535"/>
              <a:gd name="connsiteY9-4552" fmla="*/ 1924493 h 4492350"/>
              <a:gd name="connsiteX10-4553" fmla="*/ 1113621 w 3694535"/>
              <a:gd name="connsiteY10-4554" fmla="*/ 861237 h 4492350"/>
              <a:gd name="connsiteX11-4555" fmla="*/ 1194671 w 3694535"/>
              <a:gd name="connsiteY11-4556" fmla="*/ 2026621 h 4492350"/>
              <a:gd name="connsiteX12-4557" fmla="*/ 1714640 w 3694535"/>
              <a:gd name="connsiteY12-4558" fmla="*/ 2194318 h 4492350"/>
              <a:gd name="connsiteX13-4559" fmla="*/ 1956391 w 3694535"/>
              <a:gd name="connsiteY13-4560" fmla="*/ 0 h 4492350"/>
              <a:gd name="connsiteX14-4561" fmla="*/ 2027834 w 3694535"/>
              <a:gd name="connsiteY14-4562" fmla="*/ 986216 h 4492350"/>
              <a:gd name="connsiteX15-4563" fmla="*/ 1881963 w 3694535"/>
              <a:gd name="connsiteY15-4564" fmla="*/ 2060385 h 4492350"/>
              <a:gd name="connsiteX16-4565" fmla="*/ 2057494 w 3694535"/>
              <a:gd name="connsiteY16-4566" fmla="*/ 3046321 h 4492350"/>
              <a:gd name="connsiteX17-4567" fmla="*/ 2647507 w 3694535"/>
              <a:gd name="connsiteY17-4568" fmla="*/ 2519916 h 4492350"/>
              <a:gd name="connsiteX18-4569" fmla="*/ 2913694 w 3694535"/>
              <a:gd name="connsiteY18-4570" fmla="*/ 1291762 h 4492350"/>
              <a:gd name="connsiteX19-4571" fmla="*/ 2806809 w 3694535"/>
              <a:gd name="connsiteY19-4572" fmla="*/ 2383091 h 4492350"/>
              <a:gd name="connsiteX20-4573" fmla="*/ 3694535 w 3694535"/>
              <a:gd name="connsiteY20-4574" fmla="*/ 1124252 h 4492350"/>
              <a:gd name="connsiteX21-4575" fmla="*/ 2222205 w 3694535"/>
              <a:gd name="connsiteY21-4576" fmla="*/ 3370521 h 4492350"/>
              <a:gd name="connsiteX22-4577" fmla="*/ 2169042 w 3694535"/>
              <a:gd name="connsiteY22-4578" fmla="*/ 3817088 h 4492350"/>
              <a:gd name="connsiteX23-4579" fmla="*/ 3317358 w 3694535"/>
              <a:gd name="connsiteY23-4580" fmla="*/ 3094074 h 4492350"/>
              <a:gd name="connsiteX24-4581" fmla="*/ 2194317 w 3694535"/>
              <a:gd name="connsiteY24-4582" fmla="*/ 4030951 h 4492350"/>
              <a:gd name="connsiteX25-4583" fmla="*/ 2232838 w 3694535"/>
              <a:gd name="connsiteY25-4584" fmla="*/ 4476307 h 4492350"/>
              <a:gd name="connsiteX26-4585" fmla="*/ 2218194 w 3694535"/>
              <a:gd name="connsiteY26-4586" fmla="*/ 4491415 h 4492350"/>
              <a:gd name="connsiteX27-4587" fmla="*/ 1743740 w 3694535"/>
              <a:gd name="connsiteY27-4588" fmla="*/ 4492350 h 4492350"/>
              <a:gd name="connsiteX0-4589" fmla="*/ 1743740 w 3694535"/>
              <a:gd name="connsiteY0-4590" fmla="*/ 4492350 h 4492350"/>
              <a:gd name="connsiteX1-4591" fmla="*/ 1796903 w 3694535"/>
              <a:gd name="connsiteY1-4592" fmla="*/ 3785190 h 4492350"/>
              <a:gd name="connsiteX2-4593" fmla="*/ 1307805 w 3694535"/>
              <a:gd name="connsiteY2-4594" fmla="*/ 3381153 h 4492350"/>
              <a:gd name="connsiteX3-4595" fmla="*/ 31898 w 3694535"/>
              <a:gd name="connsiteY3-4596" fmla="*/ 2945218 h 4492350"/>
              <a:gd name="connsiteX4-4597" fmla="*/ 1127052 w 3694535"/>
              <a:gd name="connsiteY4-4598" fmla="*/ 3242930 h 4492350"/>
              <a:gd name="connsiteX5-4599" fmla="*/ 393405 w 3694535"/>
              <a:gd name="connsiteY5-4600" fmla="*/ 2456121 h 4492350"/>
              <a:gd name="connsiteX6-4601" fmla="*/ 1775638 w 3694535"/>
              <a:gd name="connsiteY6-4602" fmla="*/ 3519376 h 4492350"/>
              <a:gd name="connsiteX7-4603" fmla="*/ 1683956 w 3694535"/>
              <a:gd name="connsiteY7-4604" fmla="*/ 2424409 h 4492350"/>
              <a:gd name="connsiteX8-4605" fmla="*/ 0 w 3694535"/>
              <a:gd name="connsiteY8-4606" fmla="*/ 754911 h 4492350"/>
              <a:gd name="connsiteX9-4607" fmla="*/ 988828 w 3694535"/>
              <a:gd name="connsiteY9-4608" fmla="*/ 1924493 h 4492350"/>
              <a:gd name="connsiteX10-4609" fmla="*/ 1113621 w 3694535"/>
              <a:gd name="connsiteY10-4610" fmla="*/ 861237 h 4492350"/>
              <a:gd name="connsiteX11-4611" fmla="*/ 1194671 w 3694535"/>
              <a:gd name="connsiteY11-4612" fmla="*/ 2026621 h 4492350"/>
              <a:gd name="connsiteX12-4613" fmla="*/ 1714640 w 3694535"/>
              <a:gd name="connsiteY12-4614" fmla="*/ 2194318 h 4492350"/>
              <a:gd name="connsiteX13-4615" fmla="*/ 1956391 w 3694535"/>
              <a:gd name="connsiteY13-4616" fmla="*/ 0 h 4492350"/>
              <a:gd name="connsiteX14-4617" fmla="*/ 2027834 w 3694535"/>
              <a:gd name="connsiteY14-4618" fmla="*/ 986216 h 4492350"/>
              <a:gd name="connsiteX15-4619" fmla="*/ 1881963 w 3694535"/>
              <a:gd name="connsiteY15-4620" fmla="*/ 2060385 h 4492350"/>
              <a:gd name="connsiteX16-4621" fmla="*/ 2057494 w 3694535"/>
              <a:gd name="connsiteY16-4622" fmla="*/ 3046321 h 4492350"/>
              <a:gd name="connsiteX17-4623" fmla="*/ 2647507 w 3694535"/>
              <a:gd name="connsiteY17-4624" fmla="*/ 2519916 h 4492350"/>
              <a:gd name="connsiteX18-4625" fmla="*/ 2913694 w 3694535"/>
              <a:gd name="connsiteY18-4626" fmla="*/ 1291762 h 4492350"/>
              <a:gd name="connsiteX19-4627" fmla="*/ 2806809 w 3694535"/>
              <a:gd name="connsiteY19-4628" fmla="*/ 2383091 h 4492350"/>
              <a:gd name="connsiteX20-4629" fmla="*/ 3694535 w 3694535"/>
              <a:gd name="connsiteY20-4630" fmla="*/ 1124252 h 4492350"/>
              <a:gd name="connsiteX21-4631" fmla="*/ 2222205 w 3694535"/>
              <a:gd name="connsiteY21-4632" fmla="*/ 3370521 h 4492350"/>
              <a:gd name="connsiteX22-4633" fmla="*/ 2169042 w 3694535"/>
              <a:gd name="connsiteY22-4634" fmla="*/ 3817088 h 4492350"/>
              <a:gd name="connsiteX23-4635" fmla="*/ 3317358 w 3694535"/>
              <a:gd name="connsiteY23-4636" fmla="*/ 3094074 h 4492350"/>
              <a:gd name="connsiteX24-4637" fmla="*/ 2194317 w 3694535"/>
              <a:gd name="connsiteY24-4638" fmla="*/ 4030951 h 4492350"/>
              <a:gd name="connsiteX25-4639" fmla="*/ 2232838 w 3694535"/>
              <a:gd name="connsiteY25-4640" fmla="*/ 4476307 h 4492350"/>
              <a:gd name="connsiteX26-4641" fmla="*/ 2218194 w 3694535"/>
              <a:gd name="connsiteY26-4642" fmla="*/ 4491415 h 4492350"/>
              <a:gd name="connsiteX27-4643" fmla="*/ 1743740 w 3694535"/>
              <a:gd name="connsiteY27-4644" fmla="*/ 4492350 h 4492350"/>
              <a:gd name="connsiteX0-4645" fmla="*/ 1743740 w 3694535"/>
              <a:gd name="connsiteY0-4646" fmla="*/ 4492350 h 4492350"/>
              <a:gd name="connsiteX1-4647" fmla="*/ 1796903 w 3694535"/>
              <a:gd name="connsiteY1-4648" fmla="*/ 3785190 h 4492350"/>
              <a:gd name="connsiteX2-4649" fmla="*/ 1307805 w 3694535"/>
              <a:gd name="connsiteY2-4650" fmla="*/ 3381153 h 4492350"/>
              <a:gd name="connsiteX3-4651" fmla="*/ 31898 w 3694535"/>
              <a:gd name="connsiteY3-4652" fmla="*/ 2945218 h 4492350"/>
              <a:gd name="connsiteX4-4653" fmla="*/ 1127052 w 3694535"/>
              <a:gd name="connsiteY4-4654" fmla="*/ 3242930 h 4492350"/>
              <a:gd name="connsiteX5-4655" fmla="*/ 393405 w 3694535"/>
              <a:gd name="connsiteY5-4656" fmla="*/ 2456121 h 4492350"/>
              <a:gd name="connsiteX6-4657" fmla="*/ 1775638 w 3694535"/>
              <a:gd name="connsiteY6-4658" fmla="*/ 3519376 h 4492350"/>
              <a:gd name="connsiteX7-4659" fmla="*/ 1683956 w 3694535"/>
              <a:gd name="connsiteY7-4660" fmla="*/ 2424409 h 4492350"/>
              <a:gd name="connsiteX8-4661" fmla="*/ 0 w 3694535"/>
              <a:gd name="connsiteY8-4662" fmla="*/ 754911 h 4492350"/>
              <a:gd name="connsiteX9-4663" fmla="*/ 988828 w 3694535"/>
              <a:gd name="connsiteY9-4664" fmla="*/ 1924493 h 4492350"/>
              <a:gd name="connsiteX10-4665" fmla="*/ 1113621 w 3694535"/>
              <a:gd name="connsiteY10-4666" fmla="*/ 861237 h 4492350"/>
              <a:gd name="connsiteX11-4667" fmla="*/ 1194671 w 3694535"/>
              <a:gd name="connsiteY11-4668" fmla="*/ 2026621 h 4492350"/>
              <a:gd name="connsiteX12-4669" fmla="*/ 1714640 w 3694535"/>
              <a:gd name="connsiteY12-4670" fmla="*/ 2194318 h 4492350"/>
              <a:gd name="connsiteX13-4671" fmla="*/ 1956391 w 3694535"/>
              <a:gd name="connsiteY13-4672" fmla="*/ 0 h 4492350"/>
              <a:gd name="connsiteX14-4673" fmla="*/ 2027834 w 3694535"/>
              <a:gd name="connsiteY14-4674" fmla="*/ 986216 h 4492350"/>
              <a:gd name="connsiteX15-4675" fmla="*/ 1881963 w 3694535"/>
              <a:gd name="connsiteY15-4676" fmla="*/ 2060385 h 4492350"/>
              <a:gd name="connsiteX16-4677" fmla="*/ 2057494 w 3694535"/>
              <a:gd name="connsiteY16-4678" fmla="*/ 3046321 h 4492350"/>
              <a:gd name="connsiteX17-4679" fmla="*/ 2647507 w 3694535"/>
              <a:gd name="connsiteY17-4680" fmla="*/ 2519916 h 4492350"/>
              <a:gd name="connsiteX18-4681" fmla="*/ 2913694 w 3694535"/>
              <a:gd name="connsiteY18-4682" fmla="*/ 1291762 h 4492350"/>
              <a:gd name="connsiteX19-4683" fmla="*/ 2806809 w 3694535"/>
              <a:gd name="connsiteY19-4684" fmla="*/ 2383091 h 4492350"/>
              <a:gd name="connsiteX20-4685" fmla="*/ 3694535 w 3694535"/>
              <a:gd name="connsiteY20-4686" fmla="*/ 1124252 h 4492350"/>
              <a:gd name="connsiteX21-4687" fmla="*/ 2222205 w 3694535"/>
              <a:gd name="connsiteY21-4688" fmla="*/ 3370521 h 4492350"/>
              <a:gd name="connsiteX22-4689" fmla="*/ 2169042 w 3694535"/>
              <a:gd name="connsiteY22-4690" fmla="*/ 3817088 h 4492350"/>
              <a:gd name="connsiteX23-4691" fmla="*/ 3317358 w 3694535"/>
              <a:gd name="connsiteY23-4692" fmla="*/ 3094074 h 4492350"/>
              <a:gd name="connsiteX24-4693" fmla="*/ 2194317 w 3694535"/>
              <a:gd name="connsiteY24-4694" fmla="*/ 4030951 h 4492350"/>
              <a:gd name="connsiteX25-4695" fmla="*/ 2232838 w 3694535"/>
              <a:gd name="connsiteY25-4696" fmla="*/ 4476307 h 4492350"/>
              <a:gd name="connsiteX26-4697" fmla="*/ 2218194 w 3694535"/>
              <a:gd name="connsiteY26-4698" fmla="*/ 4491415 h 4492350"/>
              <a:gd name="connsiteX27-4699" fmla="*/ 1743740 w 3694535"/>
              <a:gd name="connsiteY27-4700" fmla="*/ 4492350 h 4492350"/>
              <a:gd name="connsiteX0-4701" fmla="*/ 1743740 w 3694535"/>
              <a:gd name="connsiteY0-4702" fmla="*/ 4492350 h 4492350"/>
              <a:gd name="connsiteX1-4703" fmla="*/ 1796903 w 3694535"/>
              <a:gd name="connsiteY1-4704" fmla="*/ 3785190 h 4492350"/>
              <a:gd name="connsiteX2-4705" fmla="*/ 1307805 w 3694535"/>
              <a:gd name="connsiteY2-4706" fmla="*/ 3381153 h 4492350"/>
              <a:gd name="connsiteX3-4707" fmla="*/ 31898 w 3694535"/>
              <a:gd name="connsiteY3-4708" fmla="*/ 2945218 h 4492350"/>
              <a:gd name="connsiteX4-4709" fmla="*/ 1127052 w 3694535"/>
              <a:gd name="connsiteY4-4710" fmla="*/ 3242930 h 4492350"/>
              <a:gd name="connsiteX5-4711" fmla="*/ 393405 w 3694535"/>
              <a:gd name="connsiteY5-4712" fmla="*/ 2456121 h 4492350"/>
              <a:gd name="connsiteX6-4713" fmla="*/ 1775638 w 3694535"/>
              <a:gd name="connsiteY6-4714" fmla="*/ 3519376 h 4492350"/>
              <a:gd name="connsiteX7-4715" fmla="*/ 1683956 w 3694535"/>
              <a:gd name="connsiteY7-4716" fmla="*/ 2424409 h 4492350"/>
              <a:gd name="connsiteX8-4717" fmla="*/ 0 w 3694535"/>
              <a:gd name="connsiteY8-4718" fmla="*/ 754911 h 4492350"/>
              <a:gd name="connsiteX9-4719" fmla="*/ 988828 w 3694535"/>
              <a:gd name="connsiteY9-4720" fmla="*/ 1924493 h 4492350"/>
              <a:gd name="connsiteX10-4721" fmla="*/ 1093568 w 3694535"/>
              <a:gd name="connsiteY10-4722" fmla="*/ 857226 h 4492350"/>
              <a:gd name="connsiteX11-4723" fmla="*/ 1194671 w 3694535"/>
              <a:gd name="connsiteY11-4724" fmla="*/ 2026621 h 4492350"/>
              <a:gd name="connsiteX12-4725" fmla="*/ 1714640 w 3694535"/>
              <a:gd name="connsiteY12-4726" fmla="*/ 2194318 h 4492350"/>
              <a:gd name="connsiteX13-4727" fmla="*/ 1956391 w 3694535"/>
              <a:gd name="connsiteY13-4728" fmla="*/ 0 h 4492350"/>
              <a:gd name="connsiteX14-4729" fmla="*/ 2027834 w 3694535"/>
              <a:gd name="connsiteY14-4730" fmla="*/ 986216 h 4492350"/>
              <a:gd name="connsiteX15-4731" fmla="*/ 1881963 w 3694535"/>
              <a:gd name="connsiteY15-4732" fmla="*/ 2060385 h 4492350"/>
              <a:gd name="connsiteX16-4733" fmla="*/ 2057494 w 3694535"/>
              <a:gd name="connsiteY16-4734" fmla="*/ 3046321 h 4492350"/>
              <a:gd name="connsiteX17-4735" fmla="*/ 2647507 w 3694535"/>
              <a:gd name="connsiteY17-4736" fmla="*/ 2519916 h 4492350"/>
              <a:gd name="connsiteX18-4737" fmla="*/ 2913694 w 3694535"/>
              <a:gd name="connsiteY18-4738" fmla="*/ 1291762 h 4492350"/>
              <a:gd name="connsiteX19-4739" fmla="*/ 2806809 w 3694535"/>
              <a:gd name="connsiteY19-4740" fmla="*/ 2383091 h 4492350"/>
              <a:gd name="connsiteX20-4741" fmla="*/ 3694535 w 3694535"/>
              <a:gd name="connsiteY20-4742" fmla="*/ 1124252 h 4492350"/>
              <a:gd name="connsiteX21-4743" fmla="*/ 2222205 w 3694535"/>
              <a:gd name="connsiteY21-4744" fmla="*/ 3370521 h 4492350"/>
              <a:gd name="connsiteX22-4745" fmla="*/ 2169042 w 3694535"/>
              <a:gd name="connsiteY22-4746" fmla="*/ 3817088 h 4492350"/>
              <a:gd name="connsiteX23-4747" fmla="*/ 3317358 w 3694535"/>
              <a:gd name="connsiteY23-4748" fmla="*/ 3094074 h 4492350"/>
              <a:gd name="connsiteX24-4749" fmla="*/ 2194317 w 3694535"/>
              <a:gd name="connsiteY24-4750" fmla="*/ 4030951 h 4492350"/>
              <a:gd name="connsiteX25-4751" fmla="*/ 2232838 w 3694535"/>
              <a:gd name="connsiteY25-4752" fmla="*/ 4476307 h 4492350"/>
              <a:gd name="connsiteX26-4753" fmla="*/ 2218194 w 3694535"/>
              <a:gd name="connsiteY26-4754" fmla="*/ 4491415 h 4492350"/>
              <a:gd name="connsiteX27-4755" fmla="*/ 1743740 w 3694535"/>
              <a:gd name="connsiteY27-4756" fmla="*/ 4492350 h 4492350"/>
              <a:gd name="connsiteX0-4757" fmla="*/ 1743740 w 3694535"/>
              <a:gd name="connsiteY0-4758" fmla="*/ 4492350 h 4492350"/>
              <a:gd name="connsiteX1-4759" fmla="*/ 1796903 w 3694535"/>
              <a:gd name="connsiteY1-4760" fmla="*/ 3785190 h 4492350"/>
              <a:gd name="connsiteX2-4761" fmla="*/ 1307805 w 3694535"/>
              <a:gd name="connsiteY2-4762" fmla="*/ 3381153 h 4492350"/>
              <a:gd name="connsiteX3-4763" fmla="*/ 31898 w 3694535"/>
              <a:gd name="connsiteY3-4764" fmla="*/ 2945218 h 4492350"/>
              <a:gd name="connsiteX4-4765" fmla="*/ 1127052 w 3694535"/>
              <a:gd name="connsiteY4-4766" fmla="*/ 3242930 h 4492350"/>
              <a:gd name="connsiteX5-4767" fmla="*/ 393405 w 3694535"/>
              <a:gd name="connsiteY5-4768" fmla="*/ 2456121 h 4492350"/>
              <a:gd name="connsiteX6-4769" fmla="*/ 1775638 w 3694535"/>
              <a:gd name="connsiteY6-4770" fmla="*/ 3519376 h 4492350"/>
              <a:gd name="connsiteX7-4771" fmla="*/ 1683956 w 3694535"/>
              <a:gd name="connsiteY7-4772" fmla="*/ 2424409 h 4492350"/>
              <a:gd name="connsiteX8-4773" fmla="*/ 0 w 3694535"/>
              <a:gd name="connsiteY8-4774" fmla="*/ 754911 h 4492350"/>
              <a:gd name="connsiteX9-4775" fmla="*/ 988828 w 3694535"/>
              <a:gd name="connsiteY9-4776" fmla="*/ 1924493 h 4492350"/>
              <a:gd name="connsiteX10-4777" fmla="*/ 1093568 w 3694535"/>
              <a:gd name="connsiteY10-4778" fmla="*/ 857226 h 4492350"/>
              <a:gd name="connsiteX11-4779" fmla="*/ 1194671 w 3694535"/>
              <a:gd name="connsiteY11-4780" fmla="*/ 2026621 h 4492350"/>
              <a:gd name="connsiteX12-4781" fmla="*/ 1714640 w 3694535"/>
              <a:gd name="connsiteY12-4782" fmla="*/ 2194318 h 4492350"/>
              <a:gd name="connsiteX13-4783" fmla="*/ 1956391 w 3694535"/>
              <a:gd name="connsiteY13-4784" fmla="*/ 0 h 4492350"/>
              <a:gd name="connsiteX14-4785" fmla="*/ 2027834 w 3694535"/>
              <a:gd name="connsiteY14-4786" fmla="*/ 986216 h 4492350"/>
              <a:gd name="connsiteX15-4787" fmla="*/ 1881963 w 3694535"/>
              <a:gd name="connsiteY15-4788" fmla="*/ 2060385 h 4492350"/>
              <a:gd name="connsiteX16-4789" fmla="*/ 2057494 w 3694535"/>
              <a:gd name="connsiteY16-4790" fmla="*/ 3046321 h 4492350"/>
              <a:gd name="connsiteX17-4791" fmla="*/ 2647507 w 3694535"/>
              <a:gd name="connsiteY17-4792" fmla="*/ 2519916 h 4492350"/>
              <a:gd name="connsiteX18-4793" fmla="*/ 2913694 w 3694535"/>
              <a:gd name="connsiteY18-4794" fmla="*/ 1291762 h 4492350"/>
              <a:gd name="connsiteX19-4795" fmla="*/ 2806809 w 3694535"/>
              <a:gd name="connsiteY19-4796" fmla="*/ 2383091 h 4492350"/>
              <a:gd name="connsiteX20-4797" fmla="*/ 3694535 w 3694535"/>
              <a:gd name="connsiteY20-4798" fmla="*/ 1124252 h 4492350"/>
              <a:gd name="connsiteX21-4799" fmla="*/ 2222205 w 3694535"/>
              <a:gd name="connsiteY21-4800" fmla="*/ 3370521 h 4492350"/>
              <a:gd name="connsiteX22-4801" fmla="*/ 2169042 w 3694535"/>
              <a:gd name="connsiteY22-4802" fmla="*/ 3817088 h 4492350"/>
              <a:gd name="connsiteX23-4803" fmla="*/ 3317358 w 3694535"/>
              <a:gd name="connsiteY23-4804" fmla="*/ 3094074 h 4492350"/>
              <a:gd name="connsiteX24-4805" fmla="*/ 2194317 w 3694535"/>
              <a:gd name="connsiteY24-4806" fmla="*/ 4030951 h 4492350"/>
              <a:gd name="connsiteX25-4807" fmla="*/ 2232838 w 3694535"/>
              <a:gd name="connsiteY25-4808" fmla="*/ 4476307 h 4492350"/>
              <a:gd name="connsiteX26-4809" fmla="*/ 2218194 w 3694535"/>
              <a:gd name="connsiteY26-4810" fmla="*/ 4491415 h 4492350"/>
              <a:gd name="connsiteX27-4811" fmla="*/ 1743740 w 3694535"/>
              <a:gd name="connsiteY27-4812" fmla="*/ 4492350 h 4492350"/>
              <a:gd name="connsiteX0-4813" fmla="*/ 1711842 w 3662637"/>
              <a:gd name="connsiteY0-4814" fmla="*/ 4492350 h 4492350"/>
              <a:gd name="connsiteX1-4815" fmla="*/ 1765005 w 3662637"/>
              <a:gd name="connsiteY1-4816" fmla="*/ 3785190 h 4492350"/>
              <a:gd name="connsiteX2-4817" fmla="*/ 1275907 w 3662637"/>
              <a:gd name="connsiteY2-4818" fmla="*/ 3381153 h 4492350"/>
              <a:gd name="connsiteX3-4819" fmla="*/ 0 w 3662637"/>
              <a:gd name="connsiteY3-4820" fmla="*/ 2945218 h 4492350"/>
              <a:gd name="connsiteX4-4821" fmla="*/ 1095154 w 3662637"/>
              <a:gd name="connsiteY4-4822" fmla="*/ 3242930 h 4492350"/>
              <a:gd name="connsiteX5-4823" fmla="*/ 361507 w 3662637"/>
              <a:gd name="connsiteY5-4824" fmla="*/ 2456121 h 4492350"/>
              <a:gd name="connsiteX6-4825" fmla="*/ 1743740 w 3662637"/>
              <a:gd name="connsiteY6-4826" fmla="*/ 3519376 h 4492350"/>
              <a:gd name="connsiteX7-4827" fmla="*/ 1652058 w 3662637"/>
              <a:gd name="connsiteY7-4828" fmla="*/ 2424409 h 4492350"/>
              <a:gd name="connsiteX8-4829" fmla="*/ 8208 w 3662637"/>
              <a:gd name="connsiteY8-4830" fmla="*/ 750901 h 4492350"/>
              <a:gd name="connsiteX9-4831" fmla="*/ 956930 w 3662637"/>
              <a:gd name="connsiteY9-4832" fmla="*/ 1924493 h 4492350"/>
              <a:gd name="connsiteX10-4833" fmla="*/ 1061670 w 3662637"/>
              <a:gd name="connsiteY10-4834" fmla="*/ 857226 h 4492350"/>
              <a:gd name="connsiteX11-4835" fmla="*/ 1162773 w 3662637"/>
              <a:gd name="connsiteY11-4836" fmla="*/ 2026621 h 4492350"/>
              <a:gd name="connsiteX12-4837" fmla="*/ 1682742 w 3662637"/>
              <a:gd name="connsiteY12-4838" fmla="*/ 2194318 h 4492350"/>
              <a:gd name="connsiteX13-4839" fmla="*/ 1924493 w 3662637"/>
              <a:gd name="connsiteY13-4840" fmla="*/ 0 h 4492350"/>
              <a:gd name="connsiteX14-4841" fmla="*/ 1995936 w 3662637"/>
              <a:gd name="connsiteY14-4842" fmla="*/ 986216 h 4492350"/>
              <a:gd name="connsiteX15-4843" fmla="*/ 1850065 w 3662637"/>
              <a:gd name="connsiteY15-4844" fmla="*/ 2060385 h 4492350"/>
              <a:gd name="connsiteX16-4845" fmla="*/ 2025596 w 3662637"/>
              <a:gd name="connsiteY16-4846" fmla="*/ 3046321 h 4492350"/>
              <a:gd name="connsiteX17-4847" fmla="*/ 2615609 w 3662637"/>
              <a:gd name="connsiteY17-4848" fmla="*/ 2519916 h 4492350"/>
              <a:gd name="connsiteX18-4849" fmla="*/ 2881796 w 3662637"/>
              <a:gd name="connsiteY18-4850" fmla="*/ 1291762 h 4492350"/>
              <a:gd name="connsiteX19-4851" fmla="*/ 2774911 w 3662637"/>
              <a:gd name="connsiteY19-4852" fmla="*/ 2383091 h 4492350"/>
              <a:gd name="connsiteX20-4853" fmla="*/ 3662637 w 3662637"/>
              <a:gd name="connsiteY20-4854" fmla="*/ 1124252 h 4492350"/>
              <a:gd name="connsiteX21-4855" fmla="*/ 2190307 w 3662637"/>
              <a:gd name="connsiteY21-4856" fmla="*/ 3370521 h 4492350"/>
              <a:gd name="connsiteX22-4857" fmla="*/ 2137144 w 3662637"/>
              <a:gd name="connsiteY22-4858" fmla="*/ 3817088 h 4492350"/>
              <a:gd name="connsiteX23-4859" fmla="*/ 3285460 w 3662637"/>
              <a:gd name="connsiteY23-4860" fmla="*/ 3094074 h 4492350"/>
              <a:gd name="connsiteX24-4861" fmla="*/ 2162419 w 3662637"/>
              <a:gd name="connsiteY24-4862" fmla="*/ 4030951 h 4492350"/>
              <a:gd name="connsiteX25-4863" fmla="*/ 2200940 w 3662637"/>
              <a:gd name="connsiteY25-4864" fmla="*/ 4476307 h 4492350"/>
              <a:gd name="connsiteX26-4865" fmla="*/ 2186296 w 3662637"/>
              <a:gd name="connsiteY26-4866" fmla="*/ 4491415 h 4492350"/>
              <a:gd name="connsiteX27-4867" fmla="*/ 1711842 w 3662637"/>
              <a:gd name="connsiteY27-4868" fmla="*/ 4492350 h 4492350"/>
              <a:gd name="connsiteX0-4869" fmla="*/ 1711842 w 3662637"/>
              <a:gd name="connsiteY0-4870" fmla="*/ 4492350 h 4492350"/>
              <a:gd name="connsiteX1-4871" fmla="*/ 1765005 w 3662637"/>
              <a:gd name="connsiteY1-4872" fmla="*/ 3785190 h 4492350"/>
              <a:gd name="connsiteX2-4873" fmla="*/ 1275907 w 3662637"/>
              <a:gd name="connsiteY2-4874" fmla="*/ 3381153 h 4492350"/>
              <a:gd name="connsiteX3-4875" fmla="*/ 0 w 3662637"/>
              <a:gd name="connsiteY3-4876" fmla="*/ 2945218 h 4492350"/>
              <a:gd name="connsiteX4-4877" fmla="*/ 1095154 w 3662637"/>
              <a:gd name="connsiteY4-4878" fmla="*/ 3242930 h 4492350"/>
              <a:gd name="connsiteX5-4879" fmla="*/ 361507 w 3662637"/>
              <a:gd name="connsiteY5-4880" fmla="*/ 2456121 h 4492350"/>
              <a:gd name="connsiteX6-4881" fmla="*/ 1743740 w 3662637"/>
              <a:gd name="connsiteY6-4882" fmla="*/ 3519376 h 4492350"/>
              <a:gd name="connsiteX7-4883" fmla="*/ 1652058 w 3662637"/>
              <a:gd name="connsiteY7-4884" fmla="*/ 2424409 h 4492350"/>
              <a:gd name="connsiteX8-4885" fmla="*/ 8208 w 3662637"/>
              <a:gd name="connsiteY8-4886" fmla="*/ 750901 h 4492350"/>
              <a:gd name="connsiteX9-4887" fmla="*/ 956930 w 3662637"/>
              <a:gd name="connsiteY9-4888" fmla="*/ 1924493 h 4492350"/>
              <a:gd name="connsiteX10-4889" fmla="*/ 1061670 w 3662637"/>
              <a:gd name="connsiteY10-4890" fmla="*/ 857226 h 4492350"/>
              <a:gd name="connsiteX11-4891" fmla="*/ 1162773 w 3662637"/>
              <a:gd name="connsiteY11-4892" fmla="*/ 2026621 h 4492350"/>
              <a:gd name="connsiteX12-4893" fmla="*/ 1682742 w 3662637"/>
              <a:gd name="connsiteY12-4894" fmla="*/ 2194318 h 4492350"/>
              <a:gd name="connsiteX13-4895" fmla="*/ 1924493 w 3662637"/>
              <a:gd name="connsiteY13-4896" fmla="*/ 0 h 4492350"/>
              <a:gd name="connsiteX14-4897" fmla="*/ 1995936 w 3662637"/>
              <a:gd name="connsiteY14-4898" fmla="*/ 986216 h 4492350"/>
              <a:gd name="connsiteX15-4899" fmla="*/ 1850065 w 3662637"/>
              <a:gd name="connsiteY15-4900" fmla="*/ 2060385 h 4492350"/>
              <a:gd name="connsiteX16-4901" fmla="*/ 2025596 w 3662637"/>
              <a:gd name="connsiteY16-4902" fmla="*/ 3046321 h 4492350"/>
              <a:gd name="connsiteX17-4903" fmla="*/ 2615609 w 3662637"/>
              <a:gd name="connsiteY17-4904" fmla="*/ 2519916 h 4492350"/>
              <a:gd name="connsiteX18-4905" fmla="*/ 2881796 w 3662637"/>
              <a:gd name="connsiteY18-4906" fmla="*/ 1291762 h 4492350"/>
              <a:gd name="connsiteX19-4907" fmla="*/ 2774911 w 3662637"/>
              <a:gd name="connsiteY19-4908" fmla="*/ 2383091 h 4492350"/>
              <a:gd name="connsiteX20-4909" fmla="*/ 3662637 w 3662637"/>
              <a:gd name="connsiteY20-4910" fmla="*/ 1124252 h 4492350"/>
              <a:gd name="connsiteX21-4911" fmla="*/ 2190307 w 3662637"/>
              <a:gd name="connsiteY21-4912" fmla="*/ 3370521 h 4492350"/>
              <a:gd name="connsiteX22-4913" fmla="*/ 2137144 w 3662637"/>
              <a:gd name="connsiteY22-4914" fmla="*/ 3817088 h 4492350"/>
              <a:gd name="connsiteX23-4915" fmla="*/ 3285460 w 3662637"/>
              <a:gd name="connsiteY23-4916" fmla="*/ 3094074 h 4492350"/>
              <a:gd name="connsiteX24-4917" fmla="*/ 2162419 w 3662637"/>
              <a:gd name="connsiteY24-4918" fmla="*/ 4030951 h 4492350"/>
              <a:gd name="connsiteX25-4919" fmla="*/ 2200940 w 3662637"/>
              <a:gd name="connsiteY25-4920" fmla="*/ 4476307 h 4492350"/>
              <a:gd name="connsiteX26-4921" fmla="*/ 2186296 w 3662637"/>
              <a:gd name="connsiteY26-4922" fmla="*/ 4491415 h 4492350"/>
              <a:gd name="connsiteX27-4923" fmla="*/ 1711842 w 3662637"/>
              <a:gd name="connsiteY27-4924" fmla="*/ 4492350 h 4492350"/>
              <a:gd name="connsiteX0-4925" fmla="*/ 1711842 w 3662637"/>
              <a:gd name="connsiteY0-4926" fmla="*/ 4492350 h 4492350"/>
              <a:gd name="connsiteX1-4927" fmla="*/ 1765005 w 3662637"/>
              <a:gd name="connsiteY1-4928" fmla="*/ 3785190 h 4492350"/>
              <a:gd name="connsiteX2-4929" fmla="*/ 1275907 w 3662637"/>
              <a:gd name="connsiteY2-4930" fmla="*/ 3381153 h 4492350"/>
              <a:gd name="connsiteX3-4931" fmla="*/ 0 w 3662637"/>
              <a:gd name="connsiteY3-4932" fmla="*/ 2945218 h 4492350"/>
              <a:gd name="connsiteX4-4933" fmla="*/ 1095154 w 3662637"/>
              <a:gd name="connsiteY4-4934" fmla="*/ 3242930 h 4492350"/>
              <a:gd name="connsiteX5-4935" fmla="*/ 361507 w 3662637"/>
              <a:gd name="connsiteY5-4936" fmla="*/ 2456121 h 4492350"/>
              <a:gd name="connsiteX6-4937" fmla="*/ 1743740 w 3662637"/>
              <a:gd name="connsiteY6-4938" fmla="*/ 3519376 h 4492350"/>
              <a:gd name="connsiteX7-4939" fmla="*/ 1652058 w 3662637"/>
              <a:gd name="connsiteY7-4940" fmla="*/ 2424409 h 4492350"/>
              <a:gd name="connsiteX8-4941" fmla="*/ 8208 w 3662637"/>
              <a:gd name="connsiteY8-4942" fmla="*/ 750901 h 4492350"/>
              <a:gd name="connsiteX9-4943" fmla="*/ 956930 w 3662637"/>
              <a:gd name="connsiteY9-4944" fmla="*/ 1924493 h 4492350"/>
              <a:gd name="connsiteX10-4945" fmla="*/ 1061670 w 3662637"/>
              <a:gd name="connsiteY10-4946" fmla="*/ 857226 h 4492350"/>
              <a:gd name="connsiteX11-4947" fmla="*/ 1162773 w 3662637"/>
              <a:gd name="connsiteY11-4948" fmla="*/ 2026621 h 4492350"/>
              <a:gd name="connsiteX12-4949" fmla="*/ 1682742 w 3662637"/>
              <a:gd name="connsiteY12-4950" fmla="*/ 2194318 h 4492350"/>
              <a:gd name="connsiteX13-4951" fmla="*/ 1924493 w 3662637"/>
              <a:gd name="connsiteY13-4952" fmla="*/ 0 h 4492350"/>
              <a:gd name="connsiteX14-4953" fmla="*/ 1995936 w 3662637"/>
              <a:gd name="connsiteY14-4954" fmla="*/ 986216 h 4492350"/>
              <a:gd name="connsiteX15-4955" fmla="*/ 1850065 w 3662637"/>
              <a:gd name="connsiteY15-4956" fmla="*/ 2060385 h 4492350"/>
              <a:gd name="connsiteX16-4957" fmla="*/ 2025596 w 3662637"/>
              <a:gd name="connsiteY16-4958" fmla="*/ 3046321 h 4492350"/>
              <a:gd name="connsiteX17-4959" fmla="*/ 2615609 w 3662637"/>
              <a:gd name="connsiteY17-4960" fmla="*/ 2519916 h 4492350"/>
              <a:gd name="connsiteX18-4961" fmla="*/ 2881796 w 3662637"/>
              <a:gd name="connsiteY18-4962" fmla="*/ 1291762 h 4492350"/>
              <a:gd name="connsiteX19-4963" fmla="*/ 2774911 w 3662637"/>
              <a:gd name="connsiteY19-4964" fmla="*/ 2383091 h 4492350"/>
              <a:gd name="connsiteX20-4965" fmla="*/ 3662637 w 3662637"/>
              <a:gd name="connsiteY20-4966" fmla="*/ 1124252 h 4492350"/>
              <a:gd name="connsiteX21-4967" fmla="*/ 2190307 w 3662637"/>
              <a:gd name="connsiteY21-4968" fmla="*/ 3370521 h 4492350"/>
              <a:gd name="connsiteX22-4969" fmla="*/ 2137144 w 3662637"/>
              <a:gd name="connsiteY22-4970" fmla="*/ 3817088 h 4492350"/>
              <a:gd name="connsiteX23-4971" fmla="*/ 3285460 w 3662637"/>
              <a:gd name="connsiteY23-4972" fmla="*/ 3094074 h 4492350"/>
              <a:gd name="connsiteX24-4973" fmla="*/ 2162419 w 3662637"/>
              <a:gd name="connsiteY24-4974" fmla="*/ 4030951 h 4492350"/>
              <a:gd name="connsiteX25-4975" fmla="*/ 2200940 w 3662637"/>
              <a:gd name="connsiteY25-4976" fmla="*/ 4476307 h 4492350"/>
              <a:gd name="connsiteX26-4977" fmla="*/ 2186296 w 3662637"/>
              <a:gd name="connsiteY26-4978" fmla="*/ 4491415 h 4492350"/>
              <a:gd name="connsiteX27-4979" fmla="*/ 1711842 w 3662637"/>
              <a:gd name="connsiteY27-4980" fmla="*/ 4492350 h 4492350"/>
              <a:gd name="connsiteX0-4981" fmla="*/ 1711842 w 3662637"/>
              <a:gd name="connsiteY0-4982" fmla="*/ 4492350 h 4492350"/>
              <a:gd name="connsiteX1-4983" fmla="*/ 1765005 w 3662637"/>
              <a:gd name="connsiteY1-4984" fmla="*/ 3785190 h 4492350"/>
              <a:gd name="connsiteX2-4985" fmla="*/ 1275907 w 3662637"/>
              <a:gd name="connsiteY2-4986" fmla="*/ 3381153 h 4492350"/>
              <a:gd name="connsiteX3-4987" fmla="*/ 0 w 3662637"/>
              <a:gd name="connsiteY3-4988" fmla="*/ 2945218 h 4492350"/>
              <a:gd name="connsiteX4-4989" fmla="*/ 1095154 w 3662637"/>
              <a:gd name="connsiteY4-4990" fmla="*/ 3242930 h 4492350"/>
              <a:gd name="connsiteX5-4991" fmla="*/ 361507 w 3662637"/>
              <a:gd name="connsiteY5-4992" fmla="*/ 2456121 h 4492350"/>
              <a:gd name="connsiteX6-4993" fmla="*/ 1743740 w 3662637"/>
              <a:gd name="connsiteY6-4994" fmla="*/ 3519376 h 4492350"/>
              <a:gd name="connsiteX7-4995" fmla="*/ 1652058 w 3662637"/>
              <a:gd name="connsiteY7-4996" fmla="*/ 2424409 h 4492350"/>
              <a:gd name="connsiteX8-4997" fmla="*/ 8208 w 3662637"/>
              <a:gd name="connsiteY8-4998" fmla="*/ 750901 h 4492350"/>
              <a:gd name="connsiteX9-4999" fmla="*/ 956930 w 3662637"/>
              <a:gd name="connsiteY9-5000" fmla="*/ 1924493 h 4492350"/>
              <a:gd name="connsiteX10-5001" fmla="*/ 1061670 w 3662637"/>
              <a:gd name="connsiteY10-5002" fmla="*/ 857226 h 4492350"/>
              <a:gd name="connsiteX11-5003" fmla="*/ 1162773 w 3662637"/>
              <a:gd name="connsiteY11-5004" fmla="*/ 2026621 h 4492350"/>
              <a:gd name="connsiteX12-5005" fmla="*/ 1682742 w 3662637"/>
              <a:gd name="connsiteY12-5006" fmla="*/ 2194318 h 4492350"/>
              <a:gd name="connsiteX13-5007" fmla="*/ 1924493 w 3662637"/>
              <a:gd name="connsiteY13-5008" fmla="*/ 0 h 4492350"/>
              <a:gd name="connsiteX14-5009" fmla="*/ 1995936 w 3662637"/>
              <a:gd name="connsiteY14-5010" fmla="*/ 986216 h 4492350"/>
              <a:gd name="connsiteX15-5011" fmla="*/ 1850065 w 3662637"/>
              <a:gd name="connsiteY15-5012" fmla="*/ 2060385 h 4492350"/>
              <a:gd name="connsiteX16-5013" fmla="*/ 2025596 w 3662637"/>
              <a:gd name="connsiteY16-5014" fmla="*/ 3046321 h 4492350"/>
              <a:gd name="connsiteX17-5015" fmla="*/ 2615609 w 3662637"/>
              <a:gd name="connsiteY17-5016" fmla="*/ 2519916 h 4492350"/>
              <a:gd name="connsiteX18-5017" fmla="*/ 2881796 w 3662637"/>
              <a:gd name="connsiteY18-5018" fmla="*/ 1291762 h 4492350"/>
              <a:gd name="connsiteX19-5019" fmla="*/ 2774911 w 3662637"/>
              <a:gd name="connsiteY19-5020" fmla="*/ 2383091 h 4492350"/>
              <a:gd name="connsiteX20-5021" fmla="*/ 3662637 w 3662637"/>
              <a:gd name="connsiteY20-5022" fmla="*/ 1124252 h 4492350"/>
              <a:gd name="connsiteX21-5023" fmla="*/ 2190307 w 3662637"/>
              <a:gd name="connsiteY21-5024" fmla="*/ 3370521 h 4492350"/>
              <a:gd name="connsiteX22-5025" fmla="*/ 2137144 w 3662637"/>
              <a:gd name="connsiteY22-5026" fmla="*/ 3817088 h 4492350"/>
              <a:gd name="connsiteX23-5027" fmla="*/ 3285460 w 3662637"/>
              <a:gd name="connsiteY23-5028" fmla="*/ 3094074 h 4492350"/>
              <a:gd name="connsiteX24-5029" fmla="*/ 2162419 w 3662637"/>
              <a:gd name="connsiteY24-5030" fmla="*/ 4030951 h 4492350"/>
              <a:gd name="connsiteX25-5031" fmla="*/ 2200940 w 3662637"/>
              <a:gd name="connsiteY25-5032" fmla="*/ 4476307 h 4492350"/>
              <a:gd name="connsiteX26-5033" fmla="*/ 2186296 w 3662637"/>
              <a:gd name="connsiteY26-5034" fmla="*/ 4491415 h 4492350"/>
              <a:gd name="connsiteX27-5035" fmla="*/ 1711842 w 3662637"/>
              <a:gd name="connsiteY27-5036" fmla="*/ 4492350 h 4492350"/>
              <a:gd name="connsiteX0-5037" fmla="*/ 1711842 w 3662637"/>
              <a:gd name="connsiteY0-5038" fmla="*/ 4492350 h 4492350"/>
              <a:gd name="connsiteX1-5039" fmla="*/ 1765005 w 3662637"/>
              <a:gd name="connsiteY1-5040" fmla="*/ 3785190 h 4492350"/>
              <a:gd name="connsiteX2-5041" fmla="*/ 1275907 w 3662637"/>
              <a:gd name="connsiteY2-5042" fmla="*/ 3381153 h 4492350"/>
              <a:gd name="connsiteX3-5043" fmla="*/ 0 w 3662637"/>
              <a:gd name="connsiteY3-5044" fmla="*/ 2945218 h 4492350"/>
              <a:gd name="connsiteX4-5045" fmla="*/ 1095154 w 3662637"/>
              <a:gd name="connsiteY4-5046" fmla="*/ 3242930 h 4492350"/>
              <a:gd name="connsiteX5-5047" fmla="*/ 361507 w 3662637"/>
              <a:gd name="connsiteY5-5048" fmla="*/ 2456121 h 4492350"/>
              <a:gd name="connsiteX6-5049" fmla="*/ 1743740 w 3662637"/>
              <a:gd name="connsiteY6-5050" fmla="*/ 3519376 h 4492350"/>
              <a:gd name="connsiteX7-5051" fmla="*/ 1652058 w 3662637"/>
              <a:gd name="connsiteY7-5052" fmla="*/ 2400346 h 4492350"/>
              <a:gd name="connsiteX8-5053" fmla="*/ 8208 w 3662637"/>
              <a:gd name="connsiteY8-5054" fmla="*/ 750901 h 4492350"/>
              <a:gd name="connsiteX9-5055" fmla="*/ 956930 w 3662637"/>
              <a:gd name="connsiteY9-5056" fmla="*/ 1924493 h 4492350"/>
              <a:gd name="connsiteX10-5057" fmla="*/ 1061670 w 3662637"/>
              <a:gd name="connsiteY10-5058" fmla="*/ 857226 h 4492350"/>
              <a:gd name="connsiteX11-5059" fmla="*/ 1162773 w 3662637"/>
              <a:gd name="connsiteY11-5060" fmla="*/ 2026621 h 4492350"/>
              <a:gd name="connsiteX12-5061" fmla="*/ 1682742 w 3662637"/>
              <a:gd name="connsiteY12-5062" fmla="*/ 2194318 h 4492350"/>
              <a:gd name="connsiteX13-5063" fmla="*/ 1924493 w 3662637"/>
              <a:gd name="connsiteY13-5064" fmla="*/ 0 h 4492350"/>
              <a:gd name="connsiteX14-5065" fmla="*/ 1995936 w 3662637"/>
              <a:gd name="connsiteY14-5066" fmla="*/ 986216 h 4492350"/>
              <a:gd name="connsiteX15-5067" fmla="*/ 1850065 w 3662637"/>
              <a:gd name="connsiteY15-5068" fmla="*/ 2060385 h 4492350"/>
              <a:gd name="connsiteX16-5069" fmla="*/ 2025596 w 3662637"/>
              <a:gd name="connsiteY16-5070" fmla="*/ 3046321 h 4492350"/>
              <a:gd name="connsiteX17-5071" fmla="*/ 2615609 w 3662637"/>
              <a:gd name="connsiteY17-5072" fmla="*/ 2519916 h 4492350"/>
              <a:gd name="connsiteX18-5073" fmla="*/ 2881796 w 3662637"/>
              <a:gd name="connsiteY18-5074" fmla="*/ 1291762 h 4492350"/>
              <a:gd name="connsiteX19-5075" fmla="*/ 2774911 w 3662637"/>
              <a:gd name="connsiteY19-5076" fmla="*/ 2383091 h 4492350"/>
              <a:gd name="connsiteX20-5077" fmla="*/ 3662637 w 3662637"/>
              <a:gd name="connsiteY20-5078" fmla="*/ 1124252 h 4492350"/>
              <a:gd name="connsiteX21-5079" fmla="*/ 2190307 w 3662637"/>
              <a:gd name="connsiteY21-5080" fmla="*/ 3370521 h 4492350"/>
              <a:gd name="connsiteX22-5081" fmla="*/ 2137144 w 3662637"/>
              <a:gd name="connsiteY22-5082" fmla="*/ 3817088 h 4492350"/>
              <a:gd name="connsiteX23-5083" fmla="*/ 3285460 w 3662637"/>
              <a:gd name="connsiteY23-5084" fmla="*/ 3094074 h 4492350"/>
              <a:gd name="connsiteX24-5085" fmla="*/ 2162419 w 3662637"/>
              <a:gd name="connsiteY24-5086" fmla="*/ 4030951 h 4492350"/>
              <a:gd name="connsiteX25-5087" fmla="*/ 2200940 w 3662637"/>
              <a:gd name="connsiteY25-5088" fmla="*/ 4476307 h 4492350"/>
              <a:gd name="connsiteX26-5089" fmla="*/ 2186296 w 3662637"/>
              <a:gd name="connsiteY26-5090" fmla="*/ 4491415 h 4492350"/>
              <a:gd name="connsiteX27-5091" fmla="*/ 1711842 w 3662637"/>
              <a:gd name="connsiteY27-5092" fmla="*/ 4492350 h 4492350"/>
              <a:gd name="connsiteX0-5093" fmla="*/ 1711842 w 3662637"/>
              <a:gd name="connsiteY0-5094" fmla="*/ 4492350 h 4492350"/>
              <a:gd name="connsiteX1-5095" fmla="*/ 1765005 w 3662637"/>
              <a:gd name="connsiteY1-5096" fmla="*/ 3785190 h 4492350"/>
              <a:gd name="connsiteX2-5097" fmla="*/ 1275907 w 3662637"/>
              <a:gd name="connsiteY2-5098" fmla="*/ 3381153 h 4492350"/>
              <a:gd name="connsiteX3-5099" fmla="*/ 0 w 3662637"/>
              <a:gd name="connsiteY3-5100" fmla="*/ 2945218 h 4492350"/>
              <a:gd name="connsiteX4-5101" fmla="*/ 1095154 w 3662637"/>
              <a:gd name="connsiteY4-5102" fmla="*/ 3242930 h 4492350"/>
              <a:gd name="connsiteX5-5103" fmla="*/ 361507 w 3662637"/>
              <a:gd name="connsiteY5-5104" fmla="*/ 2456121 h 4492350"/>
              <a:gd name="connsiteX6-5105" fmla="*/ 1743740 w 3662637"/>
              <a:gd name="connsiteY6-5106" fmla="*/ 3519376 h 4492350"/>
              <a:gd name="connsiteX7-5107" fmla="*/ 1652058 w 3662637"/>
              <a:gd name="connsiteY7-5108" fmla="*/ 2400346 h 4492350"/>
              <a:gd name="connsiteX8-5109" fmla="*/ 8208 w 3662637"/>
              <a:gd name="connsiteY8-5110" fmla="*/ 750901 h 4492350"/>
              <a:gd name="connsiteX9-5111" fmla="*/ 956930 w 3662637"/>
              <a:gd name="connsiteY9-5112" fmla="*/ 1924493 h 4492350"/>
              <a:gd name="connsiteX10-5113" fmla="*/ 1061670 w 3662637"/>
              <a:gd name="connsiteY10-5114" fmla="*/ 857226 h 4492350"/>
              <a:gd name="connsiteX11-5115" fmla="*/ 1162773 w 3662637"/>
              <a:gd name="connsiteY11-5116" fmla="*/ 2026621 h 4492350"/>
              <a:gd name="connsiteX12-5117" fmla="*/ 1682742 w 3662637"/>
              <a:gd name="connsiteY12-5118" fmla="*/ 2194318 h 4492350"/>
              <a:gd name="connsiteX13-5119" fmla="*/ 1924493 w 3662637"/>
              <a:gd name="connsiteY13-5120" fmla="*/ 0 h 4492350"/>
              <a:gd name="connsiteX14-5121" fmla="*/ 1995936 w 3662637"/>
              <a:gd name="connsiteY14-5122" fmla="*/ 986216 h 4492350"/>
              <a:gd name="connsiteX15-5123" fmla="*/ 1850065 w 3662637"/>
              <a:gd name="connsiteY15-5124" fmla="*/ 2060385 h 4492350"/>
              <a:gd name="connsiteX16-5125" fmla="*/ 2025596 w 3662637"/>
              <a:gd name="connsiteY16-5126" fmla="*/ 3046321 h 4492350"/>
              <a:gd name="connsiteX17-5127" fmla="*/ 2615609 w 3662637"/>
              <a:gd name="connsiteY17-5128" fmla="*/ 2519916 h 4492350"/>
              <a:gd name="connsiteX18-5129" fmla="*/ 2881796 w 3662637"/>
              <a:gd name="connsiteY18-5130" fmla="*/ 1291762 h 4492350"/>
              <a:gd name="connsiteX19-5131" fmla="*/ 2774911 w 3662637"/>
              <a:gd name="connsiteY19-5132" fmla="*/ 2383091 h 4492350"/>
              <a:gd name="connsiteX20-5133" fmla="*/ 3662637 w 3662637"/>
              <a:gd name="connsiteY20-5134" fmla="*/ 1124252 h 4492350"/>
              <a:gd name="connsiteX21-5135" fmla="*/ 2190307 w 3662637"/>
              <a:gd name="connsiteY21-5136" fmla="*/ 3370521 h 4492350"/>
              <a:gd name="connsiteX22-5137" fmla="*/ 2137144 w 3662637"/>
              <a:gd name="connsiteY22-5138" fmla="*/ 3817088 h 4492350"/>
              <a:gd name="connsiteX23-5139" fmla="*/ 3285460 w 3662637"/>
              <a:gd name="connsiteY23-5140" fmla="*/ 3094074 h 4492350"/>
              <a:gd name="connsiteX24-5141" fmla="*/ 2162419 w 3662637"/>
              <a:gd name="connsiteY24-5142" fmla="*/ 4030951 h 4492350"/>
              <a:gd name="connsiteX25-5143" fmla="*/ 2200940 w 3662637"/>
              <a:gd name="connsiteY25-5144" fmla="*/ 4476307 h 4492350"/>
              <a:gd name="connsiteX26-5145" fmla="*/ 2186296 w 3662637"/>
              <a:gd name="connsiteY26-5146" fmla="*/ 4491415 h 4492350"/>
              <a:gd name="connsiteX27-5147" fmla="*/ 1711842 w 3662637"/>
              <a:gd name="connsiteY27-5148" fmla="*/ 4492350 h 4492350"/>
              <a:gd name="connsiteX0-5149" fmla="*/ 1711842 w 3662637"/>
              <a:gd name="connsiteY0-5150" fmla="*/ 4492350 h 4492350"/>
              <a:gd name="connsiteX1-5151" fmla="*/ 1765005 w 3662637"/>
              <a:gd name="connsiteY1-5152" fmla="*/ 3785190 h 4492350"/>
              <a:gd name="connsiteX2-5153" fmla="*/ 1275907 w 3662637"/>
              <a:gd name="connsiteY2-5154" fmla="*/ 3381153 h 4492350"/>
              <a:gd name="connsiteX3-5155" fmla="*/ 0 w 3662637"/>
              <a:gd name="connsiteY3-5156" fmla="*/ 2945218 h 4492350"/>
              <a:gd name="connsiteX4-5157" fmla="*/ 1095154 w 3662637"/>
              <a:gd name="connsiteY4-5158" fmla="*/ 3242930 h 4492350"/>
              <a:gd name="connsiteX5-5159" fmla="*/ 361507 w 3662637"/>
              <a:gd name="connsiteY5-5160" fmla="*/ 2456121 h 4492350"/>
              <a:gd name="connsiteX6-5161" fmla="*/ 1743740 w 3662637"/>
              <a:gd name="connsiteY6-5162" fmla="*/ 3519376 h 4492350"/>
              <a:gd name="connsiteX7-5163" fmla="*/ 1652058 w 3662637"/>
              <a:gd name="connsiteY7-5164" fmla="*/ 2400346 h 4492350"/>
              <a:gd name="connsiteX8-5165" fmla="*/ 8208 w 3662637"/>
              <a:gd name="connsiteY8-5166" fmla="*/ 750901 h 4492350"/>
              <a:gd name="connsiteX9-5167" fmla="*/ 956930 w 3662637"/>
              <a:gd name="connsiteY9-5168" fmla="*/ 1924493 h 4492350"/>
              <a:gd name="connsiteX10-5169" fmla="*/ 1061670 w 3662637"/>
              <a:gd name="connsiteY10-5170" fmla="*/ 857226 h 4492350"/>
              <a:gd name="connsiteX11-5171" fmla="*/ 1162773 w 3662637"/>
              <a:gd name="connsiteY11-5172" fmla="*/ 2026621 h 4492350"/>
              <a:gd name="connsiteX12-5173" fmla="*/ 1682742 w 3662637"/>
              <a:gd name="connsiteY12-5174" fmla="*/ 2194318 h 4492350"/>
              <a:gd name="connsiteX13-5175" fmla="*/ 1924493 w 3662637"/>
              <a:gd name="connsiteY13-5176" fmla="*/ 0 h 4492350"/>
              <a:gd name="connsiteX14-5177" fmla="*/ 1995936 w 3662637"/>
              <a:gd name="connsiteY14-5178" fmla="*/ 986216 h 4492350"/>
              <a:gd name="connsiteX15-5179" fmla="*/ 1850065 w 3662637"/>
              <a:gd name="connsiteY15-5180" fmla="*/ 2060385 h 4492350"/>
              <a:gd name="connsiteX16-5181" fmla="*/ 2025596 w 3662637"/>
              <a:gd name="connsiteY16-5182" fmla="*/ 3046321 h 4492350"/>
              <a:gd name="connsiteX17-5183" fmla="*/ 2615609 w 3662637"/>
              <a:gd name="connsiteY17-5184" fmla="*/ 2519916 h 4492350"/>
              <a:gd name="connsiteX18-5185" fmla="*/ 2881796 w 3662637"/>
              <a:gd name="connsiteY18-5186" fmla="*/ 1291762 h 4492350"/>
              <a:gd name="connsiteX19-5187" fmla="*/ 2774911 w 3662637"/>
              <a:gd name="connsiteY19-5188" fmla="*/ 2383091 h 4492350"/>
              <a:gd name="connsiteX20-5189" fmla="*/ 3662637 w 3662637"/>
              <a:gd name="connsiteY20-5190" fmla="*/ 1124252 h 4492350"/>
              <a:gd name="connsiteX21-5191" fmla="*/ 2190307 w 3662637"/>
              <a:gd name="connsiteY21-5192" fmla="*/ 3370521 h 4492350"/>
              <a:gd name="connsiteX22-5193" fmla="*/ 2137144 w 3662637"/>
              <a:gd name="connsiteY22-5194" fmla="*/ 3817088 h 4492350"/>
              <a:gd name="connsiteX23-5195" fmla="*/ 3285460 w 3662637"/>
              <a:gd name="connsiteY23-5196" fmla="*/ 3094074 h 4492350"/>
              <a:gd name="connsiteX24-5197" fmla="*/ 2162419 w 3662637"/>
              <a:gd name="connsiteY24-5198" fmla="*/ 4030951 h 4492350"/>
              <a:gd name="connsiteX25-5199" fmla="*/ 2200940 w 3662637"/>
              <a:gd name="connsiteY25-5200" fmla="*/ 4476307 h 4492350"/>
              <a:gd name="connsiteX26-5201" fmla="*/ 2186296 w 3662637"/>
              <a:gd name="connsiteY26-5202" fmla="*/ 4491415 h 4492350"/>
              <a:gd name="connsiteX27-5203" fmla="*/ 1711842 w 3662637"/>
              <a:gd name="connsiteY27-5204" fmla="*/ 4492350 h 4492350"/>
              <a:gd name="connsiteX0-5205" fmla="*/ 1711842 w 3662637"/>
              <a:gd name="connsiteY0-5206" fmla="*/ 4492350 h 4492350"/>
              <a:gd name="connsiteX1-5207" fmla="*/ 1765005 w 3662637"/>
              <a:gd name="connsiteY1-5208" fmla="*/ 3785190 h 4492350"/>
              <a:gd name="connsiteX2-5209" fmla="*/ 1275907 w 3662637"/>
              <a:gd name="connsiteY2-5210" fmla="*/ 3381153 h 4492350"/>
              <a:gd name="connsiteX3-5211" fmla="*/ 0 w 3662637"/>
              <a:gd name="connsiteY3-5212" fmla="*/ 2945218 h 4492350"/>
              <a:gd name="connsiteX4-5213" fmla="*/ 1095154 w 3662637"/>
              <a:gd name="connsiteY4-5214" fmla="*/ 3242930 h 4492350"/>
              <a:gd name="connsiteX5-5215" fmla="*/ 361507 w 3662637"/>
              <a:gd name="connsiteY5-5216" fmla="*/ 2456121 h 4492350"/>
              <a:gd name="connsiteX6-5217" fmla="*/ 1743740 w 3662637"/>
              <a:gd name="connsiteY6-5218" fmla="*/ 3519376 h 4492350"/>
              <a:gd name="connsiteX7-5219" fmla="*/ 1652058 w 3662637"/>
              <a:gd name="connsiteY7-5220" fmla="*/ 2400346 h 4492350"/>
              <a:gd name="connsiteX8-5221" fmla="*/ 8208 w 3662637"/>
              <a:gd name="connsiteY8-5222" fmla="*/ 750901 h 4492350"/>
              <a:gd name="connsiteX9-5223" fmla="*/ 956930 w 3662637"/>
              <a:gd name="connsiteY9-5224" fmla="*/ 1924493 h 4492350"/>
              <a:gd name="connsiteX10-5225" fmla="*/ 1061670 w 3662637"/>
              <a:gd name="connsiteY10-5226" fmla="*/ 857226 h 4492350"/>
              <a:gd name="connsiteX11-5227" fmla="*/ 1162773 w 3662637"/>
              <a:gd name="connsiteY11-5228" fmla="*/ 2026621 h 4492350"/>
              <a:gd name="connsiteX12-5229" fmla="*/ 1682742 w 3662637"/>
              <a:gd name="connsiteY12-5230" fmla="*/ 2194318 h 4492350"/>
              <a:gd name="connsiteX13-5231" fmla="*/ 1924493 w 3662637"/>
              <a:gd name="connsiteY13-5232" fmla="*/ 0 h 4492350"/>
              <a:gd name="connsiteX14-5233" fmla="*/ 1995936 w 3662637"/>
              <a:gd name="connsiteY14-5234" fmla="*/ 986216 h 4492350"/>
              <a:gd name="connsiteX15-5235" fmla="*/ 1850065 w 3662637"/>
              <a:gd name="connsiteY15-5236" fmla="*/ 2060385 h 4492350"/>
              <a:gd name="connsiteX16-5237" fmla="*/ 2025596 w 3662637"/>
              <a:gd name="connsiteY16-5238" fmla="*/ 3046321 h 4492350"/>
              <a:gd name="connsiteX17-5239" fmla="*/ 2615609 w 3662637"/>
              <a:gd name="connsiteY17-5240" fmla="*/ 2519916 h 4492350"/>
              <a:gd name="connsiteX18-5241" fmla="*/ 2881796 w 3662637"/>
              <a:gd name="connsiteY18-5242" fmla="*/ 1291762 h 4492350"/>
              <a:gd name="connsiteX19-5243" fmla="*/ 2774911 w 3662637"/>
              <a:gd name="connsiteY19-5244" fmla="*/ 2383091 h 4492350"/>
              <a:gd name="connsiteX20-5245" fmla="*/ 3662637 w 3662637"/>
              <a:gd name="connsiteY20-5246" fmla="*/ 1124252 h 4492350"/>
              <a:gd name="connsiteX21-5247" fmla="*/ 2190307 w 3662637"/>
              <a:gd name="connsiteY21-5248" fmla="*/ 3370521 h 4492350"/>
              <a:gd name="connsiteX22-5249" fmla="*/ 2137144 w 3662637"/>
              <a:gd name="connsiteY22-5250" fmla="*/ 3817088 h 4492350"/>
              <a:gd name="connsiteX23-5251" fmla="*/ 3285460 w 3662637"/>
              <a:gd name="connsiteY23-5252" fmla="*/ 3094074 h 4492350"/>
              <a:gd name="connsiteX24-5253" fmla="*/ 2162419 w 3662637"/>
              <a:gd name="connsiteY24-5254" fmla="*/ 4030951 h 4492350"/>
              <a:gd name="connsiteX25-5255" fmla="*/ 2200940 w 3662637"/>
              <a:gd name="connsiteY25-5256" fmla="*/ 4476307 h 4492350"/>
              <a:gd name="connsiteX26-5257" fmla="*/ 2186296 w 3662637"/>
              <a:gd name="connsiteY26-5258" fmla="*/ 4491415 h 4492350"/>
              <a:gd name="connsiteX27-5259" fmla="*/ 1711842 w 3662637"/>
              <a:gd name="connsiteY27-5260" fmla="*/ 4492350 h 4492350"/>
              <a:gd name="connsiteX0-5261" fmla="*/ 1711842 w 3662637"/>
              <a:gd name="connsiteY0-5262" fmla="*/ 4492350 h 4492350"/>
              <a:gd name="connsiteX1-5263" fmla="*/ 1765005 w 3662637"/>
              <a:gd name="connsiteY1-5264" fmla="*/ 3785190 h 4492350"/>
              <a:gd name="connsiteX2-5265" fmla="*/ 1275907 w 3662637"/>
              <a:gd name="connsiteY2-5266" fmla="*/ 3381153 h 4492350"/>
              <a:gd name="connsiteX3-5267" fmla="*/ 0 w 3662637"/>
              <a:gd name="connsiteY3-5268" fmla="*/ 2945218 h 4492350"/>
              <a:gd name="connsiteX4-5269" fmla="*/ 1095154 w 3662637"/>
              <a:gd name="connsiteY4-5270" fmla="*/ 3242930 h 4492350"/>
              <a:gd name="connsiteX5-5271" fmla="*/ 361507 w 3662637"/>
              <a:gd name="connsiteY5-5272" fmla="*/ 2456121 h 4492350"/>
              <a:gd name="connsiteX6-5273" fmla="*/ 1743740 w 3662637"/>
              <a:gd name="connsiteY6-5274" fmla="*/ 3519376 h 4492350"/>
              <a:gd name="connsiteX7-5275" fmla="*/ 1652058 w 3662637"/>
              <a:gd name="connsiteY7-5276" fmla="*/ 2400346 h 4492350"/>
              <a:gd name="connsiteX8-5277" fmla="*/ 28261 w 3662637"/>
              <a:gd name="connsiteY8-5278" fmla="*/ 742880 h 4492350"/>
              <a:gd name="connsiteX9-5279" fmla="*/ 956930 w 3662637"/>
              <a:gd name="connsiteY9-5280" fmla="*/ 1924493 h 4492350"/>
              <a:gd name="connsiteX10-5281" fmla="*/ 1061670 w 3662637"/>
              <a:gd name="connsiteY10-5282" fmla="*/ 857226 h 4492350"/>
              <a:gd name="connsiteX11-5283" fmla="*/ 1162773 w 3662637"/>
              <a:gd name="connsiteY11-5284" fmla="*/ 2026621 h 4492350"/>
              <a:gd name="connsiteX12-5285" fmla="*/ 1682742 w 3662637"/>
              <a:gd name="connsiteY12-5286" fmla="*/ 2194318 h 4492350"/>
              <a:gd name="connsiteX13-5287" fmla="*/ 1924493 w 3662637"/>
              <a:gd name="connsiteY13-5288" fmla="*/ 0 h 4492350"/>
              <a:gd name="connsiteX14-5289" fmla="*/ 1995936 w 3662637"/>
              <a:gd name="connsiteY14-5290" fmla="*/ 986216 h 4492350"/>
              <a:gd name="connsiteX15-5291" fmla="*/ 1850065 w 3662637"/>
              <a:gd name="connsiteY15-5292" fmla="*/ 2060385 h 4492350"/>
              <a:gd name="connsiteX16-5293" fmla="*/ 2025596 w 3662637"/>
              <a:gd name="connsiteY16-5294" fmla="*/ 3046321 h 4492350"/>
              <a:gd name="connsiteX17-5295" fmla="*/ 2615609 w 3662637"/>
              <a:gd name="connsiteY17-5296" fmla="*/ 2519916 h 4492350"/>
              <a:gd name="connsiteX18-5297" fmla="*/ 2881796 w 3662637"/>
              <a:gd name="connsiteY18-5298" fmla="*/ 1291762 h 4492350"/>
              <a:gd name="connsiteX19-5299" fmla="*/ 2774911 w 3662637"/>
              <a:gd name="connsiteY19-5300" fmla="*/ 2383091 h 4492350"/>
              <a:gd name="connsiteX20-5301" fmla="*/ 3662637 w 3662637"/>
              <a:gd name="connsiteY20-5302" fmla="*/ 1124252 h 4492350"/>
              <a:gd name="connsiteX21-5303" fmla="*/ 2190307 w 3662637"/>
              <a:gd name="connsiteY21-5304" fmla="*/ 3370521 h 4492350"/>
              <a:gd name="connsiteX22-5305" fmla="*/ 2137144 w 3662637"/>
              <a:gd name="connsiteY22-5306" fmla="*/ 3817088 h 4492350"/>
              <a:gd name="connsiteX23-5307" fmla="*/ 3285460 w 3662637"/>
              <a:gd name="connsiteY23-5308" fmla="*/ 3094074 h 4492350"/>
              <a:gd name="connsiteX24-5309" fmla="*/ 2162419 w 3662637"/>
              <a:gd name="connsiteY24-5310" fmla="*/ 4030951 h 4492350"/>
              <a:gd name="connsiteX25-5311" fmla="*/ 2200940 w 3662637"/>
              <a:gd name="connsiteY25-5312" fmla="*/ 4476307 h 4492350"/>
              <a:gd name="connsiteX26-5313" fmla="*/ 2186296 w 3662637"/>
              <a:gd name="connsiteY26-5314" fmla="*/ 4491415 h 4492350"/>
              <a:gd name="connsiteX27-5315" fmla="*/ 1711842 w 3662637"/>
              <a:gd name="connsiteY27-5316" fmla="*/ 4492350 h 4492350"/>
              <a:gd name="connsiteX0-5317" fmla="*/ 1711842 w 3662637"/>
              <a:gd name="connsiteY0-5318" fmla="*/ 4492350 h 4492350"/>
              <a:gd name="connsiteX1-5319" fmla="*/ 1765005 w 3662637"/>
              <a:gd name="connsiteY1-5320" fmla="*/ 3785190 h 4492350"/>
              <a:gd name="connsiteX2-5321" fmla="*/ 1275907 w 3662637"/>
              <a:gd name="connsiteY2-5322" fmla="*/ 3381153 h 4492350"/>
              <a:gd name="connsiteX3-5323" fmla="*/ 0 w 3662637"/>
              <a:gd name="connsiteY3-5324" fmla="*/ 2945218 h 4492350"/>
              <a:gd name="connsiteX4-5325" fmla="*/ 1095154 w 3662637"/>
              <a:gd name="connsiteY4-5326" fmla="*/ 3242930 h 4492350"/>
              <a:gd name="connsiteX5-5327" fmla="*/ 361507 w 3662637"/>
              <a:gd name="connsiteY5-5328" fmla="*/ 2456121 h 4492350"/>
              <a:gd name="connsiteX6-5329" fmla="*/ 1743740 w 3662637"/>
              <a:gd name="connsiteY6-5330" fmla="*/ 3519376 h 4492350"/>
              <a:gd name="connsiteX7-5331" fmla="*/ 1652058 w 3662637"/>
              <a:gd name="connsiteY7-5332" fmla="*/ 2400346 h 4492350"/>
              <a:gd name="connsiteX8-5333" fmla="*/ 28261 w 3662637"/>
              <a:gd name="connsiteY8-5334" fmla="*/ 742880 h 4492350"/>
              <a:gd name="connsiteX9-5335" fmla="*/ 956930 w 3662637"/>
              <a:gd name="connsiteY9-5336" fmla="*/ 1924493 h 4492350"/>
              <a:gd name="connsiteX10-5337" fmla="*/ 1061670 w 3662637"/>
              <a:gd name="connsiteY10-5338" fmla="*/ 857226 h 4492350"/>
              <a:gd name="connsiteX11-5339" fmla="*/ 1162773 w 3662637"/>
              <a:gd name="connsiteY11-5340" fmla="*/ 2026621 h 4492350"/>
              <a:gd name="connsiteX12-5341" fmla="*/ 1682742 w 3662637"/>
              <a:gd name="connsiteY12-5342" fmla="*/ 2194318 h 4492350"/>
              <a:gd name="connsiteX13-5343" fmla="*/ 1924493 w 3662637"/>
              <a:gd name="connsiteY13-5344" fmla="*/ 0 h 4492350"/>
              <a:gd name="connsiteX14-5345" fmla="*/ 1995936 w 3662637"/>
              <a:gd name="connsiteY14-5346" fmla="*/ 986216 h 4492350"/>
              <a:gd name="connsiteX15-5347" fmla="*/ 1850065 w 3662637"/>
              <a:gd name="connsiteY15-5348" fmla="*/ 2060385 h 4492350"/>
              <a:gd name="connsiteX16-5349" fmla="*/ 2025596 w 3662637"/>
              <a:gd name="connsiteY16-5350" fmla="*/ 3046321 h 4492350"/>
              <a:gd name="connsiteX17-5351" fmla="*/ 2615609 w 3662637"/>
              <a:gd name="connsiteY17-5352" fmla="*/ 2519916 h 4492350"/>
              <a:gd name="connsiteX18-5353" fmla="*/ 2881796 w 3662637"/>
              <a:gd name="connsiteY18-5354" fmla="*/ 1291762 h 4492350"/>
              <a:gd name="connsiteX19-5355" fmla="*/ 2774911 w 3662637"/>
              <a:gd name="connsiteY19-5356" fmla="*/ 2383091 h 4492350"/>
              <a:gd name="connsiteX20-5357" fmla="*/ 3662637 w 3662637"/>
              <a:gd name="connsiteY20-5358" fmla="*/ 1124252 h 4492350"/>
              <a:gd name="connsiteX21-5359" fmla="*/ 2190307 w 3662637"/>
              <a:gd name="connsiteY21-5360" fmla="*/ 3370521 h 4492350"/>
              <a:gd name="connsiteX22-5361" fmla="*/ 2137144 w 3662637"/>
              <a:gd name="connsiteY22-5362" fmla="*/ 3817088 h 4492350"/>
              <a:gd name="connsiteX23-5363" fmla="*/ 3285460 w 3662637"/>
              <a:gd name="connsiteY23-5364" fmla="*/ 3094074 h 4492350"/>
              <a:gd name="connsiteX24-5365" fmla="*/ 2162419 w 3662637"/>
              <a:gd name="connsiteY24-5366" fmla="*/ 4030951 h 4492350"/>
              <a:gd name="connsiteX25-5367" fmla="*/ 2200940 w 3662637"/>
              <a:gd name="connsiteY25-5368" fmla="*/ 4476307 h 4492350"/>
              <a:gd name="connsiteX26-5369" fmla="*/ 2186296 w 3662637"/>
              <a:gd name="connsiteY26-5370" fmla="*/ 4491415 h 4492350"/>
              <a:gd name="connsiteX27-5371" fmla="*/ 1711842 w 3662637"/>
              <a:gd name="connsiteY27-5372" fmla="*/ 4492350 h 4492350"/>
              <a:gd name="connsiteX0-5373" fmla="*/ 1711842 w 3662637"/>
              <a:gd name="connsiteY0-5374" fmla="*/ 4492350 h 4492350"/>
              <a:gd name="connsiteX1-5375" fmla="*/ 1765005 w 3662637"/>
              <a:gd name="connsiteY1-5376" fmla="*/ 3785190 h 4492350"/>
              <a:gd name="connsiteX2-5377" fmla="*/ 1275907 w 3662637"/>
              <a:gd name="connsiteY2-5378" fmla="*/ 3381153 h 4492350"/>
              <a:gd name="connsiteX3-5379" fmla="*/ 0 w 3662637"/>
              <a:gd name="connsiteY3-5380" fmla="*/ 2945218 h 4492350"/>
              <a:gd name="connsiteX4-5381" fmla="*/ 1095154 w 3662637"/>
              <a:gd name="connsiteY4-5382" fmla="*/ 3242930 h 4492350"/>
              <a:gd name="connsiteX5-5383" fmla="*/ 361507 w 3662637"/>
              <a:gd name="connsiteY5-5384" fmla="*/ 2456121 h 4492350"/>
              <a:gd name="connsiteX6-5385" fmla="*/ 1743740 w 3662637"/>
              <a:gd name="connsiteY6-5386" fmla="*/ 3519376 h 4492350"/>
              <a:gd name="connsiteX7-5387" fmla="*/ 1652058 w 3662637"/>
              <a:gd name="connsiteY7-5388" fmla="*/ 2400346 h 4492350"/>
              <a:gd name="connsiteX8-5389" fmla="*/ 28261 w 3662637"/>
              <a:gd name="connsiteY8-5390" fmla="*/ 742880 h 4492350"/>
              <a:gd name="connsiteX9-5391" fmla="*/ 956930 w 3662637"/>
              <a:gd name="connsiteY9-5392" fmla="*/ 1924493 h 4492350"/>
              <a:gd name="connsiteX10-5393" fmla="*/ 1061670 w 3662637"/>
              <a:gd name="connsiteY10-5394" fmla="*/ 857226 h 4492350"/>
              <a:gd name="connsiteX11-5395" fmla="*/ 1162773 w 3662637"/>
              <a:gd name="connsiteY11-5396" fmla="*/ 2026621 h 4492350"/>
              <a:gd name="connsiteX12-5397" fmla="*/ 1682742 w 3662637"/>
              <a:gd name="connsiteY12-5398" fmla="*/ 2194318 h 4492350"/>
              <a:gd name="connsiteX13-5399" fmla="*/ 1924493 w 3662637"/>
              <a:gd name="connsiteY13-5400" fmla="*/ 0 h 4492350"/>
              <a:gd name="connsiteX14-5401" fmla="*/ 1995936 w 3662637"/>
              <a:gd name="connsiteY14-5402" fmla="*/ 986216 h 4492350"/>
              <a:gd name="connsiteX15-5403" fmla="*/ 1850065 w 3662637"/>
              <a:gd name="connsiteY15-5404" fmla="*/ 2060385 h 4492350"/>
              <a:gd name="connsiteX16-5405" fmla="*/ 2025596 w 3662637"/>
              <a:gd name="connsiteY16-5406" fmla="*/ 3046321 h 4492350"/>
              <a:gd name="connsiteX17-5407" fmla="*/ 2615609 w 3662637"/>
              <a:gd name="connsiteY17-5408" fmla="*/ 2519916 h 4492350"/>
              <a:gd name="connsiteX18-5409" fmla="*/ 2881796 w 3662637"/>
              <a:gd name="connsiteY18-5410" fmla="*/ 1291762 h 4492350"/>
              <a:gd name="connsiteX19-5411" fmla="*/ 2774911 w 3662637"/>
              <a:gd name="connsiteY19-5412" fmla="*/ 2383091 h 4492350"/>
              <a:gd name="connsiteX20-5413" fmla="*/ 3662637 w 3662637"/>
              <a:gd name="connsiteY20-5414" fmla="*/ 1124252 h 4492350"/>
              <a:gd name="connsiteX21-5415" fmla="*/ 2190307 w 3662637"/>
              <a:gd name="connsiteY21-5416" fmla="*/ 3370521 h 4492350"/>
              <a:gd name="connsiteX22-5417" fmla="*/ 2137144 w 3662637"/>
              <a:gd name="connsiteY22-5418" fmla="*/ 3817088 h 4492350"/>
              <a:gd name="connsiteX23-5419" fmla="*/ 3285460 w 3662637"/>
              <a:gd name="connsiteY23-5420" fmla="*/ 3094074 h 4492350"/>
              <a:gd name="connsiteX24-5421" fmla="*/ 2162419 w 3662637"/>
              <a:gd name="connsiteY24-5422" fmla="*/ 4030951 h 4492350"/>
              <a:gd name="connsiteX25-5423" fmla="*/ 2200940 w 3662637"/>
              <a:gd name="connsiteY25-5424" fmla="*/ 4476307 h 4492350"/>
              <a:gd name="connsiteX26-5425" fmla="*/ 2186296 w 3662637"/>
              <a:gd name="connsiteY26-5426" fmla="*/ 4491415 h 4492350"/>
              <a:gd name="connsiteX27-5427" fmla="*/ 1711842 w 3662637"/>
              <a:gd name="connsiteY27-5428" fmla="*/ 4492350 h 4492350"/>
              <a:gd name="connsiteX0-5429" fmla="*/ 1711842 w 3662637"/>
              <a:gd name="connsiteY0-5430" fmla="*/ 4492350 h 4492350"/>
              <a:gd name="connsiteX1-5431" fmla="*/ 1765005 w 3662637"/>
              <a:gd name="connsiteY1-5432" fmla="*/ 3785190 h 4492350"/>
              <a:gd name="connsiteX2-5433" fmla="*/ 1275907 w 3662637"/>
              <a:gd name="connsiteY2-5434" fmla="*/ 3381153 h 4492350"/>
              <a:gd name="connsiteX3-5435" fmla="*/ 0 w 3662637"/>
              <a:gd name="connsiteY3-5436" fmla="*/ 2945218 h 4492350"/>
              <a:gd name="connsiteX4-5437" fmla="*/ 1095154 w 3662637"/>
              <a:gd name="connsiteY4-5438" fmla="*/ 3242930 h 4492350"/>
              <a:gd name="connsiteX5-5439" fmla="*/ 361507 w 3662637"/>
              <a:gd name="connsiteY5-5440" fmla="*/ 2456121 h 4492350"/>
              <a:gd name="connsiteX6-5441" fmla="*/ 1743740 w 3662637"/>
              <a:gd name="connsiteY6-5442" fmla="*/ 3519376 h 4492350"/>
              <a:gd name="connsiteX7-5443" fmla="*/ 1652058 w 3662637"/>
              <a:gd name="connsiteY7-5444" fmla="*/ 2400346 h 4492350"/>
              <a:gd name="connsiteX8-5445" fmla="*/ 28261 w 3662637"/>
              <a:gd name="connsiteY8-5446" fmla="*/ 742880 h 4492350"/>
              <a:gd name="connsiteX9-5447" fmla="*/ 956930 w 3662637"/>
              <a:gd name="connsiteY9-5448" fmla="*/ 1924493 h 4492350"/>
              <a:gd name="connsiteX10-5449" fmla="*/ 1061670 w 3662637"/>
              <a:gd name="connsiteY10-5450" fmla="*/ 857226 h 4492350"/>
              <a:gd name="connsiteX11-5451" fmla="*/ 1162773 w 3662637"/>
              <a:gd name="connsiteY11-5452" fmla="*/ 2026621 h 4492350"/>
              <a:gd name="connsiteX12-5453" fmla="*/ 1682742 w 3662637"/>
              <a:gd name="connsiteY12-5454" fmla="*/ 2194318 h 4492350"/>
              <a:gd name="connsiteX13-5455" fmla="*/ 1924493 w 3662637"/>
              <a:gd name="connsiteY13-5456" fmla="*/ 0 h 4492350"/>
              <a:gd name="connsiteX14-5457" fmla="*/ 1995936 w 3662637"/>
              <a:gd name="connsiteY14-5458" fmla="*/ 986216 h 4492350"/>
              <a:gd name="connsiteX15-5459" fmla="*/ 1850065 w 3662637"/>
              <a:gd name="connsiteY15-5460" fmla="*/ 2060385 h 4492350"/>
              <a:gd name="connsiteX16-5461" fmla="*/ 2025596 w 3662637"/>
              <a:gd name="connsiteY16-5462" fmla="*/ 3046321 h 4492350"/>
              <a:gd name="connsiteX17-5463" fmla="*/ 2615609 w 3662637"/>
              <a:gd name="connsiteY17-5464" fmla="*/ 2519916 h 4492350"/>
              <a:gd name="connsiteX18-5465" fmla="*/ 2881796 w 3662637"/>
              <a:gd name="connsiteY18-5466" fmla="*/ 1291762 h 4492350"/>
              <a:gd name="connsiteX19-5467" fmla="*/ 2774911 w 3662637"/>
              <a:gd name="connsiteY19-5468" fmla="*/ 2383091 h 4492350"/>
              <a:gd name="connsiteX20-5469" fmla="*/ 3662637 w 3662637"/>
              <a:gd name="connsiteY20-5470" fmla="*/ 1124252 h 4492350"/>
              <a:gd name="connsiteX21-5471" fmla="*/ 2190307 w 3662637"/>
              <a:gd name="connsiteY21-5472" fmla="*/ 3370521 h 4492350"/>
              <a:gd name="connsiteX22-5473" fmla="*/ 2137144 w 3662637"/>
              <a:gd name="connsiteY22-5474" fmla="*/ 3817088 h 4492350"/>
              <a:gd name="connsiteX23-5475" fmla="*/ 3285460 w 3662637"/>
              <a:gd name="connsiteY23-5476" fmla="*/ 3094074 h 4492350"/>
              <a:gd name="connsiteX24-5477" fmla="*/ 2162419 w 3662637"/>
              <a:gd name="connsiteY24-5478" fmla="*/ 4030951 h 4492350"/>
              <a:gd name="connsiteX25-5479" fmla="*/ 2200940 w 3662637"/>
              <a:gd name="connsiteY25-5480" fmla="*/ 4476307 h 4492350"/>
              <a:gd name="connsiteX26-5481" fmla="*/ 2186296 w 3662637"/>
              <a:gd name="connsiteY26-5482" fmla="*/ 4491415 h 4492350"/>
              <a:gd name="connsiteX27-5483" fmla="*/ 1711842 w 3662637"/>
              <a:gd name="connsiteY27-5484" fmla="*/ 4492350 h 4492350"/>
              <a:gd name="connsiteX0-5485" fmla="*/ 1711842 w 3662637"/>
              <a:gd name="connsiteY0-5486" fmla="*/ 4492350 h 4492350"/>
              <a:gd name="connsiteX1-5487" fmla="*/ 1765005 w 3662637"/>
              <a:gd name="connsiteY1-5488" fmla="*/ 3785190 h 4492350"/>
              <a:gd name="connsiteX2-5489" fmla="*/ 1275907 w 3662637"/>
              <a:gd name="connsiteY2-5490" fmla="*/ 3381153 h 4492350"/>
              <a:gd name="connsiteX3-5491" fmla="*/ 0 w 3662637"/>
              <a:gd name="connsiteY3-5492" fmla="*/ 2945218 h 4492350"/>
              <a:gd name="connsiteX4-5493" fmla="*/ 1095154 w 3662637"/>
              <a:gd name="connsiteY4-5494" fmla="*/ 3242930 h 4492350"/>
              <a:gd name="connsiteX5-5495" fmla="*/ 361507 w 3662637"/>
              <a:gd name="connsiteY5-5496" fmla="*/ 2456121 h 4492350"/>
              <a:gd name="connsiteX6-5497" fmla="*/ 1743740 w 3662637"/>
              <a:gd name="connsiteY6-5498" fmla="*/ 3519376 h 4492350"/>
              <a:gd name="connsiteX7-5499" fmla="*/ 1652058 w 3662637"/>
              <a:gd name="connsiteY7-5500" fmla="*/ 2400346 h 4492350"/>
              <a:gd name="connsiteX8-5501" fmla="*/ 28261 w 3662637"/>
              <a:gd name="connsiteY8-5502" fmla="*/ 742880 h 4492350"/>
              <a:gd name="connsiteX9-5503" fmla="*/ 956930 w 3662637"/>
              <a:gd name="connsiteY9-5504" fmla="*/ 1924493 h 4492350"/>
              <a:gd name="connsiteX10-5505" fmla="*/ 1061670 w 3662637"/>
              <a:gd name="connsiteY10-5506" fmla="*/ 857226 h 4492350"/>
              <a:gd name="connsiteX11-5507" fmla="*/ 1162773 w 3662637"/>
              <a:gd name="connsiteY11-5508" fmla="*/ 2026621 h 4492350"/>
              <a:gd name="connsiteX12-5509" fmla="*/ 1682742 w 3662637"/>
              <a:gd name="connsiteY12-5510" fmla="*/ 2194318 h 4492350"/>
              <a:gd name="connsiteX13-5511" fmla="*/ 1924493 w 3662637"/>
              <a:gd name="connsiteY13-5512" fmla="*/ 0 h 4492350"/>
              <a:gd name="connsiteX14-5513" fmla="*/ 1995936 w 3662637"/>
              <a:gd name="connsiteY14-5514" fmla="*/ 986216 h 4492350"/>
              <a:gd name="connsiteX15-5515" fmla="*/ 1850065 w 3662637"/>
              <a:gd name="connsiteY15-5516" fmla="*/ 2060385 h 4492350"/>
              <a:gd name="connsiteX16-5517" fmla="*/ 2025596 w 3662637"/>
              <a:gd name="connsiteY16-5518" fmla="*/ 3046321 h 4492350"/>
              <a:gd name="connsiteX17-5519" fmla="*/ 2615609 w 3662637"/>
              <a:gd name="connsiteY17-5520" fmla="*/ 2519916 h 4492350"/>
              <a:gd name="connsiteX18-5521" fmla="*/ 2881796 w 3662637"/>
              <a:gd name="connsiteY18-5522" fmla="*/ 1291762 h 4492350"/>
              <a:gd name="connsiteX19-5523" fmla="*/ 2774911 w 3662637"/>
              <a:gd name="connsiteY19-5524" fmla="*/ 2383091 h 4492350"/>
              <a:gd name="connsiteX20-5525" fmla="*/ 3662637 w 3662637"/>
              <a:gd name="connsiteY20-5526" fmla="*/ 1124252 h 4492350"/>
              <a:gd name="connsiteX21-5527" fmla="*/ 2190307 w 3662637"/>
              <a:gd name="connsiteY21-5528" fmla="*/ 3370521 h 4492350"/>
              <a:gd name="connsiteX22-5529" fmla="*/ 2137144 w 3662637"/>
              <a:gd name="connsiteY22-5530" fmla="*/ 3817088 h 4492350"/>
              <a:gd name="connsiteX23-5531" fmla="*/ 3285460 w 3662637"/>
              <a:gd name="connsiteY23-5532" fmla="*/ 3094074 h 4492350"/>
              <a:gd name="connsiteX24-5533" fmla="*/ 2162419 w 3662637"/>
              <a:gd name="connsiteY24-5534" fmla="*/ 4030951 h 4492350"/>
              <a:gd name="connsiteX25-5535" fmla="*/ 2200940 w 3662637"/>
              <a:gd name="connsiteY25-5536" fmla="*/ 4476307 h 4492350"/>
              <a:gd name="connsiteX26-5537" fmla="*/ 2186296 w 3662637"/>
              <a:gd name="connsiteY26-5538" fmla="*/ 4491415 h 4492350"/>
              <a:gd name="connsiteX27-5539" fmla="*/ 1711842 w 3662637"/>
              <a:gd name="connsiteY27-5540" fmla="*/ 4492350 h 4492350"/>
              <a:gd name="connsiteX0-5541" fmla="*/ 1711842 w 3662637"/>
              <a:gd name="connsiteY0-5542" fmla="*/ 4492350 h 4492350"/>
              <a:gd name="connsiteX1-5543" fmla="*/ 1765005 w 3662637"/>
              <a:gd name="connsiteY1-5544" fmla="*/ 3785190 h 4492350"/>
              <a:gd name="connsiteX2-5545" fmla="*/ 1275907 w 3662637"/>
              <a:gd name="connsiteY2-5546" fmla="*/ 3381153 h 4492350"/>
              <a:gd name="connsiteX3-5547" fmla="*/ 0 w 3662637"/>
              <a:gd name="connsiteY3-5548" fmla="*/ 2945218 h 4492350"/>
              <a:gd name="connsiteX4-5549" fmla="*/ 1095154 w 3662637"/>
              <a:gd name="connsiteY4-5550" fmla="*/ 3242930 h 4492350"/>
              <a:gd name="connsiteX5-5551" fmla="*/ 361507 w 3662637"/>
              <a:gd name="connsiteY5-5552" fmla="*/ 2456121 h 4492350"/>
              <a:gd name="connsiteX6-5553" fmla="*/ 1743740 w 3662637"/>
              <a:gd name="connsiteY6-5554" fmla="*/ 3519376 h 4492350"/>
              <a:gd name="connsiteX7-5555" fmla="*/ 1652058 w 3662637"/>
              <a:gd name="connsiteY7-5556" fmla="*/ 2400346 h 4492350"/>
              <a:gd name="connsiteX8-5557" fmla="*/ 28261 w 3662637"/>
              <a:gd name="connsiteY8-5558" fmla="*/ 742880 h 4492350"/>
              <a:gd name="connsiteX9-5559" fmla="*/ 956930 w 3662637"/>
              <a:gd name="connsiteY9-5560" fmla="*/ 1924493 h 4492350"/>
              <a:gd name="connsiteX10-5561" fmla="*/ 1061670 w 3662637"/>
              <a:gd name="connsiteY10-5562" fmla="*/ 857226 h 4492350"/>
              <a:gd name="connsiteX11-5563" fmla="*/ 1162773 w 3662637"/>
              <a:gd name="connsiteY11-5564" fmla="*/ 2026621 h 4492350"/>
              <a:gd name="connsiteX12-5565" fmla="*/ 1682742 w 3662637"/>
              <a:gd name="connsiteY12-5566" fmla="*/ 2194318 h 4492350"/>
              <a:gd name="connsiteX13-5567" fmla="*/ 1924493 w 3662637"/>
              <a:gd name="connsiteY13-5568" fmla="*/ 0 h 4492350"/>
              <a:gd name="connsiteX14-5569" fmla="*/ 1995936 w 3662637"/>
              <a:gd name="connsiteY14-5570" fmla="*/ 986216 h 4492350"/>
              <a:gd name="connsiteX15-5571" fmla="*/ 1850065 w 3662637"/>
              <a:gd name="connsiteY15-5572" fmla="*/ 2060385 h 4492350"/>
              <a:gd name="connsiteX16-5573" fmla="*/ 2025596 w 3662637"/>
              <a:gd name="connsiteY16-5574" fmla="*/ 3046321 h 4492350"/>
              <a:gd name="connsiteX17-5575" fmla="*/ 2615609 w 3662637"/>
              <a:gd name="connsiteY17-5576" fmla="*/ 2519916 h 4492350"/>
              <a:gd name="connsiteX18-5577" fmla="*/ 2881796 w 3662637"/>
              <a:gd name="connsiteY18-5578" fmla="*/ 1291762 h 4492350"/>
              <a:gd name="connsiteX19-5579" fmla="*/ 2774911 w 3662637"/>
              <a:gd name="connsiteY19-5580" fmla="*/ 2383091 h 4492350"/>
              <a:gd name="connsiteX20-5581" fmla="*/ 3662637 w 3662637"/>
              <a:gd name="connsiteY20-5582" fmla="*/ 1124252 h 4492350"/>
              <a:gd name="connsiteX21-5583" fmla="*/ 2190307 w 3662637"/>
              <a:gd name="connsiteY21-5584" fmla="*/ 3370521 h 4492350"/>
              <a:gd name="connsiteX22-5585" fmla="*/ 2137144 w 3662637"/>
              <a:gd name="connsiteY22-5586" fmla="*/ 3817088 h 4492350"/>
              <a:gd name="connsiteX23-5587" fmla="*/ 3285460 w 3662637"/>
              <a:gd name="connsiteY23-5588" fmla="*/ 3094074 h 4492350"/>
              <a:gd name="connsiteX24-5589" fmla="*/ 2162419 w 3662637"/>
              <a:gd name="connsiteY24-5590" fmla="*/ 4030951 h 4492350"/>
              <a:gd name="connsiteX25-5591" fmla="*/ 2200940 w 3662637"/>
              <a:gd name="connsiteY25-5592" fmla="*/ 4476307 h 4492350"/>
              <a:gd name="connsiteX26-5593" fmla="*/ 2186296 w 3662637"/>
              <a:gd name="connsiteY26-5594" fmla="*/ 4491415 h 4492350"/>
              <a:gd name="connsiteX27-5595" fmla="*/ 1711842 w 3662637"/>
              <a:gd name="connsiteY27-5596" fmla="*/ 4492350 h 4492350"/>
              <a:gd name="connsiteX0-5597" fmla="*/ 1711842 w 3662637"/>
              <a:gd name="connsiteY0-5598" fmla="*/ 4492350 h 4492350"/>
              <a:gd name="connsiteX1-5599" fmla="*/ 1765005 w 3662637"/>
              <a:gd name="connsiteY1-5600" fmla="*/ 3785190 h 4492350"/>
              <a:gd name="connsiteX2-5601" fmla="*/ 1275907 w 3662637"/>
              <a:gd name="connsiteY2-5602" fmla="*/ 3381153 h 4492350"/>
              <a:gd name="connsiteX3-5603" fmla="*/ 0 w 3662637"/>
              <a:gd name="connsiteY3-5604" fmla="*/ 2945218 h 4492350"/>
              <a:gd name="connsiteX4-5605" fmla="*/ 1095154 w 3662637"/>
              <a:gd name="connsiteY4-5606" fmla="*/ 3242930 h 4492350"/>
              <a:gd name="connsiteX5-5607" fmla="*/ 381560 w 3662637"/>
              <a:gd name="connsiteY5-5608" fmla="*/ 2432058 h 4492350"/>
              <a:gd name="connsiteX6-5609" fmla="*/ 1743740 w 3662637"/>
              <a:gd name="connsiteY6-5610" fmla="*/ 3519376 h 4492350"/>
              <a:gd name="connsiteX7-5611" fmla="*/ 1652058 w 3662637"/>
              <a:gd name="connsiteY7-5612" fmla="*/ 2400346 h 4492350"/>
              <a:gd name="connsiteX8-5613" fmla="*/ 28261 w 3662637"/>
              <a:gd name="connsiteY8-5614" fmla="*/ 742880 h 4492350"/>
              <a:gd name="connsiteX9-5615" fmla="*/ 956930 w 3662637"/>
              <a:gd name="connsiteY9-5616" fmla="*/ 1924493 h 4492350"/>
              <a:gd name="connsiteX10-5617" fmla="*/ 1061670 w 3662637"/>
              <a:gd name="connsiteY10-5618" fmla="*/ 857226 h 4492350"/>
              <a:gd name="connsiteX11-5619" fmla="*/ 1162773 w 3662637"/>
              <a:gd name="connsiteY11-5620" fmla="*/ 2026621 h 4492350"/>
              <a:gd name="connsiteX12-5621" fmla="*/ 1682742 w 3662637"/>
              <a:gd name="connsiteY12-5622" fmla="*/ 2194318 h 4492350"/>
              <a:gd name="connsiteX13-5623" fmla="*/ 1924493 w 3662637"/>
              <a:gd name="connsiteY13-5624" fmla="*/ 0 h 4492350"/>
              <a:gd name="connsiteX14-5625" fmla="*/ 1995936 w 3662637"/>
              <a:gd name="connsiteY14-5626" fmla="*/ 986216 h 4492350"/>
              <a:gd name="connsiteX15-5627" fmla="*/ 1850065 w 3662637"/>
              <a:gd name="connsiteY15-5628" fmla="*/ 2060385 h 4492350"/>
              <a:gd name="connsiteX16-5629" fmla="*/ 2025596 w 3662637"/>
              <a:gd name="connsiteY16-5630" fmla="*/ 3046321 h 4492350"/>
              <a:gd name="connsiteX17-5631" fmla="*/ 2615609 w 3662637"/>
              <a:gd name="connsiteY17-5632" fmla="*/ 2519916 h 4492350"/>
              <a:gd name="connsiteX18-5633" fmla="*/ 2881796 w 3662637"/>
              <a:gd name="connsiteY18-5634" fmla="*/ 1291762 h 4492350"/>
              <a:gd name="connsiteX19-5635" fmla="*/ 2774911 w 3662637"/>
              <a:gd name="connsiteY19-5636" fmla="*/ 2383091 h 4492350"/>
              <a:gd name="connsiteX20-5637" fmla="*/ 3662637 w 3662637"/>
              <a:gd name="connsiteY20-5638" fmla="*/ 1124252 h 4492350"/>
              <a:gd name="connsiteX21-5639" fmla="*/ 2190307 w 3662637"/>
              <a:gd name="connsiteY21-5640" fmla="*/ 3370521 h 4492350"/>
              <a:gd name="connsiteX22-5641" fmla="*/ 2137144 w 3662637"/>
              <a:gd name="connsiteY22-5642" fmla="*/ 3817088 h 4492350"/>
              <a:gd name="connsiteX23-5643" fmla="*/ 3285460 w 3662637"/>
              <a:gd name="connsiteY23-5644" fmla="*/ 3094074 h 4492350"/>
              <a:gd name="connsiteX24-5645" fmla="*/ 2162419 w 3662637"/>
              <a:gd name="connsiteY24-5646" fmla="*/ 4030951 h 4492350"/>
              <a:gd name="connsiteX25-5647" fmla="*/ 2200940 w 3662637"/>
              <a:gd name="connsiteY25-5648" fmla="*/ 4476307 h 4492350"/>
              <a:gd name="connsiteX26-5649" fmla="*/ 2186296 w 3662637"/>
              <a:gd name="connsiteY26-5650" fmla="*/ 4491415 h 4492350"/>
              <a:gd name="connsiteX27-5651" fmla="*/ 1711842 w 3662637"/>
              <a:gd name="connsiteY27-5652" fmla="*/ 4492350 h 4492350"/>
              <a:gd name="connsiteX0-5653" fmla="*/ 1711842 w 3662637"/>
              <a:gd name="connsiteY0-5654" fmla="*/ 4492350 h 4492350"/>
              <a:gd name="connsiteX1-5655" fmla="*/ 1765005 w 3662637"/>
              <a:gd name="connsiteY1-5656" fmla="*/ 3785190 h 4492350"/>
              <a:gd name="connsiteX2-5657" fmla="*/ 1275907 w 3662637"/>
              <a:gd name="connsiteY2-5658" fmla="*/ 3381153 h 4492350"/>
              <a:gd name="connsiteX3-5659" fmla="*/ 0 w 3662637"/>
              <a:gd name="connsiteY3-5660" fmla="*/ 2945218 h 4492350"/>
              <a:gd name="connsiteX4-5661" fmla="*/ 1095154 w 3662637"/>
              <a:gd name="connsiteY4-5662" fmla="*/ 3242930 h 4492350"/>
              <a:gd name="connsiteX5-5663" fmla="*/ 381560 w 3662637"/>
              <a:gd name="connsiteY5-5664" fmla="*/ 2432058 h 4492350"/>
              <a:gd name="connsiteX6-5665" fmla="*/ 1743740 w 3662637"/>
              <a:gd name="connsiteY6-5666" fmla="*/ 3519376 h 4492350"/>
              <a:gd name="connsiteX7-5667" fmla="*/ 1652058 w 3662637"/>
              <a:gd name="connsiteY7-5668" fmla="*/ 2400346 h 4492350"/>
              <a:gd name="connsiteX8-5669" fmla="*/ 28261 w 3662637"/>
              <a:gd name="connsiteY8-5670" fmla="*/ 742880 h 4492350"/>
              <a:gd name="connsiteX9-5671" fmla="*/ 956930 w 3662637"/>
              <a:gd name="connsiteY9-5672" fmla="*/ 1924493 h 4492350"/>
              <a:gd name="connsiteX10-5673" fmla="*/ 1061670 w 3662637"/>
              <a:gd name="connsiteY10-5674" fmla="*/ 857226 h 4492350"/>
              <a:gd name="connsiteX11-5675" fmla="*/ 1162773 w 3662637"/>
              <a:gd name="connsiteY11-5676" fmla="*/ 2026621 h 4492350"/>
              <a:gd name="connsiteX12-5677" fmla="*/ 1682742 w 3662637"/>
              <a:gd name="connsiteY12-5678" fmla="*/ 2194318 h 4492350"/>
              <a:gd name="connsiteX13-5679" fmla="*/ 1924493 w 3662637"/>
              <a:gd name="connsiteY13-5680" fmla="*/ 0 h 4492350"/>
              <a:gd name="connsiteX14-5681" fmla="*/ 1995936 w 3662637"/>
              <a:gd name="connsiteY14-5682" fmla="*/ 986216 h 4492350"/>
              <a:gd name="connsiteX15-5683" fmla="*/ 1850065 w 3662637"/>
              <a:gd name="connsiteY15-5684" fmla="*/ 2060385 h 4492350"/>
              <a:gd name="connsiteX16-5685" fmla="*/ 2025596 w 3662637"/>
              <a:gd name="connsiteY16-5686" fmla="*/ 3046321 h 4492350"/>
              <a:gd name="connsiteX17-5687" fmla="*/ 2615609 w 3662637"/>
              <a:gd name="connsiteY17-5688" fmla="*/ 2519916 h 4492350"/>
              <a:gd name="connsiteX18-5689" fmla="*/ 2881796 w 3662637"/>
              <a:gd name="connsiteY18-5690" fmla="*/ 1291762 h 4492350"/>
              <a:gd name="connsiteX19-5691" fmla="*/ 2774911 w 3662637"/>
              <a:gd name="connsiteY19-5692" fmla="*/ 2383091 h 4492350"/>
              <a:gd name="connsiteX20-5693" fmla="*/ 3662637 w 3662637"/>
              <a:gd name="connsiteY20-5694" fmla="*/ 1124252 h 4492350"/>
              <a:gd name="connsiteX21-5695" fmla="*/ 2190307 w 3662637"/>
              <a:gd name="connsiteY21-5696" fmla="*/ 3370521 h 4492350"/>
              <a:gd name="connsiteX22-5697" fmla="*/ 2137144 w 3662637"/>
              <a:gd name="connsiteY22-5698" fmla="*/ 3817088 h 4492350"/>
              <a:gd name="connsiteX23-5699" fmla="*/ 3285460 w 3662637"/>
              <a:gd name="connsiteY23-5700" fmla="*/ 3094074 h 4492350"/>
              <a:gd name="connsiteX24-5701" fmla="*/ 2162419 w 3662637"/>
              <a:gd name="connsiteY24-5702" fmla="*/ 4030951 h 4492350"/>
              <a:gd name="connsiteX25-5703" fmla="*/ 2200940 w 3662637"/>
              <a:gd name="connsiteY25-5704" fmla="*/ 4476307 h 4492350"/>
              <a:gd name="connsiteX26-5705" fmla="*/ 2186296 w 3662637"/>
              <a:gd name="connsiteY26-5706" fmla="*/ 4491415 h 4492350"/>
              <a:gd name="connsiteX27-5707" fmla="*/ 1711842 w 3662637"/>
              <a:gd name="connsiteY27-5708" fmla="*/ 4492350 h 4492350"/>
              <a:gd name="connsiteX0-5709" fmla="*/ 1711842 w 3662637"/>
              <a:gd name="connsiteY0-5710" fmla="*/ 4492350 h 4492350"/>
              <a:gd name="connsiteX1-5711" fmla="*/ 1765005 w 3662637"/>
              <a:gd name="connsiteY1-5712" fmla="*/ 3785190 h 4492350"/>
              <a:gd name="connsiteX2-5713" fmla="*/ 1275907 w 3662637"/>
              <a:gd name="connsiteY2-5714" fmla="*/ 3381153 h 4492350"/>
              <a:gd name="connsiteX3-5715" fmla="*/ 0 w 3662637"/>
              <a:gd name="connsiteY3-5716" fmla="*/ 2945218 h 4492350"/>
              <a:gd name="connsiteX4-5717" fmla="*/ 1095154 w 3662637"/>
              <a:gd name="connsiteY4-5718" fmla="*/ 3242930 h 4492350"/>
              <a:gd name="connsiteX5-5719" fmla="*/ 381560 w 3662637"/>
              <a:gd name="connsiteY5-5720" fmla="*/ 2432058 h 4492350"/>
              <a:gd name="connsiteX6-5721" fmla="*/ 1743740 w 3662637"/>
              <a:gd name="connsiteY6-5722" fmla="*/ 3519376 h 4492350"/>
              <a:gd name="connsiteX7-5723" fmla="*/ 1652058 w 3662637"/>
              <a:gd name="connsiteY7-5724" fmla="*/ 2400346 h 4492350"/>
              <a:gd name="connsiteX8-5725" fmla="*/ 28261 w 3662637"/>
              <a:gd name="connsiteY8-5726" fmla="*/ 742880 h 4492350"/>
              <a:gd name="connsiteX9-5727" fmla="*/ 956930 w 3662637"/>
              <a:gd name="connsiteY9-5728" fmla="*/ 1924493 h 4492350"/>
              <a:gd name="connsiteX10-5729" fmla="*/ 1061670 w 3662637"/>
              <a:gd name="connsiteY10-5730" fmla="*/ 857226 h 4492350"/>
              <a:gd name="connsiteX11-5731" fmla="*/ 1162773 w 3662637"/>
              <a:gd name="connsiteY11-5732" fmla="*/ 2026621 h 4492350"/>
              <a:gd name="connsiteX12-5733" fmla="*/ 1682742 w 3662637"/>
              <a:gd name="connsiteY12-5734" fmla="*/ 2194318 h 4492350"/>
              <a:gd name="connsiteX13-5735" fmla="*/ 1924493 w 3662637"/>
              <a:gd name="connsiteY13-5736" fmla="*/ 0 h 4492350"/>
              <a:gd name="connsiteX14-5737" fmla="*/ 1995936 w 3662637"/>
              <a:gd name="connsiteY14-5738" fmla="*/ 986216 h 4492350"/>
              <a:gd name="connsiteX15-5739" fmla="*/ 1850065 w 3662637"/>
              <a:gd name="connsiteY15-5740" fmla="*/ 2060385 h 4492350"/>
              <a:gd name="connsiteX16-5741" fmla="*/ 2025596 w 3662637"/>
              <a:gd name="connsiteY16-5742" fmla="*/ 3046321 h 4492350"/>
              <a:gd name="connsiteX17-5743" fmla="*/ 2615609 w 3662637"/>
              <a:gd name="connsiteY17-5744" fmla="*/ 2519916 h 4492350"/>
              <a:gd name="connsiteX18-5745" fmla="*/ 2881796 w 3662637"/>
              <a:gd name="connsiteY18-5746" fmla="*/ 1291762 h 4492350"/>
              <a:gd name="connsiteX19-5747" fmla="*/ 2774911 w 3662637"/>
              <a:gd name="connsiteY19-5748" fmla="*/ 2383091 h 4492350"/>
              <a:gd name="connsiteX20-5749" fmla="*/ 3662637 w 3662637"/>
              <a:gd name="connsiteY20-5750" fmla="*/ 1124252 h 4492350"/>
              <a:gd name="connsiteX21-5751" fmla="*/ 2190307 w 3662637"/>
              <a:gd name="connsiteY21-5752" fmla="*/ 3370521 h 4492350"/>
              <a:gd name="connsiteX22-5753" fmla="*/ 2137144 w 3662637"/>
              <a:gd name="connsiteY22-5754" fmla="*/ 3817088 h 4492350"/>
              <a:gd name="connsiteX23-5755" fmla="*/ 3285460 w 3662637"/>
              <a:gd name="connsiteY23-5756" fmla="*/ 3094074 h 4492350"/>
              <a:gd name="connsiteX24-5757" fmla="*/ 2162419 w 3662637"/>
              <a:gd name="connsiteY24-5758" fmla="*/ 4030951 h 4492350"/>
              <a:gd name="connsiteX25-5759" fmla="*/ 2200940 w 3662637"/>
              <a:gd name="connsiteY25-5760" fmla="*/ 4476307 h 4492350"/>
              <a:gd name="connsiteX26-5761" fmla="*/ 2186296 w 3662637"/>
              <a:gd name="connsiteY26-5762" fmla="*/ 4491415 h 4492350"/>
              <a:gd name="connsiteX27-5763" fmla="*/ 1711842 w 3662637"/>
              <a:gd name="connsiteY27-5764" fmla="*/ 4492350 h 4492350"/>
              <a:gd name="connsiteX0-5765" fmla="*/ 1711842 w 3662637"/>
              <a:gd name="connsiteY0-5766" fmla="*/ 4492350 h 4492350"/>
              <a:gd name="connsiteX1-5767" fmla="*/ 1765005 w 3662637"/>
              <a:gd name="connsiteY1-5768" fmla="*/ 3785190 h 4492350"/>
              <a:gd name="connsiteX2-5769" fmla="*/ 1275907 w 3662637"/>
              <a:gd name="connsiteY2-5770" fmla="*/ 3381153 h 4492350"/>
              <a:gd name="connsiteX3-5771" fmla="*/ 0 w 3662637"/>
              <a:gd name="connsiteY3-5772" fmla="*/ 2945218 h 4492350"/>
              <a:gd name="connsiteX4-5773" fmla="*/ 1111196 w 3662637"/>
              <a:gd name="connsiteY4-5774" fmla="*/ 3238920 h 4492350"/>
              <a:gd name="connsiteX5-5775" fmla="*/ 381560 w 3662637"/>
              <a:gd name="connsiteY5-5776" fmla="*/ 2432058 h 4492350"/>
              <a:gd name="connsiteX6-5777" fmla="*/ 1743740 w 3662637"/>
              <a:gd name="connsiteY6-5778" fmla="*/ 3519376 h 4492350"/>
              <a:gd name="connsiteX7-5779" fmla="*/ 1652058 w 3662637"/>
              <a:gd name="connsiteY7-5780" fmla="*/ 2400346 h 4492350"/>
              <a:gd name="connsiteX8-5781" fmla="*/ 28261 w 3662637"/>
              <a:gd name="connsiteY8-5782" fmla="*/ 742880 h 4492350"/>
              <a:gd name="connsiteX9-5783" fmla="*/ 956930 w 3662637"/>
              <a:gd name="connsiteY9-5784" fmla="*/ 1924493 h 4492350"/>
              <a:gd name="connsiteX10-5785" fmla="*/ 1061670 w 3662637"/>
              <a:gd name="connsiteY10-5786" fmla="*/ 857226 h 4492350"/>
              <a:gd name="connsiteX11-5787" fmla="*/ 1162773 w 3662637"/>
              <a:gd name="connsiteY11-5788" fmla="*/ 2026621 h 4492350"/>
              <a:gd name="connsiteX12-5789" fmla="*/ 1682742 w 3662637"/>
              <a:gd name="connsiteY12-5790" fmla="*/ 2194318 h 4492350"/>
              <a:gd name="connsiteX13-5791" fmla="*/ 1924493 w 3662637"/>
              <a:gd name="connsiteY13-5792" fmla="*/ 0 h 4492350"/>
              <a:gd name="connsiteX14-5793" fmla="*/ 1995936 w 3662637"/>
              <a:gd name="connsiteY14-5794" fmla="*/ 986216 h 4492350"/>
              <a:gd name="connsiteX15-5795" fmla="*/ 1850065 w 3662637"/>
              <a:gd name="connsiteY15-5796" fmla="*/ 2060385 h 4492350"/>
              <a:gd name="connsiteX16-5797" fmla="*/ 2025596 w 3662637"/>
              <a:gd name="connsiteY16-5798" fmla="*/ 3046321 h 4492350"/>
              <a:gd name="connsiteX17-5799" fmla="*/ 2615609 w 3662637"/>
              <a:gd name="connsiteY17-5800" fmla="*/ 2519916 h 4492350"/>
              <a:gd name="connsiteX18-5801" fmla="*/ 2881796 w 3662637"/>
              <a:gd name="connsiteY18-5802" fmla="*/ 1291762 h 4492350"/>
              <a:gd name="connsiteX19-5803" fmla="*/ 2774911 w 3662637"/>
              <a:gd name="connsiteY19-5804" fmla="*/ 2383091 h 4492350"/>
              <a:gd name="connsiteX20-5805" fmla="*/ 3662637 w 3662637"/>
              <a:gd name="connsiteY20-5806" fmla="*/ 1124252 h 4492350"/>
              <a:gd name="connsiteX21-5807" fmla="*/ 2190307 w 3662637"/>
              <a:gd name="connsiteY21-5808" fmla="*/ 3370521 h 4492350"/>
              <a:gd name="connsiteX22-5809" fmla="*/ 2137144 w 3662637"/>
              <a:gd name="connsiteY22-5810" fmla="*/ 3817088 h 4492350"/>
              <a:gd name="connsiteX23-5811" fmla="*/ 3285460 w 3662637"/>
              <a:gd name="connsiteY23-5812" fmla="*/ 3094074 h 4492350"/>
              <a:gd name="connsiteX24-5813" fmla="*/ 2162419 w 3662637"/>
              <a:gd name="connsiteY24-5814" fmla="*/ 4030951 h 4492350"/>
              <a:gd name="connsiteX25-5815" fmla="*/ 2200940 w 3662637"/>
              <a:gd name="connsiteY25-5816" fmla="*/ 4476307 h 4492350"/>
              <a:gd name="connsiteX26-5817" fmla="*/ 2186296 w 3662637"/>
              <a:gd name="connsiteY26-5818" fmla="*/ 4491415 h 4492350"/>
              <a:gd name="connsiteX27-5819" fmla="*/ 1711842 w 3662637"/>
              <a:gd name="connsiteY27-5820" fmla="*/ 4492350 h 4492350"/>
              <a:gd name="connsiteX0-5821" fmla="*/ 1711842 w 3662637"/>
              <a:gd name="connsiteY0-5822" fmla="*/ 4492350 h 4492350"/>
              <a:gd name="connsiteX1-5823" fmla="*/ 1765005 w 3662637"/>
              <a:gd name="connsiteY1-5824" fmla="*/ 3785190 h 4492350"/>
              <a:gd name="connsiteX2-5825" fmla="*/ 1275907 w 3662637"/>
              <a:gd name="connsiteY2-5826" fmla="*/ 3381153 h 4492350"/>
              <a:gd name="connsiteX3-5827" fmla="*/ 0 w 3662637"/>
              <a:gd name="connsiteY3-5828" fmla="*/ 2945218 h 4492350"/>
              <a:gd name="connsiteX4-5829" fmla="*/ 1111196 w 3662637"/>
              <a:gd name="connsiteY4-5830" fmla="*/ 3238920 h 4492350"/>
              <a:gd name="connsiteX5-5831" fmla="*/ 381560 w 3662637"/>
              <a:gd name="connsiteY5-5832" fmla="*/ 2432058 h 4492350"/>
              <a:gd name="connsiteX6-5833" fmla="*/ 1743740 w 3662637"/>
              <a:gd name="connsiteY6-5834" fmla="*/ 3519376 h 4492350"/>
              <a:gd name="connsiteX7-5835" fmla="*/ 1652058 w 3662637"/>
              <a:gd name="connsiteY7-5836" fmla="*/ 2400346 h 4492350"/>
              <a:gd name="connsiteX8-5837" fmla="*/ 28261 w 3662637"/>
              <a:gd name="connsiteY8-5838" fmla="*/ 742880 h 4492350"/>
              <a:gd name="connsiteX9-5839" fmla="*/ 956930 w 3662637"/>
              <a:gd name="connsiteY9-5840" fmla="*/ 1924493 h 4492350"/>
              <a:gd name="connsiteX10-5841" fmla="*/ 1061670 w 3662637"/>
              <a:gd name="connsiteY10-5842" fmla="*/ 857226 h 4492350"/>
              <a:gd name="connsiteX11-5843" fmla="*/ 1162773 w 3662637"/>
              <a:gd name="connsiteY11-5844" fmla="*/ 2026621 h 4492350"/>
              <a:gd name="connsiteX12-5845" fmla="*/ 1682742 w 3662637"/>
              <a:gd name="connsiteY12-5846" fmla="*/ 2194318 h 4492350"/>
              <a:gd name="connsiteX13-5847" fmla="*/ 1924493 w 3662637"/>
              <a:gd name="connsiteY13-5848" fmla="*/ 0 h 4492350"/>
              <a:gd name="connsiteX14-5849" fmla="*/ 1995936 w 3662637"/>
              <a:gd name="connsiteY14-5850" fmla="*/ 986216 h 4492350"/>
              <a:gd name="connsiteX15-5851" fmla="*/ 1850065 w 3662637"/>
              <a:gd name="connsiteY15-5852" fmla="*/ 2060385 h 4492350"/>
              <a:gd name="connsiteX16-5853" fmla="*/ 2025596 w 3662637"/>
              <a:gd name="connsiteY16-5854" fmla="*/ 3046321 h 4492350"/>
              <a:gd name="connsiteX17-5855" fmla="*/ 2615609 w 3662637"/>
              <a:gd name="connsiteY17-5856" fmla="*/ 2519916 h 4492350"/>
              <a:gd name="connsiteX18-5857" fmla="*/ 2881796 w 3662637"/>
              <a:gd name="connsiteY18-5858" fmla="*/ 1291762 h 4492350"/>
              <a:gd name="connsiteX19-5859" fmla="*/ 2774911 w 3662637"/>
              <a:gd name="connsiteY19-5860" fmla="*/ 2383091 h 4492350"/>
              <a:gd name="connsiteX20-5861" fmla="*/ 3662637 w 3662637"/>
              <a:gd name="connsiteY20-5862" fmla="*/ 1124252 h 4492350"/>
              <a:gd name="connsiteX21-5863" fmla="*/ 2190307 w 3662637"/>
              <a:gd name="connsiteY21-5864" fmla="*/ 3370521 h 4492350"/>
              <a:gd name="connsiteX22-5865" fmla="*/ 2137144 w 3662637"/>
              <a:gd name="connsiteY22-5866" fmla="*/ 3817088 h 4492350"/>
              <a:gd name="connsiteX23-5867" fmla="*/ 3285460 w 3662637"/>
              <a:gd name="connsiteY23-5868" fmla="*/ 3094074 h 4492350"/>
              <a:gd name="connsiteX24-5869" fmla="*/ 2162419 w 3662637"/>
              <a:gd name="connsiteY24-5870" fmla="*/ 4030951 h 4492350"/>
              <a:gd name="connsiteX25-5871" fmla="*/ 2200940 w 3662637"/>
              <a:gd name="connsiteY25-5872" fmla="*/ 4476307 h 4492350"/>
              <a:gd name="connsiteX26-5873" fmla="*/ 2186296 w 3662637"/>
              <a:gd name="connsiteY26-5874" fmla="*/ 4491415 h 4492350"/>
              <a:gd name="connsiteX27-5875" fmla="*/ 1711842 w 3662637"/>
              <a:gd name="connsiteY27-5876" fmla="*/ 4492350 h 4492350"/>
              <a:gd name="connsiteX0-5877" fmla="*/ 1711842 w 3662637"/>
              <a:gd name="connsiteY0-5878" fmla="*/ 4492350 h 4492350"/>
              <a:gd name="connsiteX1-5879" fmla="*/ 1765005 w 3662637"/>
              <a:gd name="connsiteY1-5880" fmla="*/ 3785190 h 4492350"/>
              <a:gd name="connsiteX2-5881" fmla="*/ 1275907 w 3662637"/>
              <a:gd name="connsiteY2-5882" fmla="*/ 3381153 h 4492350"/>
              <a:gd name="connsiteX3-5883" fmla="*/ 0 w 3662637"/>
              <a:gd name="connsiteY3-5884" fmla="*/ 2945218 h 4492350"/>
              <a:gd name="connsiteX4-5885" fmla="*/ 1111196 w 3662637"/>
              <a:gd name="connsiteY4-5886" fmla="*/ 3238920 h 4492350"/>
              <a:gd name="connsiteX5-5887" fmla="*/ 381560 w 3662637"/>
              <a:gd name="connsiteY5-5888" fmla="*/ 2432058 h 4492350"/>
              <a:gd name="connsiteX6-5889" fmla="*/ 1743740 w 3662637"/>
              <a:gd name="connsiteY6-5890" fmla="*/ 3519376 h 4492350"/>
              <a:gd name="connsiteX7-5891" fmla="*/ 1652058 w 3662637"/>
              <a:gd name="connsiteY7-5892" fmla="*/ 2400346 h 4492350"/>
              <a:gd name="connsiteX8-5893" fmla="*/ 28261 w 3662637"/>
              <a:gd name="connsiteY8-5894" fmla="*/ 742880 h 4492350"/>
              <a:gd name="connsiteX9-5895" fmla="*/ 956930 w 3662637"/>
              <a:gd name="connsiteY9-5896" fmla="*/ 1924493 h 4492350"/>
              <a:gd name="connsiteX10-5897" fmla="*/ 1061670 w 3662637"/>
              <a:gd name="connsiteY10-5898" fmla="*/ 857226 h 4492350"/>
              <a:gd name="connsiteX11-5899" fmla="*/ 1162773 w 3662637"/>
              <a:gd name="connsiteY11-5900" fmla="*/ 2026621 h 4492350"/>
              <a:gd name="connsiteX12-5901" fmla="*/ 1682742 w 3662637"/>
              <a:gd name="connsiteY12-5902" fmla="*/ 2194318 h 4492350"/>
              <a:gd name="connsiteX13-5903" fmla="*/ 1924493 w 3662637"/>
              <a:gd name="connsiteY13-5904" fmla="*/ 0 h 4492350"/>
              <a:gd name="connsiteX14-5905" fmla="*/ 1995936 w 3662637"/>
              <a:gd name="connsiteY14-5906" fmla="*/ 986216 h 4492350"/>
              <a:gd name="connsiteX15-5907" fmla="*/ 1850065 w 3662637"/>
              <a:gd name="connsiteY15-5908" fmla="*/ 2060385 h 4492350"/>
              <a:gd name="connsiteX16-5909" fmla="*/ 2025596 w 3662637"/>
              <a:gd name="connsiteY16-5910" fmla="*/ 3046321 h 4492350"/>
              <a:gd name="connsiteX17-5911" fmla="*/ 2615609 w 3662637"/>
              <a:gd name="connsiteY17-5912" fmla="*/ 2519916 h 4492350"/>
              <a:gd name="connsiteX18-5913" fmla="*/ 2881796 w 3662637"/>
              <a:gd name="connsiteY18-5914" fmla="*/ 1291762 h 4492350"/>
              <a:gd name="connsiteX19-5915" fmla="*/ 2774911 w 3662637"/>
              <a:gd name="connsiteY19-5916" fmla="*/ 2383091 h 4492350"/>
              <a:gd name="connsiteX20-5917" fmla="*/ 3662637 w 3662637"/>
              <a:gd name="connsiteY20-5918" fmla="*/ 1124252 h 4492350"/>
              <a:gd name="connsiteX21-5919" fmla="*/ 2190307 w 3662637"/>
              <a:gd name="connsiteY21-5920" fmla="*/ 3370521 h 4492350"/>
              <a:gd name="connsiteX22-5921" fmla="*/ 2137144 w 3662637"/>
              <a:gd name="connsiteY22-5922" fmla="*/ 3817088 h 4492350"/>
              <a:gd name="connsiteX23-5923" fmla="*/ 3285460 w 3662637"/>
              <a:gd name="connsiteY23-5924" fmla="*/ 3094074 h 4492350"/>
              <a:gd name="connsiteX24-5925" fmla="*/ 2162419 w 3662637"/>
              <a:gd name="connsiteY24-5926" fmla="*/ 4030951 h 4492350"/>
              <a:gd name="connsiteX25-5927" fmla="*/ 2200940 w 3662637"/>
              <a:gd name="connsiteY25-5928" fmla="*/ 4476307 h 4492350"/>
              <a:gd name="connsiteX26-5929" fmla="*/ 2186296 w 3662637"/>
              <a:gd name="connsiteY26-5930" fmla="*/ 4491415 h 4492350"/>
              <a:gd name="connsiteX27-5931" fmla="*/ 1711842 w 3662637"/>
              <a:gd name="connsiteY27-5932" fmla="*/ 4492350 h 4492350"/>
              <a:gd name="connsiteX0-5933" fmla="*/ 1711842 w 3662637"/>
              <a:gd name="connsiteY0-5934" fmla="*/ 4492350 h 4492350"/>
              <a:gd name="connsiteX1-5935" fmla="*/ 1765005 w 3662637"/>
              <a:gd name="connsiteY1-5936" fmla="*/ 3785190 h 4492350"/>
              <a:gd name="connsiteX2-5937" fmla="*/ 1275907 w 3662637"/>
              <a:gd name="connsiteY2-5938" fmla="*/ 3381153 h 4492350"/>
              <a:gd name="connsiteX3-5939" fmla="*/ 0 w 3662637"/>
              <a:gd name="connsiteY3-5940" fmla="*/ 2945218 h 4492350"/>
              <a:gd name="connsiteX4-5941" fmla="*/ 1111196 w 3662637"/>
              <a:gd name="connsiteY4-5942" fmla="*/ 3238920 h 4492350"/>
              <a:gd name="connsiteX5-5943" fmla="*/ 381560 w 3662637"/>
              <a:gd name="connsiteY5-5944" fmla="*/ 2432058 h 4492350"/>
              <a:gd name="connsiteX6-5945" fmla="*/ 1743740 w 3662637"/>
              <a:gd name="connsiteY6-5946" fmla="*/ 3519376 h 4492350"/>
              <a:gd name="connsiteX7-5947" fmla="*/ 1652058 w 3662637"/>
              <a:gd name="connsiteY7-5948" fmla="*/ 2400346 h 4492350"/>
              <a:gd name="connsiteX8-5949" fmla="*/ 28261 w 3662637"/>
              <a:gd name="connsiteY8-5950" fmla="*/ 742880 h 4492350"/>
              <a:gd name="connsiteX9-5951" fmla="*/ 956930 w 3662637"/>
              <a:gd name="connsiteY9-5952" fmla="*/ 1924493 h 4492350"/>
              <a:gd name="connsiteX10-5953" fmla="*/ 1061670 w 3662637"/>
              <a:gd name="connsiteY10-5954" fmla="*/ 857226 h 4492350"/>
              <a:gd name="connsiteX11-5955" fmla="*/ 1162773 w 3662637"/>
              <a:gd name="connsiteY11-5956" fmla="*/ 2026621 h 4492350"/>
              <a:gd name="connsiteX12-5957" fmla="*/ 1682742 w 3662637"/>
              <a:gd name="connsiteY12-5958" fmla="*/ 2194318 h 4492350"/>
              <a:gd name="connsiteX13-5959" fmla="*/ 1924493 w 3662637"/>
              <a:gd name="connsiteY13-5960" fmla="*/ 0 h 4492350"/>
              <a:gd name="connsiteX14-5961" fmla="*/ 1995936 w 3662637"/>
              <a:gd name="connsiteY14-5962" fmla="*/ 986216 h 4492350"/>
              <a:gd name="connsiteX15-5963" fmla="*/ 1850065 w 3662637"/>
              <a:gd name="connsiteY15-5964" fmla="*/ 2060385 h 4492350"/>
              <a:gd name="connsiteX16-5965" fmla="*/ 2025596 w 3662637"/>
              <a:gd name="connsiteY16-5966" fmla="*/ 3046321 h 4492350"/>
              <a:gd name="connsiteX17-5967" fmla="*/ 2615609 w 3662637"/>
              <a:gd name="connsiteY17-5968" fmla="*/ 2519916 h 4492350"/>
              <a:gd name="connsiteX18-5969" fmla="*/ 2881796 w 3662637"/>
              <a:gd name="connsiteY18-5970" fmla="*/ 1291762 h 4492350"/>
              <a:gd name="connsiteX19-5971" fmla="*/ 2774911 w 3662637"/>
              <a:gd name="connsiteY19-5972" fmla="*/ 2383091 h 4492350"/>
              <a:gd name="connsiteX20-5973" fmla="*/ 3662637 w 3662637"/>
              <a:gd name="connsiteY20-5974" fmla="*/ 1124252 h 4492350"/>
              <a:gd name="connsiteX21-5975" fmla="*/ 2190307 w 3662637"/>
              <a:gd name="connsiteY21-5976" fmla="*/ 3370521 h 4492350"/>
              <a:gd name="connsiteX22-5977" fmla="*/ 2137144 w 3662637"/>
              <a:gd name="connsiteY22-5978" fmla="*/ 3817088 h 4492350"/>
              <a:gd name="connsiteX23-5979" fmla="*/ 3285460 w 3662637"/>
              <a:gd name="connsiteY23-5980" fmla="*/ 3094074 h 4492350"/>
              <a:gd name="connsiteX24-5981" fmla="*/ 2162419 w 3662637"/>
              <a:gd name="connsiteY24-5982" fmla="*/ 4030951 h 4492350"/>
              <a:gd name="connsiteX25-5983" fmla="*/ 2200940 w 3662637"/>
              <a:gd name="connsiteY25-5984" fmla="*/ 4476307 h 4492350"/>
              <a:gd name="connsiteX26-5985" fmla="*/ 2186296 w 3662637"/>
              <a:gd name="connsiteY26-5986" fmla="*/ 4491415 h 4492350"/>
              <a:gd name="connsiteX27-5987" fmla="*/ 1711842 w 3662637"/>
              <a:gd name="connsiteY27-5988" fmla="*/ 4492350 h 4492350"/>
              <a:gd name="connsiteX0-5989" fmla="*/ 1711842 w 3662637"/>
              <a:gd name="connsiteY0-5990" fmla="*/ 4492350 h 4492350"/>
              <a:gd name="connsiteX1-5991" fmla="*/ 1765005 w 3662637"/>
              <a:gd name="connsiteY1-5992" fmla="*/ 3785190 h 4492350"/>
              <a:gd name="connsiteX2-5993" fmla="*/ 1275907 w 3662637"/>
              <a:gd name="connsiteY2-5994" fmla="*/ 3381153 h 4492350"/>
              <a:gd name="connsiteX3-5995" fmla="*/ 0 w 3662637"/>
              <a:gd name="connsiteY3-5996" fmla="*/ 2945218 h 4492350"/>
              <a:gd name="connsiteX4-5997" fmla="*/ 1111196 w 3662637"/>
              <a:gd name="connsiteY4-5998" fmla="*/ 3238920 h 4492350"/>
              <a:gd name="connsiteX5-5999" fmla="*/ 381560 w 3662637"/>
              <a:gd name="connsiteY5-6000" fmla="*/ 2432058 h 4492350"/>
              <a:gd name="connsiteX6-6001" fmla="*/ 1743740 w 3662637"/>
              <a:gd name="connsiteY6-6002" fmla="*/ 3519376 h 4492350"/>
              <a:gd name="connsiteX7-6003" fmla="*/ 1652058 w 3662637"/>
              <a:gd name="connsiteY7-6004" fmla="*/ 2400346 h 4492350"/>
              <a:gd name="connsiteX8-6005" fmla="*/ 28261 w 3662637"/>
              <a:gd name="connsiteY8-6006" fmla="*/ 742880 h 4492350"/>
              <a:gd name="connsiteX9-6007" fmla="*/ 956930 w 3662637"/>
              <a:gd name="connsiteY9-6008" fmla="*/ 1924493 h 4492350"/>
              <a:gd name="connsiteX10-6009" fmla="*/ 1061670 w 3662637"/>
              <a:gd name="connsiteY10-6010" fmla="*/ 857226 h 4492350"/>
              <a:gd name="connsiteX11-6011" fmla="*/ 1162773 w 3662637"/>
              <a:gd name="connsiteY11-6012" fmla="*/ 2026621 h 4492350"/>
              <a:gd name="connsiteX12-6013" fmla="*/ 1682742 w 3662637"/>
              <a:gd name="connsiteY12-6014" fmla="*/ 2194318 h 4492350"/>
              <a:gd name="connsiteX13-6015" fmla="*/ 1924493 w 3662637"/>
              <a:gd name="connsiteY13-6016" fmla="*/ 0 h 4492350"/>
              <a:gd name="connsiteX14-6017" fmla="*/ 1995936 w 3662637"/>
              <a:gd name="connsiteY14-6018" fmla="*/ 986216 h 4492350"/>
              <a:gd name="connsiteX15-6019" fmla="*/ 1850065 w 3662637"/>
              <a:gd name="connsiteY15-6020" fmla="*/ 2060385 h 4492350"/>
              <a:gd name="connsiteX16-6021" fmla="*/ 2025596 w 3662637"/>
              <a:gd name="connsiteY16-6022" fmla="*/ 3046321 h 4492350"/>
              <a:gd name="connsiteX17-6023" fmla="*/ 2615609 w 3662637"/>
              <a:gd name="connsiteY17-6024" fmla="*/ 2519916 h 4492350"/>
              <a:gd name="connsiteX18-6025" fmla="*/ 2881796 w 3662637"/>
              <a:gd name="connsiteY18-6026" fmla="*/ 1291762 h 4492350"/>
              <a:gd name="connsiteX19-6027" fmla="*/ 2774911 w 3662637"/>
              <a:gd name="connsiteY19-6028" fmla="*/ 2383091 h 4492350"/>
              <a:gd name="connsiteX20-6029" fmla="*/ 3662637 w 3662637"/>
              <a:gd name="connsiteY20-6030" fmla="*/ 1124252 h 4492350"/>
              <a:gd name="connsiteX21-6031" fmla="*/ 2190307 w 3662637"/>
              <a:gd name="connsiteY21-6032" fmla="*/ 3370521 h 4492350"/>
              <a:gd name="connsiteX22-6033" fmla="*/ 2137144 w 3662637"/>
              <a:gd name="connsiteY22-6034" fmla="*/ 3817088 h 4492350"/>
              <a:gd name="connsiteX23-6035" fmla="*/ 3285460 w 3662637"/>
              <a:gd name="connsiteY23-6036" fmla="*/ 3094074 h 4492350"/>
              <a:gd name="connsiteX24-6037" fmla="*/ 2162419 w 3662637"/>
              <a:gd name="connsiteY24-6038" fmla="*/ 4030951 h 4492350"/>
              <a:gd name="connsiteX25-6039" fmla="*/ 2200940 w 3662637"/>
              <a:gd name="connsiteY25-6040" fmla="*/ 4476307 h 4492350"/>
              <a:gd name="connsiteX26-6041" fmla="*/ 2186296 w 3662637"/>
              <a:gd name="connsiteY26-6042" fmla="*/ 4491415 h 4492350"/>
              <a:gd name="connsiteX27-6043" fmla="*/ 1711842 w 3662637"/>
              <a:gd name="connsiteY27-6044" fmla="*/ 4492350 h 4492350"/>
              <a:gd name="connsiteX0-6045" fmla="*/ 1711842 w 3662637"/>
              <a:gd name="connsiteY0-6046" fmla="*/ 4492350 h 4492350"/>
              <a:gd name="connsiteX1-6047" fmla="*/ 1765005 w 3662637"/>
              <a:gd name="connsiteY1-6048" fmla="*/ 3785190 h 4492350"/>
              <a:gd name="connsiteX2-6049" fmla="*/ 1275907 w 3662637"/>
              <a:gd name="connsiteY2-6050" fmla="*/ 3381153 h 4492350"/>
              <a:gd name="connsiteX3-6051" fmla="*/ 0 w 3662637"/>
              <a:gd name="connsiteY3-6052" fmla="*/ 2945218 h 4492350"/>
              <a:gd name="connsiteX4-6053" fmla="*/ 1111196 w 3662637"/>
              <a:gd name="connsiteY4-6054" fmla="*/ 3238920 h 4492350"/>
              <a:gd name="connsiteX5-6055" fmla="*/ 381560 w 3662637"/>
              <a:gd name="connsiteY5-6056" fmla="*/ 2432058 h 4492350"/>
              <a:gd name="connsiteX6-6057" fmla="*/ 1743740 w 3662637"/>
              <a:gd name="connsiteY6-6058" fmla="*/ 3519376 h 4492350"/>
              <a:gd name="connsiteX7-6059" fmla="*/ 1652058 w 3662637"/>
              <a:gd name="connsiteY7-6060" fmla="*/ 2400346 h 4492350"/>
              <a:gd name="connsiteX8-6061" fmla="*/ 28261 w 3662637"/>
              <a:gd name="connsiteY8-6062" fmla="*/ 742880 h 4492350"/>
              <a:gd name="connsiteX9-6063" fmla="*/ 956930 w 3662637"/>
              <a:gd name="connsiteY9-6064" fmla="*/ 1924493 h 4492350"/>
              <a:gd name="connsiteX10-6065" fmla="*/ 1061670 w 3662637"/>
              <a:gd name="connsiteY10-6066" fmla="*/ 857226 h 4492350"/>
              <a:gd name="connsiteX11-6067" fmla="*/ 1162773 w 3662637"/>
              <a:gd name="connsiteY11-6068" fmla="*/ 2026621 h 4492350"/>
              <a:gd name="connsiteX12-6069" fmla="*/ 1682742 w 3662637"/>
              <a:gd name="connsiteY12-6070" fmla="*/ 2194318 h 4492350"/>
              <a:gd name="connsiteX13-6071" fmla="*/ 1924493 w 3662637"/>
              <a:gd name="connsiteY13-6072" fmla="*/ 0 h 4492350"/>
              <a:gd name="connsiteX14-6073" fmla="*/ 1995936 w 3662637"/>
              <a:gd name="connsiteY14-6074" fmla="*/ 986216 h 4492350"/>
              <a:gd name="connsiteX15-6075" fmla="*/ 1850065 w 3662637"/>
              <a:gd name="connsiteY15-6076" fmla="*/ 2060385 h 4492350"/>
              <a:gd name="connsiteX16-6077" fmla="*/ 2025596 w 3662637"/>
              <a:gd name="connsiteY16-6078" fmla="*/ 3046321 h 4492350"/>
              <a:gd name="connsiteX17-6079" fmla="*/ 2615609 w 3662637"/>
              <a:gd name="connsiteY17-6080" fmla="*/ 2519916 h 4492350"/>
              <a:gd name="connsiteX18-6081" fmla="*/ 2881796 w 3662637"/>
              <a:gd name="connsiteY18-6082" fmla="*/ 1291762 h 4492350"/>
              <a:gd name="connsiteX19-6083" fmla="*/ 2774911 w 3662637"/>
              <a:gd name="connsiteY19-6084" fmla="*/ 2383091 h 4492350"/>
              <a:gd name="connsiteX20-6085" fmla="*/ 3662637 w 3662637"/>
              <a:gd name="connsiteY20-6086" fmla="*/ 1124252 h 4492350"/>
              <a:gd name="connsiteX21-6087" fmla="*/ 2190307 w 3662637"/>
              <a:gd name="connsiteY21-6088" fmla="*/ 3370521 h 4492350"/>
              <a:gd name="connsiteX22-6089" fmla="*/ 2137144 w 3662637"/>
              <a:gd name="connsiteY22-6090" fmla="*/ 3817088 h 4492350"/>
              <a:gd name="connsiteX23-6091" fmla="*/ 3285460 w 3662637"/>
              <a:gd name="connsiteY23-6092" fmla="*/ 3094074 h 4492350"/>
              <a:gd name="connsiteX24-6093" fmla="*/ 2162419 w 3662637"/>
              <a:gd name="connsiteY24-6094" fmla="*/ 4030951 h 4492350"/>
              <a:gd name="connsiteX25-6095" fmla="*/ 2200940 w 3662637"/>
              <a:gd name="connsiteY25-6096" fmla="*/ 4476307 h 4492350"/>
              <a:gd name="connsiteX26-6097" fmla="*/ 2186296 w 3662637"/>
              <a:gd name="connsiteY26-6098" fmla="*/ 4491415 h 4492350"/>
              <a:gd name="connsiteX27-6099" fmla="*/ 1711842 w 3662637"/>
              <a:gd name="connsiteY27-6100" fmla="*/ 4492350 h 4492350"/>
              <a:gd name="connsiteX0-6101" fmla="*/ 1711842 w 3662637"/>
              <a:gd name="connsiteY0-6102" fmla="*/ 4492350 h 4492350"/>
              <a:gd name="connsiteX1-6103" fmla="*/ 1765005 w 3662637"/>
              <a:gd name="connsiteY1-6104" fmla="*/ 3785190 h 4492350"/>
              <a:gd name="connsiteX2-6105" fmla="*/ 1275907 w 3662637"/>
              <a:gd name="connsiteY2-6106" fmla="*/ 3381153 h 4492350"/>
              <a:gd name="connsiteX3-6107" fmla="*/ 0 w 3662637"/>
              <a:gd name="connsiteY3-6108" fmla="*/ 2945218 h 4492350"/>
              <a:gd name="connsiteX4-6109" fmla="*/ 1111196 w 3662637"/>
              <a:gd name="connsiteY4-6110" fmla="*/ 3238920 h 4492350"/>
              <a:gd name="connsiteX5-6111" fmla="*/ 381560 w 3662637"/>
              <a:gd name="connsiteY5-6112" fmla="*/ 2432058 h 4492350"/>
              <a:gd name="connsiteX6-6113" fmla="*/ 1743740 w 3662637"/>
              <a:gd name="connsiteY6-6114" fmla="*/ 3519376 h 4492350"/>
              <a:gd name="connsiteX7-6115" fmla="*/ 1652058 w 3662637"/>
              <a:gd name="connsiteY7-6116" fmla="*/ 2400346 h 4492350"/>
              <a:gd name="connsiteX8-6117" fmla="*/ 28261 w 3662637"/>
              <a:gd name="connsiteY8-6118" fmla="*/ 742880 h 4492350"/>
              <a:gd name="connsiteX9-6119" fmla="*/ 956930 w 3662637"/>
              <a:gd name="connsiteY9-6120" fmla="*/ 1924493 h 4492350"/>
              <a:gd name="connsiteX10-6121" fmla="*/ 1061670 w 3662637"/>
              <a:gd name="connsiteY10-6122" fmla="*/ 857226 h 4492350"/>
              <a:gd name="connsiteX11-6123" fmla="*/ 1162773 w 3662637"/>
              <a:gd name="connsiteY11-6124" fmla="*/ 2026621 h 4492350"/>
              <a:gd name="connsiteX12-6125" fmla="*/ 1682742 w 3662637"/>
              <a:gd name="connsiteY12-6126" fmla="*/ 2194318 h 4492350"/>
              <a:gd name="connsiteX13-6127" fmla="*/ 1924493 w 3662637"/>
              <a:gd name="connsiteY13-6128" fmla="*/ 0 h 4492350"/>
              <a:gd name="connsiteX14-6129" fmla="*/ 1995936 w 3662637"/>
              <a:gd name="connsiteY14-6130" fmla="*/ 986216 h 4492350"/>
              <a:gd name="connsiteX15-6131" fmla="*/ 1850065 w 3662637"/>
              <a:gd name="connsiteY15-6132" fmla="*/ 2060385 h 4492350"/>
              <a:gd name="connsiteX16-6133" fmla="*/ 2025596 w 3662637"/>
              <a:gd name="connsiteY16-6134" fmla="*/ 3046321 h 4492350"/>
              <a:gd name="connsiteX17-6135" fmla="*/ 2615609 w 3662637"/>
              <a:gd name="connsiteY17-6136" fmla="*/ 2519916 h 4492350"/>
              <a:gd name="connsiteX18-6137" fmla="*/ 2881796 w 3662637"/>
              <a:gd name="connsiteY18-6138" fmla="*/ 1291762 h 4492350"/>
              <a:gd name="connsiteX19-6139" fmla="*/ 2774911 w 3662637"/>
              <a:gd name="connsiteY19-6140" fmla="*/ 2383091 h 4492350"/>
              <a:gd name="connsiteX20-6141" fmla="*/ 3662637 w 3662637"/>
              <a:gd name="connsiteY20-6142" fmla="*/ 1124252 h 4492350"/>
              <a:gd name="connsiteX21-6143" fmla="*/ 2190307 w 3662637"/>
              <a:gd name="connsiteY21-6144" fmla="*/ 3370521 h 4492350"/>
              <a:gd name="connsiteX22-6145" fmla="*/ 2137144 w 3662637"/>
              <a:gd name="connsiteY22-6146" fmla="*/ 3817088 h 4492350"/>
              <a:gd name="connsiteX23-6147" fmla="*/ 3285460 w 3662637"/>
              <a:gd name="connsiteY23-6148" fmla="*/ 3094074 h 4492350"/>
              <a:gd name="connsiteX24-6149" fmla="*/ 2162419 w 3662637"/>
              <a:gd name="connsiteY24-6150" fmla="*/ 4030951 h 4492350"/>
              <a:gd name="connsiteX25-6151" fmla="*/ 2200940 w 3662637"/>
              <a:gd name="connsiteY25-6152" fmla="*/ 4476307 h 4492350"/>
              <a:gd name="connsiteX26-6153" fmla="*/ 2186296 w 3662637"/>
              <a:gd name="connsiteY26-6154" fmla="*/ 4491415 h 4492350"/>
              <a:gd name="connsiteX27-6155" fmla="*/ 1711842 w 3662637"/>
              <a:gd name="connsiteY27-6156" fmla="*/ 4492350 h 4492350"/>
              <a:gd name="connsiteX0-6157" fmla="*/ 1711842 w 3662637"/>
              <a:gd name="connsiteY0-6158" fmla="*/ 4492350 h 4492350"/>
              <a:gd name="connsiteX1-6159" fmla="*/ 1765005 w 3662637"/>
              <a:gd name="connsiteY1-6160" fmla="*/ 3785190 h 4492350"/>
              <a:gd name="connsiteX2-6161" fmla="*/ 1275907 w 3662637"/>
              <a:gd name="connsiteY2-6162" fmla="*/ 3381153 h 4492350"/>
              <a:gd name="connsiteX3-6163" fmla="*/ 0 w 3662637"/>
              <a:gd name="connsiteY3-6164" fmla="*/ 2945218 h 4492350"/>
              <a:gd name="connsiteX4-6165" fmla="*/ 1111196 w 3662637"/>
              <a:gd name="connsiteY4-6166" fmla="*/ 3238920 h 4492350"/>
              <a:gd name="connsiteX5-6167" fmla="*/ 381560 w 3662637"/>
              <a:gd name="connsiteY5-6168" fmla="*/ 2432058 h 4492350"/>
              <a:gd name="connsiteX6-6169" fmla="*/ 1743740 w 3662637"/>
              <a:gd name="connsiteY6-6170" fmla="*/ 3519376 h 4492350"/>
              <a:gd name="connsiteX7-6171" fmla="*/ 1652058 w 3662637"/>
              <a:gd name="connsiteY7-6172" fmla="*/ 2400346 h 4492350"/>
              <a:gd name="connsiteX8-6173" fmla="*/ 28261 w 3662637"/>
              <a:gd name="connsiteY8-6174" fmla="*/ 742880 h 4492350"/>
              <a:gd name="connsiteX9-6175" fmla="*/ 956930 w 3662637"/>
              <a:gd name="connsiteY9-6176" fmla="*/ 1924493 h 4492350"/>
              <a:gd name="connsiteX10-6177" fmla="*/ 1061670 w 3662637"/>
              <a:gd name="connsiteY10-6178" fmla="*/ 857226 h 4492350"/>
              <a:gd name="connsiteX11-6179" fmla="*/ 1162773 w 3662637"/>
              <a:gd name="connsiteY11-6180" fmla="*/ 2026621 h 4492350"/>
              <a:gd name="connsiteX12-6181" fmla="*/ 1682742 w 3662637"/>
              <a:gd name="connsiteY12-6182" fmla="*/ 2194318 h 4492350"/>
              <a:gd name="connsiteX13-6183" fmla="*/ 1924493 w 3662637"/>
              <a:gd name="connsiteY13-6184" fmla="*/ 0 h 4492350"/>
              <a:gd name="connsiteX14-6185" fmla="*/ 1995936 w 3662637"/>
              <a:gd name="connsiteY14-6186" fmla="*/ 986216 h 4492350"/>
              <a:gd name="connsiteX15-6187" fmla="*/ 1850065 w 3662637"/>
              <a:gd name="connsiteY15-6188" fmla="*/ 2060385 h 4492350"/>
              <a:gd name="connsiteX16-6189" fmla="*/ 2025596 w 3662637"/>
              <a:gd name="connsiteY16-6190" fmla="*/ 3046321 h 4492350"/>
              <a:gd name="connsiteX17-6191" fmla="*/ 2615609 w 3662637"/>
              <a:gd name="connsiteY17-6192" fmla="*/ 2519916 h 4492350"/>
              <a:gd name="connsiteX18-6193" fmla="*/ 2881796 w 3662637"/>
              <a:gd name="connsiteY18-6194" fmla="*/ 1291762 h 4492350"/>
              <a:gd name="connsiteX19-6195" fmla="*/ 2774911 w 3662637"/>
              <a:gd name="connsiteY19-6196" fmla="*/ 2383091 h 4492350"/>
              <a:gd name="connsiteX20-6197" fmla="*/ 3662637 w 3662637"/>
              <a:gd name="connsiteY20-6198" fmla="*/ 1124252 h 4492350"/>
              <a:gd name="connsiteX21-6199" fmla="*/ 2190307 w 3662637"/>
              <a:gd name="connsiteY21-6200" fmla="*/ 3370521 h 4492350"/>
              <a:gd name="connsiteX22-6201" fmla="*/ 2137144 w 3662637"/>
              <a:gd name="connsiteY22-6202" fmla="*/ 3817088 h 4492350"/>
              <a:gd name="connsiteX23-6203" fmla="*/ 3285460 w 3662637"/>
              <a:gd name="connsiteY23-6204" fmla="*/ 3094074 h 4492350"/>
              <a:gd name="connsiteX24-6205" fmla="*/ 2162419 w 3662637"/>
              <a:gd name="connsiteY24-6206" fmla="*/ 4030951 h 4492350"/>
              <a:gd name="connsiteX25-6207" fmla="*/ 2200940 w 3662637"/>
              <a:gd name="connsiteY25-6208" fmla="*/ 4476307 h 4492350"/>
              <a:gd name="connsiteX26-6209" fmla="*/ 2186296 w 3662637"/>
              <a:gd name="connsiteY26-6210" fmla="*/ 4491415 h 4492350"/>
              <a:gd name="connsiteX27-6211" fmla="*/ 1711842 w 3662637"/>
              <a:gd name="connsiteY27-6212" fmla="*/ 4492350 h 4492350"/>
              <a:gd name="connsiteX0-6213" fmla="*/ 1687779 w 3638574"/>
              <a:gd name="connsiteY0-6214" fmla="*/ 4492350 h 4492350"/>
              <a:gd name="connsiteX1-6215" fmla="*/ 1740942 w 3638574"/>
              <a:gd name="connsiteY1-6216" fmla="*/ 3785190 h 4492350"/>
              <a:gd name="connsiteX2-6217" fmla="*/ 1251844 w 3638574"/>
              <a:gd name="connsiteY2-6218" fmla="*/ 3381153 h 4492350"/>
              <a:gd name="connsiteX3-6219" fmla="*/ 0 w 3638574"/>
              <a:gd name="connsiteY3-6220" fmla="*/ 2917145 h 4492350"/>
              <a:gd name="connsiteX4-6221" fmla="*/ 1087133 w 3638574"/>
              <a:gd name="connsiteY4-6222" fmla="*/ 3238920 h 4492350"/>
              <a:gd name="connsiteX5-6223" fmla="*/ 357497 w 3638574"/>
              <a:gd name="connsiteY5-6224" fmla="*/ 2432058 h 4492350"/>
              <a:gd name="connsiteX6-6225" fmla="*/ 1719677 w 3638574"/>
              <a:gd name="connsiteY6-6226" fmla="*/ 3519376 h 4492350"/>
              <a:gd name="connsiteX7-6227" fmla="*/ 1627995 w 3638574"/>
              <a:gd name="connsiteY7-6228" fmla="*/ 2400346 h 4492350"/>
              <a:gd name="connsiteX8-6229" fmla="*/ 4198 w 3638574"/>
              <a:gd name="connsiteY8-6230" fmla="*/ 742880 h 4492350"/>
              <a:gd name="connsiteX9-6231" fmla="*/ 932867 w 3638574"/>
              <a:gd name="connsiteY9-6232" fmla="*/ 1924493 h 4492350"/>
              <a:gd name="connsiteX10-6233" fmla="*/ 1037607 w 3638574"/>
              <a:gd name="connsiteY10-6234" fmla="*/ 857226 h 4492350"/>
              <a:gd name="connsiteX11-6235" fmla="*/ 1138710 w 3638574"/>
              <a:gd name="connsiteY11-6236" fmla="*/ 2026621 h 4492350"/>
              <a:gd name="connsiteX12-6237" fmla="*/ 1658679 w 3638574"/>
              <a:gd name="connsiteY12-6238" fmla="*/ 2194318 h 4492350"/>
              <a:gd name="connsiteX13-6239" fmla="*/ 1900430 w 3638574"/>
              <a:gd name="connsiteY13-6240" fmla="*/ 0 h 4492350"/>
              <a:gd name="connsiteX14-6241" fmla="*/ 1971873 w 3638574"/>
              <a:gd name="connsiteY14-6242" fmla="*/ 986216 h 4492350"/>
              <a:gd name="connsiteX15-6243" fmla="*/ 1826002 w 3638574"/>
              <a:gd name="connsiteY15-6244" fmla="*/ 2060385 h 4492350"/>
              <a:gd name="connsiteX16-6245" fmla="*/ 2001533 w 3638574"/>
              <a:gd name="connsiteY16-6246" fmla="*/ 3046321 h 4492350"/>
              <a:gd name="connsiteX17-6247" fmla="*/ 2591546 w 3638574"/>
              <a:gd name="connsiteY17-6248" fmla="*/ 2519916 h 4492350"/>
              <a:gd name="connsiteX18-6249" fmla="*/ 2857733 w 3638574"/>
              <a:gd name="connsiteY18-6250" fmla="*/ 1291762 h 4492350"/>
              <a:gd name="connsiteX19-6251" fmla="*/ 2750848 w 3638574"/>
              <a:gd name="connsiteY19-6252" fmla="*/ 2383091 h 4492350"/>
              <a:gd name="connsiteX20-6253" fmla="*/ 3638574 w 3638574"/>
              <a:gd name="connsiteY20-6254" fmla="*/ 1124252 h 4492350"/>
              <a:gd name="connsiteX21-6255" fmla="*/ 2166244 w 3638574"/>
              <a:gd name="connsiteY21-6256" fmla="*/ 3370521 h 4492350"/>
              <a:gd name="connsiteX22-6257" fmla="*/ 2113081 w 3638574"/>
              <a:gd name="connsiteY22-6258" fmla="*/ 3817088 h 4492350"/>
              <a:gd name="connsiteX23-6259" fmla="*/ 3261397 w 3638574"/>
              <a:gd name="connsiteY23-6260" fmla="*/ 3094074 h 4492350"/>
              <a:gd name="connsiteX24-6261" fmla="*/ 2138356 w 3638574"/>
              <a:gd name="connsiteY24-6262" fmla="*/ 4030951 h 4492350"/>
              <a:gd name="connsiteX25-6263" fmla="*/ 2176877 w 3638574"/>
              <a:gd name="connsiteY25-6264" fmla="*/ 4476307 h 4492350"/>
              <a:gd name="connsiteX26-6265" fmla="*/ 2162233 w 3638574"/>
              <a:gd name="connsiteY26-6266" fmla="*/ 4491415 h 4492350"/>
              <a:gd name="connsiteX27-6267" fmla="*/ 1687779 w 3638574"/>
              <a:gd name="connsiteY27-6268" fmla="*/ 4492350 h 4492350"/>
              <a:gd name="connsiteX0-6269" fmla="*/ 1687779 w 3638574"/>
              <a:gd name="connsiteY0-6270" fmla="*/ 4492350 h 4492350"/>
              <a:gd name="connsiteX1-6271" fmla="*/ 1740942 w 3638574"/>
              <a:gd name="connsiteY1-6272" fmla="*/ 3785190 h 4492350"/>
              <a:gd name="connsiteX2-6273" fmla="*/ 1251844 w 3638574"/>
              <a:gd name="connsiteY2-6274" fmla="*/ 3381153 h 4492350"/>
              <a:gd name="connsiteX3-6275" fmla="*/ 0 w 3638574"/>
              <a:gd name="connsiteY3-6276" fmla="*/ 2917145 h 4492350"/>
              <a:gd name="connsiteX4-6277" fmla="*/ 1087133 w 3638574"/>
              <a:gd name="connsiteY4-6278" fmla="*/ 3238920 h 4492350"/>
              <a:gd name="connsiteX5-6279" fmla="*/ 357497 w 3638574"/>
              <a:gd name="connsiteY5-6280" fmla="*/ 2432058 h 4492350"/>
              <a:gd name="connsiteX6-6281" fmla="*/ 1719677 w 3638574"/>
              <a:gd name="connsiteY6-6282" fmla="*/ 3519376 h 4492350"/>
              <a:gd name="connsiteX7-6283" fmla="*/ 1627995 w 3638574"/>
              <a:gd name="connsiteY7-6284" fmla="*/ 2400346 h 4492350"/>
              <a:gd name="connsiteX8-6285" fmla="*/ 4198 w 3638574"/>
              <a:gd name="connsiteY8-6286" fmla="*/ 742880 h 4492350"/>
              <a:gd name="connsiteX9-6287" fmla="*/ 932867 w 3638574"/>
              <a:gd name="connsiteY9-6288" fmla="*/ 1924493 h 4492350"/>
              <a:gd name="connsiteX10-6289" fmla="*/ 1037607 w 3638574"/>
              <a:gd name="connsiteY10-6290" fmla="*/ 857226 h 4492350"/>
              <a:gd name="connsiteX11-6291" fmla="*/ 1138710 w 3638574"/>
              <a:gd name="connsiteY11-6292" fmla="*/ 2026621 h 4492350"/>
              <a:gd name="connsiteX12-6293" fmla="*/ 1658679 w 3638574"/>
              <a:gd name="connsiteY12-6294" fmla="*/ 2194318 h 4492350"/>
              <a:gd name="connsiteX13-6295" fmla="*/ 1900430 w 3638574"/>
              <a:gd name="connsiteY13-6296" fmla="*/ 0 h 4492350"/>
              <a:gd name="connsiteX14-6297" fmla="*/ 1971873 w 3638574"/>
              <a:gd name="connsiteY14-6298" fmla="*/ 986216 h 4492350"/>
              <a:gd name="connsiteX15-6299" fmla="*/ 1826002 w 3638574"/>
              <a:gd name="connsiteY15-6300" fmla="*/ 2060385 h 4492350"/>
              <a:gd name="connsiteX16-6301" fmla="*/ 2001533 w 3638574"/>
              <a:gd name="connsiteY16-6302" fmla="*/ 3046321 h 4492350"/>
              <a:gd name="connsiteX17-6303" fmla="*/ 2591546 w 3638574"/>
              <a:gd name="connsiteY17-6304" fmla="*/ 2519916 h 4492350"/>
              <a:gd name="connsiteX18-6305" fmla="*/ 2857733 w 3638574"/>
              <a:gd name="connsiteY18-6306" fmla="*/ 1291762 h 4492350"/>
              <a:gd name="connsiteX19-6307" fmla="*/ 2750848 w 3638574"/>
              <a:gd name="connsiteY19-6308" fmla="*/ 2383091 h 4492350"/>
              <a:gd name="connsiteX20-6309" fmla="*/ 3638574 w 3638574"/>
              <a:gd name="connsiteY20-6310" fmla="*/ 1124252 h 4492350"/>
              <a:gd name="connsiteX21-6311" fmla="*/ 2166244 w 3638574"/>
              <a:gd name="connsiteY21-6312" fmla="*/ 3370521 h 4492350"/>
              <a:gd name="connsiteX22-6313" fmla="*/ 2113081 w 3638574"/>
              <a:gd name="connsiteY22-6314" fmla="*/ 3817088 h 4492350"/>
              <a:gd name="connsiteX23-6315" fmla="*/ 3261397 w 3638574"/>
              <a:gd name="connsiteY23-6316" fmla="*/ 3094074 h 4492350"/>
              <a:gd name="connsiteX24-6317" fmla="*/ 2138356 w 3638574"/>
              <a:gd name="connsiteY24-6318" fmla="*/ 4030951 h 4492350"/>
              <a:gd name="connsiteX25-6319" fmla="*/ 2176877 w 3638574"/>
              <a:gd name="connsiteY25-6320" fmla="*/ 4476307 h 4492350"/>
              <a:gd name="connsiteX26-6321" fmla="*/ 2162233 w 3638574"/>
              <a:gd name="connsiteY26-6322" fmla="*/ 4491415 h 4492350"/>
              <a:gd name="connsiteX27-6323" fmla="*/ 1687779 w 3638574"/>
              <a:gd name="connsiteY27-6324" fmla="*/ 4492350 h 4492350"/>
              <a:gd name="connsiteX0-6325" fmla="*/ 1687779 w 3638574"/>
              <a:gd name="connsiteY0-6326" fmla="*/ 4492350 h 4492350"/>
              <a:gd name="connsiteX1-6327" fmla="*/ 1740942 w 3638574"/>
              <a:gd name="connsiteY1-6328" fmla="*/ 3785190 h 4492350"/>
              <a:gd name="connsiteX2-6329" fmla="*/ 1251844 w 3638574"/>
              <a:gd name="connsiteY2-6330" fmla="*/ 3381153 h 4492350"/>
              <a:gd name="connsiteX3-6331" fmla="*/ 0 w 3638574"/>
              <a:gd name="connsiteY3-6332" fmla="*/ 2917145 h 4492350"/>
              <a:gd name="connsiteX4-6333" fmla="*/ 1087133 w 3638574"/>
              <a:gd name="connsiteY4-6334" fmla="*/ 3238920 h 4492350"/>
              <a:gd name="connsiteX5-6335" fmla="*/ 357497 w 3638574"/>
              <a:gd name="connsiteY5-6336" fmla="*/ 2432058 h 4492350"/>
              <a:gd name="connsiteX6-6337" fmla="*/ 1719677 w 3638574"/>
              <a:gd name="connsiteY6-6338" fmla="*/ 3519376 h 4492350"/>
              <a:gd name="connsiteX7-6339" fmla="*/ 1627995 w 3638574"/>
              <a:gd name="connsiteY7-6340" fmla="*/ 2400346 h 4492350"/>
              <a:gd name="connsiteX8-6341" fmla="*/ 4198 w 3638574"/>
              <a:gd name="connsiteY8-6342" fmla="*/ 742880 h 4492350"/>
              <a:gd name="connsiteX9-6343" fmla="*/ 932867 w 3638574"/>
              <a:gd name="connsiteY9-6344" fmla="*/ 1924493 h 4492350"/>
              <a:gd name="connsiteX10-6345" fmla="*/ 1037607 w 3638574"/>
              <a:gd name="connsiteY10-6346" fmla="*/ 857226 h 4492350"/>
              <a:gd name="connsiteX11-6347" fmla="*/ 1138710 w 3638574"/>
              <a:gd name="connsiteY11-6348" fmla="*/ 2026621 h 4492350"/>
              <a:gd name="connsiteX12-6349" fmla="*/ 1658679 w 3638574"/>
              <a:gd name="connsiteY12-6350" fmla="*/ 2194318 h 4492350"/>
              <a:gd name="connsiteX13-6351" fmla="*/ 1900430 w 3638574"/>
              <a:gd name="connsiteY13-6352" fmla="*/ 0 h 4492350"/>
              <a:gd name="connsiteX14-6353" fmla="*/ 1971873 w 3638574"/>
              <a:gd name="connsiteY14-6354" fmla="*/ 986216 h 4492350"/>
              <a:gd name="connsiteX15-6355" fmla="*/ 1826002 w 3638574"/>
              <a:gd name="connsiteY15-6356" fmla="*/ 2060385 h 4492350"/>
              <a:gd name="connsiteX16-6357" fmla="*/ 2001533 w 3638574"/>
              <a:gd name="connsiteY16-6358" fmla="*/ 3046321 h 4492350"/>
              <a:gd name="connsiteX17-6359" fmla="*/ 2591546 w 3638574"/>
              <a:gd name="connsiteY17-6360" fmla="*/ 2519916 h 4492350"/>
              <a:gd name="connsiteX18-6361" fmla="*/ 2857733 w 3638574"/>
              <a:gd name="connsiteY18-6362" fmla="*/ 1291762 h 4492350"/>
              <a:gd name="connsiteX19-6363" fmla="*/ 2750848 w 3638574"/>
              <a:gd name="connsiteY19-6364" fmla="*/ 2383091 h 4492350"/>
              <a:gd name="connsiteX20-6365" fmla="*/ 3638574 w 3638574"/>
              <a:gd name="connsiteY20-6366" fmla="*/ 1124252 h 4492350"/>
              <a:gd name="connsiteX21-6367" fmla="*/ 2166244 w 3638574"/>
              <a:gd name="connsiteY21-6368" fmla="*/ 3370521 h 4492350"/>
              <a:gd name="connsiteX22-6369" fmla="*/ 2113081 w 3638574"/>
              <a:gd name="connsiteY22-6370" fmla="*/ 3817088 h 4492350"/>
              <a:gd name="connsiteX23-6371" fmla="*/ 3261397 w 3638574"/>
              <a:gd name="connsiteY23-6372" fmla="*/ 3094074 h 4492350"/>
              <a:gd name="connsiteX24-6373" fmla="*/ 2138356 w 3638574"/>
              <a:gd name="connsiteY24-6374" fmla="*/ 4030951 h 4492350"/>
              <a:gd name="connsiteX25-6375" fmla="*/ 2176877 w 3638574"/>
              <a:gd name="connsiteY25-6376" fmla="*/ 4476307 h 4492350"/>
              <a:gd name="connsiteX26-6377" fmla="*/ 2162233 w 3638574"/>
              <a:gd name="connsiteY26-6378" fmla="*/ 4491415 h 4492350"/>
              <a:gd name="connsiteX27-6379" fmla="*/ 1687779 w 3638574"/>
              <a:gd name="connsiteY27-6380" fmla="*/ 4492350 h 4492350"/>
              <a:gd name="connsiteX0-6381" fmla="*/ 1687779 w 3638574"/>
              <a:gd name="connsiteY0-6382" fmla="*/ 4492350 h 4492350"/>
              <a:gd name="connsiteX1-6383" fmla="*/ 1740942 w 3638574"/>
              <a:gd name="connsiteY1-6384" fmla="*/ 3785190 h 4492350"/>
              <a:gd name="connsiteX2-6385" fmla="*/ 1239812 w 3638574"/>
              <a:gd name="connsiteY2-6386" fmla="*/ 3369121 h 4492350"/>
              <a:gd name="connsiteX3-6387" fmla="*/ 0 w 3638574"/>
              <a:gd name="connsiteY3-6388" fmla="*/ 2917145 h 4492350"/>
              <a:gd name="connsiteX4-6389" fmla="*/ 1087133 w 3638574"/>
              <a:gd name="connsiteY4-6390" fmla="*/ 3238920 h 4492350"/>
              <a:gd name="connsiteX5-6391" fmla="*/ 357497 w 3638574"/>
              <a:gd name="connsiteY5-6392" fmla="*/ 2432058 h 4492350"/>
              <a:gd name="connsiteX6-6393" fmla="*/ 1719677 w 3638574"/>
              <a:gd name="connsiteY6-6394" fmla="*/ 3519376 h 4492350"/>
              <a:gd name="connsiteX7-6395" fmla="*/ 1627995 w 3638574"/>
              <a:gd name="connsiteY7-6396" fmla="*/ 2400346 h 4492350"/>
              <a:gd name="connsiteX8-6397" fmla="*/ 4198 w 3638574"/>
              <a:gd name="connsiteY8-6398" fmla="*/ 742880 h 4492350"/>
              <a:gd name="connsiteX9-6399" fmla="*/ 932867 w 3638574"/>
              <a:gd name="connsiteY9-6400" fmla="*/ 1924493 h 4492350"/>
              <a:gd name="connsiteX10-6401" fmla="*/ 1037607 w 3638574"/>
              <a:gd name="connsiteY10-6402" fmla="*/ 857226 h 4492350"/>
              <a:gd name="connsiteX11-6403" fmla="*/ 1138710 w 3638574"/>
              <a:gd name="connsiteY11-6404" fmla="*/ 2026621 h 4492350"/>
              <a:gd name="connsiteX12-6405" fmla="*/ 1658679 w 3638574"/>
              <a:gd name="connsiteY12-6406" fmla="*/ 2194318 h 4492350"/>
              <a:gd name="connsiteX13-6407" fmla="*/ 1900430 w 3638574"/>
              <a:gd name="connsiteY13-6408" fmla="*/ 0 h 4492350"/>
              <a:gd name="connsiteX14-6409" fmla="*/ 1971873 w 3638574"/>
              <a:gd name="connsiteY14-6410" fmla="*/ 986216 h 4492350"/>
              <a:gd name="connsiteX15-6411" fmla="*/ 1826002 w 3638574"/>
              <a:gd name="connsiteY15-6412" fmla="*/ 2060385 h 4492350"/>
              <a:gd name="connsiteX16-6413" fmla="*/ 2001533 w 3638574"/>
              <a:gd name="connsiteY16-6414" fmla="*/ 3046321 h 4492350"/>
              <a:gd name="connsiteX17-6415" fmla="*/ 2591546 w 3638574"/>
              <a:gd name="connsiteY17-6416" fmla="*/ 2519916 h 4492350"/>
              <a:gd name="connsiteX18-6417" fmla="*/ 2857733 w 3638574"/>
              <a:gd name="connsiteY18-6418" fmla="*/ 1291762 h 4492350"/>
              <a:gd name="connsiteX19-6419" fmla="*/ 2750848 w 3638574"/>
              <a:gd name="connsiteY19-6420" fmla="*/ 2383091 h 4492350"/>
              <a:gd name="connsiteX20-6421" fmla="*/ 3638574 w 3638574"/>
              <a:gd name="connsiteY20-6422" fmla="*/ 1124252 h 4492350"/>
              <a:gd name="connsiteX21-6423" fmla="*/ 2166244 w 3638574"/>
              <a:gd name="connsiteY21-6424" fmla="*/ 3370521 h 4492350"/>
              <a:gd name="connsiteX22-6425" fmla="*/ 2113081 w 3638574"/>
              <a:gd name="connsiteY22-6426" fmla="*/ 3817088 h 4492350"/>
              <a:gd name="connsiteX23-6427" fmla="*/ 3261397 w 3638574"/>
              <a:gd name="connsiteY23-6428" fmla="*/ 3094074 h 4492350"/>
              <a:gd name="connsiteX24-6429" fmla="*/ 2138356 w 3638574"/>
              <a:gd name="connsiteY24-6430" fmla="*/ 4030951 h 4492350"/>
              <a:gd name="connsiteX25-6431" fmla="*/ 2176877 w 3638574"/>
              <a:gd name="connsiteY25-6432" fmla="*/ 4476307 h 4492350"/>
              <a:gd name="connsiteX26-6433" fmla="*/ 2162233 w 3638574"/>
              <a:gd name="connsiteY26-6434" fmla="*/ 4491415 h 4492350"/>
              <a:gd name="connsiteX27-6435" fmla="*/ 1687779 w 3638574"/>
              <a:gd name="connsiteY27-6436" fmla="*/ 4492350 h 4492350"/>
              <a:gd name="connsiteX0-6437" fmla="*/ 1687779 w 3638574"/>
              <a:gd name="connsiteY0-6438" fmla="*/ 4492350 h 4492350"/>
              <a:gd name="connsiteX1-6439" fmla="*/ 1740942 w 3638574"/>
              <a:gd name="connsiteY1-6440" fmla="*/ 3785190 h 4492350"/>
              <a:gd name="connsiteX2-6441" fmla="*/ 1239812 w 3638574"/>
              <a:gd name="connsiteY2-6442" fmla="*/ 3369121 h 4492350"/>
              <a:gd name="connsiteX3-6443" fmla="*/ 0 w 3638574"/>
              <a:gd name="connsiteY3-6444" fmla="*/ 2917145 h 4492350"/>
              <a:gd name="connsiteX4-6445" fmla="*/ 1087133 w 3638574"/>
              <a:gd name="connsiteY4-6446" fmla="*/ 3238920 h 4492350"/>
              <a:gd name="connsiteX5-6447" fmla="*/ 357497 w 3638574"/>
              <a:gd name="connsiteY5-6448" fmla="*/ 2432058 h 4492350"/>
              <a:gd name="connsiteX6-6449" fmla="*/ 1719677 w 3638574"/>
              <a:gd name="connsiteY6-6450" fmla="*/ 3519376 h 4492350"/>
              <a:gd name="connsiteX7-6451" fmla="*/ 1627995 w 3638574"/>
              <a:gd name="connsiteY7-6452" fmla="*/ 2400346 h 4492350"/>
              <a:gd name="connsiteX8-6453" fmla="*/ 4198 w 3638574"/>
              <a:gd name="connsiteY8-6454" fmla="*/ 742880 h 4492350"/>
              <a:gd name="connsiteX9-6455" fmla="*/ 932867 w 3638574"/>
              <a:gd name="connsiteY9-6456" fmla="*/ 1924493 h 4492350"/>
              <a:gd name="connsiteX10-6457" fmla="*/ 1037607 w 3638574"/>
              <a:gd name="connsiteY10-6458" fmla="*/ 857226 h 4492350"/>
              <a:gd name="connsiteX11-6459" fmla="*/ 1138710 w 3638574"/>
              <a:gd name="connsiteY11-6460" fmla="*/ 2026621 h 4492350"/>
              <a:gd name="connsiteX12-6461" fmla="*/ 1658679 w 3638574"/>
              <a:gd name="connsiteY12-6462" fmla="*/ 2194318 h 4492350"/>
              <a:gd name="connsiteX13-6463" fmla="*/ 1900430 w 3638574"/>
              <a:gd name="connsiteY13-6464" fmla="*/ 0 h 4492350"/>
              <a:gd name="connsiteX14-6465" fmla="*/ 1971873 w 3638574"/>
              <a:gd name="connsiteY14-6466" fmla="*/ 986216 h 4492350"/>
              <a:gd name="connsiteX15-6467" fmla="*/ 1826002 w 3638574"/>
              <a:gd name="connsiteY15-6468" fmla="*/ 2060385 h 4492350"/>
              <a:gd name="connsiteX16-6469" fmla="*/ 2001533 w 3638574"/>
              <a:gd name="connsiteY16-6470" fmla="*/ 3046321 h 4492350"/>
              <a:gd name="connsiteX17-6471" fmla="*/ 2591546 w 3638574"/>
              <a:gd name="connsiteY17-6472" fmla="*/ 2519916 h 4492350"/>
              <a:gd name="connsiteX18-6473" fmla="*/ 2857733 w 3638574"/>
              <a:gd name="connsiteY18-6474" fmla="*/ 1291762 h 4492350"/>
              <a:gd name="connsiteX19-6475" fmla="*/ 2750848 w 3638574"/>
              <a:gd name="connsiteY19-6476" fmla="*/ 2383091 h 4492350"/>
              <a:gd name="connsiteX20-6477" fmla="*/ 3638574 w 3638574"/>
              <a:gd name="connsiteY20-6478" fmla="*/ 1124252 h 4492350"/>
              <a:gd name="connsiteX21-6479" fmla="*/ 2166244 w 3638574"/>
              <a:gd name="connsiteY21-6480" fmla="*/ 3370521 h 4492350"/>
              <a:gd name="connsiteX22-6481" fmla="*/ 2113081 w 3638574"/>
              <a:gd name="connsiteY22-6482" fmla="*/ 3817088 h 4492350"/>
              <a:gd name="connsiteX23-6483" fmla="*/ 3261397 w 3638574"/>
              <a:gd name="connsiteY23-6484" fmla="*/ 3094074 h 4492350"/>
              <a:gd name="connsiteX24-6485" fmla="*/ 2138356 w 3638574"/>
              <a:gd name="connsiteY24-6486" fmla="*/ 4030951 h 4492350"/>
              <a:gd name="connsiteX25-6487" fmla="*/ 2176877 w 3638574"/>
              <a:gd name="connsiteY25-6488" fmla="*/ 4476307 h 4492350"/>
              <a:gd name="connsiteX26-6489" fmla="*/ 2162233 w 3638574"/>
              <a:gd name="connsiteY26-6490" fmla="*/ 4491415 h 4492350"/>
              <a:gd name="connsiteX27-6491" fmla="*/ 1687779 w 3638574"/>
              <a:gd name="connsiteY27-6492" fmla="*/ 4492350 h 4492350"/>
              <a:gd name="connsiteX0-6493" fmla="*/ 1687779 w 3638574"/>
              <a:gd name="connsiteY0-6494" fmla="*/ 4492350 h 4492350"/>
              <a:gd name="connsiteX1-6495" fmla="*/ 1740942 w 3638574"/>
              <a:gd name="connsiteY1-6496" fmla="*/ 3785190 h 4492350"/>
              <a:gd name="connsiteX2-6497" fmla="*/ 1239812 w 3638574"/>
              <a:gd name="connsiteY2-6498" fmla="*/ 3369121 h 4492350"/>
              <a:gd name="connsiteX3-6499" fmla="*/ 0 w 3638574"/>
              <a:gd name="connsiteY3-6500" fmla="*/ 2917145 h 4492350"/>
              <a:gd name="connsiteX4-6501" fmla="*/ 1087133 w 3638574"/>
              <a:gd name="connsiteY4-6502" fmla="*/ 3238920 h 4492350"/>
              <a:gd name="connsiteX5-6503" fmla="*/ 365518 w 3638574"/>
              <a:gd name="connsiteY5-6504" fmla="*/ 2420026 h 4492350"/>
              <a:gd name="connsiteX6-6505" fmla="*/ 1719677 w 3638574"/>
              <a:gd name="connsiteY6-6506" fmla="*/ 3519376 h 4492350"/>
              <a:gd name="connsiteX7-6507" fmla="*/ 1627995 w 3638574"/>
              <a:gd name="connsiteY7-6508" fmla="*/ 2400346 h 4492350"/>
              <a:gd name="connsiteX8-6509" fmla="*/ 4198 w 3638574"/>
              <a:gd name="connsiteY8-6510" fmla="*/ 742880 h 4492350"/>
              <a:gd name="connsiteX9-6511" fmla="*/ 932867 w 3638574"/>
              <a:gd name="connsiteY9-6512" fmla="*/ 1924493 h 4492350"/>
              <a:gd name="connsiteX10-6513" fmla="*/ 1037607 w 3638574"/>
              <a:gd name="connsiteY10-6514" fmla="*/ 857226 h 4492350"/>
              <a:gd name="connsiteX11-6515" fmla="*/ 1138710 w 3638574"/>
              <a:gd name="connsiteY11-6516" fmla="*/ 2026621 h 4492350"/>
              <a:gd name="connsiteX12-6517" fmla="*/ 1658679 w 3638574"/>
              <a:gd name="connsiteY12-6518" fmla="*/ 2194318 h 4492350"/>
              <a:gd name="connsiteX13-6519" fmla="*/ 1900430 w 3638574"/>
              <a:gd name="connsiteY13-6520" fmla="*/ 0 h 4492350"/>
              <a:gd name="connsiteX14-6521" fmla="*/ 1971873 w 3638574"/>
              <a:gd name="connsiteY14-6522" fmla="*/ 986216 h 4492350"/>
              <a:gd name="connsiteX15-6523" fmla="*/ 1826002 w 3638574"/>
              <a:gd name="connsiteY15-6524" fmla="*/ 2060385 h 4492350"/>
              <a:gd name="connsiteX16-6525" fmla="*/ 2001533 w 3638574"/>
              <a:gd name="connsiteY16-6526" fmla="*/ 3046321 h 4492350"/>
              <a:gd name="connsiteX17-6527" fmla="*/ 2591546 w 3638574"/>
              <a:gd name="connsiteY17-6528" fmla="*/ 2519916 h 4492350"/>
              <a:gd name="connsiteX18-6529" fmla="*/ 2857733 w 3638574"/>
              <a:gd name="connsiteY18-6530" fmla="*/ 1291762 h 4492350"/>
              <a:gd name="connsiteX19-6531" fmla="*/ 2750848 w 3638574"/>
              <a:gd name="connsiteY19-6532" fmla="*/ 2383091 h 4492350"/>
              <a:gd name="connsiteX20-6533" fmla="*/ 3638574 w 3638574"/>
              <a:gd name="connsiteY20-6534" fmla="*/ 1124252 h 4492350"/>
              <a:gd name="connsiteX21-6535" fmla="*/ 2166244 w 3638574"/>
              <a:gd name="connsiteY21-6536" fmla="*/ 3370521 h 4492350"/>
              <a:gd name="connsiteX22-6537" fmla="*/ 2113081 w 3638574"/>
              <a:gd name="connsiteY22-6538" fmla="*/ 3817088 h 4492350"/>
              <a:gd name="connsiteX23-6539" fmla="*/ 3261397 w 3638574"/>
              <a:gd name="connsiteY23-6540" fmla="*/ 3094074 h 4492350"/>
              <a:gd name="connsiteX24-6541" fmla="*/ 2138356 w 3638574"/>
              <a:gd name="connsiteY24-6542" fmla="*/ 4030951 h 4492350"/>
              <a:gd name="connsiteX25-6543" fmla="*/ 2176877 w 3638574"/>
              <a:gd name="connsiteY25-6544" fmla="*/ 4476307 h 4492350"/>
              <a:gd name="connsiteX26-6545" fmla="*/ 2162233 w 3638574"/>
              <a:gd name="connsiteY26-6546" fmla="*/ 4491415 h 4492350"/>
              <a:gd name="connsiteX27-6547" fmla="*/ 1687779 w 3638574"/>
              <a:gd name="connsiteY27-6548" fmla="*/ 4492350 h 4492350"/>
              <a:gd name="connsiteX0-6549" fmla="*/ 1687779 w 3638574"/>
              <a:gd name="connsiteY0-6550" fmla="*/ 4492350 h 4492350"/>
              <a:gd name="connsiteX1-6551" fmla="*/ 1740942 w 3638574"/>
              <a:gd name="connsiteY1-6552" fmla="*/ 3785190 h 4492350"/>
              <a:gd name="connsiteX2-6553" fmla="*/ 1239812 w 3638574"/>
              <a:gd name="connsiteY2-6554" fmla="*/ 3369121 h 4492350"/>
              <a:gd name="connsiteX3-6555" fmla="*/ 0 w 3638574"/>
              <a:gd name="connsiteY3-6556" fmla="*/ 2917145 h 4492350"/>
              <a:gd name="connsiteX4-6557" fmla="*/ 1087133 w 3638574"/>
              <a:gd name="connsiteY4-6558" fmla="*/ 3238920 h 4492350"/>
              <a:gd name="connsiteX5-6559" fmla="*/ 365518 w 3638574"/>
              <a:gd name="connsiteY5-6560" fmla="*/ 2420026 h 4492350"/>
              <a:gd name="connsiteX6-6561" fmla="*/ 1719677 w 3638574"/>
              <a:gd name="connsiteY6-6562" fmla="*/ 3519376 h 4492350"/>
              <a:gd name="connsiteX7-6563" fmla="*/ 1627995 w 3638574"/>
              <a:gd name="connsiteY7-6564" fmla="*/ 2400346 h 4492350"/>
              <a:gd name="connsiteX8-6565" fmla="*/ 4198 w 3638574"/>
              <a:gd name="connsiteY8-6566" fmla="*/ 742880 h 4492350"/>
              <a:gd name="connsiteX9-6567" fmla="*/ 932867 w 3638574"/>
              <a:gd name="connsiteY9-6568" fmla="*/ 1924493 h 4492350"/>
              <a:gd name="connsiteX10-6569" fmla="*/ 1037607 w 3638574"/>
              <a:gd name="connsiteY10-6570" fmla="*/ 857226 h 4492350"/>
              <a:gd name="connsiteX11-6571" fmla="*/ 1138710 w 3638574"/>
              <a:gd name="connsiteY11-6572" fmla="*/ 2026621 h 4492350"/>
              <a:gd name="connsiteX12-6573" fmla="*/ 1658679 w 3638574"/>
              <a:gd name="connsiteY12-6574" fmla="*/ 2194318 h 4492350"/>
              <a:gd name="connsiteX13-6575" fmla="*/ 1900430 w 3638574"/>
              <a:gd name="connsiteY13-6576" fmla="*/ 0 h 4492350"/>
              <a:gd name="connsiteX14-6577" fmla="*/ 1971873 w 3638574"/>
              <a:gd name="connsiteY14-6578" fmla="*/ 986216 h 4492350"/>
              <a:gd name="connsiteX15-6579" fmla="*/ 1826002 w 3638574"/>
              <a:gd name="connsiteY15-6580" fmla="*/ 2060385 h 4492350"/>
              <a:gd name="connsiteX16-6581" fmla="*/ 2001533 w 3638574"/>
              <a:gd name="connsiteY16-6582" fmla="*/ 3046321 h 4492350"/>
              <a:gd name="connsiteX17-6583" fmla="*/ 2591546 w 3638574"/>
              <a:gd name="connsiteY17-6584" fmla="*/ 2519916 h 4492350"/>
              <a:gd name="connsiteX18-6585" fmla="*/ 2857733 w 3638574"/>
              <a:gd name="connsiteY18-6586" fmla="*/ 1291762 h 4492350"/>
              <a:gd name="connsiteX19-6587" fmla="*/ 2750848 w 3638574"/>
              <a:gd name="connsiteY19-6588" fmla="*/ 2383091 h 4492350"/>
              <a:gd name="connsiteX20-6589" fmla="*/ 3638574 w 3638574"/>
              <a:gd name="connsiteY20-6590" fmla="*/ 1124252 h 4492350"/>
              <a:gd name="connsiteX21-6591" fmla="*/ 2166244 w 3638574"/>
              <a:gd name="connsiteY21-6592" fmla="*/ 3370521 h 4492350"/>
              <a:gd name="connsiteX22-6593" fmla="*/ 2113081 w 3638574"/>
              <a:gd name="connsiteY22-6594" fmla="*/ 3817088 h 4492350"/>
              <a:gd name="connsiteX23-6595" fmla="*/ 3261397 w 3638574"/>
              <a:gd name="connsiteY23-6596" fmla="*/ 3094074 h 4492350"/>
              <a:gd name="connsiteX24-6597" fmla="*/ 2138356 w 3638574"/>
              <a:gd name="connsiteY24-6598" fmla="*/ 4030951 h 4492350"/>
              <a:gd name="connsiteX25-6599" fmla="*/ 2176877 w 3638574"/>
              <a:gd name="connsiteY25-6600" fmla="*/ 4476307 h 4492350"/>
              <a:gd name="connsiteX26-6601" fmla="*/ 2162233 w 3638574"/>
              <a:gd name="connsiteY26-6602" fmla="*/ 4491415 h 4492350"/>
              <a:gd name="connsiteX27-6603" fmla="*/ 1687779 w 3638574"/>
              <a:gd name="connsiteY27-6604" fmla="*/ 4492350 h 4492350"/>
              <a:gd name="connsiteX0-6605" fmla="*/ 1687779 w 3638574"/>
              <a:gd name="connsiteY0-6606" fmla="*/ 4492350 h 4492350"/>
              <a:gd name="connsiteX1-6607" fmla="*/ 1740942 w 3638574"/>
              <a:gd name="connsiteY1-6608" fmla="*/ 3785190 h 4492350"/>
              <a:gd name="connsiteX2-6609" fmla="*/ 1239812 w 3638574"/>
              <a:gd name="connsiteY2-6610" fmla="*/ 3369121 h 4492350"/>
              <a:gd name="connsiteX3-6611" fmla="*/ 0 w 3638574"/>
              <a:gd name="connsiteY3-6612" fmla="*/ 2917145 h 4492350"/>
              <a:gd name="connsiteX4-6613" fmla="*/ 1087133 w 3638574"/>
              <a:gd name="connsiteY4-6614" fmla="*/ 3238920 h 4492350"/>
              <a:gd name="connsiteX5-6615" fmla="*/ 365518 w 3638574"/>
              <a:gd name="connsiteY5-6616" fmla="*/ 2420026 h 4492350"/>
              <a:gd name="connsiteX6-6617" fmla="*/ 1719677 w 3638574"/>
              <a:gd name="connsiteY6-6618" fmla="*/ 3519376 h 4492350"/>
              <a:gd name="connsiteX7-6619" fmla="*/ 1627995 w 3638574"/>
              <a:gd name="connsiteY7-6620" fmla="*/ 2400346 h 4492350"/>
              <a:gd name="connsiteX8-6621" fmla="*/ 4198 w 3638574"/>
              <a:gd name="connsiteY8-6622" fmla="*/ 742880 h 4492350"/>
              <a:gd name="connsiteX9-6623" fmla="*/ 932867 w 3638574"/>
              <a:gd name="connsiteY9-6624" fmla="*/ 1924493 h 4492350"/>
              <a:gd name="connsiteX10-6625" fmla="*/ 1037607 w 3638574"/>
              <a:gd name="connsiteY10-6626" fmla="*/ 857226 h 4492350"/>
              <a:gd name="connsiteX11-6627" fmla="*/ 1138710 w 3638574"/>
              <a:gd name="connsiteY11-6628" fmla="*/ 2026621 h 4492350"/>
              <a:gd name="connsiteX12-6629" fmla="*/ 1658679 w 3638574"/>
              <a:gd name="connsiteY12-6630" fmla="*/ 2194318 h 4492350"/>
              <a:gd name="connsiteX13-6631" fmla="*/ 1900430 w 3638574"/>
              <a:gd name="connsiteY13-6632" fmla="*/ 0 h 4492350"/>
              <a:gd name="connsiteX14-6633" fmla="*/ 1971873 w 3638574"/>
              <a:gd name="connsiteY14-6634" fmla="*/ 986216 h 4492350"/>
              <a:gd name="connsiteX15-6635" fmla="*/ 1826002 w 3638574"/>
              <a:gd name="connsiteY15-6636" fmla="*/ 2060385 h 4492350"/>
              <a:gd name="connsiteX16-6637" fmla="*/ 2001533 w 3638574"/>
              <a:gd name="connsiteY16-6638" fmla="*/ 3046321 h 4492350"/>
              <a:gd name="connsiteX17-6639" fmla="*/ 2591546 w 3638574"/>
              <a:gd name="connsiteY17-6640" fmla="*/ 2519916 h 4492350"/>
              <a:gd name="connsiteX18-6641" fmla="*/ 2857733 w 3638574"/>
              <a:gd name="connsiteY18-6642" fmla="*/ 1291762 h 4492350"/>
              <a:gd name="connsiteX19-6643" fmla="*/ 2750848 w 3638574"/>
              <a:gd name="connsiteY19-6644" fmla="*/ 2383091 h 4492350"/>
              <a:gd name="connsiteX20-6645" fmla="*/ 3638574 w 3638574"/>
              <a:gd name="connsiteY20-6646" fmla="*/ 1124252 h 4492350"/>
              <a:gd name="connsiteX21-6647" fmla="*/ 2166244 w 3638574"/>
              <a:gd name="connsiteY21-6648" fmla="*/ 3370521 h 4492350"/>
              <a:gd name="connsiteX22-6649" fmla="*/ 2113081 w 3638574"/>
              <a:gd name="connsiteY22-6650" fmla="*/ 3817088 h 4492350"/>
              <a:gd name="connsiteX23-6651" fmla="*/ 3261397 w 3638574"/>
              <a:gd name="connsiteY23-6652" fmla="*/ 3094074 h 4492350"/>
              <a:gd name="connsiteX24-6653" fmla="*/ 2138356 w 3638574"/>
              <a:gd name="connsiteY24-6654" fmla="*/ 4030951 h 4492350"/>
              <a:gd name="connsiteX25-6655" fmla="*/ 2176877 w 3638574"/>
              <a:gd name="connsiteY25-6656" fmla="*/ 4476307 h 4492350"/>
              <a:gd name="connsiteX26-6657" fmla="*/ 2162233 w 3638574"/>
              <a:gd name="connsiteY26-6658" fmla="*/ 4491415 h 4492350"/>
              <a:gd name="connsiteX27-6659" fmla="*/ 1687779 w 3638574"/>
              <a:gd name="connsiteY27-6660" fmla="*/ 4492350 h 4492350"/>
              <a:gd name="connsiteX0-6661" fmla="*/ 1687779 w 3638574"/>
              <a:gd name="connsiteY0-6662" fmla="*/ 4492350 h 4492350"/>
              <a:gd name="connsiteX1-6663" fmla="*/ 1740942 w 3638574"/>
              <a:gd name="connsiteY1-6664" fmla="*/ 3785190 h 4492350"/>
              <a:gd name="connsiteX2-6665" fmla="*/ 1239812 w 3638574"/>
              <a:gd name="connsiteY2-6666" fmla="*/ 3369121 h 4492350"/>
              <a:gd name="connsiteX3-6667" fmla="*/ 0 w 3638574"/>
              <a:gd name="connsiteY3-6668" fmla="*/ 2917145 h 4492350"/>
              <a:gd name="connsiteX4-6669" fmla="*/ 1087133 w 3638574"/>
              <a:gd name="connsiteY4-6670" fmla="*/ 3238920 h 4492350"/>
              <a:gd name="connsiteX5-6671" fmla="*/ 365518 w 3638574"/>
              <a:gd name="connsiteY5-6672" fmla="*/ 2420026 h 4492350"/>
              <a:gd name="connsiteX6-6673" fmla="*/ 1719677 w 3638574"/>
              <a:gd name="connsiteY6-6674" fmla="*/ 3519376 h 4492350"/>
              <a:gd name="connsiteX7-6675" fmla="*/ 1627995 w 3638574"/>
              <a:gd name="connsiteY7-6676" fmla="*/ 2400346 h 4492350"/>
              <a:gd name="connsiteX8-6677" fmla="*/ 4198 w 3638574"/>
              <a:gd name="connsiteY8-6678" fmla="*/ 742880 h 4492350"/>
              <a:gd name="connsiteX9-6679" fmla="*/ 932867 w 3638574"/>
              <a:gd name="connsiteY9-6680" fmla="*/ 1924493 h 4492350"/>
              <a:gd name="connsiteX10-6681" fmla="*/ 1037607 w 3638574"/>
              <a:gd name="connsiteY10-6682" fmla="*/ 857226 h 4492350"/>
              <a:gd name="connsiteX11-6683" fmla="*/ 1138710 w 3638574"/>
              <a:gd name="connsiteY11-6684" fmla="*/ 2026621 h 4492350"/>
              <a:gd name="connsiteX12-6685" fmla="*/ 1658679 w 3638574"/>
              <a:gd name="connsiteY12-6686" fmla="*/ 2194318 h 4492350"/>
              <a:gd name="connsiteX13-6687" fmla="*/ 1900430 w 3638574"/>
              <a:gd name="connsiteY13-6688" fmla="*/ 0 h 4492350"/>
              <a:gd name="connsiteX14-6689" fmla="*/ 1971873 w 3638574"/>
              <a:gd name="connsiteY14-6690" fmla="*/ 986216 h 4492350"/>
              <a:gd name="connsiteX15-6691" fmla="*/ 1826002 w 3638574"/>
              <a:gd name="connsiteY15-6692" fmla="*/ 2060385 h 4492350"/>
              <a:gd name="connsiteX16-6693" fmla="*/ 2001533 w 3638574"/>
              <a:gd name="connsiteY16-6694" fmla="*/ 3046321 h 4492350"/>
              <a:gd name="connsiteX17-6695" fmla="*/ 2591546 w 3638574"/>
              <a:gd name="connsiteY17-6696" fmla="*/ 2519916 h 4492350"/>
              <a:gd name="connsiteX18-6697" fmla="*/ 2857733 w 3638574"/>
              <a:gd name="connsiteY18-6698" fmla="*/ 1291762 h 4492350"/>
              <a:gd name="connsiteX19-6699" fmla="*/ 2750848 w 3638574"/>
              <a:gd name="connsiteY19-6700" fmla="*/ 2383091 h 4492350"/>
              <a:gd name="connsiteX20-6701" fmla="*/ 3638574 w 3638574"/>
              <a:gd name="connsiteY20-6702" fmla="*/ 1124252 h 4492350"/>
              <a:gd name="connsiteX21-6703" fmla="*/ 2166244 w 3638574"/>
              <a:gd name="connsiteY21-6704" fmla="*/ 3370521 h 4492350"/>
              <a:gd name="connsiteX22-6705" fmla="*/ 2113081 w 3638574"/>
              <a:gd name="connsiteY22-6706" fmla="*/ 3817088 h 4492350"/>
              <a:gd name="connsiteX23-6707" fmla="*/ 3261397 w 3638574"/>
              <a:gd name="connsiteY23-6708" fmla="*/ 3094074 h 4492350"/>
              <a:gd name="connsiteX24-6709" fmla="*/ 2138356 w 3638574"/>
              <a:gd name="connsiteY24-6710" fmla="*/ 4030951 h 4492350"/>
              <a:gd name="connsiteX25-6711" fmla="*/ 2176877 w 3638574"/>
              <a:gd name="connsiteY25-6712" fmla="*/ 4476307 h 4492350"/>
              <a:gd name="connsiteX26-6713" fmla="*/ 2162233 w 3638574"/>
              <a:gd name="connsiteY26-6714" fmla="*/ 4491415 h 4492350"/>
              <a:gd name="connsiteX27-6715" fmla="*/ 1687779 w 3638574"/>
              <a:gd name="connsiteY27-6716" fmla="*/ 4492350 h 4492350"/>
              <a:gd name="connsiteX0-6717" fmla="*/ 1687779 w 3638574"/>
              <a:gd name="connsiteY0-6718" fmla="*/ 4492350 h 4492350"/>
              <a:gd name="connsiteX1-6719" fmla="*/ 1740942 w 3638574"/>
              <a:gd name="connsiteY1-6720" fmla="*/ 3785190 h 4492350"/>
              <a:gd name="connsiteX2-6721" fmla="*/ 1239812 w 3638574"/>
              <a:gd name="connsiteY2-6722" fmla="*/ 3369121 h 4492350"/>
              <a:gd name="connsiteX3-6723" fmla="*/ 0 w 3638574"/>
              <a:gd name="connsiteY3-6724" fmla="*/ 2917145 h 4492350"/>
              <a:gd name="connsiteX4-6725" fmla="*/ 1087133 w 3638574"/>
              <a:gd name="connsiteY4-6726" fmla="*/ 3238920 h 4492350"/>
              <a:gd name="connsiteX5-6727" fmla="*/ 365518 w 3638574"/>
              <a:gd name="connsiteY5-6728" fmla="*/ 2420026 h 4492350"/>
              <a:gd name="connsiteX6-6729" fmla="*/ 1719677 w 3638574"/>
              <a:gd name="connsiteY6-6730" fmla="*/ 3519376 h 4492350"/>
              <a:gd name="connsiteX7-6731" fmla="*/ 1627995 w 3638574"/>
              <a:gd name="connsiteY7-6732" fmla="*/ 2400346 h 4492350"/>
              <a:gd name="connsiteX8-6733" fmla="*/ 4198 w 3638574"/>
              <a:gd name="connsiteY8-6734" fmla="*/ 742880 h 4492350"/>
              <a:gd name="connsiteX9-6735" fmla="*/ 932867 w 3638574"/>
              <a:gd name="connsiteY9-6736" fmla="*/ 1924493 h 4492350"/>
              <a:gd name="connsiteX10-6737" fmla="*/ 1037607 w 3638574"/>
              <a:gd name="connsiteY10-6738" fmla="*/ 857226 h 4492350"/>
              <a:gd name="connsiteX11-6739" fmla="*/ 1138710 w 3638574"/>
              <a:gd name="connsiteY11-6740" fmla="*/ 2026621 h 4492350"/>
              <a:gd name="connsiteX12-6741" fmla="*/ 1658679 w 3638574"/>
              <a:gd name="connsiteY12-6742" fmla="*/ 2194318 h 4492350"/>
              <a:gd name="connsiteX13-6743" fmla="*/ 1900430 w 3638574"/>
              <a:gd name="connsiteY13-6744" fmla="*/ 0 h 4492350"/>
              <a:gd name="connsiteX14-6745" fmla="*/ 1971873 w 3638574"/>
              <a:gd name="connsiteY14-6746" fmla="*/ 986216 h 4492350"/>
              <a:gd name="connsiteX15-6747" fmla="*/ 1826002 w 3638574"/>
              <a:gd name="connsiteY15-6748" fmla="*/ 2060385 h 4492350"/>
              <a:gd name="connsiteX16-6749" fmla="*/ 2001533 w 3638574"/>
              <a:gd name="connsiteY16-6750" fmla="*/ 3046321 h 4492350"/>
              <a:gd name="connsiteX17-6751" fmla="*/ 2591546 w 3638574"/>
              <a:gd name="connsiteY17-6752" fmla="*/ 2519916 h 4492350"/>
              <a:gd name="connsiteX18-6753" fmla="*/ 2857733 w 3638574"/>
              <a:gd name="connsiteY18-6754" fmla="*/ 1291762 h 4492350"/>
              <a:gd name="connsiteX19-6755" fmla="*/ 2750848 w 3638574"/>
              <a:gd name="connsiteY19-6756" fmla="*/ 2383091 h 4492350"/>
              <a:gd name="connsiteX20-6757" fmla="*/ 3638574 w 3638574"/>
              <a:gd name="connsiteY20-6758" fmla="*/ 1124252 h 4492350"/>
              <a:gd name="connsiteX21-6759" fmla="*/ 2166244 w 3638574"/>
              <a:gd name="connsiteY21-6760" fmla="*/ 3370521 h 4492350"/>
              <a:gd name="connsiteX22-6761" fmla="*/ 2113081 w 3638574"/>
              <a:gd name="connsiteY22-6762" fmla="*/ 3817088 h 4492350"/>
              <a:gd name="connsiteX23-6763" fmla="*/ 3261397 w 3638574"/>
              <a:gd name="connsiteY23-6764" fmla="*/ 3094074 h 4492350"/>
              <a:gd name="connsiteX24-6765" fmla="*/ 2138356 w 3638574"/>
              <a:gd name="connsiteY24-6766" fmla="*/ 4030951 h 4492350"/>
              <a:gd name="connsiteX25-6767" fmla="*/ 2176877 w 3638574"/>
              <a:gd name="connsiteY25-6768" fmla="*/ 4476307 h 4492350"/>
              <a:gd name="connsiteX26-6769" fmla="*/ 2162233 w 3638574"/>
              <a:gd name="connsiteY26-6770" fmla="*/ 4491415 h 4492350"/>
              <a:gd name="connsiteX27-6771" fmla="*/ 1687779 w 3638574"/>
              <a:gd name="connsiteY27-6772" fmla="*/ 4492350 h 4492350"/>
              <a:gd name="connsiteX0-6773" fmla="*/ 1687779 w 3638574"/>
              <a:gd name="connsiteY0-6774" fmla="*/ 4492350 h 4492350"/>
              <a:gd name="connsiteX1-6775" fmla="*/ 1740942 w 3638574"/>
              <a:gd name="connsiteY1-6776" fmla="*/ 3785190 h 4492350"/>
              <a:gd name="connsiteX2-6777" fmla="*/ 1239812 w 3638574"/>
              <a:gd name="connsiteY2-6778" fmla="*/ 3369121 h 4492350"/>
              <a:gd name="connsiteX3-6779" fmla="*/ 0 w 3638574"/>
              <a:gd name="connsiteY3-6780" fmla="*/ 2917145 h 4492350"/>
              <a:gd name="connsiteX4-6781" fmla="*/ 1087133 w 3638574"/>
              <a:gd name="connsiteY4-6782" fmla="*/ 3238920 h 4492350"/>
              <a:gd name="connsiteX5-6783" fmla="*/ 389581 w 3638574"/>
              <a:gd name="connsiteY5-6784" fmla="*/ 2412005 h 4492350"/>
              <a:gd name="connsiteX6-6785" fmla="*/ 1719677 w 3638574"/>
              <a:gd name="connsiteY6-6786" fmla="*/ 3519376 h 4492350"/>
              <a:gd name="connsiteX7-6787" fmla="*/ 1627995 w 3638574"/>
              <a:gd name="connsiteY7-6788" fmla="*/ 2400346 h 4492350"/>
              <a:gd name="connsiteX8-6789" fmla="*/ 4198 w 3638574"/>
              <a:gd name="connsiteY8-6790" fmla="*/ 742880 h 4492350"/>
              <a:gd name="connsiteX9-6791" fmla="*/ 932867 w 3638574"/>
              <a:gd name="connsiteY9-6792" fmla="*/ 1924493 h 4492350"/>
              <a:gd name="connsiteX10-6793" fmla="*/ 1037607 w 3638574"/>
              <a:gd name="connsiteY10-6794" fmla="*/ 857226 h 4492350"/>
              <a:gd name="connsiteX11-6795" fmla="*/ 1138710 w 3638574"/>
              <a:gd name="connsiteY11-6796" fmla="*/ 2026621 h 4492350"/>
              <a:gd name="connsiteX12-6797" fmla="*/ 1658679 w 3638574"/>
              <a:gd name="connsiteY12-6798" fmla="*/ 2194318 h 4492350"/>
              <a:gd name="connsiteX13-6799" fmla="*/ 1900430 w 3638574"/>
              <a:gd name="connsiteY13-6800" fmla="*/ 0 h 4492350"/>
              <a:gd name="connsiteX14-6801" fmla="*/ 1971873 w 3638574"/>
              <a:gd name="connsiteY14-6802" fmla="*/ 986216 h 4492350"/>
              <a:gd name="connsiteX15-6803" fmla="*/ 1826002 w 3638574"/>
              <a:gd name="connsiteY15-6804" fmla="*/ 2060385 h 4492350"/>
              <a:gd name="connsiteX16-6805" fmla="*/ 2001533 w 3638574"/>
              <a:gd name="connsiteY16-6806" fmla="*/ 3046321 h 4492350"/>
              <a:gd name="connsiteX17-6807" fmla="*/ 2591546 w 3638574"/>
              <a:gd name="connsiteY17-6808" fmla="*/ 2519916 h 4492350"/>
              <a:gd name="connsiteX18-6809" fmla="*/ 2857733 w 3638574"/>
              <a:gd name="connsiteY18-6810" fmla="*/ 1291762 h 4492350"/>
              <a:gd name="connsiteX19-6811" fmla="*/ 2750848 w 3638574"/>
              <a:gd name="connsiteY19-6812" fmla="*/ 2383091 h 4492350"/>
              <a:gd name="connsiteX20-6813" fmla="*/ 3638574 w 3638574"/>
              <a:gd name="connsiteY20-6814" fmla="*/ 1124252 h 4492350"/>
              <a:gd name="connsiteX21-6815" fmla="*/ 2166244 w 3638574"/>
              <a:gd name="connsiteY21-6816" fmla="*/ 3370521 h 4492350"/>
              <a:gd name="connsiteX22-6817" fmla="*/ 2113081 w 3638574"/>
              <a:gd name="connsiteY22-6818" fmla="*/ 3817088 h 4492350"/>
              <a:gd name="connsiteX23-6819" fmla="*/ 3261397 w 3638574"/>
              <a:gd name="connsiteY23-6820" fmla="*/ 3094074 h 4492350"/>
              <a:gd name="connsiteX24-6821" fmla="*/ 2138356 w 3638574"/>
              <a:gd name="connsiteY24-6822" fmla="*/ 4030951 h 4492350"/>
              <a:gd name="connsiteX25-6823" fmla="*/ 2176877 w 3638574"/>
              <a:gd name="connsiteY25-6824" fmla="*/ 4476307 h 4492350"/>
              <a:gd name="connsiteX26-6825" fmla="*/ 2162233 w 3638574"/>
              <a:gd name="connsiteY26-6826" fmla="*/ 4491415 h 4492350"/>
              <a:gd name="connsiteX27-6827" fmla="*/ 1687779 w 3638574"/>
              <a:gd name="connsiteY27-6828" fmla="*/ 4492350 h 4492350"/>
              <a:gd name="connsiteX0-6829" fmla="*/ 1687779 w 3638574"/>
              <a:gd name="connsiteY0-6830" fmla="*/ 4492350 h 4492350"/>
              <a:gd name="connsiteX1-6831" fmla="*/ 1740942 w 3638574"/>
              <a:gd name="connsiteY1-6832" fmla="*/ 3785190 h 4492350"/>
              <a:gd name="connsiteX2-6833" fmla="*/ 1239812 w 3638574"/>
              <a:gd name="connsiteY2-6834" fmla="*/ 3369121 h 4492350"/>
              <a:gd name="connsiteX3-6835" fmla="*/ 0 w 3638574"/>
              <a:gd name="connsiteY3-6836" fmla="*/ 2917145 h 4492350"/>
              <a:gd name="connsiteX4-6837" fmla="*/ 1087133 w 3638574"/>
              <a:gd name="connsiteY4-6838" fmla="*/ 3238920 h 4492350"/>
              <a:gd name="connsiteX5-6839" fmla="*/ 389581 w 3638574"/>
              <a:gd name="connsiteY5-6840" fmla="*/ 2412005 h 4492350"/>
              <a:gd name="connsiteX6-6841" fmla="*/ 1719677 w 3638574"/>
              <a:gd name="connsiteY6-6842" fmla="*/ 3519376 h 4492350"/>
              <a:gd name="connsiteX7-6843" fmla="*/ 1627995 w 3638574"/>
              <a:gd name="connsiteY7-6844" fmla="*/ 2400346 h 4492350"/>
              <a:gd name="connsiteX8-6845" fmla="*/ 4198 w 3638574"/>
              <a:gd name="connsiteY8-6846" fmla="*/ 742880 h 4492350"/>
              <a:gd name="connsiteX9-6847" fmla="*/ 932867 w 3638574"/>
              <a:gd name="connsiteY9-6848" fmla="*/ 1924493 h 4492350"/>
              <a:gd name="connsiteX10-6849" fmla="*/ 1037607 w 3638574"/>
              <a:gd name="connsiteY10-6850" fmla="*/ 857226 h 4492350"/>
              <a:gd name="connsiteX11-6851" fmla="*/ 1138710 w 3638574"/>
              <a:gd name="connsiteY11-6852" fmla="*/ 2026621 h 4492350"/>
              <a:gd name="connsiteX12-6853" fmla="*/ 1658679 w 3638574"/>
              <a:gd name="connsiteY12-6854" fmla="*/ 2194318 h 4492350"/>
              <a:gd name="connsiteX13-6855" fmla="*/ 1900430 w 3638574"/>
              <a:gd name="connsiteY13-6856" fmla="*/ 0 h 4492350"/>
              <a:gd name="connsiteX14-6857" fmla="*/ 1971873 w 3638574"/>
              <a:gd name="connsiteY14-6858" fmla="*/ 986216 h 4492350"/>
              <a:gd name="connsiteX15-6859" fmla="*/ 1826002 w 3638574"/>
              <a:gd name="connsiteY15-6860" fmla="*/ 2060385 h 4492350"/>
              <a:gd name="connsiteX16-6861" fmla="*/ 2001533 w 3638574"/>
              <a:gd name="connsiteY16-6862" fmla="*/ 3046321 h 4492350"/>
              <a:gd name="connsiteX17-6863" fmla="*/ 2591546 w 3638574"/>
              <a:gd name="connsiteY17-6864" fmla="*/ 2519916 h 4492350"/>
              <a:gd name="connsiteX18-6865" fmla="*/ 2857733 w 3638574"/>
              <a:gd name="connsiteY18-6866" fmla="*/ 1291762 h 4492350"/>
              <a:gd name="connsiteX19-6867" fmla="*/ 2750848 w 3638574"/>
              <a:gd name="connsiteY19-6868" fmla="*/ 2383091 h 4492350"/>
              <a:gd name="connsiteX20-6869" fmla="*/ 3638574 w 3638574"/>
              <a:gd name="connsiteY20-6870" fmla="*/ 1124252 h 4492350"/>
              <a:gd name="connsiteX21-6871" fmla="*/ 2166244 w 3638574"/>
              <a:gd name="connsiteY21-6872" fmla="*/ 3370521 h 4492350"/>
              <a:gd name="connsiteX22-6873" fmla="*/ 2113081 w 3638574"/>
              <a:gd name="connsiteY22-6874" fmla="*/ 3817088 h 4492350"/>
              <a:gd name="connsiteX23-6875" fmla="*/ 3261397 w 3638574"/>
              <a:gd name="connsiteY23-6876" fmla="*/ 3094074 h 4492350"/>
              <a:gd name="connsiteX24-6877" fmla="*/ 2138356 w 3638574"/>
              <a:gd name="connsiteY24-6878" fmla="*/ 4030951 h 4492350"/>
              <a:gd name="connsiteX25-6879" fmla="*/ 2176877 w 3638574"/>
              <a:gd name="connsiteY25-6880" fmla="*/ 4476307 h 4492350"/>
              <a:gd name="connsiteX26-6881" fmla="*/ 2162233 w 3638574"/>
              <a:gd name="connsiteY26-6882" fmla="*/ 4491415 h 4492350"/>
              <a:gd name="connsiteX27-6883" fmla="*/ 1687779 w 3638574"/>
              <a:gd name="connsiteY27-6884" fmla="*/ 4492350 h 4492350"/>
              <a:gd name="connsiteX0-6885" fmla="*/ 1687779 w 3638574"/>
              <a:gd name="connsiteY0-6886" fmla="*/ 4492350 h 4492350"/>
              <a:gd name="connsiteX1-6887" fmla="*/ 1740942 w 3638574"/>
              <a:gd name="connsiteY1-6888" fmla="*/ 3785190 h 4492350"/>
              <a:gd name="connsiteX2-6889" fmla="*/ 1239812 w 3638574"/>
              <a:gd name="connsiteY2-6890" fmla="*/ 3369121 h 4492350"/>
              <a:gd name="connsiteX3-6891" fmla="*/ 0 w 3638574"/>
              <a:gd name="connsiteY3-6892" fmla="*/ 2917145 h 4492350"/>
              <a:gd name="connsiteX4-6893" fmla="*/ 1087133 w 3638574"/>
              <a:gd name="connsiteY4-6894" fmla="*/ 3238920 h 4492350"/>
              <a:gd name="connsiteX5-6895" fmla="*/ 389581 w 3638574"/>
              <a:gd name="connsiteY5-6896" fmla="*/ 2412005 h 4492350"/>
              <a:gd name="connsiteX6-6897" fmla="*/ 1719677 w 3638574"/>
              <a:gd name="connsiteY6-6898" fmla="*/ 3519376 h 4492350"/>
              <a:gd name="connsiteX7-6899" fmla="*/ 1627995 w 3638574"/>
              <a:gd name="connsiteY7-6900" fmla="*/ 2400346 h 4492350"/>
              <a:gd name="connsiteX8-6901" fmla="*/ 4198 w 3638574"/>
              <a:gd name="connsiteY8-6902" fmla="*/ 742880 h 4492350"/>
              <a:gd name="connsiteX9-6903" fmla="*/ 932867 w 3638574"/>
              <a:gd name="connsiteY9-6904" fmla="*/ 1924493 h 4492350"/>
              <a:gd name="connsiteX10-6905" fmla="*/ 1037607 w 3638574"/>
              <a:gd name="connsiteY10-6906" fmla="*/ 857226 h 4492350"/>
              <a:gd name="connsiteX11-6907" fmla="*/ 1138710 w 3638574"/>
              <a:gd name="connsiteY11-6908" fmla="*/ 2026621 h 4492350"/>
              <a:gd name="connsiteX12-6909" fmla="*/ 1658679 w 3638574"/>
              <a:gd name="connsiteY12-6910" fmla="*/ 2194318 h 4492350"/>
              <a:gd name="connsiteX13-6911" fmla="*/ 1900430 w 3638574"/>
              <a:gd name="connsiteY13-6912" fmla="*/ 0 h 4492350"/>
              <a:gd name="connsiteX14-6913" fmla="*/ 1971873 w 3638574"/>
              <a:gd name="connsiteY14-6914" fmla="*/ 986216 h 4492350"/>
              <a:gd name="connsiteX15-6915" fmla="*/ 1826002 w 3638574"/>
              <a:gd name="connsiteY15-6916" fmla="*/ 2060385 h 4492350"/>
              <a:gd name="connsiteX16-6917" fmla="*/ 2001533 w 3638574"/>
              <a:gd name="connsiteY16-6918" fmla="*/ 3046321 h 4492350"/>
              <a:gd name="connsiteX17-6919" fmla="*/ 2591546 w 3638574"/>
              <a:gd name="connsiteY17-6920" fmla="*/ 2519916 h 4492350"/>
              <a:gd name="connsiteX18-6921" fmla="*/ 2857733 w 3638574"/>
              <a:gd name="connsiteY18-6922" fmla="*/ 1291762 h 4492350"/>
              <a:gd name="connsiteX19-6923" fmla="*/ 2750848 w 3638574"/>
              <a:gd name="connsiteY19-6924" fmla="*/ 2383091 h 4492350"/>
              <a:gd name="connsiteX20-6925" fmla="*/ 3638574 w 3638574"/>
              <a:gd name="connsiteY20-6926" fmla="*/ 1124252 h 4492350"/>
              <a:gd name="connsiteX21-6927" fmla="*/ 2166244 w 3638574"/>
              <a:gd name="connsiteY21-6928" fmla="*/ 3370521 h 4492350"/>
              <a:gd name="connsiteX22-6929" fmla="*/ 2113081 w 3638574"/>
              <a:gd name="connsiteY22-6930" fmla="*/ 3817088 h 4492350"/>
              <a:gd name="connsiteX23-6931" fmla="*/ 3261397 w 3638574"/>
              <a:gd name="connsiteY23-6932" fmla="*/ 3094074 h 4492350"/>
              <a:gd name="connsiteX24-6933" fmla="*/ 2138356 w 3638574"/>
              <a:gd name="connsiteY24-6934" fmla="*/ 4030951 h 4492350"/>
              <a:gd name="connsiteX25-6935" fmla="*/ 2176877 w 3638574"/>
              <a:gd name="connsiteY25-6936" fmla="*/ 4476307 h 4492350"/>
              <a:gd name="connsiteX26-6937" fmla="*/ 2162233 w 3638574"/>
              <a:gd name="connsiteY26-6938" fmla="*/ 4491415 h 4492350"/>
              <a:gd name="connsiteX27-6939" fmla="*/ 1687779 w 3638574"/>
              <a:gd name="connsiteY27-6940" fmla="*/ 4492350 h 4492350"/>
              <a:gd name="connsiteX0-6941" fmla="*/ 1687779 w 3638574"/>
              <a:gd name="connsiteY0-6942" fmla="*/ 4492350 h 4492350"/>
              <a:gd name="connsiteX1-6943" fmla="*/ 1740942 w 3638574"/>
              <a:gd name="connsiteY1-6944" fmla="*/ 3785190 h 4492350"/>
              <a:gd name="connsiteX2-6945" fmla="*/ 1239812 w 3638574"/>
              <a:gd name="connsiteY2-6946" fmla="*/ 3369121 h 4492350"/>
              <a:gd name="connsiteX3-6947" fmla="*/ 0 w 3638574"/>
              <a:gd name="connsiteY3-6948" fmla="*/ 2917145 h 4492350"/>
              <a:gd name="connsiteX4-6949" fmla="*/ 1087133 w 3638574"/>
              <a:gd name="connsiteY4-6950" fmla="*/ 3238920 h 4492350"/>
              <a:gd name="connsiteX5-6951" fmla="*/ 389581 w 3638574"/>
              <a:gd name="connsiteY5-6952" fmla="*/ 2412005 h 4492350"/>
              <a:gd name="connsiteX6-6953" fmla="*/ 1719677 w 3638574"/>
              <a:gd name="connsiteY6-6954" fmla="*/ 3519376 h 4492350"/>
              <a:gd name="connsiteX7-6955" fmla="*/ 1627995 w 3638574"/>
              <a:gd name="connsiteY7-6956" fmla="*/ 2400346 h 4492350"/>
              <a:gd name="connsiteX8-6957" fmla="*/ 4198 w 3638574"/>
              <a:gd name="connsiteY8-6958" fmla="*/ 742880 h 4492350"/>
              <a:gd name="connsiteX9-6959" fmla="*/ 932867 w 3638574"/>
              <a:gd name="connsiteY9-6960" fmla="*/ 1924493 h 4492350"/>
              <a:gd name="connsiteX10-6961" fmla="*/ 1037607 w 3638574"/>
              <a:gd name="connsiteY10-6962" fmla="*/ 857226 h 4492350"/>
              <a:gd name="connsiteX11-6963" fmla="*/ 1138710 w 3638574"/>
              <a:gd name="connsiteY11-6964" fmla="*/ 2026621 h 4492350"/>
              <a:gd name="connsiteX12-6965" fmla="*/ 1658679 w 3638574"/>
              <a:gd name="connsiteY12-6966" fmla="*/ 2194318 h 4492350"/>
              <a:gd name="connsiteX13-6967" fmla="*/ 1900430 w 3638574"/>
              <a:gd name="connsiteY13-6968" fmla="*/ 0 h 4492350"/>
              <a:gd name="connsiteX14-6969" fmla="*/ 1971873 w 3638574"/>
              <a:gd name="connsiteY14-6970" fmla="*/ 986216 h 4492350"/>
              <a:gd name="connsiteX15-6971" fmla="*/ 1826002 w 3638574"/>
              <a:gd name="connsiteY15-6972" fmla="*/ 2060385 h 4492350"/>
              <a:gd name="connsiteX16-6973" fmla="*/ 2001533 w 3638574"/>
              <a:gd name="connsiteY16-6974" fmla="*/ 3046321 h 4492350"/>
              <a:gd name="connsiteX17-6975" fmla="*/ 2591546 w 3638574"/>
              <a:gd name="connsiteY17-6976" fmla="*/ 2519916 h 4492350"/>
              <a:gd name="connsiteX18-6977" fmla="*/ 2857733 w 3638574"/>
              <a:gd name="connsiteY18-6978" fmla="*/ 1291762 h 4492350"/>
              <a:gd name="connsiteX19-6979" fmla="*/ 2750848 w 3638574"/>
              <a:gd name="connsiteY19-6980" fmla="*/ 2383091 h 4492350"/>
              <a:gd name="connsiteX20-6981" fmla="*/ 3638574 w 3638574"/>
              <a:gd name="connsiteY20-6982" fmla="*/ 1124252 h 4492350"/>
              <a:gd name="connsiteX21-6983" fmla="*/ 2166244 w 3638574"/>
              <a:gd name="connsiteY21-6984" fmla="*/ 3370521 h 4492350"/>
              <a:gd name="connsiteX22-6985" fmla="*/ 2113081 w 3638574"/>
              <a:gd name="connsiteY22-6986" fmla="*/ 3817088 h 4492350"/>
              <a:gd name="connsiteX23-6987" fmla="*/ 3261397 w 3638574"/>
              <a:gd name="connsiteY23-6988" fmla="*/ 3094074 h 4492350"/>
              <a:gd name="connsiteX24-6989" fmla="*/ 2138356 w 3638574"/>
              <a:gd name="connsiteY24-6990" fmla="*/ 4030951 h 4492350"/>
              <a:gd name="connsiteX25-6991" fmla="*/ 2176877 w 3638574"/>
              <a:gd name="connsiteY25-6992" fmla="*/ 4476307 h 4492350"/>
              <a:gd name="connsiteX26-6993" fmla="*/ 2162233 w 3638574"/>
              <a:gd name="connsiteY26-6994" fmla="*/ 4491415 h 4492350"/>
              <a:gd name="connsiteX27-6995" fmla="*/ 1687779 w 3638574"/>
              <a:gd name="connsiteY27-6996" fmla="*/ 4492350 h 4492350"/>
              <a:gd name="connsiteX0-6997" fmla="*/ 1687779 w 3638574"/>
              <a:gd name="connsiteY0-6998" fmla="*/ 4492350 h 4492350"/>
              <a:gd name="connsiteX1-6999" fmla="*/ 1740942 w 3638574"/>
              <a:gd name="connsiteY1-7000" fmla="*/ 3785190 h 4492350"/>
              <a:gd name="connsiteX2-7001" fmla="*/ 1239812 w 3638574"/>
              <a:gd name="connsiteY2-7002" fmla="*/ 3369121 h 4492350"/>
              <a:gd name="connsiteX3-7003" fmla="*/ 0 w 3638574"/>
              <a:gd name="connsiteY3-7004" fmla="*/ 2917145 h 4492350"/>
              <a:gd name="connsiteX4-7005" fmla="*/ 1087133 w 3638574"/>
              <a:gd name="connsiteY4-7006" fmla="*/ 3238920 h 4492350"/>
              <a:gd name="connsiteX5-7007" fmla="*/ 389581 w 3638574"/>
              <a:gd name="connsiteY5-7008" fmla="*/ 2412005 h 4492350"/>
              <a:gd name="connsiteX6-7009" fmla="*/ 1719677 w 3638574"/>
              <a:gd name="connsiteY6-7010" fmla="*/ 3519376 h 4492350"/>
              <a:gd name="connsiteX7-7011" fmla="*/ 1627995 w 3638574"/>
              <a:gd name="connsiteY7-7012" fmla="*/ 2400346 h 4492350"/>
              <a:gd name="connsiteX8-7013" fmla="*/ 4198 w 3638574"/>
              <a:gd name="connsiteY8-7014" fmla="*/ 742880 h 4492350"/>
              <a:gd name="connsiteX9-7015" fmla="*/ 932867 w 3638574"/>
              <a:gd name="connsiteY9-7016" fmla="*/ 1924493 h 4492350"/>
              <a:gd name="connsiteX10-7017" fmla="*/ 1037607 w 3638574"/>
              <a:gd name="connsiteY10-7018" fmla="*/ 857226 h 4492350"/>
              <a:gd name="connsiteX11-7019" fmla="*/ 1138710 w 3638574"/>
              <a:gd name="connsiteY11-7020" fmla="*/ 2026621 h 4492350"/>
              <a:gd name="connsiteX12-7021" fmla="*/ 1658679 w 3638574"/>
              <a:gd name="connsiteY12-7022" fmla="*/ 2194318 h 4492350"/>
              <a:gd name="connsiteX13-7023" fmla="*/ 1900430 w 3638574"/>
              <a:gd name="connsiteY13-7024" fmla="*/ 0 h 4492350"/>
              <a:gd name="connsiteX14-7025" fmla="*/ 1971873 w 3638574"/>
              <a:gd name="connsiteY14-7026" fmla="*/ 986216 h 4492350"/>
              <a:gd name="connsiteX15-7027" fmla="*/ 1826002 w 3638574"/>
              <a:gd name="connsiteY15-7028" fmla="*/ 2060385 h 4492350"/>
              <a:gd name="connsiteX16-7029" fmla="*/ 2001533 w 3638574"/>
              <a:gd name="connsiteY16-7030" fmla="*/ 3046321 h 4492350"/>
              <a:gd name="connsiteX17-7031" fmla="*/ 2591546 w 3638574"/>
              <a:gd name="connsiteY17-7032" fmla="*/ 2519916 h 4492350"/>
              <a:gd name="connsiteX18-7033" fmla="*/ 2857733 w 3638574"/>
              <a:gd name="connsiteY18-7034" fmla="*/ 1291762 h 4492350"/>
              <a:gd name="connsiteX19-7035" fmla="*/ 2750848 w 3638574"/>
              <a:gd name="connsiteY19-7036" fmla="*/ 2383091 h 4492350"/>
              <a:gd name="connsiteX20-7037" fmla="*/ 3638574 w 3638574"/>
              <a:gd name="connsiteY20-7038" fmla="*/ 1124252 h 4492350"/>
              <a:gd name="connsiteX21-7039" fmla="*/ 2166244 w 3638574"/>
              <a:gd name="connsiteY21-7040" fmla="*/ 3370521 h 4492350"/>
              <a:gd name="connsiteX22-7041" fmla="*/ 2113081 w 3638574"/>
              <a:gd name="connsiteY22-7042" fmla="*/ 3817088 h 4492350"/>
              <a:gd name="connsiteX23-7043" fmla="*/ 3261397 w 3638574"/>
              <a:gd name="connsiteY23-7044" fmla="*/ 3094074 h 4492350"/>
              <a:gd name="connsiteX24-7045" fmla="*/ 2138356 w 3638574"/>
              <a:gd name="connsiteY24-7046" fmla="*/ 4030951 h 4492350"/>
              <a:gd name="connsiteX25-7047" fmla="*/ 2176877 w 3638574"/>
              <a:gd name="connsiteY25-7048" fmla="*/ 4476307 h 4492350"/>
              <a:gd name="connsiteX26-7049" fmla="*/ 2162233 w 3638574"/>
              <a:gd name="connsiteY26-7050" fmla="*/ 4491415 h 4492350"/>
              <a:gd name="connsiteX27-7051" fmla="*/ 1687779 w 3638574"/>
              <a:gd name="connsiteY27-7052" fmla="*/ 4492350 h 4492350"/>
              <a:gd name="connsiteX0-7053" fmla="*/ 1687779 w 3638574"/>
              <a:gd name="connsiteY0-7054" fmla="*/ 4492350 h 4492350"/>
              <a:gd name="connsiteX1-7055" fmla="*/ 1740942 w 3638574"/>
              <a:gd name="connsiteY1-7056" fmla="*/ 3785190 h 4492350"/>
              <a:gd name="connsiteX2-7057" fmla="*/ 1239812 w 3638574"/>
              <a:gd name="connsiteY2-7058" fmla="*/ 3369121 h 4492350"/>
              <a:gd name="connsiteX3-7059" fmla="*/ 0 w 3638574"/>
              <a:gd name="connsiteY3-7060" fmla="*/ 2917145 h 4492350"/>
              <a:gd name="connsiteX4-7061" fmla="*/ 1087133 w 3638574"/>
              <a:gd name="connsiteY4-7062" fmla="*/ 3238920 h 4492350"/>
              <a:gd name="connsiteX5-7063" fmla="*/ 389581 w 3638574"/>
              <a:gd name="connsiteY5-7064" fmla="*/ 2412005 h 4492350"/>
              <a:gd name="connsiteX6-7065" fmla="*/ 1719677 w 3638574"/>
              <a:gd name="connsiteY6-7066" fmla="*/ 3519376 h 4492350"/>
              <a:gd name="connsiteX7-7067" fmla="*/ 1627995 w 3638574"/>
              <a:gd name="connsiteY7-7068" fmla="*/ 2400346 h 4492350"/>
              <a:gd name="connsiteX8-7069" fmla="*/ 4198 w 3638574"/>
              <a:gd name="connsiteY8-7070" fmla="*/ 742880 h 4492350"/>
              <a:gd name="connsiteX9-7071" fmla="*/ 932867 w 3638574"/>
              <a:gd name="connsiteY9-7072" fmla="*/ 1924493 h 4492350"/>
              <a:gd name="connsiteX10-7073" fmla="*/ 1037607 w 3638574"/>
              <a:gd name="connsiteY10-7074" fmla="*/ 857226 h 4492350"/>
              <a:gd name="connsiteX11-7075" fmla="*/ 1138710 w 3638574"/>
              <a:gd name="connsiteY11-7076" fmla="*/ 2026621 h 4492350"/>
              <a:gd name="connsiteX12-7077" fmla="*/ 1658679 w 3638574"/>
              <a:gd name="connsiteY12-7078" fmla="*/ 2194318 h 4492350"/>
              <a:gd name="connsiteX13-7079" fmla="*/ 1900430 w 3638574"/>
              <a:gd name="connsiteY13-7080" fmla="*/ 0 h 4492350"/>
              <a:gd name="connsiteX14-7081" fmla="*/ 1971873 w 3638574"/>
              <a:gd name="connsiteY14-7082" fmla="*/ 986216 h 4492350"/>
              <a:gd name="connsiteX15-7083" fmla="*/ 1826002 w 3638574"/>
              <a:gd name="connsiteY15-7084" fmla="*/ 2060385 h 4492350"/>
              <a:gd name="connsiteX16-7085" fmla="*/ 2001533 w 3638574"/>
              <a:gd name="connsiteY16-7086" fmla="*/ 3046321 h 4492350"/>
              <a:gd name="connsiteX17-7087" fmla="*/ 2591546 w 3638574"/>
              <a:gd name="connsiteY17-7088" fmla="*/ 2519916 h 4492350"/>
              <a:gd name="connsiteX18-7089" fmla="*/ 2857733 w 3638574"/>
              <a:gd name="connsiteY18-7090" fmla="*/ 1291762 h 4492350"/>
              <a:gd name="connsiteX19-7091" fmla="*/ 2750848 w 3638574"/>
              <a:gd name="connsiteY19-7092" fmla="*/ 2383091 h 4492350"/>
              <a:gd name="connsiteX20-7093" fmla="*/ 3638574 w 3638574"/>
              <a:gd name="connsiteY20-7094" fmla="*/ 1124252 h 4492350"/>
              <a:gd name="connsiteX21-7095" fmla="*/ 2166244 w 3638574"/>
              <a:gd name="connsiteY21-7096" fmla="*/ 3370521 h 4492350"/>
              <a:gd name="connsiteX22-7097" fmla="*/ 2113081 w 3638574"/>
              <a:gd name="connsiteY22-7098" fmla="*/ 3817088 h 4492350"/>
              <a:gd name="connsiteX23-7099" fmla="*/ 3261397 w 3638574"/>
              <a:gd name="connsiteY23-7100" fmla="*/ 3094074 h 4492350"/>
              <a:gd name="connsiteX24-7101" fmla="*/ 2138356 w 3638574"/>
              <a:gd name="connsiteY24-7102" fmla="*/ 4030951 h 4492350"/>
              <a:gd name="connsiteX25-7103" fmla="*/ 2176877 w 3638574"/>
              <a:gd name="connsiteY25-7104" fmla="*/ 4476307 h 4492350"/>
              <a:gd name="connsiteX26-7105" fmla="*/ 2162233 w 3638574"/>
              <a:gd name="connsiteY26-7106" fmla="*/ 4491415 h 4492350"/>
              <a:gd name="connsiteX27-7107" fmla="*/ 1687779 w 3638574"/>
              <a:gd name="connsiteY27-7108" fmla="*/ 4492350 h 4492350"/>
              <a:gd name="connsiteX0-7109" fmla="*/ 1687779 w 3638574"/>
              <a:gd name="connsiteY0-7110" fmla="*/ 4492350 h 4492350"/>
              <a:gd name="connsiteX1-7111" fmla="*/ 1740942 w 3638574"/>
              <a:gd name="connsiteY1-7112" fmla="*/ 3785190 h 4492350"/>
              <a:gd name="connsiteX2-7113" fmla="*/ 1239812 w 3638574"/>
              <a:gd name="connsiteY2-7114" fmla="*/ 3369121 h 4492350"/>
              <a:gd name="connsiteX3-7115" fmla="*/ 0 w 3638574"/>
              <a:gd name="connsiteY3-7116" fmla="*/ 2917145 h 4492350"/>
              <a:gd name="connsiteX4-7117" fmla="*/ 1087133 w 3638574"/>
              <a:gd name="connsiteY4-7118" fmla="*/ 3238920 h 4492350"/>
              <a:gd name="connsiteX5-7119" fmla="*/ 389581 w 3638574"/>
              <a:gd name="connsiteY5-7120" fmla="*/ 2412005 h 4492350"/>
              <a:gd name="connsiteX6-7121" fmla="*/ 1719677 w 3638574"/>
              <a:gd name="connsiteY6-7122" fmla="*/ 3519376 h 4492350"/>
              <a:gd name="connsiteX7-7123" fmla="*/ 1627995 w 3638574"/>
              <a:gd name="connsiteY7-7124" fmla="*/ 2400346 h 4492350"/>
              <a:gd name="connsiteX8-7125" fmla="*/ 4198 w 3638574"/>
              <a:gd name="connsiteY8-7126" fmla="*/ 742880 h 4492350"/>
              <a:gd name="connsiteX9-7127" fmla="*/ 932867 w 3638574"/>
              <a:gd name="connsiteY9-7128" fmla="*/ 1924493 h 4492350"/>
              <a:gd name="connsiteX10-7129" fmla="*/ 1037607 w 3638574"/>
              <a:gd name="connsiteY10-7130" fmla="*/ 857226 h 4492350"/>
              <a:gd name="connsiteX11-7131" fmla="*/ 1138710 w 3638574"/>
              <a:gd name="connsiteY11-7132" fmla="*/ 2026621 h 4492350"/>
              <a:gd name="connsiteX12-7133" fmla="*/ 1646038 w 3638574"/>
              <a:gd name="connsiteY12-7134" fmla="*/ 2198532 h 4492350"/>
              <a:gd name="connsiteX13-7135" fmla="*/ 1900430 w 3638574"/>
              <a:gd name="connsiteY13-7136" fmla="*/ 0 h 4492350"/>
              <a:gd name="connsiteX14-7137" fmla="*/ 1971873 w 3638574"/>
              <a:gd name="connsiteY14-7138" fmla="*/ 986216 h 4492350"/>
              <a:gd name="connsiteX15-7139" fmla="*/ 1826002 w 3638574"/>
              <a:gd name="connsiteY15-7140" fmla="*/ 2060385 h 4492350"/>
              <a:gd name="connsiteX16-7141" fmla="*/ 2001533 w 3638574"/>
              <a:gd name="connsiteY16-7142" fmla="*/ 3046321 h 4492350"/>
              <a:gd name="connsiteX17-7143" fmla="*/ 2591546 w 3638574"/>
              <a:gd name="connsiteY17-7144" fmla="*/ 2519916 h 4492350"/>
              <a:gd name="connsiteX18-7145" fmla="*/ 2857733 w 3638574"/>
              <a:gd name="connsiteY18-7146" fmla="*/ 1291762 h 4492350"/>
              <a:gd name="connsiteX19-7147" fmla="*/ 2750848 w 3638574"/>
              <a:gd name="connsiteY19-7148" fmla="*/ 2383091 h 4492350"/>
              <a:gd name="connsiteX20-7149" fmla="*/ 3638574 w 3638574"/>
              <a:gd name="connsiteY20-7150" fmla="*/ 1124252 h 4492350"/>
              <a:gd name="connsiteX21-7151" fmla="*/ 2166244 w 3638574"/>
              <a:gd name="connsiteY21-7152" fmla="*/ 3370521 h 4492350"/>
              <a:gd name="connsiteX22-7153" fmla="*/ 2113081 w 3638574"/>
              <a:gd name="connsiteY22-7154" fmla="*/ 3817088 h 4492350"/>
              <a:gd name="connsiteX23-7155" fmla="*/ 3261397 w 3638574"/>
              <a:gd name="connsiteY23-7156" fmla="*/ 3094074 h 4492350"/>
              <a:gd name="connsiteX24-7157" fmla="*/ 2138356 w 3638574"/>
              <a:gd name="connsiteY24-7158" fmla="*/ 4030951 h 4492350"/>
              <a:gd name="connsiteX25-7159" fmla="*/ 2176877 w 3638574"/>
              <a:gd name="connsiteY25-7160" fmla="*/ 4476307 h 4492350"/>
              <a:gd name="connsiteX26-7161" fmla="*/ 2162233 w 3638574"/>
              <a:gd name="connsiteY26-7162" fmla="*/ 4491415 h 4492350"/>
              <a:gd name="connsiteX27-7163" fmla="*/ 1687779 w 3638574"/>
              <a:gd name="connsiteY27-7164" fmla="*/ 4492350 h 4492350"/>
              <a:gd name="connsiteX0-7165" fmla="*/ 1687779 w 3638574"/>
              <a:gd name="connsiteY0-7166" fmla="*/ 4492350 h 4492350"/>
              <a:gd name="connsiteX1-7167" fmla="*/ 1719873 w 3638574"/>
              <a:gd name="connsiteY1-7168" fmla="*/ 3785190 h 4492350"/>
              <a:gd name="connsiteX2-7169" fmla="*/ 1239812 w 3638574"/>
              <a:gd name="connsiteY2-7170" fmla="*/ 3369121 h 4492350"/>
              <a:gd name="connsiteX3-7171" fmla="*/ 0 w 3638574"/>
              <a:gd name="connsiteY3-7172" fmla="*/ 2917145 h 4492350"/>
              <a:gd name="connsiteX4-7173" fmla="*/ 1087133 w 3638574"/>
              <a:gd name="connsiteY4-7174" fmla="*/ 3238920 h 4492350"/>
              <a:gd name="connsiteX5-7175" fmla="*/ 389581 w 3638574"/>
              <a:gd name="connsiteY5-7176" fmla="*/ 2412005 h 4492350"/>
              <a:gd name="connsiteX6-7177" fmla="*/ 1719677 w 3638574"/>
              <a:gd name="connsiteY6-7178" fmla="*/ 3519376 h 4492350"/>
              <a:gd name="connsiteX7-7179" fmla="*/ 1627995 w 3638574"/>
              <a:gd name="connsiteY7-7180" fmla="*/ 2400346 h 4492350"/>
              <a:gd name="connsiteX8-7181" fmla="*/ 4198 w 3638574"/>
              <a:gd name="connsiteY8-7182" fmla="*/ 742880 h 4492350"/>
              <a:gd name="connsiteX9-7183" fmla="*/ 932867 w 3638574"/>
              <a:gd name="connsiteY9-7184" fmla="*/ 1924493 h 4492350"/>
              <a:gd name="connsiteX10-7185" fmla="*/ 1037607 w 3638574"/>
              <a:gd name="connsiteY10-7186" fmla="*/ 857226 h 4492350"/>
              <a:gd name="connsiteX11-7187" fmla="*/ 1138710 w 3638574"/>
              <a:gd name="connsiteY11-7188" fmla="*/ 2026621 h 4492350"/>
              <a:gd name="connsiteX12-7189" fmla="*/ 1646038 w 3638574"/>
              <a:gd name="connsiteY12-7190" fmla="*/ 2198532 h 4492350"/>
              <a:gd name="connsiteX13-7191" fmla="*/ 1900430 w 3638574"/>
              <a:gd name="connsiteY13-7192" fmla="*/ 0 h 4492350"/>
              <a:gd name="connsiteX14-7193" fmla="*/ 1971873 w 3638574"/>
              <a:gd name="connsiteY14-7194" fmla="*/ 986216 h 4492350"/>
              <a:gd name="connsiteX15-7195" fmla="*/ 1826002 w 3638574"/>
              <a:gd name="connsiteY15-7196" fmla="*/ 2060385 h 4492350"/>
              <a:gd name="connsiteX16-7197" fmla="*/ 2001533 w 3638574"/>
              <a:gd name="connsiteY16-7198" fmla="*/ 3046321 h 4492350"/>
              <a:gd name="connsiteX17-7199" fmla="*/ 2591546 w 3638574"/>
              <a:gd name="connsiteY17-7200" fmla="*/ 2519916 h 4492350"/>
              <a:gd name="connsiteX18-7201" fmla="*/ 2857733 w 3638574"/>
              <a:gd name="connsiteY18-7202" fmla="*/ 1291762 h 4492350"/>
              <a:gd name="connsiteX19-7203" fmla="*/ 2750848 w 3638574"/>
              <a:gd name="connsiteY19-7204" fmla="*/ 2383091 h 4492350"/>
              <a:gd name="connsiteX20-7205" fmla="*/ 3638574 w 3638574"/>
              <a:gd name="connsiteY20-7206" fmla="*/ 1124252 h 4492350"/>
              <a:gd name="connsiteX21-7207" fmla="*/ 2166244 w 3638574"/>
              <a:gd name="connsiteY21-7208" fmla="*/ 3370521 h 4492350"/>
              <a:gd name="connsiteX22-7209" fmla="*/ 2113081 w 3638574"/>
              <a:gd name="connsiteY22-7210" fmla="*/ 3817088 h 4492350"/>
              <a:gd name="connsiteX23-7211" fmla="*/ 3261397 w 3638574"/>
              <a:gd name="connsiteY23-7212" fmla="*/ 3094074 h 4492350"/>
              <a:gd name="connsiteX24-7213" fmla="*/ 2138356 w 3638574"/>
              <a:gd name="connsiteY24-7214" fmla="*/ 4030951 h 4492350"/>
              <a:gd name="connsiteX25-7215" fmla="*/ 2176877 w 3638574"/>
              <a:gd name="connsiteY25-7216" fmla="*/ 4476307 h 4492350"/>
              <a:gd name="connsiteX26-7217" fmla="*/ 2162233 w 3638574"/>
              <a:gd name="connsiteY26-7218" fmla="*/ 4491415 h 4492350"/>
              <a:gd name="connsiteX27-7219" fmla="*/ 1687779 w 3638574"/>
              <a:gd name="connsiteY27-7220" fmla="*/ 4492350 h 4492350"/>
              <a:gd name="connsiteX0-7221" fmla="*/ 1687779 w 3638574"/>
              <a:gd name="connsiteY0-7222" fmla="*/ 4492350 h 4492350"/>
              <a:gd name="connsiteX1-7223" fmla="*/ 1703018 w 3638574"/>
              <a:gd name="connsiteY1-7224" fmla="*/ 3785190 h 4492350"/>
              <a:gd name="connsiteX2-7225" fmla="*/ 1239812 w 3638574"/>
              <a:gd name="connsiteY2-7226" fmla="*/ 3369121 h 4492350"/>
              <a:gd name="connsiteX3-7227" fmla="*/ 0 w 3638574"/>
              <a:gd name="connsiteY3-7228" fmla="*/ 2917145 h 4492350"/>
              <a:gd name="connsiteX4-7229" fmla="*/ 1087133 w 3638574"/>
              <a:gd name="connsiteY4-7230" fmla="*/ 3238920 h 4492350"/>
              <a:gd name="connsiteX5-7231" fmla="*/ 389581 w 3638574"/>
              <a:gd name="connsiteY5-7232" fmla="*/ 2412005 h 4492350"/>
              <a:gd name="connsiteX6-7233" fmla="*/ 1719677 w 3638574"/>
              <a:gd name="connsiteY6-7234" fmla="*/ 3519376 h 4492350"/>
              <a:gd name="connsiteX7-7235" fmla="*/ 1627995 w 3638574"/>
              <a:gd name="connsiteY7-7236" fmla="*/ 2400346 h 4492350"/>
              <a:gd name="connsiteX8-7237" fmla="*/ 4198 w 3638574"/>
              <a:gd name="connsiteY8-7238" fmla="*/ 742880 h 4492350"/>
              <a:gd name="connsiteX9-7239" fmla="*/ 932867 w 3638574"/>
              <a:gd name="connsiteY9-7240" fmla="*/ 1924493 h 4492350"/>
              <a:gd name="connsiteX10-7241" fmla="*/ 1037607 w 3638574"/>
              <a:gd name="connsiteY10-7242" fmla="*/ 857226 h 4492350"/>
              <a:gd name="connsiteX11-7243" fmla="*/ 1138710 w 3638574"/>
              <a:gd name="connsiteY11-7244" fmla="*/ 2026621 h 4492350"/>
              <a:gd name="connsiteX12-7245" fmla="*/ 1646038 w 3638574"/>
              <a:gd name="connsiteY12-7246" fmla="*/ 2198532 h 4492350"/>
              <a:gd name="connsiteX13-7247" fmla="*/ 1900430 w 3638574"/>
              <a:gd name="connsiteY13-7248" fmla="*/ 0 h 4492350"/>
              <a:gd name="connsiteX14-7249" fmla="*/ 1971873 w 3638574"/>
              <a:gd name="connsiteY14-7250" fmla="*/ 986216 h 4492350"/>
              <a:gd name="connsiteX15-7251" fmla="*/ 1826002 w 3638574"/>
              <a:gd name="connsiteY15-7252" fmla="*/ 2060385 h 4492350"/>
              <a:gd name="connsiteX16-7253" fmla="*/ 2001533 w 3638574"/>
              <a:gd name="connsiteY16-7254" fmla="*/ 3046321 h 4492350"/>
              <a:gd name="connsiteX17-7255" fmla="*/ 2591546 w 3638574"/>
              <a:gd name="connsiteY17-7256" fmla="*/ 2519916 h 4492350"/>
              <a:gd name="connsiteX18-7257" fmla="*/ 2857733 w 3638574"/>
              <a:gd name="connsiteY18-7258" fmla="*/ 1291762 h 4492350"/>
              <a:gd name="connsiteX19-7259" fmla="*/ 2750848 w 3638574"/>
              <a:gd name="connsiteY19-7260" fmla="*/ 2383091 h 4492350"/>
              <a:gd name="connsiteX20-7261" fmla="*/ 3638574 w 3638574"/>
              <a:gd name="connsiteY20-7262" fmla="*/ 1124252 h 4492350"/>
              <a:gd name="connsiteX21-7263" fmla="*/ 2166244 w 3638574"/>
              <a:gd name="connsiteY21-7264" fmla="*/ 3370521 h 4492350"/>
              <a:gd name="connsiteX22-7265" fmla="*/ 2113081 w 3638574"/>
              <a:gd name="connsiteY22-7266" fmla="*/ 3817088 h 4492350"/>
              <a:gd name="connsiteX23-7267" fmla="*/ 3261397 w 3638574"/>
              <a:gd name="connsiteY23-7268" fmla="*/ 3094074 h 4492350"/>
              <a:gd name="connsiteX24-7269" fmla="*/ 2138356 w 3638574"/>
              <a:gd name="connsiteY24-7270" fmla="*/ 4030951 h 4492350"/>
              <a:gd name="connsiteX25-7271" fmla="*/ 2176877 w 3638574"/>
              <a:gd name="connsiteY25-7272" fmla="*/ 4476307 h 4492350"/>
              <a:gd name="connsiteX26-7273" fmla="*/ 2162233 w 3638574"/>
              <a:gd name="connsiteY26-7274" fmla="*/ 4491415 h 4492350"/>
              <a:gd name="connsiteX27-7275" fmla="*/ 1687779 w 3638574"/>
              <a:gd name="connsiteY27-7276" fmla="*/ 4492350 h 4492350"/>
              <a:gd name="connsiteX0-7277" fmla="*/ 1687779 w 3638574"/>
              <a:gd name="connsiteY0-7278" fmla="*/ 4492350 h 4492350"/>
              <a:gd name="connsiteX1-7279" fmla="*/ 1703018 w 3638574"/>
              <a:gd name="connsiteY1-7280" fmla="*/ 3785190 h 4492350"/>
              <a:gd name="connsiteX2-7281" fmla="*/ 1239812 w 3638574"/>
              <a:gd name="connsiteY2-7282" fmla="*/ 3369121 h 4492350"/>
              <a:gd name="connsiteX3-7283" fmla="*/ 0 w 3638574"/>
              <a:gd name="connsiteY3-7284" fmla="*/ 2917145 h 4492350"/>
              <a:gd name="connsiteX4-7285" fmla="*/ 1087133 w 3638574"/>
              <a:gd name="connsiteY4-7286" fmla="*/ 3238920 h 4492350"/>
              <a:gd name="connsiteX5-7287" fmla="*/ 389581 w 3638574"/>
              <a:gd name="connsiteY5-7288" fmla="*/ 2412005 h 4492350"/>
              <a:gd name="connsiteX6-7289" fmla="*/ 1719677 w 3638574"/>
              <a:gd name="connsiteY6-7290" fmla="*/ 3519376 h 4492350"/>
              <a:gd name="connsiteX7-7291" fmla="*/ 1627995 w 3638574"/>
              <a:gd name="connsiteY7-7292" fmla="*/ 2400346 h 4492350"/>
              <a:gd name="connsiteX8-7293" fmla="*/ 4198 w 3638574"/>
              <a:gd name="connsiteY8-7294" fmla="*/ 742880 h 4492350"/>
              <a:gd name="connsiteX9-7295" fmla="*/ 932867 w 3638574"/>
              <a:gd name="connsiteY9-7296" fmla="*/ 1924493 h 4492350"/>
              <a:gd name="connsiteX10-7297" fmla="*/ 1037607 w 3638574"/>
              <a:gd name="connsiteY10-7298" fmla="*/ 857226 h 4492350"/>
              <a:gd name="connsiteX11-7299" fmla="*/ 1138710 w 3638574"/>
              <a:gd name="connsiteY11-7300" fmla="*/ 2026621 h 4492350"/>
              <a:gd name="connsiteX12-7301" fmla="*/ 1646038 w 3638574"/>
              <a:gd name="connsiteY12-7302" fmla="*/ 2198532 h 4492350"/>
              <a:gd name="connsiteX13-7303" fmla="*/ 1900430 w 3638574"/>
              <a:gd name="connsiteY13-7304" fmla="*/ 0 h 4492350"/>
              <a:gd name="connsiteX14-7305" fmla="*/ 1971873 w 3638574"/>
              <a:gd name="connsiteY14-7306" fmla="*/ 986216 h 4492350"/>
              <a:gd name="connsiteX15-7307" fmla="*/ 1826002 w 3638574"/>
              <a:gd name="connsiteY15-7308" fmla="*/ 2060385 h 4492350"/>
              <a:gd name="connsiteX16-7309" fmla="*/ 2001533 w 3638574"/>
              <a:gd name="connsiteY16-7310" fmla="*/ 3046321 h 4492350"/>
              <a:gd name="connsiteX17-7311" fmla="*/ 2591546 w 3638574"/>
              <a:gd name="connsiteY17-7312" fmla="*/ 2519916 h 4492350"/>
              <a:gd name="connsiteX18-7313" fmla="*/ 2857733 w 3638574"/>
              <a:gd name="connsiteY18-7314" fmla="*/ 1291762 h 4492350"/>
              <a:gd name="connsiteX19-7315" fmla="*/ 2750848 w 3638574"/>
              <a:gd name="connsiteY19-7316" fmla="*/ 2383091 h 4492350"/>
              <a:gd name="connsiteX20-7317" fmla="*/ 3638574 w 3638574"/>
              <a:gd name="connsiteY20-7318" fmla="*/ 1124252 h 4492350"/>
              <a:gd name="connsiteX21-7319" fmla="*/ 2166244 w 3638574"/>
              <a:gd name="connsiteY21-7320" fmla="*/ 3370521 h 4492350"/>
              <a:gd name="connsiteX22-7321" fmla="*/ 2121509 w 3638574"/>
              <a:gd name="connsiteY22-7322" fmla="*/ 3808660 h 4492350"/>
              <a:gd name="connsiteX23-7323" fmla="*/ 3261397 w 3638574"/>
              <a:gd name="connsiteY23-7324" fmla="*/ 3094074 h 4492350"/>
              <a:gd name="connsiteX24-7325" fmla="*/ 2138356 w 3638574"/>
              <a:gd name="connsiteY24-7326" fmla="*/ 4030951 h 4492350"/>
              <a:gd name="connsiteX25-7327" fmla="*/ 2176877 w 3638574"/>
              <a:gd name="connsiteY25-7328" fmla="*/ 4476307 h 4492350"/>
              <a:gd name="connsiteX26-7329" fmla="*/ 2162233 w 3638574"/>
              <a:gd name="connsiteY26-7330" fmla="*/ 4491415 h 4492350"/>
              <a:gd name="connsiteX27-7331" fmla="*/ 1687779 w 3638574"/>
              <a:gd name="connsiteY27-7332" fmla="*/ 4492350 h 4492350"/>
            </a:gdLst>
            <a:ahLst/>
            <a:cxnLst>
              <a:cxn ang="0">
                <a:pos x="connsiteX0-7277" y="connsiteY0-7278"/>
              </a:cxn>
              <a:cxn ang="0">
                <a:pos x="connsiteX1-7279" y="connsiteY1-7280"/>
              </a:cxn>
              <a:cxn ang="0">
                <a:pos x="connsiteX2-7281" y="connsiteY2-7282"/>
              </a:cxn>
              <a:cxn ang="0">
                <a:pos x="connsiteX3-7283" y="connsiteY3-7284"/>
              </a:cxn>
              <a:cxn ang="0">
                <a:pos x="connsiteX4-7285" y="connsiteY4-7286"/>
              </a:cxn>
              <a:cxn ang="0">
                <a:pos x="connsiteX5-7287" y="connsiteY5-7288"/>
              </a:cxn>
              <a:cxn ang="0">
                <a:pos x="connsiteX6-7289" y="connsiteY6-7290"/>
              </a:cxn>
              <a:cxn ang="0">
                <a:pos x="connsiteX7-7291" y="connsiteY7-7292"/>
              </a:cxn>
              <a:cxn ang="0">
                <a:pos x="connsiteX8-7293" y="connsiteY8-7294"/>
              </a:cxn>
              <a:cxn ang="0">
                <a:pos x="connsiteX9-7295" y="connsiteY9-7296"/>
              </a:cxn>
              <a:cxn ang="0">
                <a:pos x="connsiteX10-7297" y="connsiteY10-7298"/>
              </a:cxn>
              <a:cxn ang="0">
                <a:pos x="connsiteX11-7299" y="connsiteY11-7300"/>
              </a:cxn>
              <a:cxn ang="0">
                <a:pos x="connsiteX12-7301" y="connsiteY12-7302"/>
              </a:cxn>
              <a:cxn ang="0">
                <a:pos x="connsiteX13-7303" y="connsiteY13-7304"/>
              </a:cxn>
              <a:cxn ang="0">
                <a:pos x="connsiteX14-7305" y="connsiteY14-7306"/>
              </a:cxn>
              <a:cxn ang="0">
                <a:pos x="connsiteX15-7307" y="connsiteY15-7308"/>
              </a:cxn>
              <a:cxn ang="0">
                <a:pos x="connsiteX16-7309" y="connsiteY16-7310"/>
              </a:cxn>
              <a:cxn ang="0">
                <a:pos x="connsiteX17-7311" y="connsiteY17-7312"/>
              </a:cxn>
              <a:cxn ang="0">
                <a:pos x="connsiteX18-7313" y="connsiteY18-7314"/>
              </a:cxn>
              <a:cxn ang="0">
                <a:pos x="connsiteX19-7315" y="connsiteY19-7316"/>
              </a:cxn>
              <a:cxn ang="0">
                <a:pos x="connsiteX20-7317" y="connsiteY20-7318"/>
              </a:cxn>
              <a:cxn ang="0">
                <a:pos x="connsiteX21-7319" y="connsiteY21-7320"/>
              </a:cxn>
              <a:cxn ang="0">
                <a:pos x="connsiteX22-7321" y="connsiteY22-7322"/>
              </a:cxn>
              <a:cxn ang="0">
                <a:pos x="connsiteX23-7323" y="connsiteY23-7324"/>
              </a:cxn>
              <a:cxn ang="0">
                <a:pos x="connsiteX24-7325" y="connsiteY24-7326"/>
              </a:cxn>
              <a:cxn ang="0">
                <a:pos x="connsiteX25-7327" y="connsiteY25-7328"/>
              </a:cxn>
              <a:cxn ang="0">
                <a:pos x="connsiteX26-7329" y="connsiteY26-7330"/>
              </a:cxn>
              <a:cxn ang="0">
                <a:pos x="connsiteX27-7331" y="connsiteY27-7332"/>
              </a:cxn>
            </a:cxnLst>
            <a:rect l="l" t="t" r="r" b="b"/>
            <a:pathLst>
              <a:path w="3638574" h="4492350">
                <a:moveTo>
                  <a:pt x="1687779" y="4492350"/>
                </a:moveTo>
                <a:cubicBezTo>
                  <a:pt x="1649353" y="4280693"/>
                  <a:pt x="1685297" y="4020910"/>
                  <a:pt x="1703018" y="3785190"/>
                </a:cubicBezTo>
                <a:lnTo>
                  <a:pt x="1239812" y="3369121"/>
                </a:lnTo>
                <a:cubicBezTo>
                  <a:pt x="710236" y="3436368"/>
                  <a:pt x="325039" y="3138656"/>
                  <a:pt x="0" y="2917145"/>
                </a:cubicBezTo>
                <a:cubicBezTo>
                  <a:pt x="370399" y="3119320"/>
                  <a:pt x="1037576" y="3333525"/>
                  <a:pt x="1087133" y="3238920"/>
                </a:cubicBezTo>
                <a:cubicBezTo>
                  <a:pt x="945521" y="3141082"/>
                  <a:pt x="539214" y="2730422"/>
                  <a:pt x="389581" y="2412005"/>
                </a:cubicBezTo>
                <a:cubicBezTo>
                  <a:pt x="859682" y="2946896"/>
                  <a:pt x="1430048" y="3277253"/>
                  <a:pt x="1719677" y="3519376"/>
                </a:cubicBezTo>
                <a:cubicBezTo>
                  <a:pt x="1735906" y="3304113"/>
                  <a:pt x="1659893" y="2776030"/>
                  <a:pt x="1627995" y="2400346"/>
                </a:cubicBezTo>
                <a:cubicBezTo>
                  <a:pt x="725782" y="2160678"/>
                  <a:pt x="172484" y="1536000"/>
                  <a:pt x="4198" y="742880"/>
                </a:cubicBezTo>
                <a:cubicBezTo>
                  <a:pt x="248250" y="1210277"/>
                  <a:pt x="456205" y="1649601"/>
                  <a:pt x="932867" y="1924493"/>
                </a:cubicBezTo>
                <a:cubicBezTo>
                  <a:pt x="1158949" y="1666327"/>
                  <a:pt x="1108304" y="1211645"/>
                  <a:pt x="1037607" y="857226"/>
                </a:cubicBezTo>
                <a:cubicBezTo>
                  <a:pt x="1222371" y="1153446"/>
                  <a:pt x="1266767" y="1586023"/>
                  <a:pt x="1138710" y="2026621"/>
                </a:cubicBezTo>
                <a:cubicBezTo>
                  <a:pt x="1250538" y="2109256"/>
                  <a:pt x="1570304" y="2252254"/>
                  <a:pt x="1646038" y="2198532"/>
                </a:cubicBezTo>
                <a:cubicBezTo>
                  <a:pt x="1690527" y="1476450"/>
                  <a:pt x="1904067" y="874481"/>
                  <a:pt x="1900430" y="0"/>
                </a:cubicBezTo>
                <a:cubicBezTo>
                  <a:pt x="1976693" y="192349"/>
                  <a:pt x="2015482" y="645373"/>
                  <a:pt x="1971873" y="986216"/>
                </a:cubicBezTo>
                <a:cubicBezTo>
                  <a:pt x="1947436" y="1177213"/>
                  <a:pt x="1846749" y="1657958"/>
                  <a:pt x="1826002" y="2060385"/>
                </a:cubicBezTo>
                <a:cubicBezTo>
                  <a:pt x="1811014" y="2351099"/>
                  <a:pt x="1951043" y="3007770"/>
                  <a:pt x="2001533" y="3046321"/>
                </a:cubicBezTo>
                <a:cubicBezTo>
                  <a:pt x="2041794" y="3055338"/>
                  <a:pt x="2575349" y="2567047"/>
                  <a:pt x="2591546" y="2519916"/>
                </a:cubicBezTo>
                <a:cubicBezTo>
                  <a:pt x="2482423" y="2107858"/>
                  <a:pt x="2569814" y="1503293"/>
                  <a:pt x="2857733" y="1291762"/>
                </a:cubicBezTo>
                <a:cubicBezTo>
                  <a:pt x="2648315" y="1639496"/>
                  <a:pt x="2663487" y="2195777"/>
                  <a:pt x="2750848" y="2383091"/>
                </a:cubicBezTo>
                <a:cubicBezTo>
                  <a:pt x="3066810" y="2282983"/>
                  <a:pt x="3503085" y="1513118"/>
                  <a:pt x="3638574" y="1124252"/>
                </a:cubicBezTo>
                <a:cubicBezTo>
                  <a:pt x="3492704" y="2254009"/>
                  <a:pt x="2460505" y="2814271"/>
                  <a:pt x="2166244" y="3370521"/>
                </a:cubicBezTo>
                <a:cubicBezTo>
                  <a:pt x="2148523" y="3519377"/>
                  <a:pt x="2147251" y="3667825"/>
                  <a:pt x="2121509" y="3808660"/>
                </a:cubicBezTo>
                <a:cubicBezTo>
                  <a:pt x="2452144" y="3808286"/>
                  <a:pt x="3159362" y="3298984"/>
                  <a:pt x="3261397" y="3094074"/>
                </a:cubicBezTo>
                <a:cubicBezTo>
                  <a:pt x="3262702" y="3429094"/>
                  <a:pt x="2493987" y="3820258"/>
                  <a:pt x="2138356" y="4030951"/>
                </a:cubicBezTo>
                <a:cubicBezTo>
                  <a:pt x="2116438" y="4040371"/>
                  <a:pt x="2182753" y="4334539"/>
                  <a:pt x="2176877" y="4476307"/>
                </a:cubicBezTo>
                <a:cubicBezTo>
                  <a:pt x="2170659" y="4477332"/>
                  <a:pt x="2168451" y="4490390"/>
                  <a:pt x="2162233" y="4491415"/>
                </a:cubicBezTo>
                <a:lnTo>
                  <a:pt x="1687779" y="4492350"/>
                </a:lnTo>
                <a:close/>
              </a:path>
            </a:pathLst>
          </a:custGeom>
          <a:blipFill dpi="0" rotWithShape="1"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algn="ctr" defTabSz="914400">
              <a:defRPr/>
            </a:pPr>
            <a:endParaRPr lang="zh-CN" altLang="en-US" sz="1800" kern="0" dirty="0">
              <a:solidFill>
                <a:srgbClr val="76A5C8"/>
              </a:solidFill>
              <a:latin typeface="Calibri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698872" y="1171924"/>
            <a:ext cx="4140699" cy="3523922"/>
            <a:chOff x="5511504" y="1009527"/>
            <a:chExt cx="5520932" cy="4698562"/>
          </a:xfrm>
          <a:effectLst/>
        </p:grpSpPr>
        <p:sp>
          <p:nvSpPr>
            <p:cNvPr id="5" name="椭圆 4"/>
            <p:cNvSpPr>
              <a:spLocks noChangeAspect="1"/>
            </p:cNvSpPr>
            <p:nvPr/>
          </p:nvSpPr>
          <p:spPr>
            <a:xfrm>
              <a:off x="8195689" y="1009527"/>
              <a:ext cx="664203" cy="664199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 dirty="0">
                <a:solidFill>
                  <a:srgbClr val="76A5C8"/>
                </a:solidFill>
                <a:latin typeface="Calibri"/>
              </a:endParaRPr>
            </a:p>
          </p:txBody>
        </p:sp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10401724" y="2303011"/>
              <a:ext cx="630712" cy="630709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 dirty="0">
                <a:solidFill>
                  <a:srgbClr val="76A5C8"/>
                </a:solidFill>
                <a:latin typeface="Calibri"/>
              </a:endParaRPr>
            </a:p>
          </p:txBody>
        </p:sp>
        <p:sp>
          <p:nvSpPr>
            <p:cNvPr id="7" name="椭圆 6"/>
            <p:cNvSpPr>
              <a:spLocks noChangeAspect="1"/>
            </p:cNvSpPr>
            <p:nvPr/>
          </p:nvSpPr>
          <p:spPr>
            <a:xfrm>
              <a:off x="5944742" y="1618354"/>
              <a:ext cx="858517" cy="858513"/>
            </a:xfrm>
            <a:prstGeom prst="ellipse">
              <a:avLst/>
            </a:prstGeom>
            <a:blipFill dpi="0" rotWithShape="1"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 dirty="0">
                <a:solidFill>
                  <a:srgbClr val="76A5C8"/>
                </a:solidFill>
                <a:latin typeface="Calibri"/>
              </a:endParaRPr>
            </a:p>
          </p:txBody>
        </p:sp>
        <p:sp>
          <p:nvSpPr>
            <p:cNvPr id="8" name="椭圆 7"/>
            <p:cNvSpPr>
              <a:spLocks noChangeAspect="1"/>
            </p:cNvSpPr>
            <p:nvPr/>
          </p:nvSpPr>
          <p:spPr>
            <a:xfrm>
              <a:off x="5511504" y="4427156"/>
              <a:ext cx="998452" cy="998448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 dirty="0">
                <a:solidFill>
                  <a:srgbClr val="76A5C8"/>
                </a:solidFill>
                <a:latin typeface="Calibri"/>
              </a:endParaRPr>
            </a:p>
          </p:txBody>
        </p:sp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9860358" y="4554151"/>
              <a:ext cx="864619" cy="864616"/>
            </a:xfrm>
            <a:prstGeom prst="ellipse">
              <a:avLst/>
            </a:prstGeom>
            <a:blipFill dpi="0" rotWithShape="1"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 dirty="0">
                <a:solidFill>
                  <a:srgbClr val="76A5C8"/>
                </a:solidFill>
                <a:latin typeface="Calibri"/>
              </a:endParaRPr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9044057" y="2279363"/>
              <a:ext cx="899459" cy="899455"/>
            </a:xfrm>
            <a:prstGeom prst="ellipse">
              <a:avLst/>
            </a:prstGeom>
            <a:blipFill dpi="0" rotWithShape="1"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 dirty="0">
                <a:solidFill>
                  <a:srgbClr val="76A5C8"/>
                </a:solidFill>
                <a:latin typeface="Calibri"/>
              </a:endParaRPr>
            </a:p>
          </p:txBody>
        </p:sp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7195723" y="1908312"/>
              <a:ext cx="749646" cy="749644"/>
            </a:xfrm>
            <a:prstGeom prst="ellipse">
              <a:avLst/>
            </a:prstGeom>
            <a:blipFill dpi="0" rotWithShape="1"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 dirty="0">
                <a:solidFill>
                  <a:srgbClr val="76A5C8"/>
                </a:solidFill>
                <a:latin typeface="Calibri"/>
              </a:endParaRPr>
            </a:p>
          </p:txBody>
        </p:sp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8574548" y="3372396"/>
              <a:ext cx="332101" cy="332100"/>
            </a:xfrm>
            <a:prstGeom prst="ellipse">
              <a:avLst/>
            </a:prstGeom>
            <a:blipFill dpi="0" rotWithShape="1">
              <a:blip r:embed="rId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 dirty="0">
                <a:solidFill>
                  <a:srgbClr val="76A5C8"/>
                </a:solidFill>
                <a:latin typeface="Calibri"/>
              </a:endParaRPr>
            </a:p>
          </p:txBody>
        </p:sp>
        <p:sp>
          <p:nvSpPr>
            <p:cNvPr id="13" name="椭圆 12"/>
            <p:cNvSpPr>
              <a:spLocks noChangeAspect="1"/>
            </p:cNvSpPr>
            <p:nvPr/>
          </p:nvSpPr>
          <p:spPr>
            <a:xfrm>
              <a:off x="9808259" y="3278115"/>
              <a:ext cx="332101" cy="332100"/>
            </a:xfrm>
            <a:prstGeom prst="ellipse">
              <a:avLst/>
            </a:prstGeom>
            <a:blipFill dpi="0" rotWithShape="1">
              <a:blip r:embed="rId8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76A5C8"/>
                </a:solidFill>
                <a:latin typeface="Calibri"/>
              </a:endParaRPr>
            </a:p>
          </p:txBody>
        </p:sp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8029639" y="2630392"/>
              <a:ext cx="332101" cy="332100"/>
            </a:xfrm>
            <a:prstGeom prst="ellipse">
              <a:avLst/>
            </a:prstGeom>
            <a:blipFill dpi="0" rotWithShape="1">
              <a:blip r:embed="rId9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 dirty="0">
                <a:solidFill>
                  <a:srgbClr val="76A5C8"/>
                </a:solidFill>
                <a:latin typeface="Calibri"/>
              </a:endParaRPr>
            </a:p>
          </p:txBody>
        </p:sp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6931436" y="3100478"/>
              <a:ext cx="332101" cy="332100"/>
            </a:xfrm>
            <a:prstGeom prst="ellipse">
              <a:avLst/>
            </a:prstGeom>
            <a:blipFill dpi="0" rotWithShape="1">
              <a:blip r:embed="rId9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 dirty="0">
                <a:solidFill>
                  <a:srgbClr val="76A5C8"/>
                </a:solidFill>
                <a:latin typeface="Calibri"/>
              </a:endParaRPr>
            </a:p>
          </p:txBody>
        </p:sp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6676161" y="4125811"/>
              <a:ext cx="332101" cy="332100"/>
            </a:xfrm>
            <a:prstGeom prst="ellipse">
              <a:avLst/>
            </a:prstGeom>
            <a:blipFill dpi="0" rotWithShape="1">
              <a:blip r:embed="rId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 dirty="0">
                <a:solidFill>
                  <a:srgbClr val="76A5C8"/>
                </a:solidFill>
                <a:latin typeface="Calibri"/>
              </a:endParaRPr>
            </a:p>
          </p:txBody>
        </p:sp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7601317" y="4868007"/>
              <a:ext cx="332101" cy="332100"/>
            </a:xfrm>
            <a:prstGeom prst="ellipse">
              <a:avLst/>
            </a:prstGeom>
            <a:blipFill dpi="0" rotWithShape="1">
              <a:blip r:embed="rId10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 dirty="0">
                <a:solidFill>
                  <a:srgbClr val="76A5C8"/>
                </a:solidFill>
                <a:latin typeface="Calibri"/>
              </a:endParaRPr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8672199" y="4482294"/>
              <a:ext cx="332101" cy="332100"/>
            </a:xfrm>
            <a:prstGeom prst="ellipse">
              <a:avLst/>
            </a:prstGeom>
            <a:blipFill dpi="0" rotWithShape="1">
              <a:blip r:embed="rId10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 dirty="0">
                <a:solidFill>
                  <a:srgbClr val="76A5C8"/>
                </a:solidFill>
                <a:latin typeface="Calibri"/>
              </a:endParaRPr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9164903" y="5375989"/>
              <a:ext cx="332101" cy="332100"/>
            </a:xfrm>
            <a:prstGeom prst="ellipse">
              <a:avLst/>
            </a:prstGeom>
            <a:blipFill dpi="0" rotWithShape="1">
              <a:blip r:embed="rId10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 dirty="0">
                <a:solidFill>
                  <a:srgbClr val="76A5C8"/>
                </a:solidFill>
                <a:latin typeface="Calibri"/>
              </a:endParaRPr>
            </a:p>
          </p:txBody>
        </p:sp>
      </p:grp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7739870" y="3034020"/>
            <a:ext cx="2307747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dirty="0">
              <a:solidFill>
                <a:srgbClr val="76A5C8"/>
              </a:solidFill>
              <a:latin typeface="华文细黑" pitchFamily="2" charset="-122"/>
            </a:endParaRPr>
          </a:p>
        </p:txBody>
      </p:sp>
      <p:cxnSp>
        <p:nvCxnSpPr>
          <p:cNvPr id="21" name="直線接點 35"/>
          <p:cNvCxnSpPr/>
          <p:nvPr/>
        </p:nvCxnSpPr>
        <p:spPr>
          <a:xfrm flipV="1">
            <a:off x="323043" y="2918565"/>
            <a:ext cx="3044954" cy="1"/>
          </a:xfrm>
          <a:prstGeom prst="line">
            <a:avLst/>
          </a:prstGeom>
          <a:noFill/>
          <a:ln w="19050" cap="flat" cmpd="sng" algn="ctr">
            <a:solidFill>
              <a:schemeClr val="bg1">
                <a:alpha val="30000"/>
              </a:schemeClr>
            </a:solidFill>
            <a:prstDash val="solid"/>
          </a:ln>
          <a:effectLst/>
          <a:scene3d>
            <a:camera prst="orthographicFront"/>
            <a:lightRig rig="chilly" dir="t">
              <a:rot lat="0" lon="0" rev="10200000"/>
            </a:lightRig>
          </a:scene3d>
          <a:sp3d>
            <a:bevelT w="152400" h="50800" prst="softRound"/>
          </a:sp3d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SubTitle_1"/>
          <p:cNvSpPr/>
          <p:nvPr/>
        </p:nvSpPr>
        <p:spPr>
          <a:xfrm>
            <a:off x="3820208" y="1804416"/>
            <a:ext cx="1396137" cy="379750"/>
          </a:xfrm>
          <a:prstGeom prst="roundRect">
            <a:avLst>
              <a:gd name="adj" fmla="val 21110"/>
            </a:avLst>
          </a:prstGeom>
          <a:blipFill dpi="0" rotWithShape="1"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Grayscale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</a:rPr>
              <a:t>ADD A TITLE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MH_SubTitle_2"/>
          <p:cNvSpPr/>
          <p:nvPr/>
        </p:nvSpPr>
        <p:spPr>
          <a:xfrm>
            <a:off x="5956695" y="1804416"/>
            <a:ext cx="1397733" cy="379750"/>
          </a:xfrm>
          <a:prstGeom prst="roundRect">
            <a:avLst>
              <a:gd name="adj" fmla="val 21110"/>
            </a:avLst>
          </a:prstGeom>
          <a:blipFill dpi="0" rotWithShape="1"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</a:rPr>
              <a:t>ADD A TITLE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sp>
        <p:nvSpPr>
          <p:cNvPr id="4" name="MH_SubTitle_3"/>
          <p:cNvSpPr/>
          <p:nvPr/>
        </p:nvSpPr>
        <p:spPr>
          <a:xfrm>
            <a:off x="3820208" y="3374471"/>
            <a:ext cx="1396137" cy="379750"/>
          </a:xfrm>
          <a:prstGeom prst="roundRect">
            <a:avLst>
              <a:gd name="adj" fmla="val 21110"/>
            </a:avLst>
          </a:prstGeom>
          <a:blipFill dpi="0" rotWithShape="1"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</a:rPr>
              <a:t>ADD A TITLE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sp>
        <p:nvSpPr>
          <p:cNvPr id="5" name="MH_SubTitle_4"/>
          <p:cNvSpPr/>
          <p:nvPr/>
        </p:nvSpPr>
        <p:spPr>
          <a:xfrm>
            <a:off x="5956695" y="3374471"/>
            <a:ext cx="1397733" cy="379750"/>
          </a:xfrm>
          <a:prstGeom prst="roundRect">
            <a:avLst>
              <a:gd name="adj" fmla="val 21110"/>
            </a:avLst>
          </a:prstGeom>
          <a:blipFill dpi="0" rotWithShape="1">
            <a:blip r:embed="rId8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</a:rPr>
              <a:t>ADD A TITLE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897945" y="2295954"/>
            <a:ext cx="2427954" cy="784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r"/>
            <a:r>
              <a:rPr lang="zh-CN" altLang="en-US" sz="1600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sz="1600" dirty="0">
              <a:solidFill>
                <a:srgbClr val="76A5C8"/>
              </a:solidFill>
              <a:latin typeface="华文细黑" pitchFamily="2" charset="-122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847937" y="2317725"/>
            <a:ext cx="2536407" cy="784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r>
              <a:rPr lang="zh-CN" altLang="en-US" sz="1600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sz="1600" dirty="0">
              <a:solidFill>
                <a:srgbClr val="76A5C8"/>
              </a:solidFill>
              <a:latin typeface="华文细黑" pitchFamily="2" charset="-122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917535" y="3885268"/>
            <a:ext cx="2427954" cy="784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r"/>
            <a:r>
              <a:rPr lang="zh-CN" altLang="en-US" sz="1600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sz="1600" dirty="0">
              <a:solidFill>
                <a:srgbClr val="76A5C8"/>
              </a:solidFill>
              <a:latin typeface="华文细黑" pitchFamily="2" charset="-122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867527" y="3907039"/>
            <a:ext cx="2536407" cy="784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r>
              <a:rPr lang="zh-CN" altLang="en-US" sz="1600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sz="1600" dirty="0">
              <a:solidFill>
                <a:srgbClr val="76A5C8"/>
              </a:solidFill>
              <a:latin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22424" y="2974126"/>
            <a:ext cx="1134462" cy="1136057"/>
            <a:chOff x="925080" y="2842151"/>
            <a:chExt cx="1134462" cy="1136057"/>
          </a:xfrm>
        </p:grpSpPr>
        <p:sp>
          <p:nvSpPr>
            <p:cNvPr id="3" name="MH_Other_3"/>
            <p:cNvSpPr/>
            <p:nvPr/>
          </p:nvSpPr>
          <p:spPr>
            <a:xfrm>
              <a:off x="925080" y="2842151"/>
              <a:ext cx="1134462" cy="1136057"/>
            </a:xfrm>
            <a:prstGeom prst="teardrop">
              <a:avLst/>
            </a:prstGeom>
            <a:blipFill dpi="0" rotWithShape="1">
              <a:blip r:embed="rId3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4000" rIns="81000" anchor="ctr"/>
            <a:lstStyle/>
            <a:p>
              <a:pPr algn="ctr">
                <a:defRPr/>
              </a:pPr>
              <a:endParaRPr lang="th-TH" sz="2700" dirty="0"/>
            </a:p>
          </p:txBody>
        </p:sp>
        <p:sp>
          <p:nvSpPr>
            <p:cNvPr id="4" name="MH_Other_5"/>
            <p:cNvSpPr>
              <a:spLocks noEditPoints="1"/>
            </p:cNvSpPr>
            <p:nvPr/>
          </p:nvSpPr>
          <p:spPr bwMode="auto">
            <a:xfrm>
              <a:off x="1258558" y="3129356"/>
              <a:ext cx="467506" cy="502609"/>
            </a:xfrm>
            <a:custGeom>
              <a:avLst/>
              <a:gdLst>
                <a:gd name="T0" fmla="*/ 2147483646 w 67"/>
                <a:gd name="T1" fmla="*/ 2147483646 h 72"/>
                <a:gd name="T2" fmla="*/ 2147483646 w 67"/>
                <a:gd name="T3" fmla="*/ 2147483646 h 72"/>
                <a:gd name="T4" fmla="*/ 2147483646 w 67"/>
                <a:gd name="T5" fmla="*/ 2147483646 h 72"/>
                <a:gd name="T6" fmla="*/ 0 w 67"/>
                <a:gd name="T7" fmla="*/ 2147483646 h 72"/>
                <a:gd name="T8" fmla="*/ 0 w 67"/>
                <a:gd name="T9" fmla="*/ 2147483646 h 72"/>
                <a:gd name="T10" fmla="*/ 2147483646 w 67"/>
                <a:gd name="T11" fmla="*/ 2147483646 h 72"/>
                <a:gd name="T12" fmla="*/ 2147483646 w 67"/>
                <a:gd name="T13" fmla="*/ 2147483646 h 72"/>
                <a:gd name="T14" fmla="*/ 2147483646 w 67"/>
                <a:gd name="T15" fmla="*/ 2147483646 h 72"/>
                <a:gd name="T16" fmla="*/ 2147483646 w 67"/>
                <a:gd name="T17" fmla="*/ 0 h 72"/>
                <a:gd name="T18" fmla="*/ 2147483646 w 67"/>
                <a:gd name="T19" fmla="*/ 0 h 72"/>
                <a:gd name="T20" fmla="*/ 2147483646 w 67"/>
                <a:gd name="T21" fmla="*/ 2147483646 h 72"/>
                <a:gd name="T22" fmla="*/ 2147483646 w 67"/>
                <a:gd name="T23" fmla="*/ 2147483646 h 72"/>
                <a:gd name="T24" fmla="*/ 2147483646 w 67"/>
                <a:gd name="T25" fmla="*/ 2147483646 h 72"/>
                <a:gd name="T26" fmla="*/ 2147483646 w 67"/>
                <a:gd name="T27" fmla="*/ 2147483646 h 72"/>
                <a:gd name="T28" fmla="*/ 2147483646 w 67"/>
                <a:gd name="T29" fmla="*/ 0 h 72"/>
                <a:gd name="T30" fmla="*/ 2147483646 w 67"/>
                <a:gd name="T31" fmla="*/ 0 h 72"/>
                <a:gd name="T32" fmla="*/ 2147483646 w 67"/>
                <a:gd name="T33" fmla="*/ 2147483646 h 72"/>
                <a:gd name="T34" fmla="*/ 2147483646 w 67"/>
                <a:gd name="T35" fmla="*/ 2147483646 h 72"/>
                <a:gd name="T36" fmla="*/ 2147483646 w 67"/>
                <a:gd name="T37" fmla="*/ 2147483646 h 72"/>
                <a:gd name="T38" fmla="*/ 2147483646 w 67"/>
                <a:gd name="T39" fmla="*/ 2147483646 h 72"/>
                <a:gd name="T40" fmla="*/ 2147483646 w 67"/>
                <a:gd name="T41" fmla="*/ 2147483646 h 72"/>
                <a:gd name="T42" fmla="*/ 2147483646 w 67"/>
                <a:gd name="T43" fmla="*/ 2147483646 h 72"/>
                <a:gd name="T44" fmla="*/ 2147483646 w 67"/>
                <a:gd name="T45" fmla="*/ 2147483646 h 72"/>
                <a:gd name="T46" fmla="*/ 2147483646 w 67"/>
                <a:gd name="T47" fmla="*/ 2147483646 h 72"/>
                <a:gd name="T48" fmla="*/ 2147483646 w 67"/>
                <a:gd name="T49" fmla="*/ 2147483646 h 72"/>
                <a:gd name="T50" fmla="*/ 2147483646 w 67"/>
                <a:gd name="T51" fmla="*/ 2147483646 h 72"/>
                <a:gd name="T52" fmla="*/ 2147483646 w 67"/>
                <a:gd name="T53" fmla="*/ 2147483646 h 72"/>
                <a:gd name="T54" fmla="*/ 2147483646 w 67"/>
                <a:gd name="T55" fmla="*/ 2147483646 h 72"/>
                <a:gd name="T56" fmla="*/ 2147483646 w 67"/>
                <a:gd name="T57" fmla="*/ 2147483646 h 72"/>
                <a:gd name="T58" fmla="*/ 2147483646 w 67"/>
                <a:gd name="T59" fmla="*/ 2147483646 h 72"/>
                <a:gd name="T60" fmla="*/ 2147483646 w 67"/>
                <a:gd name="T61" fmla="*/ 2147483646 h 72"/>
                <a:gd name="T62" fmla="*/ 2147483646 w 67"/>
                <a:gd name="T63" fmla="*/ 2147483646 h 72"/>
                <a:gd name="T64" fmla="*/ 2147483646 w 67"/>
                <a:gd name="T65" fmla="*/ 2147483646 h 72"/>
                <a:gd name="T66" fmla="*/ 2147483646 w 67"/>
                <a:gd name="T67" fmla="*/ 2147483646 h 72"/>
                <a:gd name="T68" fmla="*/ 2147483646 w 67"/>
                <a:gd name="T69" fmla="*/ 2147483646 h 72"/>
                <a:gd name="T70" fmla="*/ 2147483646 w 67"/>
                <a:gd name="T71" fmla="*/ 2147483646 h 72"/>
                <a:gd name="T72" fmla="*/ 2147483646 w 67"/>
                <a:gd name="T73" fmla="*/ 2147483646 h 72"/>
                <a:gd name="T74" fmla="*/ 2147483646 w 67"/>
                <a:gd name="T75" fmla="*/ 2147483646 h 72"/>
                <a:gd name="T76" fmla="*/ 2147483646 w 67"/>
                <a:gd name="T77" fmla="*/ 2147483646 h 72"/>
                <a:gd name="T78" fmla="*/ 2147483646 w 67"/>
                <a:gd name="T79" fmla="*/ 2147483646 h 72"/>
                <a:gd name="T80" fmla="*/ 2147483646 w 67"/>
                <a:gd name="T81" fmla="*/ 2147483646 h 72"/>
                <a:gd name="T82" fmla="*/ 2147483646 w 67"/>
                <a:gd name="T83" fmla="*/ 2147483646 h 72"/>
                <a:gd name="T84" fmla="*/ 2147483646 w 67"/>
                <a:gd name="T85" fmla="*/ 2147483646 h 72"/>
                <a:gd name="T86" fmla="*/ 2147483646 w 67"/>
                <a:gd name="T87" fmla="*/ 2147483646 h 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612730" y="2974126"/>
            <a:ext cx="1595585" cy="1595585"/>
            <a:chOff x="2115386" y="2842151"/>
            <a:chExt cx="1595585" cy="1595585"/>
          </a:xfrm>
        </p:grpSpPr>
        <p:sp>
          <p:nvSpPr>
            <p:cNvPr id="6" name="MH_Other_1"/>
            <p:cNvSpPr/>
            <p:nvPr/>
          </p:nvSpPr>
          <p:spPr>
            <a:xfrm rot="16200000">
              <a:off x="2115386" y="2842151"/>
              <a:ext cx="1595585" cy="1595585"/>
            </a:xfrm>
            <a:prstGeom prst="teardrop">
              <a:avLst/>
            </a:prstGeom>
            <a:blipFill dpi="0" rotWithShape="1"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27000" tIns="27000" rIns="81000" anchor="ctr"/>
            <a:lstStyle/>
            <a:p>
              <a:pPr algn="ctr">
                <a:defRPr/>
              </a:pPr>
              <a:endParaRPr lang="th-TH" sz="2700" dirty="0"/>
            </a:p>
          </p:txBody>
        </p:sp>
        <p:sp>
          <p:nvSpPr>
            <p:cNvPr id="7" name="MH_Other_6"/>
            <p:cNvSpPr>
              <a:spLocks noEditPoints="1"/>
            </p:cNvSpPr>
            <p:nvPr/>
          </p:nvSpPr>
          <p:spPr bwMode="auto">
            <a:xfrm>
              <a:off x="2659482" y="3381460"/>
              <a:ext cx="507396" cy="437190"/>
            </a:xfrm>
            <a:custGeom>
              <a:avLst/>
              <a:gdLst>
                <a:gd name="T0" fmla="*/ 2147483646 w 73"/>
                <a:gd name="T1" fmla="*/ 2147483646 h 63"/>
                <a:gd name="T2" fmla="*/ 2147483646 w 73"/>
                <a:gd name="T3" fmla="*/ 2147483646 h 63"/>
                <a:gd name="T4" fmla="*/ 2147483646 w 73"/>
                <a:gd name="T5" fmla="*/ 2147483646 h 63"/>
                <a:gd name="T6" fmla="*/ 2147483646 w 73"/>
                <a:gd name="T7" fmla="*/ 2147483646 h 63"/>
                <a:gd name="T8" fmla="*/ 2147483646 w 73"/>
                <a:gd name="T9" fmla="*/ 2147483646 h 63"/>
                <a:gd name="T10" fmla="*/ 2147483646 w 73"/>
                <a:gd name="T11" fmla="*/ 2147483646 h 63"/>
                <a:gd name="T12" fmla="*/ 2147483646 w 73"/>
                <a:gd name="T13" fmla="*/ 2147483646 h 63"/>
                <a:gd name="T14" fmla="*/ 2147483646 w 73"/>
                <a:gd name="T15" fmla="*/ 2147483646 h 63"/>
                <a:gd name="T16" fmla="*/ 2147483646 w 73"/>
                <a:gd name="T17" fmla="*/ 2147483646 h 63"/>
                <a:gd name="T18" fmla="*/ 0 w 73"/>
                <a:gd name="T19" fmla="*/ 2147483646 h 63"/>
                <a:gd name="T20" fmla="*/ 0 w 73"/>
                <a:gd name="T21" fmla="*/ 2147483646 h 63"/>
                <a:gd name="T22" fmla="*/ 2147483646 w 73"/>
                <a:gd name="T23" fmla="*/ 0 h 63"/>
                <a:gd name="T24" fmla="*/ 2147483646 w 73"/>
                <a:gd name="T25" fmla="*/ 0 h 63"/>
                <a:gd name="T26" fmla="*/ 2147483646 w 73"/>
                <a:gd name="T27" fmla="*/ 2147483646 h 63"/>
                <a:gd name="T28" fmla="*/ 2147483646 w 73"/>
                <a:gd name="T29" fmla="*/ 2147483646 h 63"/>
                <a:gd name="T30" fmla="*/ 2147483646 w 73"/>
                <a:gd name="T31" fmla="*/ 2147483646 h 63"/>
                <a:gd name="T32" fmla="*/ 2147483646 w 73"/>
                <a:gd name="T33" fmla="*/ 2147483646 h 63"/>
                <a:gd name="T34" fmla="*/ 2147483646 w 73"/>
                <a:gd name="T35" fmla="*/ 2147483646 h 63"/>
                <a:gd name="T36" fmla="*/ 2147483646 w 73"/>
                <a:gd name="T37" fmla="*/ 2147483646 h 63"/>
                <a:gd name="T38" fmla="*/ 2147483646 w 73"/>
                <a:gd name="T39" fmla="*/ 2147483646 h 63"/>
                <a:gd name="T40" fmla="*/ 2147483646 w 73"/>
                <a:gd name="T41" fmla="*/ 2147483646 h 63"/>
                <a:gd name="T42" fmla="*/ 2147483646 w 73"/>
                <a:gd name="T43" fmla="*/ 2147483646 h 63"/>
                <a:gd name="T44" fmla="*/ 2147483646 w 73"/>
                <a:gd name="T45" fmla="*/ 2147483646 h 63"/>
                <a:gd name="T46" fmla="*/ 2147483646 w 73"/>
                <a:gd name="T47" fmla="*/ 2147483646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612730" y="1783820"/>
            <a:ext cx="1136057" cy="1134461"/>
            <a:chOff x="2115386" y="1651845"/>
            <a:chExt cx="1136057" cy="1134461"/>
          </a:xfrm>
        </p:grpSpPr>
        <p:sp>
          <p:nvSpPr>
            <p:cNvPr id="9" name="MH_Other_2"/>
            <p:cNvSpPr/>
            <p:nvPr/>
          </p:nvSpPr>
          <p:spPr>
            <a:xfrm rot="10800000">
              <a:off x="2115386" y="1651845"/>
              <a:ext cx="1136057" cy="1134461"/>
            </a:xfrm>
            <a:prstGeom prst="teardrop">
              <a:avLst/>
            </a:prstGeom>
            <a:blipFill dpi="0" rotWithShape="1">
              <a:blip r:embed="rId6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27000" rIns="27000" anchor="ctr"/>
            <a:lstStyle/>
            <a:p>
              <a:pPr algn="ctr">
                <a:defRPr/>
              </a:pPr>
              <a:endParaRPr lang="th-TH" sz="3000" dirty="0"/>
            </a:p>
          </p:txBody>
        </p:sp>
        <p:sp>
          <p:nvSpPr>
            <p:cNvPr id="10" name="MH_Other_7"/>
            <p:cNvSpPr>
              <a:spLocks noEditPoints="1"/>
            </p:cNvSpPr>
            <p:nvPr/>
          </p:nvSpPr>
          <p:spPr bwMode="auto">
            <a:xfrm>
              <a:off x="2429718" y="2039571"/>
              <a:ext cx="507396" cy="382940"/>
            </a:xfrm>
            <a:custGeom>
              <a:avLst/>
              <a:gdLst>
                <a:gd name="T0" fmla="*/ 2147483646 w 158"/>
                <a:gd name="T1" fmla="*/ 2147483646 h 119"/>
                <a:gd name="T2" fmla="*/ 0 w 158"/>
                <a:gd name="T3" fmla="*/ 2147483646 h 119"/>
                <a:gd name="T4" fmla="*/ 0 w 158"/>
                <a:gd name="T5" fmla="*/ 0 h 119"/>
                <a:gd name="T6" fmla="*/ 2147483646 w 158"/>
                <a:gd name="T7" fmla="*/ 0 h 119"/>
                <a:gd name="T8" fmla="*/ 2147483646 w 158"/>
                <a:gd name="T9" fmla="*/ 2147483646 h 119"/>
                <a:gd name="T10" fmla="*/ 2147483646 w 158"/>
                <a:gd name="T11" fmla="*/ 2147483646 h 119"/>
                <a:gd name="T12" fmla="*/ 2147483646 w 158"/>
                <a:gd name="T13" fmla="*/ 2147483646 h 119"/>
                <a:gd name="T14" fmla="*/ 2147483646 w 158"/>
                <a:gd name="T15" fmla="*/ 2147483646 h 119"/>
                <a:gd name="T16" fmla="*/ 2147483646 w 158"/>
                <a:gd name="T17" fmla="*/ 2147483646 h 119"/>
                <a:gd name="T18" fmla="*/ 2147483646 w 158"/>
                <a:gd name="T19" fmla="*/ 2147483646 h 119"/>
                <a:gd name="T20" fmla="*/ 2147483646 w 158"/>
                <a:gd name="T21" fmla="*/ 2147483646 h 119"/>
                <a:gd name="T22" fmla="*/ 2147483646 w 158"/>
                <a:gd name="T23" fmla="*/ 2147483646 h 119"/>
                <a:gd name="T24" fmla="*/ 2147483646 w 158"/>
                <a:gd name="T25" fmla="*/ 2147483646 h 119"/>
                <a:gd name="T26" fmla="*/ 2147483646 w 158"/>
                <a:gd name="T27" fmla="*/ 2147483646 h 119"/>
                <a:gd name="T28" fmla="*/ 2147483646 w 158"/>
                <a:gd name="T29" fmla="*/ 2147483646 h 119"/>
                <a:gd name="T30" fmla="*/ 2147483646 w 158"/>
                <a:gd name="T31" fmla="*/ 2147483646 h 119"/>
                <a:gd name="T32" fmla="*/ 2147483646 w 158"/>
                <a:gd name="T33" fmla="*/ 2147483646 h 119"/>
                <a:gd name="T34" fmla="*/ 2147483646 w 158"/>
                <a:gd name="T35" fmla="*/ 2147483646 h 119"/>
                <a:gd name="T36" fmla="*/ 2147483646 w 158"/>
                <a:gd name="T37" fmla="*/ 2147483646 h 119"/>
                <a:gd name="T38" fmla="*/ 2147483646 w 158"/>
                <a:gd name="T39" fmla="*/ 2147483646 h 119"/>
                <a:gd name="T40" fmla="*/ 2147483646 w 158"/>
                <a:gd name="T41" fmla="*/ 2147483646 h 119"/>
                <a:gd name="T42" fmla="*/ 2147483646 w 158"/>
                <a:gd name="T43" fmla="*/ 2147483646 h 119"/>
                <a:gd name="T44" fmla="*/ 2147483646 w 158"/>
                <a:gd name="T45" fmla="*/ 2147483646 h 119"/>
                <a:gd name="T46" fmla="*/ 2147483646 w 158"/>
                <a:gd name="T47" fmla="*/ 2147483646 h 119"/>
                <a:gd name="T48" fmla="*/ 2147483646 w 158"/>
                <a:gd name="T49" fmla="*/ 2147483646 h 119"/>
                <a:gd name="T50" fmla="*/ 2147483646 w 158"/>
                <a:gd name="T51" fmla="*/ 2147483646 h 119"/>
                <a:gd name="T52" fmla="*/ 2147483646 w 158"/>
                <a:gd name="T53" fmla="*/ 2147483646 h 1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416041" y="1794989"/>
            <a:ext cx="1134462" cy="1134462"/>
            <a:chOff x="918697" y="1663014"/>
            <a:chExt cx="1134462" cy="1134462"/>
          </a:xfrm>
        </p:grpSpPr>
        <p:sp>
          <p:nvSpPr>
            <p:cNvPr id="12" name="MH_Other_4"/>
            <p:cNvSpPr/>
            <p:nvPr/>
          </p:nvSpPr>
          <p:spPr>
            <a:xfrm rot="5400000">
              <a:off x="918697" y="1663014"/>
              <a:ext cx="1134462" cy="1134462"/>
            </a:xfrm>
            <a:prstGeom prst="teardrop">
              <a:avLst/>
            </a:prstGeom>
            <a:blipFill dpi="0" rotWithShape="1">
              <a:blip r:embed="rId7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81000" tIns="27000" rIns="0" anchor="ctr"/>
            <a:lstStyle/>
            <a:p>
              <a:pPr algn="ctr">
                <a:defRPr/>
              </a:pPr>
              <a:endParaRPr lang="th-TH" sz="2700" dirty="0"/>
            </a:p>
          </p:txBody>
        </p:sp>
        <p:sp>
          <p:nvSpPr>
            <p:cNvPr id="13" name="MH_Other_8"/>
            <p:cNvSpPr>
              <a:spLocks noEditPoints="1"/>
            </p:cNvSpPr>
            <p:nvPr/>
          </p:nvSpPr>
          <p:spPr bwMode="auto">
            <a:xfrm>
              <a:off x="1319190" y="1961388"/>
              <a:ext cx="347837" cy="585579"/>
            </a:xfrm>
            <a:custGeom>
              <a:avLst/>
              <a:gdLst>
                <a:gd name="T0" fmla="*/ 2147483646 w 29"/>
                <a:gd name="T1" fmla="*/ 2147483646 h 49"/>
                <a:gd name="T2" fmla="*/ 2147483646 w 29"/>
                <a:gd name="T3" fmla="*/ 2147483646 h 49"/>
                <a:gd name="T4" fmla="*/ 2147483646 w 29"/>
                <a:gd name="T5" fmla="*/ 2147483646 h 49"/>
                <a:gd name="T6" fmla="*/ 0 w 29"/>
                <a:gd name="T7" fmla="*/ 2147483646 h 49"/>
                <a:gd name="T8" fmla="*/ 0 w 29"/>
                <a:gd name="T9" fmla="*/ 2147483646 h 49"/>
                <a:gd name="T10" fmla="*/ 2147483646 w 29"/>
                <a:gd name="T11" fmla="*/ 0 h 49"/>
                <a:gd name="T12" fmla="*/ 2147483646 w 29"/>
                <a:gd name="T13" fmla="*/ 0 h 49"/>
                <a:gd name="T14" fmla="*/ 2147483646 w 29"/>
                <a:gd name="T15" fmla="*/ 2147483646 h 49"/>
                <a:gd name="T16" fmla="*/ 2147483646 w 29"/>
                <a:gd name="T17" fmla="*/ 2147483646 h 49"/>
                <a:gd name="T18" fmla="*/ 2147483646 w 29"/>
                <a:gd name="T19" fmla="*/ 2147483646 h 49"/>
                <a:gd name="T20" fmla="*/ 2147483646 w 29"/>
                <a:gd name="T21" fmla="*/ 2147483646 h 49"/>
                <a:gd name="T22" fmla="*/ 2147483646 w 29"/>
                <a:gd name="T23" fmla="*/ 2147483646 h 49"/>
                <a:gd name="T24" fmla="*/ 2147483646 w 29"/>
                <a:gd name="T25" fmla="*/ 2147483646 h 49"/>
                <a:gd name="T26" fmla="*/ 2147483646 w 29"/>
                <a:gd name="T27" fmla="*/ 2147483646 h 49"/>
                <a:gd name="T28" fmla="*/ 2147483646 w 29"/>
                <a:gd name="T29" fmla="*/ 2147483646 h 49"/>
                <a:gd name="T30" fmla="*/ 2147483646 w 29"/>
                <a:gd name="T31" fmla="*/ 2147483646 h 49"/>
                <a:gd name="T32" fmla="*/ 2147483646 w 29"/>
                <a:gd name="T33" fmla="*/ 2147483646 h 49"/>
                <a:gd name="T34" fmla="*/ 2147483646 w 29"/>
                <a:gd name="T35" fmla="*/ 2147483646 h 49"/>
                <a:gd name="T36" fmla="*/ 2147483646 w 29"/>
                <a:gd name="T37" fmla="*/ 2147483646 h 49"/>
                <a:gd name="T38" fmla="*/ 2147483646 w 29"/>
                <a:gd name="T39" fmla="*/ 2147483646 h 49"/>
                <a:gd name="T40" fmla="*/ 2147483646 w 29"/>
                <a:gd name="T41" fmla="*/ 2147483646 h 49"/>
                <a:gd name="T42" fmla="*/ 2147483646 w 29"/>
                <a:gd name="T43" fmla="*/ 2147483646 h 49"/>
                <a:gd name="T44" fmla="*/ 2147483646 w 29"/>
                <a:gd name="T45" fmla="*/ 2147483646 h 49"/>
                <a:gd name="T46" fmla="*/ 2147483646 w 29"/>
                <a:gd name="T47" fmla="*/ 2147483646 h 49"/>
                <a:gd name="T48" fmla="*/ 2147483646 w 29"/>
                <a:gd name="T49" fmla="*/ 2147483646 h 49"/>
                <a:gd name="T50" fmla="*/ 2147483646 w 29"/>
                <a:gd name="T51" fmla="*/ 2147483646 h 49"/>
                <a:gd name="T52" fmla="*/ 2147483646 w 29"/>
                <a:gd name="T53" fmla="*/ 2147483646 h 49"/>
                <a:gd name="T54" fmla="*/ 2147483646 w 29"/>
                <a:gd name="T55" fmla="*/ 2147483646 h 49"/>
                <a:gd name="T56" fmla="*/ 2147483646 w 29"/>
                <a:gd name="T57" fmla="*/ 2147483646 h 49"/>
                <a:gd name="T58" fmla="*/ 2147483646 w 29"/>
                <a:gd name="T59" fmla="*/ 2147483646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</p:grp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769682" y="1993737"/>
            <a:ext cx="1615246" cy="784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r>
              <a:rPr lang="zh-CN" altLang="en-US" sz="1600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sz="1600" dirty="0">
              <a:solidFill>
                <a:srgbClr val="76A5C8"/>
              </a:solidFill>
              <a:latin typeface="华文细黑" pitchFamily="2" charset="-122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448468" y="3928550"/>
            <a:ext cx="2176095" cy="10310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r>
              <a:rPr lang="zh-CN" altLang="en-US" sz="1600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sz="1600" dirty="0">
              <a:solidFill>
                <a:srgbClr val="76A5C8"/>
              </a:solidFill>
              <a:latin typeface="华文细黑" pitchFamily="2" charset="-122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811014" y="2144621"/>
            <a:ext cx="2672976" cy="784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r>
              <a:rPr lang="zh-CN" altLang="en-US" sz="1600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sz="1600" dirty="0">
              <a:solidFill>
                <a:srgbClr val="76A5C8"/>
              </a:solidFill>
              <a:latin typeface="华文细黑" pitchFamily="2" charset="-122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264159" y="3950625"/>
            <a:ext cx="2404698" cy="784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r>
              <a:rPr lang="zh-CN" altLang="en-US" sz="1600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sz="1600" dirty="0">
              <a:solidFill>
                <a:srgbClr val="76A5C8"/>
              </a:solidFill>
              <a:latin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48"/>
          <p:cNvCxnSpPr/>
          <p:nvPr/>
        </p:nvCxnSpPr>
        <p:spPr>
          <a:xfrm>
            <a:off x="5068406" y="3186039"/>
            <a:ext cx="1149754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45"/>
          <p:cNvCxnSpPr/>
          <p:nvPr/>
        </p:nvCxnSpPr>
        <p:spPr>
          <a:xfrm>
            <a:off x="5068406" y="2114469"/>
            <a:ext cx="1149754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50"/>
          <p:cNvCxnSpPr/>
          <p:nvPr/>
        </p:nvCxnSpPr>
        <p:spPr>
          <a:xfrm>
            <a:off x="5068406" y="4329047"/>
            <a:ext cx="1149754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5603793" y="1510637"/>
            <a:ext cx="85726" cy="3572693"/>
            <a:chOff x="4529137" y="1142992"/>
            <a:chExt cx="85726" cy="3572693"/>
          </a:xfrm>
        </p:grpSpPr>
        <p:cxnSp>
          <p:nvCxnSpPr>
            <p:cNvPr id="6" name="Straight Connector 8"/>
            <p:cNvCxnSpPr/>
            <p:nvPr/>
          </p:nvCxnSpPr>
          <p:spPr>
            <a:xfrm rot="5400000">
              <a:off x="2785258" y="2928942"/>
              <a:ext cx="3572693" cy="79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51"/>
            <p:cNvSpPr/>
            <p:nvPr/>
          </p:nvSpPr>
          <p:spPr>
            <a:xfrm>
              <a:off x="4529137" y="2774961"/>
              <a:ext cx="85726" cy="8572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6A5C8"/>
                </a:solidFill>
                <a:latin typeface="Lao UI" pitchFamily="34" charset="0"/>
                <a:cs typeface="Lao UI" pitchFamily="34" charset="0"/>
              </a:endParaRPr>
            </a:p>
          </p:txBody>
        </p:sp>
        <p:sp>
          <p:nvSpPr>
            <p:cNvPr id="8" name="Oval 52"/>
            <p:cNvSpPr/>
            <p:nvPr/>
          </p:nvSpPr>
          <p:spPr>
            <a:xfrm>
              <a:off x="4529137" y="1708160"/>
              <a:ext cx="85726" cy="8572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6A5C8"/>
                </a:solidFill>
                <a:latin typeface="Lao UI" pitchFamily="34" charset="0"/>
                <a:cs typeface="Lao UI" pitchFamily="34" charset="0"/>
              </a:endParaRPr>
            </a:p>
          </p:txBody>
        </p:sp>
        <p:sp>
          <p:nvSpPr>
            <p:cNvPr id="9" name="Oval 53"/>
            <p:cNvSpPr/>
            <p:nvPr/>
          </p:nvSpPr>
          <p:spPr>
            <a:xfrm>
              <a:off x="4529137" y="3917960"/>
              <a:ext cx="85726" cy="8572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6A5C8"/>
                </a:solidFill>
                <a:latin typeface="Lao UI" pitchFamily="34" charset="0"/>
                <a:cs typeface="Lao UI" pitchFamily="34" charset="0"/>
              </a:endParaRPr>
            </a:p>
          </p:txBody>
        </p:sp>
      </p:grpSp>
      <p:sp>
        <p:nvSpPr>
          <p:cNvPr id="12" name="Rectangle 32"/>
          <p:cNvSpPr/>
          <p:nvPr/>
        </p:nvSpPr>
        <p:spPr>
          <a:xfrm>
            <a:off x="2807830" y="2848613"/>
            <a:ext cx="1507144" cy="465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b="1" dirty="0">
                <a:solidFill>
                  <a:srgbClr val="76A5C8"/>
                </a:solidFill>
              </a:rPr>
              <a:t>ADD A TITLE</a:t>
            </a:r>
            <a:endParaRPr lang="en-US" altLang="zh-CN" b="1" dirty="0">
              <a:solidFill>
                <a:srgbClr val="76A5C8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432210" y="2867957"/>
            <a:ext cx="636196" cy="636164"/>
            <a:chOff x="3357554" y="2500312"/>
            <a:chExt cx="636196" cy="636164"/>
          </a:xfrm>
        </p:grpSpPr>
        <p:sp>
          <p:nvSpPr>
            <p:cNvPr id="14" name="Rectangle 22"/>
            <p:cNvSpPr/>
            <p:nvPr/>
          </p:nvSpPr>
          <p:spPr>
            <a:xfrm>
              <a:off x="3357554" y="2500312"/>
              <a:ext cx="636196" cy="636164"/>
            </a:xfrm>
            <a:prstGeom prst="ellipse">
              <a:avLst/>
            </a:prstGeom>
            <a:blipFill>
              <a:blip r:embed="rId2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encilGrayscale/>
                        </a14:imgEffect>
                        <a14:imgEffect>
                          <a14:brightnessContrast brigh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6A5C8"/>
                </a:solidFill>
                <a:latin typeface="Lao UI" pitchFamily="34" charset="0"/>
                <a:cs typeface="Lao UI" pitchFamily="34" charset="0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3477620" y="2660940"/>
              <a:ext cx="389082" cy="322810"/>
            </a:xfrm>
            <a:custGeom>
              <a:avLst/>
              <a:gdLst/>
              <a:ahLst/>
              <a:cxnLst>
                <a:cxn ang="0">
                  <a:pos x="312" y="110"/>
                </a:cxn>
                <a:cxn ang="0">
                  <a:pos x="323" y="138"/>
                </a:cxn>
                <a:cxn ang="0">
                  <a:pos x="350" y="127"/>
                </a:cxn>
                <a:cxn ang="0">
                  <a:pos x="339" y="100"/>
                </a:cxn>
                <a:cxn ang="0">
                  <a:pos x="25" y="100"/>
                </a:cxn>
                <a:cxn ang="0">
                  <a:pos x="15" y="127"/>
                </a:cxn>
                <a:cxn ang="0">
                  <a:pos x="42" y="138"/>
                </a:cxn>
                <a:cxn ang="0">
                  <a:pos x="53" y="110"/>
                </a:cxn>
                <a:cxn ang="0">
                  <a:pos x="270" y="60"/>
                </a:cxn>
                <a:cxn ang="0">
                  <a:pos x="248" y="69"/>
                </a:cxn>
                <a:cxn ang="0">
                  <a:pos x="239" y="91"/>
                </a:cxn>
                <a:cxn ang="0">
                  <a:pos x="252" y="116"/>
                </a:cxn>
                <a:cxn ang="0">
                  <a:pos x="276" y="121"/>
                </a:cxn>
                <a:cxn ang="0">
                  <a:pos x="297" y="103"/>
                </a:cxn>
                <a:cxn ang="0">
                  <a:pos x="297" y="80"/>
                </a:cxn>
                <a:cxn ang="0">
                  <a:pos x="276" y="62"/>
                </a:cxn>
                <a:cxn ang="0">
                  <a:pos x="330" y="183"/>
                </a:cxn>
                <a:cxn ang="0">
                  <a:pos x="321" y="152"/>
                </a:cxn>
                <a:cxn ang="0">
                  <a:pos x="350" y="158"/>
                </a:cxn>
                <a:cxn ang="0">
                  <a:pos x="364" y="185"/>
                </a:cxn>
                <a:cxn ang="0">
                  <a:pos x="83" y="63"/>
                </a:cxn>
                <a:cxn ang="0">
                  <a:pos x="65" y="85"/>
                </a:cxn>
                <a:cxn ang="0">
                  <a:pos x="71" y="109"/>
                </a:cxn>
                <a:cxn ang="0">
                  <a:pos x="96" y="121"/>
                </a:cxn>
                <a:cxn ang="0">
                  <a:pos x="118" y="112"/>
                </a:cxn>
                <a:cxn ang="0">
                  <a:pos x="127" y="91"/>
                </a:cxn>
                <a:cxn ang="0">
                  <a:pos x="112" y="65"/>
                </a:cxn>
                <a:cxn ang="0">
                  <a:pos x="35" y="150"/>
                </a:cxn>
                <a:cxn ang="0">
                  <a:pos x="36" y="176"/>
                </a:cxn>
                <a:cxn ang="0">
                  <a:pos x="0" y="185"/>
                </a:cxn>
                <a:cxn ang="0">
                  <a:pos x="15" y="158"/>
                </a:cxn>
                <a:cxn ang="0">
                  <a:pos x="183" y="0"/>
                </a:cxn>
                <a:cxn ang="0">
                  <a:pos x="151" y="13"/>
                </a:cxn>
                <a:cxn ang="0">
                  <a:pos x="138" y="45"/>
                </a:cxn>
                <a:cxn ang="0">
                  <a:pos x="158" y="81"/>
                </a:cxn>
                <a:cxn ang="0">
                  <a:pos x="192" y="89"/>
                </a:cxn>
                <a:cxn ang="0">
                  <a:pos x="225" y="62"/>
                </a:cxn>
                <a:cxn ang="0">
                  <a:pos x="225" y="27"/>
                </a:cxn>
                <a:cxn ang="0">
                  <a:pos x="192" y="0"/>
                </a:cxn>
                <a:cxn ang="0">
                  <a:pos x="265" y="174"/>
                </a:cxn>
                <a:cxn ang="0">
                  <a:pos x="256" y="136"/>
                </a:cxn>
                <a:cxn ang="0">
                  <a:pos x="279" y="136"/>
                </a:cxn>
                <a:cxn ang="0">
                  <a:pos x="316" y="165"/>
                </a:cxn>
                <a:cxn ang="0">
                  <a:pos x="100" y="272"/>
                </a:cxn>
                <a:cxn ang="0">
                  <a:pos x="51" y="165"/>
                </a:cxn>
                <a:cxn ang="0">
                  <a:pos x="85" y="136"/>
                </a:cxn>
                <a:cxn ang="0">
                  <a:pos x="109" y="136"/>
                </a:cxn>
                <a:cxn ang="0">
                  <a:pos x="100" y="174"/>
                </a:cxn>
                <a:cxn ang="0">
                  <a:pos x="252" y="159"/>
                </a:cxn>
                <a:cxn ang="0">
                  <a:pos x="210" y="109"/>
                </a:cxn>
                <a:cxn ang="0">
                  <a:pos x="154" y="109"/>
                </a:cxn>
                <a:cxn ang="0">
                  <a:pos x="112" y="159"/>
                </a:cxn>
              </a:cxnLst>
              <a:rect l="0" t="0" r="r" b="b"/>
              <a:pathLst>
                <a:path w="364" h="301">
                  <a:moveTo>
                    <a:pt x="332" y="98"/>
                  </a:moveTo>
                  <a:lnTo>
                    <a:pt x="332" y="98"/>
                  </a:lnTo>
                  <a:lnTo>
                    <a:pt x="323" y="100"/>
                  </a:lnTo>
                  <a:lnTo>
                    <a:pt x="317" y="105"/>
                  </a:lnTo>
                  <a:lnTo>
                    <a:pt x="312" y="11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2" y="127"/>
                  </a:lnTo>
                  <a:lnTo>
                    <a:pt x="317" y="134"/>
                  </a:lnTo>
                  <a:lnTo>
                    <a:pt x="323" y="138"/>
                  </a:lnTo>
                  <a:lnTo>
                    <a:pt x="332" y="139"/>
                  </a:lnTo>
                  <a:lnTo>
                    <a:pt x="332" y="139"/>
                  </a:lnTo>
                  <a:lnTo>
                    <a:pt x="339" y="138"/>
                  </a:lnTo>
                  <a:lnTo>
                    <a:pt x="346" y="134"/>
                  </a:lnTo>
                  <a:lnTo>
                    <a:pt x="350" y="127"/>
                  </a:lnTo>
                  <a:lnTo>
                    <a:pt x="352" y="120"/>
                  </a:lnTo>
                  <a:lnTo>
                    <a:pt x="352" y="120"/>
                  </a:lnTo>
                  <a:lnTo>
                    <a:pt x="350" y="110"/>
                  </a:lnTo>
                  <a:lnTo>
                    <a:pt x="346" y="105"/>
                  </a:lnTo>
                  <a:lnTo>
                    <a:pt x="339" y="100"/>
                  </a:lnTo>
                  <a:lnTo>
                    <a:pt x="332" y="98"/>
                  </a:lnTo>
                  <a:lnTo>
                    <a:pt x="332" y="98"/>
                  </a:lnTo>
                  <a:close/>
                  <a:moveTo>
                    <a:pt x="35" y="98"/>
                  </a:moveTo>
                  <a:lnTo>
                    <a:pt x="35" y="98"/>
                  </a:lnTo>
                  <a:lnTo>
                    <a:pt x="25" y="100"/>
                  </a:lnTo>
                  <a:lnTo>
                    <a:pt x="20" y="105"/>
                  </a:lnTo>
                  <a:lnTo>
                    <a:pt x="15" y="11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5" y="127"/>
                  </a:lnTo>
                  <a:lnTo>
                    <a:pt x="20" y="134"/>
                  </a:lnTo>
                  <a:lnTo>
                    <a:pt x="25" y="138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42" y="138"/>
                  </a:lnTo>
                  <a:lnTo>
                    <a:pt x="49" y="134"/>
                  </a:lnTo>
                  <a:lnTo>
                    <a:pt x="53" y="127"/>
                  </a:lnTo>
                  <a:lnTo>
                    <a:pt x="54" y="120"/>
                  </a:lnTo>
                  <a:lnTo>
                    <a:pt x="54" y="120"/>
                  </a:lnTo>
                  <a:lnTo>
                    <a:pt x="53" y="110"/>
                  </a:lnTo>
                  <a:lnTo>
                    <a:pt x="49" y="105"/>
                  </a:lnTo>
                  <a:lnTo>
                    <a:pt x="42" y="100"/>
                  </a:lnTo>
                  <a:lnTo>
                    <a:pt x="35" y="98"/>
                  </a:lnTo>
                  <a:lnTo>
                    <a:pt x="35" y="98"/>
                  </a:lnTo>
                  <a:close/>
                  <a:moveTo>
                    <a:pt x="270" y="60"/>
                  </a:moveTo>
                  <a:lnTo>
                    <a:pt x="270" y="60"/>
                  </a:lnTo>
                  <a:lnTo>
                    <a:pt x="263" y="62"/>
                  </a:lnTo>
                  <a:lnTo>
                    <a:pt x="258" y="63"/>
                  </a:lnTo>
                  <a:lnTo>
                    <a:pt x="252" y="65"/>
                  </a:lnTo>
                  <a:lnTo>
                    <a:pt x="248" y="69"/>
                  </a:lnTo>
                  <a:lnTo>
                    <a:pt x="245" y="74"/>
                  </a:lnTo>
                  <a:lnTo>
                    <a:pt x="241" y="80"/>
                  </a:lnTo>
                  <a:lnTo>
                    <a:pt x="239" y="85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98"/>
                  </a:lnTo>
                  <a:lnTo>
                    <a:pt x="241" y="103"/>
                  </a:lnTo>
                  <a:lnTo>
                    <a:pt x="245" y="109"/>
                  </a:lnTo>
                  <a:lnTo>
                    <a:pt x="248" y="112"/>
                  </a:lnTo>
                  <a:lnTo>
                    <a:pt x="252" y="116"/>
                  </a:lnTo>
                  <a:lnTo>
                    <a:pt x="258" y="120"/>
                  </a:lnTo>
                  <a:lnTo>
                    <a:pt x="263" y="121"/>
                  </a:lnTo>
                  <a:lnTo>
                    <a:pt x="270" y="121"/>
                  </a:lnTo>
                  <a:lnTo>
                    <a:pt x="270" y="121"/>
                  </a:lnTo>
                  <a:lnTo>
                    <a:pt x="276" y="121"/>
                  </a:lnTo>
                  <a:lnTo>
                    <a:pt x="281" y="120"/>
                  </a:lnTo>
                  <a:lnTo>
                    <a:pt x="287" y="116"/>
                  </a:lnTo>
                  <a:lnTo>
                    <a:pt x="292" y="112"/>
                  </a:lnTo>
                  <a:lnTo>
                    <a:pt x="296" y="109"/>
                  </a:lnTo>
                  <a:lnTo>
                    <a:pt x="297" y="103"/>
                  </a:lnTo>
                  <a:lnTo>
                    <a:pt x="299" y="98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299" y="85"/>
                  </a:lnTo>
                  <a:lnTo>
                    <a:pt x="297" y="80"/>
                  </a:lnTo>
                  <a:lnTo>
                    <a:pt x="296" y="74"/>
                  </a:lnTo>
                  <a:lnTo>
                    <a:pt x="292" y="69"/>
                  </a:lnTo>
                  <a:lnTo>
                    <a:pt x="287" y="65"/>
                  </a:lnTo>
                  <a:lnTo>
                    <a:pt x="281" y="63"/>
                  </a:lnTo>
                  <a:lnTo>
                    <a:pt x="276" y="62"/>
                  </a:lnTo>
                  <a:lnTo>
                    <a:pt x="270" y="60"/>
                  </a:lnTo>
                  <a:lnTo>
                    <a:pt x="270" y="60"/>
                  </a:lnTo>
                  <a:close/>
                  <a:moveTo>
                    <a:pt x="364" y="248"/>
                  </a:moveTo>
                  <a:lnTo>
                    <a:pt x="330" y="248"/>
                  </a:lnTo>
                  <a:lnTo>
                    <a:pt x="330" y="183"/>
                  </a:lnTo>
                  <a:lnTo>
                    <a:pt x="330" y="183"/>
                  </a:lnTo>
                  <a:lnTo>
                    <a:pt x="330" y="176"/>
                  </a:lnTo>
                  <a:lnTo>
                    <a:pt x="328" y="167"/>
                  </a:lnTo>
                  <a:lnTo>
                    <a:pt x="321" y="152"/>
                  </a:lnTo>
                  <a:lnTo>
                    <a:pt x="321" y="152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37" y="152"/>
                  </a:lnTo>
                  <a:lnTo>
                    <a:pt x="345" y="154"/>
                  </a:lnTo>
                  <a:lnTo>
                    <a:pt x="350" y="158"/>
                  </a:lnTo>
                  <a:lnTo>
                    <a:pt x="355" y="161"/>
                  </a:lnTo>
                  <a:lnTo>
                    <a:pt x="359" y="167"/>
                  </a:lnTo>
                  <a:lnTo>
                    <a:pt x="363" y="172"/>
                  </a:lnTo>
                  <a:lnTo>
                    <a:pt x="364" y="178"/>
                  </a:lnTo>
                  <a:lnTo>
                    <a:pt x="364" y="185"/>
                  </a:lnTo>
                  <a:lnTo>
                    <a:pt x="364" y="248"/>
                  </a:lnTo>
                  <a:close/>
                  <a:moveTo>
                    <a:pt x="96" y="60"/>
                  </a:moveTo>
                  <a:lnTo>
                    <a:pt x="96" y="60"/>
                  </a:lnTo>
                  <a:lnTo>
                    <a:pt x="89" y="62"/>
                  </a:lnTo>
                  <a:lnTo>
                    <a:pt x="83" y="63"/>
                  </a:lnTo>
                  <a:lnTo>
                    <a:pt x="78" y="65"/>
                  </a:lnTo>
                  <a:lnTo>
                    <a:pt x="74" y="69"/>
                  </a:lnTo>
                  <a:lnTo>
                    <a:pt x="71" y="74"/>
                  </a:lnTo>
                  <a:lnTo>
                    <a:pt x="67" y="80"/>
                  </a:lnTo>
                  <a:lnTo>
                    <a:pt x="65" y="85"/>
                  </a:lnTo>
                  <a:lnTo>
                    <a:pt x="65" y="91"/>
                  </a:lnTo>
                  <a:lnTo>
                    <a:pt x="65" y="91"/>
                  </a:lnTo>
                  <a:lnTo>
                    <a:pt x="65" y="98"/>
                  </a:lnTo>
                  <a:lnTo>
                    <a:pt x="67" y="103"/>
                  </a:lnTo>
                  <a:lnTo>
                    <a:pt x="71" y="109"/>
                  </a:lnTo>
                  <a:lnTo>
                    <a:pt x="74" y="112"/>
                  </a:lnTo>
                  <a:lnTo>
                    <a:pt x="78" y="116"/>
                  </a:lnTo>
                  <a:lnTo>
                    <a:pt x="83" y="120"/>
                  </a:lnTo>
                  <a:lnTo>
                    <a:pt x="89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102" y="121"/>
                  </a:lnTo>
                  <a:lnTo>
                    <a:pt x="107" y="120"/>
                  </a:lnTo>
                  <a:lnTo>
                    <a:pt x="112" y="116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3"/>
                  </a:lnTo>
                  <a:lnTo>
                    <a:pt x="125" y="98"/>
                  </a:lnTo>
                  <a:lnTo>
                    <a:pt x="127" y="91"/>
                  </a:lnTo>
                  <a:lnTo>
                    <a:pt x="127" y="91"/>
                  </a:lnTo>
                  <a:lnTo>
                    <a:pt x="125" y="85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18" y="69"/>
                  </a:lnTo>
                  <a:lnTo>
                    <a:pt x="112" y="65"/>
                  </a:lnTo>
                  <a:lnTo>
                    <a:pt x="107" y="63"/>
                  </a:lnTo>
                  <a:lnTo>
                    <a:pt x="102" y="62"/>
                  </a:lnTo>
                  <a:lnTo>
                    <a:pt x="96" y="60"/>
                  </a:lnTo>
                  <a:lnTo>
                    <a:pt x="96" y="60"/>
                  </a:lnTo>
                  <a:close/>
                  <a:moveTo>
                    <a:pt x="35" y="150"/>
                  </a:moveTo>
                  <a:lnTo>
                    <a:pt x="35" y="150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38" y="167"/>
                  </a:lnTo>
                  <a:lnTo>
                    <a:pt x="36" y="176"/>
                  </a:lnTo>
                  <a:lnTo>
                    <a:pt x="35" y="183"/>
                  </a:lnTo>
                  <a:lnTo>
                    <a:pt x="35" y="248"/>
                  </a:lnTo>
                  <a:lnTo>
                    <a:pt x="0" y="248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2" y="172"/>
                  </a:lnTo>
                  <a:lnTo>
                    <a:pt x="6" y="167"/>
                  </a:lnTo>
                  <a:lnTo>
                    <a:pt x="9" y="161"/>
                  </a:lnTo>
                  <a:lnTo>
                    <a:pt x="15" y="158"/>
                  </a:lnTo>
                  <a:lnTo>
                    <a:pt x="20" y="154"/>
                  </a:lnTo>
                  <a:lnTo>
                    <a:pt x="27" y="152"/>
                  </a:lnTo>
                  <a:lnTo>
                    <a:pt x="35" y="150"/>
                  </a:lnTo>
                  <a:lnTo>
                    <a:pt x="35" y="150"/>
                  </a:lnTo>
                  <a:close/>
                  <a:moveTo>
                    <a:pt x="183" y="0"/>
                  </a:moveTo>
                  <a:lnTo>
                    <a:pt x="183" y="0"/>
                  </a:lnTo>
                  <a:lnTo>
                    <a:pt x="174" y="0"/>
                  </a:lnTo>
                  <a:lnTo>
                    <a:pt x="165" y="4"/>
                  </a:lnTo>
                  <a:lnTo>
                    <a:pt x="158" y="7"/>
                  </a:lnTo>
                  <a:lnTo>
                    <a:pt x="151" y="13"/>
                  </a:lnTo>
                  <a:lnTo>
                    <a:pt x="145" y="20"/>
                  </a:lnTo>
                  <a:lnTo>
                    <a:pt x="141" y="27"/>
                  </a:lnTo>
                  <a:lnTo>
                    <a:pt x="138" y="36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38" y="54"/>
                  </a:lnTo>
                  <a:lnTo>
                    <a:pt x="141" y="62"/>
                  </a:lnTo>
                  <a:lnTo>
                    <a:pt x="145" y="71"/>
                  </a:lnTo>
                  <a:lnTo>
                    <a:pt x="151" y="76"/>
                  </a:lnTo>
                  <a:lnTo>
                    <a:pt x="158" y="81"/>
                  </a:lnTo>
                  <a:lnTo>
                    <a:pt x="165" y="87"/>
                  </a:lnTo>
                  <a:lnTo>
                    <a:pt x="174" y="89"/>
                  </a:lnTo>
                  <a:lnTo>
                    <a:pt x="183" y="91"/>
                  </a:lnTo>
                  <a:lnTo>
                    <a:pt x="183" y="91"/>
                  </a:lnTo>
                  <a:lnTo>
                    <a:pt x="192" y="89"/>
                  </a:lnTo>
                  <a:lnTo>
                    <a:pt x="200" y="87"/>
                  </a:lnTo>
                  <a:lnTo>
                    <a:pt x="209" y="81"/>
                  </a:lnTo>
                  <a:lnTo>
                    <a:pt x="214" y="76"/>
                  </a:lnTo>
                  <a:lnTo>
                    <a:pt x="219" y="71"/>
                  </a:lnTo>
                  <a:lnTo>
                    <a:pt x="225" y="62"/>
                  </a:lnTo>
                  <a:lnTo>
                    <a:pt x="227" y="54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7" y="36"/>
                  </a:lnTo>
                  <a:lnTo>
                    <a:pt x="225" y="27"/>
                  </a:lnTo>
                  <a:lnTo>
                    <a:pt x="219" y="20"/>
                  </a:lnTo>
                  <a:lnTo>
                    <a:pt x="214" y="13"/>
                  </a:lnTo>
                  <a:lnTo>
                    <a:pt x="209" y="7"/>
                  </a:lnTo>
                  <a:lnTo>
                    <a:pt x="200" y="4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83" y="0"/>
                  </a:lnTo>
                  <a:close/>
                  <a:moveTo>
                    <a:pt x="319" y="272"/>
                  </a:moveTo>
                  <a:lnTo>
                    <a:pt x="265" y="272"/>
                  </a:lnTo>
                  <a:lnTo>
                    <a:pt x="265" y="174"/>
                  </a:lnTo>
                  <a:lnTo>
                    <a:pt x="265" y="174"/>
                  </a:lnTo>
                  <a:lnTo>
                    <a:pt x="265" y="163"/>
                  </a:lnTo>
                  <a:lnTo>
                    <a:pt x="263" y="154"/>
                  </a:lnTo>
                  <a:lnTo>
                    <a:pt x="259" y="145"/>
                  </a:lnTo>
                  <a:lnTo>
                    <a:pt x="256" y="136"/>
                  </a:lnTo>
                  <a:lnTo>
                    <a:pt x="256" y="136"/>
                  </a:lnTo>
                  <a:lnTo>
                    <a:pt x="263" y="134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9" y="136"/>
                  </a:lnTo>
                  <a:lnTo>
                    <a:pt x="288" y="138"/>
                  </a:lnTo>
                  <a:lnTo>
                    <a:pt x="297" y="143"/>
                  </a:lnTo>
                  <a:lnTo>
                    <a:pt x="305" y="149"/>
                  </a:lnTo>
                  <a:lnTo>
                    <a:pt x="310" y="156"/>
                  </a:lnTo>
                  <a:lnTo>
                    <a:pt x="316" y="165"/>
                  </a:lnTo>
                  <a:lnTo>
                    <a:pt x="317" y="174"/>
                  </a:lnTo>
                  <a:lnTo>
                    <a:pt x="319" y="183"/>
                  </a:lnTo>
                  <a:lnTo>
                    <a:pt x="319" y="272"/>
                  </a:lnTo>
                  <a:close/>
                  <a:moveTo>
                    <a:pt x="100" y="174"/>
                  </a:moveTo>
                  <a:lnTo>
                    <a:pt x="100" y="272"/>
                  </a:lnTo>
                  <a:lnTo>
                    <a:pt x="45" y="272"/>
                  </a:lnTo>
                  <a:lnTo>
                    <a:pt x="45" y="183"/>
                  </a:lnTo>
                  <a:lnTo>
                    <a:pt x="45" y="183"/>
                  </a:lnTo>
                  <a:lnTo>
                    <a:pt x="47" y="174"/>
                  </a:lnTo>
                  <a:lnTo>
                    <a:pt x="51" y="165"/>
                  </a:lnTo>
                  <a:lnTo>
                    <a:pt x="54" y="156"/>
                  </a:lnTo>
                  <a:lnTo>
                    <a:pt x="60" y="149"/>
                  </a:lnTo>
                  <a:lnTo>
                    <a:pt x="67" y="143"/>
                  </a:lnTo>
                  <a:lnTo>
                    <a:pt x="76" y="138"/>
                  </a:lnTo>
                  <a:lnTo>
                    <a:pt x="85" y="136"/>
                  </a:lnTo>
                  <a:lnTo>
                    <a:pt x="96" y="134"/>
                  </a:lnTo>
                  <a:lnTo>
                    <a:pt x="96" y="134"/>
                  </a:lnTo>
                  <a:lnTo>
                    <a:pt x="103" y="134"/>
                  </a:lnTo>
                  <a:lnTo>
                    <a:pt x="109" y="136"/>
                  </a:lnTo>
                  <a:lnTo>
                    <a:pt x="109" y="136"/>
                  </a:lnTo>
                  <a:lnTo>
                    <a:pt x="105" y="145"/>
                  </a:lnTo>
                  <a:lnTo>
                    <a:pt x="102" y="154"/>
                  </a:lnTo>
                  <a:lnTo>
                    <a:pt x="100" y="163"/>
                  </a:lnTo>
                  <a:lnTo>
                    <a:pt x="100" y="174"/>
                  </a:lnTo>
                  <a:lnTo>
                    <a:pt x="100" y="174"/>
                  </a:lnTo>
                  <a:close/>
                  <a:moveTo>
                    <a:pt x="111" y="301"/>
                  </a:moveTo>
                  <a:lnTo>
                    <a:pt x="254" y="301"/>
                  </a:lnTo>
                  <a:lnTo>
                    <a:pt x="254" y="174"/>
                  </a:lnTo>
                  <a:lnTo>
                    <a:pt x="254" y="174"/>
                  </a:lnTo>
                  <a:lnTo>
                    <a:pt x="252" y="159"/>
                  </a:lnTo>
                  <a:lnTo>
                    <a:pt x="248" y="145"/>
                  </a:lnTo>
                  <a:lnTo>
                    <a:pt x="241" y="134"/>
                  </a:lnTo>
                  <a:lnTo>
                    <a:pt x="232" y="123"/>
                  </a:lnTo>
                  <a:lnTo>
                    <a:pt x="223" y="114"/>
                  </a:lnTo>
                  <a:lnTo>
                    <a:pt x="210" y="109"/>
                  </a:lnTo>
                  <a:lnTo>
                    <a:pt x="198" y="103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69" y="103"/>
                  </a:lnTo>
                  <a:lnTo>
                    <a:pt x="154" y="109"/>
                  </a:lnTo>
                  <a:lnTo>
                    <a:pt x="143" y="114"/>
                  </a:lnTo>
                  <a:lnTo>
                    <a:pt x="132" y="123"/>
                  </a:lnTo>
                  <a:lnTo>
                    <a:pt x="123" y="134"/>
                  </a:lnTo>
                  <a:lnTo>
                    <a:pt x="116" y="145"/>
                  </a:lnTo>
                  <a:lnTo>
                    <a:pt x="112" y="159"/>
                  </a:lnTo>
                  <a:lnTo>
                    <a:pt x="111" y="174"/>
                  </a:lnTo>
                  <a:lnTo>
                    <a:pt x="111" y="3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76A5C8"/>
                </a:solidFill>
                <a:latin typeface="Lao UI" pitchFamily="34" charset="0"/>
                <a:cs typeface="Lao UI" pitchFamily="34" charset="0"/>
              </a:endParaRPr>
            </a:p>
          </p:txBody>
        </p:sp>
      </p:grpSp>
      <p:sp>
        <p:nvSpPr>
          <p:cNvPr id="18" name="Rectangle 30"/>
          <p:cNvSpPr/>
          <p:nvPr/>
        </p:nvSpPr>
        <p:spPr>
          <a:xfrm>
            <a:off x="2811553" y="1777043"/>
            <a:ext cx="1507144" cy="465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b="1" dirty="0">
                <a:solidFill>
                  <a:srgbClr val="76A5C8"/>
                </a:solidFill>
              </a:rPr>
              <a:t>ADD A TITLE</a:t>
            </a:r>
            <a:endParaRPr lang="en-US" altLang="zh-CN" b="1" dirty="0">
              <a:solidFill>
                <a:srgbClr val="76A5C8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432210" y="1796387"/>
            <a:ext cx="636196" cy="636164"/>
            <a:chOff x="3357554" y="1428742"/>
            <a:chExt cx="636196" cy="636164"/>
          </a:xfrm>
        </p:grpSpPr>
        <p:sp>
          <p:nvSpPr>
            <p:cNvPr id="20" name="Rectangle 13"/>
            <p:cNvSpPr/>
            <p:nvPr/>
          </p:nvSpPr>
          <p:spPr>
            <a:xfrm>
              <a:off x="3357554" y="1428742"/>
              <a:ext cx="636196" cy="636164"/>
            </a:xfrm>
            <a:prstGeom prst="ellipse">
              <a:avLst/>
            </a:prstGeom>
            <a:blipFill>
              <a:blip r:embed="rId2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encilGrayscale/>
                        </a14:imgEffect>
                        <a14:imgEffect>
                          <a14:brightnessContrast brigh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6A5C8"/>
                </a:solidFill>
                <a:latin typeface="Lao UI" pitchFamily="34" charset="0"/>
                <a:cs typeface="Lao UI" pitchFamily="34" charset="0"/>
              </a:endParaRPr>
            </a:p>
          </p:txBody>
        </p:sp>
        <p:sp>
          <p:nvSpPr>
            <p:cNvPr id="21" name="Freeform 100"/>
            <p:cNvSpPr/>
            <p:nvPr/>
          </p:nvSpPr>
          <p:spPr bwMode="auto">
            <a:xfrm>
              <a:off x="3500430" y="1571618"/>
              <a:ext cx="303570" cy="342050"/>
            </a:xfrm>
            <a:custGeom>
              <a:avLst/>
              <a:gdLst/>
              <a:ahLst/>
              <a:cxnLst>
                <a:cxn ang="0">
                  <a:pos x="230" y="212"/>
                </a:cxn>
                <a:cxn ang="0">
                  <a:pos x="212" y="216"/>
                </a:cxn>
                <a:cxn ang="0">
                  <a:pos x="197" y="223"/>
                </a:cxn>
                <a:cxn ang="0">
                  <a:pos x="105" y="169"/>
                </a:cxn>
                <a:cxn ang="0">
                  <a:pos x="105" y="160"/>
                </a:cxn>
                <a:cxn ang="0">
                  <a:pos x="197" y="96"/>
                </a:cxn>
                <a:cxn ang="0">
                  <a:pos x="204" y="100"/>
                </a:cxn>
                <a:cxn ang="0">
                  <a:pos x="221" y="105"/>
                </a:cxn>
                <a:cxn ang="0">
                  <a:pos x="230" y="107"/>
                </a:cxn>
                <a:cxn ang="0">
                  <a:pos x="250" y="102"/>
                </a:cxn>
                <a:cxn ang="0">
                  <a:pos x="266" y="91"/>
                </a:cxn>
                <a:cxn ang="0">
                  <a:pos x="277" y="75"/>
                </a:cxn>
                <a:cxn ang="0">
                  <a:pos x="282" y="53"/>
                </a:cxn>
                <a:cxn ang="0">
                  <a:pos x="281" y="44"/>
                </a:cxn>
                <a:cxn ang="0">
                  <a:pos x="273" y="24"/>
                </a:cxn>
                <a:cxn ang="0">
                  <a:pos x="259" y="9"/>
                </a:cxn>
                <a:cxn ang="0">
                  <a:pos x="239" y="2"/>
                </a:cxn>
                <a:cxn ang="0">
                  <a:pos x="230" y="0"/>
                </a:cxn>
                <a:cxn ang="0">
                  <a:pos x="208" y="4"/>
                </a:cxn>
                <a:cxn ang="0">
                  <a:pos x="192" y="17"/>
                </a:cxn>
                <a:cxn ang="0">
                  <a:pos x="181" y="33"/>
                </a:cxn>
                <a:cxn ang="0">
                  <a:pos x="175" y="53"/>
                </a:cxn>
                <a:cxn ang="0">
                  <a:pos x="177" y="62"/>
                </a:cxn>
                <a:cxn ang="0">
                  <a:pos x="85" y="118"/>
                </a:cxn>
                <a:cxn ang="0">
                  <a:pos x="68" y="109"/>
                </a:cxn>
                <a:cxn ang="0">
                  <a:pos x="52" y="107"/>
                </a:cxn>
                <a:cxn ang="0">
                  <a:pos x="41" y="107"/>
                </a:cxn>
                <a:cxn ang="0">
                  <a:pos x="23" y="116"/>
                </a:cxn>
                <a:cxn ang="0">
                  <a:pos x="9" y="131"/>
                </a:cxn>
                <a:cxn ang="0">
                  <a:pos x="0" y="149"/>
                </a:cxn>
                <a:cxn ang="0">
                  <a:pos x="0" y="160"/>
                </a:cxn>
                <a:cxn ang="0">
                  <a:pos x="3" y="180"/>
                </a:cxn>
                <a:cxn ang="0">
                  <a:pos x="14" y="198"/>
                </a:cxn>
                <a:cxn ang="0">
                  <a:pos x="30" y="209"/>
                </a:cxn>
                <a:cxn ang="0">
                  <a:pos x="52" y="212"/>
                </a:cxn>
                <a:cxn ang="0">
                  <a:pos x="61" y="212"/>
                </a:cxn>
                <a:cxn ang="0">
                  <a:pos x="78" y="207"/>
                </a:cxn>
                <a:cxn ang="0">
                  <a:pos x="177" y="258"/>
                </a:cxn>
                <a:cxn ang="0">
                  <a:pos x="175" y="267"/>
                </a:cxn>
                <a:cxn ang="0">
                  <a:pos x="177" y="278"/>
                </a:cxn>
                <a:cxn ang="0">
                  <a:pos x="184" y="296"/>
                </a:cxn>
                <a:cxn ang="0">
                  <a:pos x="199" y="310"/>
                </a:cxn>
                <a:cxn ang="0">
                  <a:pos x="219" y="318"/>
                </a:cxn>
                <a:cxn ang="0">
                  <a:pos x="230" y="319"/>
                </a:cxn>
                <a:cxn ang="0">
                  <a:pos x="250" y="316"/>
                </a:cxn>
                <a:cxn ang="0">
                  <a:pos x="266" y="303"/>
                </a:cxn>
                <a:cxn ang="0">
                  <a:pos x="277" y="287"/>
                </a:cxn>
                <a:cxn ang="0">
                  <a:pos x="282" y="267"/>
                </a:cxn>
                <a:cxn ang="0">
                  <a:pos x="281" y="256"/>
                </a:cxn>
                <a:cxn ang="0">
                  <a:pos x="273" y="236"/>
                </a:cxn>
                <a:cxn ang="0">
                  <a:pos x="259" y="221"/>
                </a:cxn>
                <a:cxn ang="0">
                  <a:pos x="239" y="214"/>
                </a:cxn>
                <a:cxn ang="0">
                  <a:pos x="230" y="212"/>
                </a:cxn>
              </a:cxnLst>
              <a:rect l="0" t="0" r="r" b="b"/>
              <a:pathLst>
                <a:path w="282" h="319">
                  <a:moveTo>
                    <a:pt x="230" y="212"/>
                  </a:moveTo>
                  <a:lnTo>
                    <a:pt x="230" y="212"/>
                  </a:lnTo>
                  <a:lnTo>
                    <a:pt x="221" y="214"/>
                  </a:lnTo>
                  <a:lnTo>
                    <a:pt x="212" y="216"/>
                  </a:lnTo>
                  <a:lnTo>
                    <a:pt x="204" y="220"/>
                  </a:lnTo>
                  <a:lnTo>
                    <a:pt x="197" y="223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51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204" y="100"/>
                  </a:lnTo>
                  <a:lnTo>
                    <a:pt x="212" y="104"/>
                  </a:lnTo>
                  <a:lnTo>
                    <a:pt x="221" y="105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9" y="105"/>
                  </a:lnTo>
                  <a:lnTo>
                    <a:pt x="250" y="102"/>
                  </a:lnTo>
                  <a:lnTo>
                    <a:pt x="259" y="98"/>
                  </a:lnTo>
                  <a:lnTo>
                    <a:pt x="266" y="91"/>
                  </a:lnTo>
                  <a:lnTo>
                    <a:pt x="273" y="84"/>
                  </a:lnTo>
                  <a:lnTo>
                    <a:pt x="277" y="75"/>
                  </a:lnTo>
                  <a:lnTo>
                    <a:pt x="281" y="64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1" y="44"/>
                  </a:lnTo>
                  <a:lnTo>
                    <a:pt x="277" y="33"/>
                  </a:lnTo>
                  <a:lnTo>
                    <a:pt x="273" y="24"/>
                  </a:lnTo>
                  <a:lnTo>
                    <a:pt x="266" y="17"/>
                  </a:lnTo>
                  <a:lnTo>
                    <a:pt x="259" y="9"/>
                  </a:lnTo>
                  <a:lnTo>
                    <a:pt x="250" y="4"/>
                  </a:lnTo>
                  <a:lnTo>
                    <a:pt x="239" y="2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19" y="2"/>
                  </a:lnTo>
                  <a:lnTo>
                    <a:pt x="208" y="4"/>
                  </a:lnTo>
                  <a:lnTo>
                    <a:pt x="199" y="9"/>
                  </a:lnTo>
                  <a:lnTo>
                    <a:pt x="192" y="17"/>
                  </a:lnTo>
                  <a:lnTo>
                    <a:pt x="184" y="24"/>
                  </a:lnTo>
                  <a:lnTo>
                    <a:pt x="181" y="33"/>
                  </a:lnTo>
                  <a:lnTo>
                    <a:pt x="177" y="44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7" y="62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78" y="113"/>
                  </a:lnTo>
                  <a:lnTo>
                    <a:pt x="68" y="109"/>
                  </a:lnTo>
                  <a:lnTo>
                    <a:pt x="61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1" y="107"/>
                  </a:lnTo>
                  <a:lnTo>
                    <a:pt x="30" y="111"/>
                  </a:lnTo>
                  <a:lnTo>
                    <a:pt x="23" y="116"/>
                  </a:lnTo>
                  <a:lnTo>
                    <a:pt x="14" y="122"/>
                  </a:lnTo>
                  <a:lnTo>
                    <a:pt x="9" y="131"/>
                  </a:lnTo>
                  <a:lnTo>
                    <a:pt x="3" y="140"/>
                  </a:lnTo>
                  <a:lnTo>
                    <a:pt x="0" y="149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3" y="180"/>
                  </a:lnTo>
                  <a:lnTo>
                    <a:pt x="9" y="189"/>
                  </a:lnTo>
                  <a:lnTo>
                    <a:pt x="14" y="198"/>
                  </a:lnTo>
                  <a:lnTo>
                    <a:pt x="23" y="203"/>
                  </a:lnTo>
                  <a:lnTo>
                    <a:pt x="30" y="209"/>
                  </a:lnTo>
                  <a:lnTo>
                    <a:pt x="41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61" y="212"/>
                  </a:lnTo>
                  <a:lnTo>
                    <a:pt x="68" y="211"/>
                  </a:lnTo>
                  <a:lnTo>
                    <a:pt x="78" y="207"/>
                  </a:lnTo>
                  <a:lnTo>
                    <a:pt x="85" y="202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5" y="267"/>
                  </a:lnTo>
                  <a:lnTo>
                    <a:pt x="175" y="267"/>
                  </a:lnTo>
                  <a:lnTo>
                    <a:pt x="177" y="278"/>
                  </a:lnTo>
                  <a:lnTo>
                    <a:pt x="181" y="287"/>
                  </a:lnTo>
                  <a:lnTo>
                    <a:pt x="184" y="296"/>
                  </a:lnTo>
                  <a:lnTo>
                    <a:pt x="192" y="303"/>
                  </a:lnTo>
                  <a:lnTo>
                    <a:pt x="199" y="310"/>
                  </a:lnTo>
                  <a:lnTo>
                    <a:pt x="208" y="316"/>
                  </a:lnTo>
                  <a:lnTo>
                    <a:pt x="219" y="318"/>
                  </a:lnTo>
                  <a:lnTo>
                    <a:pt x="230" y="319"/>
                  </a:lnTo>
                  <a:lnTo>
                    <a:pt x="230" y="319"/>
                  </a:lnTo>
                  <a:lnTo>
                    <a:pt x="239" y="318"/>
                  </a:lnTo>
                  <a:lnTo>
                    <a:pt x="250" y="316"/>
                  </a:lnTo>
                  <a:lnTo>
                    <a:pt x="259" y="310"/>
                  </a:lnTo>
                  <a:lnTo>
                    <a:pt x="266" y="303"/>
                  </a:lnTo>
                  <a:lnTo>
                    <a:pt x="273" y="296"/>
                  </a:lnTo>
                  <a:lnTo>
                    <a:pt x="277" y="287"/>
                  </a:lnTo>
                  <a:lnTo>
                    <a:pt x="281" y="278"/>
                  </a:lnTo>
                  <a:lnTo>
                    <a:pt x="282" y="267"/>
                  </a:lnTo>
                  <a:lnTo>
                    <a:pt x="282" y="267"/>
                  </a:lnTo>
                  <a:lnTo>
                    <a:pt x="281" y="256"/>
                  </a:lnTo>
                  <a:lnTo>
                    <a:pt x="277" y="245"/>
                  </a:lnTo>
                  <a:lnTo>
                    <a:pt x="273" y="236"/>
                  </a:lnTo>
                  <a:lnTo>
                    <a:pt x="266" y="229"/>
                  </a:lnTo>
                  <a:lnTo>
                    <a:pt x="259" y="221"/>
                  </a:lnTo>
                  <a:lnTo>
                    <a:pt x="250" y="218"/>
                  </a:lnTo>
                  <a:lnTo>
                    <a:pt x="239" y="214"/>
                  </a:lnTo>
                  <a:lnTo>
                    <a:pt x="230" y="212"/>
                  </a:lnTo>
                  <a:lnTo>
                    <a:pt x="230" y="2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76A5C8"/>
                </a:solidFill>
                <a:latin typeface="Lao UI" pitchFamily="34" charset="0"/>
                <a:cs typeface="Lao UI" pitchFamily="34" charset="0"/>
              </a:endParaRPr>
            </a:p>
          </p:txBody>
        </p:sp>
      </p:grpSp>
      <p:sp>
        <p:nvSpPr>
          <p:cNvPr id="24" name="Rectangle 40"/>
          <p:cNvSpPr/>
          <p:nvPr/>
        </p:nvSpPr>
        <p:spPr>
          <a:xfrm>
            <a:off x="6866602" y="4033824"/>
            <a:ext cx="1507144" cy="465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76A5C8"/>
                </a:solidFill>
              </a:rPr>
              <a:t>ADD A TITLE</a:t>
            </a:r>
            <a:endParaRPr lang="en-US" altLang="zh-CN" b="1" dirty="0">
              <a:solidFill>
                <a:srgbClr val="76A5C8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218160" y="4010965"/>
            <a:ext cx="636196" cy="636164"/>
            <a:chOff x="5143504" y="3643320"/>
            <a:chExt cx="636196" cy="636164"/>
          </a:xfrm>
        </p:grpSpPr>
        <p:sp>
          <p:nvSpPr>
            <p:cNvPr id="26" name="Rectangle 27"/>
            <p:cNvSpPr/>
            <p:nvPr/>
          </p:nvSpPr>
          <p:spPr>
            <a:xfrm>
              <a:off x="5143504" y="3643320"/>
              <a:ext cx="636196" cy="636164"/>
            </a:xfrm>
            <a:prstGeom prst="ellipse">
              <a:avLst/>
            </a:prstGeom>
            <a:blipFill>
              <a:blip r:embed="rId2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encilGrayscale/>
                        </a14:imgEffect>
                        <a14:imgEffect>
                          <a14:brightnessContrast brigh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6A5C8"/>
                </a:solidFill>
                <a:latin typeface="Lao UI" pitchFamily="34" charset="0"/>
                <a:cs typeface="Lao UI" pitchFamily="34" charset="0"/>
              </a:endParaRPr>
            </a:p>
          </p:txBody>
        </p:sp>
        <p:sp>
          <p:nvSpPr>
            <p:cNvPr id="27" name="Freeform 107"/>
            <p:cNvSpPr>
              <a:spLocks noEditPoints="1"/>
            </p:cNvSpPr>
            <p:nvPr/>
          </p:nvSpPr>
          <p:spPr bwMode="auto">
            <a:xfrm>
              <a:off x="5286380" y="3786196"/>
              <a:ext cx="365566" cy="314258"/>
            </a:xfrm>
            <a:custGeom>
              <a:avLst/>
              <a:gdLst/>
              <a:ahLst/>
              <a:cxnLst>
                <a:cxn ang="0">
                  <a:pos x="337" y="165"/>
                </a:cxn>
                <a:cxn ang="0">
                  <a:pos x="170" y="0"/>
                </a:cxn>
                <a:cxn ang="0">
                  <a:pos x="5" y="165"/>
                </a:cxn>
                <a:cxn ang="0">
                  <a:pos x="5" y="165"/>
                </a:cxn>
                <a:cxn ang="0">
                  <a:pos x="0" y="172"/>
                </a:cxn>
                <a:cxn ang="0">
                  <a:pos x="0" y="181"/>
                </a:cxn>
                <a:cxn ang="0">
                  <a:pos x="0" y="189"/>
                </a:cxn>
                <a:cxn ang="0">
                  <a:pos x="5" y="196"/>
                </a:cxn>
                <a:cxn ang="0">
                  <a:pos x="5" y="196"/>
                </a:cxn>
                <a:cxn ang="0">
                  <a:pos x="13" y="201"/>
                </a:cxn>
                <a:cxn ang="0">
                  <a:pos x="20" y="201"/>
                </a:cxn>
                <a:cxn ang="0">
                  <a:pos x="29" y="201"/>
                </a:cxn>
                <a:cxn ang="0">
                  <a:pos x="36" y="196"/>
                </a:cxn>
                <a:cxn ang="0">
                  <a:pos x="42" y="189"/>
                </a:cxn>
                <a:cxn ang="0">
                  <a:pos x="42" y="294"/>
                </a:cxn>
                <a:cxn ang="0">
                  <a:pos x="301" y="294"/>
                </a:cxn>
                <a:cxn ang="0">
                  <a:pos x="301" y="189"/>
                </a:cxn>
                <a:cxn ang="0">
                  <a:pos x="306" y="196"/>
                </a:cxn>
                <a:cxn ang="0">
                  <a:pos x="306" y="196"/>
                </a:cxn>
                <a:cxn ang="0">
                  <a:pos x="314" y="201"/>
                </a:cxn>
                <a:cxn ang="0">
                  <a:pos x="321" y="201"/>
                </a:cxn>
                <a:cxn ang="0">
                  <a:pos x="321" y="201"/>
                </a:cxn>
                <a:cxn ang="0">
                  <a:pos x="330" y="201"/>
                </a:cxn>
                <a:cxn ang="0">
                  <a:pos x="337" y="196"/>
                </a:cxn>
                <a:cxn ang="0">
                  <a:pos x="337" y="196"/>
                </a:cxn>
                <a:cxn ang="0">
                  <a:pos x="341" y="189"/>
                </a:cxn>
                <a:cxn ang="0">
                  <a:pos x="343" y="181"/>
                </a:cxn>
                <a:cxn ang="0">
                  <a:pos x="341" y="172"/>
                </a:cxn>
                <a:cxn ang="0">
                  <a:pos x="337" y="165"/>
                </a:cxn>
                <a:cxn ang="0">
                  <a:pos x="337" y="165"/>
                </a:cxn>
                <a:cxn ang="0">
                  <a:pos x="279" y="272"/>
                </a:cxn>
                <a:cxn ang="0">
                  <a:pos x="214" y="272"/>
                </a:cxn>
                <a:cxn ang="0">
                  <a:pos x="214" y="187"/>
                </a:cxn>
                <a:cxn ang="0">
                  <a:pos x="129" y="187"/>
                </a:cxn>
                <a:cxn ang="0">
                  <a:pos x="129" y="272"/>
                </a:cxn>
                <a:cxn ang="0">
                  <a:pos x="63" y="272"/>
                </a:cxn>
                <a:cxn ang="0">
                  <a:pos x="63" y="169"/>
                </a:cxn>
                <a:cxn ang="0">
                  <a:pos x="170" y="60"/>
                </a:cxn>
                <a:cxn ang="0">
                  <a:pos x="279" y="169"/>
                </a:cxn>
                <a:cxn ang="0">
                  <a:pos x="279" y="272"/>
                </a:cxn>
              </a:cxnLst>
              <a:rect l="0" t="0" r="r" b="b"/>
              <a:pathLst>
                <a:path w="343" h="294">
                  <a:moveTo>
                    <a:pt x="337" y="165"/>
                  </a:moveTo>
                  <a:lnTo>
                    <a:pt x="170" y="0"/>
                  </a:lnTo>
                  <a:lnTo>
                    <a:pt x="5" y="165"/>
                  </a:lnTo>
                  <a:lnTo>
                    <a:pt x="5" y="165"/>
                  </a:lnTo>
                  <a:lnTo>
                    <a:pt x="0" y="172"/>
                  </a:lnTo>
                  <a:lnTo>
                    <a:pt x="0" y="181"/>
                  </a:lnTo>
                  <a:lnTo>
                    <a:pt x="0" y="189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13" y="201"/>
                  </a:lnTo>
                  <a:lnTo>
                    <a:pt x="20" y="201"/>
                  </a:lnTo>
                  <a:lnTo>
                    <a:pt x="29" y="201"/>
                  </a:lnTo>
                  <a:lnTo>
                    <a:pt x="36" y="196"/>
                  </a:lnTo>
                  <a:lnTo>
                    <a:pt x="42" y="189"/>
                  </a:lnTo>
                  <a:lnTo>
                    <a:pt x="42" y="294"/>
                  </a:lnTo>
                  <a:lnTo>
                    <a:pt x="301" y="294"/>
                  </a:lnTo>
                  <a:lnTo>
                    <a:pt x="301" y="189"/>
                  </a:lnTo>
                  <a:lnTo>
                    <a:pt x="306" y="196"/>
                  </a:lnTo>
                  <a:lnTo>
                    <a:pt x="306" y="196"/>
                  </a:lnTo>
                  <a:lnTo>
                    <a:pt x="314" y="201"/>
                  </a:lnTo>
                  <a:lnTo>
                    <a:pt x="321" y="201"/>
                  </a:lnTo>
                  <a:lnTo>
                    <a:pt x="321" y="201"/>
                  </a:lnTo>
                  <a:lnTo>
                    <a:pt x="330" y="201"/>
                  </a:lnTo>
                  <a:lnTo>
                    <a:pt x="337" y="196"/>
                  </a:lnTo>
                  <a:lnTo>
                    <a:pt x="337" y="196"/>
                  </a:lnTo>
                  <a:lnTo>
                    <a:pt x="341" y="189"/>
                  </a:lnTo>
                  <a:lnTo>
                    <a:pt x="343" y="181"/>
                  </a:lnTo>
                  <a:lnTo>
                    <a:pt x="341" y="172"/>
                  </a:lnTo>
                  <a:lnTo>
                    <a:pt x="337" y="165"/>
                  </a:lnTo>
                  <a:lnTo>
                    <a:pt x="337" y="165"/>
                  </a:lnTo>
                  <a:close/>
                  <a:moveTo>
                    <a:pt x="279" y="272"/>
                  </a:moveTo>
                  <a:lnTo>
                    <a:pt x="214" y="272"/>
                  </a:lnTo>
                  <a:lnTo>
                    <a:pt x="214" y="187"/>
                  </a:lnTo>
                  <a:lnTo>
                    <a:pt x="129" y="187"/>
                  </a:lnTo>
                  <a:lnTo>
                    <a:pt x="129" y="272"/>
                  </a:lnTo>
                  <a:lnTo>
                    <a:pt x="63" y="272"/>
                  </a:lnTo>
                  <a:lnTo>
                    <a:pt x="63" y="169"/>
                  </a:lnTo>
                  <a:lnTo>
                    <a:pt x="170" y="60"/>
                  </a:lnTo>
                  <a:lnTo>
                    <a:pt x="279" y="169"/>
                  </a:lnTo>
                  <a:lnTo>
                    <a:pt x="279" y="2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76A5C8"/>
                </a:solidFill>
                <a:latin typeface="Lao UI" pitchFamily="34" charset="0"/>
                <a:cs typeface="Lao UI" pitchFamily="34" charset="0"/>
              </a:endParaRPr>
            </a:p>
          </p:txBody>
        </p:sp>
      </p:grpSp>
      <p:sp>
        <p:nvSpPr>
          <p:cNvPr id="30" name="Rectangle 34"/>
          <p:cNvSpPr/>
          <p:nvPr/>
        </p:nvSpPr>
        <p:spPr>
          <a:xfrm>
            <a:off x="2800408" y="3987381"/>
            <a:ext cx="1507144" cy="465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b="1" dirty="0">
                <a:solidFill>
                  <a:srgbClr val="76A5C8"/>
                </a:solidFill>
              </a:rPr>
              <a:t>ADD A TITLE</a:t>
            </a:r>
            <a:endParaRPr lang="en-US" altLang="zh-CN" b="1" dirty="0">
              <a:solidFill>
                <a:srgbClr val="76A5C8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432210" y="4010965"/>
            <a:ext cx="636196" cy="636164"/>
            <a:chOff x="3357554" y="3643320"/>
            <a:chExt cx="636196" cy="636164"/>
          </a:xfrm>
        </p:grpSpPr>
        <p:sp>
          <p:nvSpPr>
            <p:cNvPr id="32" name="Rectangle 26"/>
            <p:cNvSpPr/>
            <p:nvPr/>
          </p:nvSpPr>
          <p:spPr>
            <a:xfrm>
              <a:off x="3357554" y="3643320"/>
              <a:ext cx="636196" cy="636164"/>
            </a:xfrm>
            <a:prstGeom prst="ellipse">
              <a:avLst/>
            </a:prstGeom>
            <a:blipFill>
              <a:blip r:embed="rId2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encilGrayscale/>
                        </a14:imgEffect>
                        <a14:imgEffect>
                          <a14:brightnessContrast brigh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6A5C8"/>
                </a:solidFill>
                <a:latin typeface="Lao UI" pitchFamily="34" charset="0"/>
                <a:cs typeface="Lao UI" pitchFamily="34" charset="0"/>
              </a:endParaRPr>
            </a:p>
          </p:txBody>
        </p:sp>
        <p:grpSp>
          <p:nvGrpSpPr>
            <p:cNvPr id="33" name="Group 67"/>
            <p:cNvGrpSpPr/>
            <p:nvPr/>
          </p:nvGrpSpPr>
          <p:grpSpPr>
            <a:xfrm>
              <a:off x="3428992" y="3857634"/>
              <a:ext cx="503238" cy="177800"/>
              <a:chOff x="1441430" y="4357700"/>
              <a:chExt cx="503238" cy="177800"/>
            </a:xfrm>
            <a:solidFill>
              <a:schemeClr val="bg1"/>
            </a:solidFill>
          </p:grpSpPr>
          <p:sp>
            <p:nvSpPr>
              <p:cNvPr id="34" name="Freeform 19"/>
              <p:cNvSpPr/>
              <p:nvPr/>
            </p:nvSpPr>
            <p:spPr bwMode="auto">
              <a:xfrm>
                <a:off x="1441430" y="4357700"/>
                <a:ext cx="231775" cy="177800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203" y="0"/>
                  </a:cxn>
                  <a:cxn ang="0">
                    <a:pos x="225" y="5"/>
                  </a:cxn>
                  <a:cxn ang="0">
                    <a:pos x="245" y="13"/>
                  </a:cxn>
                  <a:cxn ang="0">
                    <a:pos x="262" y="26"/>
                  </a:cxn>
                  <a:cxn ang="0">
                    <a:pos x="271" y="32"/>
                  </a:cxn>
                  <a:cxn ang="0">
                    <a:pos x="282" y="47"/>
                  </a:cxn>
                  <a:cxn ang="0">
                    <a:pos x="292" y="63"/>
                  </a:cxn>
                  <a:cxn ang="0">
                    <a:pos x="232" y="63"/>
                  </a:cxn>
                  <a:cxn ang="0">
                    <a:pos x="213" y="53"/>
                  </a:cxn>
                  <a:cxn ang="0">
                    <a:pos x="192" y="49"/>
                  </a:cxn>
                  <a:cxn ang="0">
                    <a:pos x="112" y="49"/>
                  </a:cxn>
                  <a:cxn ang="0">
                    <a:pos x="88" y="54"/>
                  </a:cxn>
                  <a:cxn ang="0">
                    <a:pos x="68" y="68"/>
                  </a:cxn>
                  <a:cxn ang="0">
                    <a:pos x="61" y="77"/>
                  </a:cxn>
                  <a:cxn ang="0">
                    <a:pos x="51" y="99"/>
                  </a:cxn>
                  <a:cxn ang="0">
                    <a:pos x="50" y="111"/>
                  </a:cxn>
                  <a:cxn ang="0">
                    <a:pos x="51" y="124"/>
                  </a:cxn>
                  <a:cxn ang="0">
                    <a:pos x="61" y="146"/>
                  </a:cxn>
                  <a:cxn ang="0">
                    <a:pos x="68" y="154"/>
                  </a:cxn>
                  <a:cxn ang="0">
                    <a:pos x="88" y="168"/>
                  </a:cxn>
                  <a:cxn ang="0">
                    <a:pos x="112" y="173"/>
                  </a:cxn>
                  <a:cxn ang="0">
                    <a:pos x="192" y="173"/>
                  </a:cxn>
                  <a:cxn ang="0">
                    <a:pos x="213" y="169"/>
                  </a:cxn>
                  <a:cxn ang="0">
                    <a:pos x="232" y="158"/>
                  </a:cxn>
                  <a:cxn ang="0">
                    <a:pos x="292" y="158"/>
                  </a:cxn>
                  <a:cxn ang="0">
                    <a:pos x="282" y="175"/>
                  </a:cxn>
                  <a:cxn ang="0">
                    <a:pos x="271" y="189"/>
                  </a:cxn>
                  <a:cxn ang="0">
                    <a:pos x="262" y="196"/>
                  </a:cxn>
                  <a:cxn ang="0">
                    <a:pos x="245" y="209"/>
                  </a:cxn>
                  <a:cxn ang="0">
                    <a:pos x="225" y="217"/>
                  </a:cxn>
                  <a:cxn ang="0">
                    <a:pos x="203" y="221"/>
                  </a:cxn>
                  <a:cxn ang="0">
                    <a:pos x="112" y="222"/>
                  </a:cxn>
                  <a:cxn ang="0">
                    <a:pos x="100" y="221"/>
                  </a:cxn>
                  <a:cxn ang="0">
                    <a:pos x="78" y="217"/>
                  </a:cxn>
                  <a:cxn ang="0">
                    <a:pos x="58" y="209"/>
                  </a:cxn>
                  <a:cxn ang="0">
                    <a:pos x="41" y="196"/>
                  </a:cxn>
                  <a:cxn ang="0">
                    <a:pos x="34" y="189"/>
                  </a:cxn>
                  <a:cxn ang="0">
                    <a:pos x="20" y="173"/>
                  </a:cxn>
                  <a:cxn ang="0">
                    <a:pos x="9" y="154"/>
                  </a:cxn>
                  <a:cxn ang="0">
                    <a:pos x="3" y="133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3" y="89"/>
                  </a:cxn>
                  <a:cxn ang="0">
                    <a:pos x="9" y="68"/>
                  </a:cxn>
                  <a:cxn ang="0">
                    <a:pos x="20" y="49"/>
                  </a:cxn>
                  <a:cxn ang="0">
                    <a:pos x="34" y="32"/>
                  </a:cxn>
                  <a:cxn ang="0">
                    <a:pos x="41" y="26"/>
                  </a:cxn>
                  <a:cxn ang="0">
                    <a:pos x="58" y="13"/>
                  </a:cxn>
                  <a:cxn ang="0">
                    <a:pos x="78" y="5"/>
                  </a:cxn>
                  <a:cxn ang="0">
                    <a:pos x="100" y="0"/>
                  </a:cxn>
                  <a:cxn ang="0">
                    <a:pos x="112" y="0"/>
                  </a:cxn>
                </a:cxnLst>
                <a:rect l="0" t="0" r="r" b="b"/>
                <a:pathLst>
                  <a:path w="292" h="222">
                    <a:moveTo>
                      <a:pt x="112" y="0"/>
                    </a:moveTo>
                    <a:lnTo>
                      <a:pt x="192" y="0"/>
                    </a:lnTo>
                    <a:lnTo>
                      <a:pt x="192" y="0"/>
                    </a:lnTo>
                    <a:lnTo>
                      <a:pt x="203" y="0"/>
                    </a:lnTo>
                    <a:lnTo>
                      <a:pt x="214" y="2"/>
                    </a:lnTo>
                    <a:lnTo>
                      <a:pt x="225" y="5"/>
                    </a:lnTo>
                    <a:lnTo>
                      <a:pt x="235" y="9"/>
                    </a:lnTo>
                    <a:lnTo>
                      <a:pt x="245" y="13"/>
                    </a:lnTo>
                    <a:lnTo>
                      <a:pt x="254" y="18"/>
                    </a:lnTo>
                    <a:lnTo>
                      <a:pt x="262" y="26"/>
                    </a:lnTo>
                    <a:lnTo>
                      <a:pt x="271" y="32"/>
                    </a:lnTo>
                    <a:lnTo>
                      <a:pt x="271" y="32"/>
                    </a:lnTo>
                    <a:lnTo>
                      <a:pt x="277" y="39"/>
                    </a:lnTo>
                    <a:lnTo>
                      <a:pt x="282" y="47"/>
                    </a:lnTo>
                    <a:lnTo>
                      <a:pt x="288" y="56"/>
                    </a:lnTo>
                    <a:lnTo>
                      <a:pt x="292" y="63"/>
                    </a:lnTo>
                    <a:lnTo>
                      <a:pt x="232" y="63"/>
                    </a:lnTo>
                    <a:lnTo>
                      <a:pt x="232" y="63"/>
                    </a:lnTo>
                    <a:lnTo>
                      <a:pt x="223" y="58"/>
                    </a:lnTo>
                    <a:lnTo>
                      <a:pt x="213" y="53"/>
                    </a:lnTo>
                    <a:lnTo>
                      <a:pt x="203" y="51"/>
                    </a:lnTo>
                    <a:lnTo>
                      <a:pt x="192" y="49"/>
                    </a:lnTo>
                    <a:lnTo>
                      <a:pt x="112" y="49"/>
                    </a:lnTo>
                    <a:lnTo>
                      <a:pt x="112" y="49"/>
                    </a:lnTo>
                    <a:lnTo>
                      <a:pt x="99" y="51"/>
                    </a:lnTo>
                    <a:lnTo>
                      <a:pt x="88" y="54"/>
                    </a:lnTo>
                    <a:lnTo>
                      <a:pt x="77" y="60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1" y="77"/>
                    </a:lnTo>
                    <a:lnTo>
                      <a:pt x="55" y="86"/>
                    </a:lnTo>
                    <a:lnTo>
                      <a:pt x="51" y="99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1" y="124"/>
                    </a:lnTo>
                    <a:lnTo>
                      <a:pt x="55" y="135"/>
                    </a:lnTo>
                    <a:lnTo>
                      <a:pt x="61" y="146"/>
                    </a:lnTo>
                    <a:lnTo>
                      <a:pt x="68" y="154"/>
                    </a:lnTo>
                    <a:lnTo>
                      <a:pt x="68" y="154"/>
                    </a:lnTo>
                    <a:lnTo>
                      <a:pt x="77" y="162"/>
                    </a:lnTo>
                    <a:lnTo>
                      <a:pt x="88" y="168"/>
                    </a:lnTo>
                    <a:lnTo>
                      <a:pt x="99" y="172"/>
                    </a:lnTo>
                    <a:lnTo>
                      <a:pt x="112" y="173"/>
                    </a:lnTo>
                    <a:lnTo>
                      <a:pt x="192" y="173"/>
                    </a:lnTo>
                    <a:lnTo>
                      <a:pt x="192" y="173"/>
                    </a:lnTo>
                    <a:lnTo>
                      <a:pt x="203" y="172"/>
                    </a:lnTo>
                    <a:lnTo>
                      <a:pt x="213" y="169"/>
                    </a:lnTo>
                    <a:lnTo>
                      <a:pt x="223" y="164"/>
                    </a:lnTo>
                    <a:lnTo>
                      <a:pt x="232" y="158"/>
                    </a:lnTo>
                    <a:lnTo>
                      <a:pt x="292" y="158"/>
                    </a:lnTo>
                    <a:lnTo>
                      <a:pt x="292" y="158"/>
                    </a:lnTo>
                    <a:lnTo>
                      <a:pt x="288" y="167"/>
                    </a:lnTo>
                    <a:lnTo>
                      <a:pt x="282" y="175"/>
                    </a:lnTo>
                    <a:lnTo>
                      <a:pt x="277" y="183"/>
                    </a:lnTo>
                    <a:lnTo>
                      <a:pt x="271" y="189"/>
                    </a:lnTo>
                    <a:lnTo>
                      <a:pt x="271" y="189"/>
                    </a:lnTo>
                    <a:lnTo>
                      <a:pt x="262" y="196"/>
                    </a:lnTo>
                    <a:lnTo>
                      <a:pt x="254" y="203"/>
                    </a:lnTo>
                    <a:lnTo>
                      <a:pt x="245" y="209"/>
                    </a:lnTo>
                    <a:lnTo>
                      <a:pt x="235" y="214"/>
                    </a:lnTo>
                    <a:lnTo>
                      <a:pt x="225" y="217"/>
                    </a:lnTo>
                    <a:lnTo>
                      <a:pt x="214" y="220"/>
                    </a:lnTo>
                    <a:lnTo>
                      <a:pt x="203" y="221"/>
                    </a:lnTo>
                    <a:lnTo>
                      <a:pt x="192" y="222"/>
                    </a:lnTo>
                    <a:lnTo>
                      <a:pt x="112" y="222"/>
                    </a:lnTo>
                    <a:lnTo>
                      <a:pt x="112" y="222"/>
                    </a:lnTo>
                    <a:lnTo>
                      <a:pt x="100" y="221"/>
                    </a:lnTo>
                    <a:lnTo>
                      <a:pt x="89" y="220"/>
                    </a:lnTo>
                    <a:lnTo>
                      <a:pt x="78" y="217"/>
                    </a:lnTo>
                    <a:lnTo>
                      <a:pt x="68" y="214"/>
                    </a:lnTo>
                    <a:lnTo>
                      <a:pt x="58" y="209"/>
                    </a:lnTo>
                    <a:lnTo>
                      <a:pt x="50" y="203"/>
                    </a:lnTo>
                    <a:lnTo>
                      <a:pt x="41" y="196"/>
                    </a:lnTo>
                    <a:lnTo>
                      <a:pt x="34" y="189"/>
                    </a:lnTo>
                    <a:lnTo>
                      <a:pt x="34" y="189"/>
                    </a:lnTo>
                    <a:lnTo>
                      <a:pt x="26" y="182"/>
                    </a:lnTo>
                    <a:lnTo>
                      <a:pt x="20" y="173"/>
                    </a:lnTo>
                    <a:lnTo>
                      <a:pt x="14" y="164"/>
                    </a:lnTo>
                    <a:lnTo>
                      <a:pt x="9" y="154"/>
                    </a:lnTo>
                    <a:lnTo>
                      <a:pt x="5" y="143"/>
                    </a:lnTo>
                    <a:lnTo>
                      <a:pt x="3" y="133"/>
                    </a:lnTo>
                    <a:lnTo>
                      <a:pt x="2" y="122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2" y="100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9" y="68"/>
                    </a:lnTo>
                    <a:lnTo>
                      <a:pt x="14" y="58"/>
                    </a:lnTo>
                    <a:lnTo>
                      <a:pt x="20" y="49"/>
                    </a:lnTo>
                    <a:lnTo>
                      <a:pt x="26" y="41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41" y="26"/>
                    </a:lnTo>
                    <a:lnTo>
                      <a:pt x="50" y="18"/>
                    </a:lnTo>
                    <a:lnTo>
                      <a:pt x="58" y="13"/>
                    </a:lnTo>
                    <a:lnTo>
                      <a:pt x="68" y="9"/>
                    </a:lnTo>
                    <a:lnTo>
                      <a:pt x="78" y="5"/>
                    </a:lnTo>
                    <a:lnTo>
                      <a:pt x="89" y="2"/>
                    </a:lnTo>
                    <a:lnTo>
                      <a:pt x="100" y="0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rgbClr val="76A5C8"/>
                  </a:solidFill>
                  <a:latin typeface="Lao UI" pitchFamily="34" charset="0"/>
                  <a:cs typeface="Lao UI" pitchFamily="34" charset="0"/>
                </a:endParaRPr>
              </a:p>
            </p:txBody>
          </p:sp>
          <p:sp>
            <p:nvSpPr>
              <p:cNvPr id="35" name="Freeform 20"/>
              <p:cNvSpPr/>
              <p:nvPr/>
            </p:nvSpPr>
            <p:spPr bwMode="auto">
              <a:xfrm>
                <a:off x="1714480" y="4357700"/>
                <a:ext cx="230188" cy="177800"/>
              </a:xfrm>
              <a:custGeom>
                <a:avLst/>
                <a:gdLst/>
                <a:ahLst/>
                <a:cxnLst>
                  <a:cxn ang="0">
                    <a:pos x="181" y="0"/>
                  </a:cxn>
                  <a:cxn ang="0">
                    <a:pos x="192" y="0"/>
                  </a:cxn>
                  <a:cxn ang="0">
                    <a:pos x="213" y="5"/>
                  </a:cxn>
                  <a:cxn ang="0">
                    <a:pos x="234" y="13"/>
                  </a:cxn>
                  <a:cxn ang="0">
                    <a:pos x="251" y="26"/>
                  </a:cxn>
                  <a:cxn ang="0">
                    <a:pos x="258" y="32"/>
                  </a:cxn>
                  <a:cxn ang="0">
                    <a:pos x="272" y="49"/>
                  </a:cxn>
                  <a:cxn ang="0">
                    <a:pos x="283" y="68"/>
                  </a:cxn>
                  <a:cxn ang="0">
                    <a:pos x="289" y="89"/>
                  </a:cxn>
                  <a:cxn ang="0">
                    <a:pos x="292" y="111"/>
                  </a:cxn>
                  <a:cxn ang="0">
                    <a:pos x="292" y="111"/>
                  </a:cxn>
                  <a:cxn ang="0">
                    <a:pos x="289" y="133"/>
                  </a:cxn>
                  <a:cxn ang="0">
                    <a:pos x="283" y="154"/>
                  </a:cxn>
                  <a:cxn ang="0">
                    <a:pos x="272" y="173"/>
                  </a:cxn>
                  <a:cxn ang="0">
                    <a:pos x="258" y="189"/>
                  </a:cxn>
                  <a:cxn ang="0">
                    <a:pos x="251" y="196"/>
                  </a:cxn>
                  <a:cxn ang="0">
                    <a:pos x="234" y="209"/>
                  </a:cxn>
                  <a:cxn ang="0">
                    <a:pos x="213" y="217"/>
                  </a:cxn>
                  <a:cxn ang="0">
                    <a:pos x="192" y="221"/>
                  </a:cxn>
                  <a:cxn ang="0">
                    <a:pos x="100" y="222"/>
                  </a:cxn>
                  <a:cxn ang="0">
                    <a:pos x="89" y="221"/>
                  </a:cxn>
                  <a:cxn ang="0">
                    <a:pos x="67" y="217"/>
                  </a:cxn>
                  <a:cxn ang="0">
                    <a:pos x="47" y="209"/>
                  </a:cxn>
                  <a:cxn ang="0">
                    <a:pos x="30" y="196"/>
                  </a:cxn>
                  <a:cxn ang="0">
                    <a:pos x="21" y="189"/>
                  </a:cxn>
                  <a:cxn ang="0">
                    <a:pos x="9" y="175"/>
                  </a:cxn>
                  <a:cxn ang="0">
                    <a:pos x="0" y="158"/>
                  </a:cxn>
                  <a:cxn ang="0">
                    <a:pos x="61" y="158"/>
                  </a:cxn>
                  <a:cxn ang="0">
                    <a:pos x="79" y="169"/>
                  </a:cxn>
                  <a:cxn ang="0">
                    <a:pos x="100" y="173"/>
                  </a:cxn>
                  <a:cxn ang="0">
                    <a:pos x="181" y="173"/>
                  </a:cxn>
                  <a:cxn ang="0">
                    <a:pos x="204" y="168"/>
                  </a:cxn>
                  <a:cxn ang="0">
                    <a:pos x="224" y="154"/>
                  </a:cxn>
                  <a:cxn ang="0">
                    <a:pos x="231" y="146"/>
                  </a:cxn>
                  <a:cxn ang="0">
                    <a:pos x="241" y="124"/>
                  </a:cxn>
                  <a:cxn ang="0">
                    <a:pos x="242" y="111"/>
                  </a:cxn>
                  <a:cxn ang="0">
                    <a:pos x="241" y="99"/>
                  </a:cxn>
                  <a:cxn ang="0">
                    <a:pos x="231" y="77"/>
                  </a:cxn>
                  <a:cxn ang="0">
                    <a:pos x="224" y="68"/>
                  </a:cxn>
                  <a:cxn ang="0">
                    <a:pos x="204" y="54"/>
                  </a:cxn>
                  <a:cxn ang="0">
                    <a:pos x="181" y="49"/>
                  </a:cxn>
                  <a:cxn ang="0">
                    <a:pos x="100" y="49"/>
                  </a:cxn>
                  <a:cxn ang="0">
                    <a:pos x="79" y="53"/>
                  </a:cxn>
                  <a:cxn ang="0">
                    <a:pos x="61" y="63"/>
                  </a:cxn>
                  <a:cxn ang="0">
                    <a:pos x="0" y="63"/>
                  </a:cxn>
                  <a:cxn ang="0">
                    <a:pos x="9" y="47"/>
                  </a:cxn>
                  <a:cxn ang="0">
                    <a:pos x="21" y="32"/>
                  </a:cxn>
                  <a:cxn ang="0">
                    <a:pos x="30" y="26"/>
                  </a:cxn>
                  <a:cxn ang="0">
                    <a:pos x="47" y="13"/>
                  </a:cxn>
                  <a:cxn ang="0">
                    <a:pos x="67" y="5"/>
                  </a:cxn>
                  <a:cxn ang="0">
                    <a:pos x="89" y="0"/>
                  </a:cxn>
                  <a:cxn ang="0">
                    <a:pos x="100" y="0"/>
                  </a:cxn>
                </a:cxnLst>
                <a:rect l="0" t="0" r="r" b="b"/>
                <a:pathLst>
                  <a:path w="292" h="222">
                    <a:moveTo>
                      <a:pt x="100" y="0"/>
                    </a:moveTo>
                    <a:lnTo>
                      <a:pt x="181" y="0"/>
                    </a:lnTo>
                    <a:lnTo>
                      <a:pt x="181" y="0"/>
                    </a:lnTo>
                    <a:lnTo>
                      <a:pt x="192" y="0"/>
                    </a:lnTo>
                    <a:lnTo>
                      <a:pt x="203" y="2"/>
                    </a:lnTo>
                    <a:lnTo>
                      <a:pt x="213" y="5"/>
                    </a:lnTo>
                    <a:lnTo>
                      <a:pt x="224" y="9"/>
                    </a:lnTo>
                    <a:lnTo>
                      <a:pt x="234" y="13"/>
                    </a:lnTo>
                    <a:lnTo>
                      <a:pt x="242" y="18"/>
                    </a:lnTo>
                    <a:lnTo>
                      <a:pt x="251" y="26"/>
                    </a:lnTo>
                    <a:lnTo>
                      <a:pt x="258" y="32"/>
                    </a:lnTo>
                    <a:lnTo>
                      <a:pt x="258" y="32"/>
                    </a:lnTo>
                    <a:lnTo>
                      <a:pt x="266" y="41"/>
                    </a:lnTo>
                    <a:lnTo>
                      <a:pt x="272" y="49"/>
                    </a:lnTo>
                    <a:lnTo>
                      <a:pt x="278" y="58"/>
                    </a:lnTo>
                    <a:lnTo>
                      <a:pt x="283" y="68"/>
                    </a:lnTo>
                    <a:lnTo>
                      <a:pt x="287" y="78"/>
                    </a:lnTo>
                    <a:lnTo>
                      <a:pt x="289" y="89"/>
                    </a:lnTo>
                    <a:lnTo>
                      <a:pt x="291" y="100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1" y="122"/>
                    </a:lnTo>
                    <a:lnTo>
                      <a:pt x="289" y="133"/>
                    </a:lnTo>
                    <a:lnTo>
                      <a:pt x="287" y="143"/>
                    </a:lnTo>
                    <a:lnTo>
                      <a:pt x="283" y="154"/>
                    </a:lnTo>
                    <a:lnTo>
                      <a:pt x="278" y="164"/>
                    </a:lnTo>
                    <a:lnTo>
                      <a:pt x="272" y="173"/>
                    </a:lnTo>
                    <a:lnTo>
                      <a:pt x="266" y="182"/>
                    </a:lnTo>
                    <a:lnTo>
                      <a:pt x="258" y="189"/>
                    </a:lnTo>
                    <a:lnTo>
                      <a:pt x="258" y="189"/>
                    </a:lnTo>
                    <a:lnTo>
                      <a:pt x="251" y="196"/>
                    </a:lnTo>
                    <a:lnTo>
                      <a:pt x="242" y="203"/>
                    </a:lnTo>
                    <a:lnTo>
                      <a:pt x="234" y="209"/>
                    </a:lnTo>
                    <a:lnTo>
                      <a:pt x="224" y="214"/>
                    </a:lnTo>
                    <a:lnTo>
                      <a:pt x="213" y="217"/>
                    </a:lnTo>
                    <a:lnTo>
                      <a:pt x="203" y="220"/>
                    </a:lnTo>
                    <a:lnTo>
                      <a:pt x="192" y="221"/>
                    </a:lnTo>
                    <a:lnTo>
                      <a:pt x="181" y="222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89" y="221"/>
                    </a:lnTo>
                    <a:lnTo>
                      <a:pt x="78" y="220"/>
                    </a:lnTo>
                    <a:lnTo>
                      <a:pt x="67" y="217"/>
                    </a:lnTo>
                    <a:lnTo>
                      <a:pt x="57" y="214"/>
                    </a:lnTo>
                    <a:lnTo>
                      <a:pt x="47" y="209"/>
                    </a:lnTo>
                    <a:lnTo>
                      <a:pt x="38" y="203"/>
                    </a:lnTo>
                    <a:lnTo>
                      <a:pt x="30" y="196"/>
                    </a:lnTo>
                    <a:lnTo>
                      <a:pt x="21" y="189"/>
                    </a:lnTo>
                    <a:lnTo>
                      <a:pt x="21" y="189"/>
                    </a:lnTo>
                    <a:lnTo>
                      <a:pt x="15" y="183"/>
                    </a:lnTo>
                    <a:lnTo>
                      <a:pt x="9" y="175"/>
                    </a:lnTo>
                    <a:lnTo>
                      <a:pt x="4" y="167"/>
                    </a:lnTo>
                    <a:lnTo>
                      <a:pt x="0" y="158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9" y="164"/>
                    </a:lnTo>
                    <a:lnTo>
                      <a:pt x="79" y="169"/>
                    </a:lnTo>
                    <a:lnTo>
                      <a:pt x="89" y="172"/>
                    </a:lnTo>
                    <a:lnTo>
                      <a:pt x="100" y="173"/>
                    </a:lnTo>
                    <a:lnTo>
                      <a:pt x="181" y="173"/>
                    </a:lnTo>
                    <a:lnTo>
                      <a:pt x="181" y="173"/>
                    </a:lnTo>
                    <a:lnTo>
                      <a:pt x="193" y="172"/>
                    </a:lnTo>
                    <a:lnTo>
                      <a:pt x="204" y="168"/>
                    </a:lnTo>
                    <a:lnTo>
                      <a:pt x="215" y="162"/>
                    </a:lnTo>
                    <a:lnTo>
                      <a:pt x="224" y="154"/>
                    </a:lnTo>
                    <a:lnTo>
                      <a:pt x="224" y="154"/>
                    </a:lnTo>
                    <a:lnTo>
                      <a:pt x="231" y="146"/>
                    </a:lnTo>
                    <a:lnTo>
                      <a:pt x="237" y="135"/>
                    </a:lnTo>
                    <a:lnTo>
                      <a:pt x="241" y="124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1" y="99"/>
                    </a:lnTo>
                    <a:lnTo>
                      <a:pt x="237" y="86"/>
                    </a:lnTo>
                    <a:lnTo>
                      <a:pt x="231" y="77"/>
                    </a:lnTo>
                    <a:lnTo>
                      <a:pt x="224" y="68"/>
                    </a:lnTo>
                    <a:lnTo>
                      <a:pt x="224" y="68"/>
                    </a:lnTo>
                    <a:lnTo>
                      <a:pt x="215" y="60"/>
                    </a:lnTo>
                    <a:lnTo>
                      <a:pt x="204" y="54"/>
                    </a:lnTo>
                    <a:lnTo>
                      <a:pt x="193" y="51"/>
                    </a:lnTo>
                    <a:lnTo>
                      <a:pt x="181" y="49"/>
                    </a:lnTo>
                    <a:lnTo>
                      <a:pt x="100" y="49"/>
                    </a:lnTo>
                    <a:lnTo>
                      <a:pt x="100" y="49"/>
                    </a:lnTo>
                    <a:lnTo>
                      <a:pt x="89" y="51"/>
                    </a:lnTo>
                    <a:lnTo>
                      <a:pt x="79" y="53"/>
                    </a:lnTo>
                    <a:lnTo>
                      <a:pt x="69" y="58"/>
                    </a:lnTo>
                    <a:lnTo>
                      <a:pt x="61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4" y="56"/>
                    </a:lnTo>
                    <a:lnTo>
                      <a:pt x="9" y="47"/>
                    </a:lnTo>
                    <a:lnTo>
                      <a:pt x="15" y="39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30" y="26"/>
                    </a:lnTo>
                    <a:lnTo>
                      <a:pt x="38" y="18"/>
                    </a:lnTo>
                    <a:lnTo>
                      <a:pt x="47" y="13"/>
                    </a:lnTo>
                    <a:lnTo>
                      <a:pt x="57" y="9"/>
                    </a:lnTo>
                    <a:lnTo>
                      <a:pt x="67" y="5"/>
                    </a:lnTo>
                    <a:lnTo>
                      <a:pt x="78" y="2"/>
                    </a:lnTo>
                    <a:lnTo>
                      <a:pt x="89" y="0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rgbClr val="76A5C8"/>
                  </a:solidFill>
                  <a:latin typeface="Lao UI" pitchFamily="34" charset="0"/>
                  <a:cs typeface="Lao UI" pitchFamily="34" charset="0"/>
                </a:endParaRPr>
              </a:p>
            </p:txBody>
          </p:sp>
          <p:sp>
            <p:nvSpPr>
              <p:cNvPr id="36" name="Freeform 21"/>
              <p:cNvSpPr/>
              <p:nvPr/>
            </p:nvSpPr>
            <p:spPr bwMode="auto">
              <a:xfrm>
                <a:off x="1601767" y="4427550"/>
                <a:ext cx="195263" cy="3651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4" y="0"/>
                  </a:cxn>
                  <a:cxn ang="0">
                    <a:pos x="224" y="0"/>
                  </a:cxn>
                  <a:cxn ang="0">
                    <a:pos x="229" y="1"/>
                  </a:cxn>
                  <a:cxn ang="0">
                    <a:pos x="233" y="2"/>
                  </a:cxn>
                  <a:cxn ang="0">
                    <a:pos x="236" y="5"/>
                  </a:cxn>
                  <a:cxn ang="0">
                    <a:pos x="240" y="7"/>
                  </a:cxn>
                  <a:cxn ang="0">
                    <a:pos x="242" y="11"/>
                  </a:cxn>
                  <a:cxn ang="0">
                    <a:pos x="245" y="14"/>
                  </a:cxn>
                  <a:cxn ang="0">
                    <a:pos x="246" y="18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8"/>
                  </a:cxn>
                  <a:cxn ang="0">
                    <a:pos x="245" y="32"/>
                  </a:cxn>
                  <a:cxn ang="0">
                    <a:pos x="242" y="36"/>
                  </a:cxn>
                  <a:cxn ang="0">
                    <a:pos x="240" y="39"/>
                  </a:cxn>
                  <a:cxn ang="0">
                    <a:pos x="236" y="42"/>
                  </a:cxn>
                  <a:cxn ang="0">
                    <a:pos x="233" y="44"/>
                  </a:cxn>
                  <a:cxn ang="0">
                    <a:pos x="229" y="45"/>
                  </a:cxn>
                  <a:cxn ang="0">
                    <a:pos x="224" y="45"/>
                  </a:cxn>
                  <a:cxn ang="0">
                    <a:pos x="24" y="45"/>
                  </a:cxn>
                  <a:cxn ang="0">
                    <a:pos x="24" y="45"/>
                  </a:cxn>
                  <a:cxn ang="0">
                    <a:pos x="19" y="45"/>
                  </a:cxn>
                  <a:cxn ang="0">
                    <a:pos x="14" y="44"/>
                  </a:cxn>
                  <a:cxn ang="0">
                    <a:pos x="10" y="42"/>
                  </a:cxn>
                  <a:cxn ang="0">
                    <a:pos x="6" y="39"/>
                  </a:cxn>
                  <a:cxn ang="0">
                    <a:pos x="4" y="36"/>
                  </a:cxn>
                  <a:cxn ang="0">
                    <a:pos x="3" y="32"/>
                  </a:cxn>
                  <a:cxn ang="0">
                    <a:pos x="0" y="28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3" y="14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10" y="5"/>
                  </a:cxn>
                  <a:cxn ang="0">
                    <a:pos x="14" y="2"/>
                  </a:cxn>
                  <a:cxn ang="0">
                    <a:pos x="19" y="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46" h="45">
                    <a:moveTo>
                      <a:pt x="24" y="0"/>
                    </a:moveTo>
                    <a:lnTo>
                      <a:pt x="224" y="0"/>
                    </a:lnTo>
                    <a:lnTo>
                      <a:pt x="224" y="0"/>
                    </a:lnTo>
                    <a:lnTo>
                      <a:pt x="229" y="1"/>
                    </a:lnTo>
                    <a:lnTo>
                      <a:pt x="233" y="2"/>
                    </a:lnTo>
                    <a:lnTo>
                      <a:pt x="236" y="5"/>
                    </a:lnTo>
                    <a:lnTo>
                      <a:pt x="240" y="7"/>
                    </a:lnTo>
                    <a:lnTo>
                      <a:pt x="242" y="11"/>
                    </a:lnTo>
                    <a:lnTo>
                      <a:pt x="245" y="14"/>
                    </a:lnTo>
                    <a:lnTo>
                      <a:pt x="246" y="18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8"/>
                    </a:lnTo>
                    <a:lnTo>
                      <a:pt x="245" y="32"/>
                    </a:lnTo>
                    <a:lnTo>
                      <a:pt x="242" y="36"/>
                    </a:lnTo>
                    <a:lnTo>
                      <a:pt x="240" y="39"/>
                    </a:lnTo>
                    <a:lnTo>
                      <a:pt x="236" y="42"/>
                    </a:lnTo>
                    <a:lnTo>
                      <a:pt x="233" y="44"/>
                    </a:lnTo>
                    <a:lnTo>
                      <a:pt x="229" y="45"/>
                    </a:lnTo>
                    <a:lnTo>
                      <a:pt x="224" y="45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19" y="45"/>
                    </a:lnTo>
                    <a:lnTo>
                      <a:pt x="14" y="44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3" y="14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rgbClr val="76A5C8"/>
                  </a:solidFill>
                  <a:latin typeface="Lao UI" pitchFamily="34" charset="0"/>
                  <a:cs typeface="Lao UI" pitchFamily="34" charset="0"/>
                </a:endParaRPr>
              </a:p>
            </p:txBody>
          </p:sp>
        </p:grpSp>
      </p:grpSp>
      <p:sp>
        <p:nvSpPr>
          <p:cNvPr id="39" name="Rectangle 36"/>
          <p:cNvSpPr/>
          <p:nvPr/>
        </p:nvSpPr>
        <p:spPr>
          <a:xfrm>
            <a:off x="6866601" y="1854335"/>
            <a:ext cx="1507144" cy="465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76A5C8"/>
                </a:solidFill>
              </a:rPr>
              <a:t>ADD A TITLE</a:t>
            </a:r>
            <a:endParaRPr lang="en-US" altLang="zh-CN" b="1" dirty="0">
              <a:solidFill>
                <a:srgbClr val="76A5C8"/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6218160" y="1796387"/>
            <a:ext cx="636196" cy="636164"/>
            <a:chOff x="5143504" y="1428742"/>
            <a:chExt cx="636196" cy="636164"/>
          </a:xfrm>
        </p:grpSpPr>
        <p:sp>
          <p:nvSpPr>
            <p:cNvPr id="41" name="Rectangle 16"/>
            <p:cNvSpPr/>
            <p:nvPr/>
          </p:nvSpPr>
          <p:spPr>
            <a:xfrm>
              <a:off x="5143504" y="1428742"/>
              <a:ext cx="636196" cy="636164"/>
            </a:xfrm>
            <a:prstGeom prst="ellipse">
              <a:avLst/>
            </a:prstGeom>
            <a:blipFill>
              <a:blip r:embed="rId2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encilGrayscale/>
                        </a14:imgEffect>
                        <a14:imgEffect>
                          <a14:brightnessContrast brigh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6A5C8"/>
                </a:solidFill>
                <a:latin typeface="Lao UI" pitchFamily="34" charset="0"/>
                <a:cs typeface="Lao UI" pitchFamily="34" charset="0"/>
              </a:endParaRPr>
            </a:p>
          </p:txBody>
        </p:sp>
        <p:grpSp>
          <p:nvGrpSpPr>
            <p:cNvPr id="42" name="Group 68"/>
            <p:cNvGrpSpPr/>
            <p:nvPr/>
          </p:nvGrpSpPr>
          <p:grpSpPr>
            <a:xfrm>
              <a:off x="5301319" y="1581456"/>
              <a:ext cx="337042" cy="337616"/>
              <a:chOff x="6998061" y="3496249"/>
              <a:chExt cx="366051" cy="366676"/>
            </a:xfrm>
            <a:solidFill>
              <a:schemeClr val="bg1"/>
            </a:solidFill>
          </p:grpSpPr>
          <p:sp>
            <p:nvSpPr>
              <p:cNvPr id="43" name="AutoShape 7"/>
              <p:cNvSpPr/>
              <p:nvPr/>
            </p:nvSpPr>
            <p:spPr bwMode="auto">
              <a:xfrm>
                <a:off x="6998061" y="3496249"/>
                <a:ext cx="366051" cy="366676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76A5C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o UI" pitchFamily="34" charset="0"/>
                  <a:cs typeface="Lao UI" pitchFamily="34" charset="0"/>
                </a:endParaRPr>
              </a:p>
            </p:txBody>
          </p:sp>
          <p:sp>
            <p:nvSpPr>
              <p:cNvPr id="44" name="AutoShape 8"/>
              <p:cNvSpPr/>
              <p:nvPr/>
            </p:nvSpPr>
            <p:spPr bwMode="auto">
              <a:xfrm>
                <a:off x="7158247" y="3656437"/>
                <a:ext cx="45678" cy="45678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76A5C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o UI" pitchFamily="34" charset="0"/>
                  <a:cs typeface="Lao UI" pitchFamily="34" charset="0"/>
                </a:endParaRPr>
              </a:p>
            </p:txBody>
          </p:sp>
          <p:sp>
            <p:nvSpPr>
              <p:cNvPr id="45" name="AutoShape 9"/>
              <p:cNvSpPr/>
              <p:nvPr/>
            </p:nvSpPr>
            <p:spPr bwMode="auto">
              <a:xfrm>
                <a:off x="7111943" y="3610758"/>
                <a:ext cx="137660" cy="137660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76A5C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o UI" pitchFamily="34" charset="0"/>
                  <a:cs typeface="Lao UI" pitchFamily="34" charset="0"/>
                </a:endParaRPr>
              </a:p>
            </p:txBody>
          </p:sp>
          <p:sp>
            <p:nvSpPr>
              <p:cNvPr id="46" name="AutoShape 10"/>
              <p:cNvSpPr/>
              <p:nvPr/>
            </p:nvSpPr>
            <p:spPr bwMode="auto">
              <a:xfrm>
                <a:off x="7203927" y="3702114"/>
                <a:ext cx="56941" cy="58818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76A5C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o UI" pitchFamily="34" charset="0"/>
                  <a:cs typeface="Lao UI" pitchFamily="34" charset="0"/>
                </a:endParaRPr>
              </a:p>
            </p:txBody>
          </p:sp>
          <p:sp>
            <p:nvSpPr>
              <p:cNvPr id="47" name="AutoShape 11"/>
              <p:cNvSpPr/>
              <p:nvPr/>
            </p:nvSpPr>
            <p:spPr bwMode="auto">
              <a:xfrm>
                <a:off x="7226451" y="3725267"/>
                <a:ext cx="81970" cy="83847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76A5C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o UI" pitchFamily="34" charset="0"/>
                  <a:cs typeface="Lao UI" pitchFamily="34" charset="0"/>
                </a:endParaRPr>
              </a:p>
            </p:txBody>
          </p:sp>
          <p:sp>
            <p:nvSpPr>
              <p:cNvPr id="48" name="AutoShape 12"/>
              <p:cNvSpPr/>
              <p:nvPr/>
            </p:nvSpPr>
            <p:spPr bwMode="auto">
              <a:xfrm>
                <a:off x="7215188" y="3714003"/>
                <a:ext cx="69456" cy="70707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76A5C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o UI" pitchFamily="34" charset="0"/>
                  <a:cs typeface="Lao UI" pitchFamily="34" charset="0"/>
                </a:endParaRPr>
              </a:p>
            </p:txBody>
          </p:sp>
          <p:sp>
            <p:nvSpPr>
              <p:cNvPr id="49" name="AutoShape 13"/>
              <p:cNvSpPr/>
              <p:nvPr/>
            </p:nvSpPr>
            <p:spPr bwMode="auto">
              <a:xfrm>
                <a:off x="7100682" y="3599495"/>
                <a:ext cx="57567" cy="58192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76A5C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o UI" pitchFamily="34" charset="0"/>
                  <a:cs typeface="Lao UI" pitchFamily="34" charset="0"/>
                </a:endParaRPr>
              </a:p>
            </p:txBody>
          </p:sp>
          <p:sp>
            <p:nvSpPr>
              <p:cNvPr id="50" name="AutoShape 14"/>
              <p:cNvSpPr/>
              <p:nvPr/>
            </p:nvSpPr>
            <p:spPr bwMode="auto">
              <a:xfrm>
                <a:off x="7055002" y="3553816"/>
                <a:ext cx="81970" cy="83222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76A5C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o UI" pitchFamily="34" charset="0"/>
                  <a:cs typeface="Lao UI" pitchFamily="34" charset="0"/>
                </a:endParaRPr>
              </a:p>
            </p:txBody>
          </p:sp>
          <p:sp>
            <p:nvSpPr>
              <p:cNvPr id="51" name="AutoShape 15"/>
              <p:cNvSpPr/>
              <p:nvPr/>
            </p:nvSpPr>
            <p:spPr bwMode="auto">
              <a:xfrm>
                <a:off x="7078154" y="3576343"/>
                <a:ext cx="69456" cy="71333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76A5C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o UI" pitchFamily="34" charset="0"/>
                  <a:cs typeface="Lao UI" pitchFamily="34" charset="0"/>
                </a:endParaRPr>
              </a:p>
            </p:txBody>
          </p:sp>
        </p:grpSp>
      </p:grpSp>
      <p:sp>
        <p:nvSpPr>
          <p:cNvPr id="54" name="Rectangle 38"/>
          <p:cNvSpPr/>
          <p:nvPr/>
        </p:nvSpPr>
        <p:spPr>
          <a:xfrm>
            <a:off x="6880670" y="2890816"/>
            <a:ext cx="1507144" cy="465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76A5C8"/>
                </a:solidFill>
              </a:rPr>
              <a:t>ADD A TITLE</a:t>
            </a:r>
            <a:endParaRPr lang="en-US" altLang="zh-CN" b="1" dirty="0">
              <a:solidFill>
                <a:srgbClr val="76A5C8"/>
              </a:solidFill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6218160" y="2867957"/>
            <a:ext cx="636196" cy="636164"/>
            <a:chOff x="5143504" y="2500312"/>
            <a:chExt cx="636196" cy="636164"/>
          </a:xfrm>
        </p:grpSpPr>
        <p:sp>
          <p:nvSpPr>
            <p:cNvPr id="56" name="Rectangle 23"/>
            <p:cNvSpPr/>
            <p:nvPr/>
          </p:nvSpPr>
          <p:spPr>
            <a:xfrm>
              <a:off x="5143504" y="2500312"/>
              <a:ext cx="636196" cy="636164"/>
            </a:xfrm>
            <a:prstGeom prst="ellipse">
              <a:avLst/>
            </a:prstGeom>
            <a:blipFill>
              <a:blip r:embed="rId2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encilGrayscale/>
                        </a14:imgEffect>
                        <a14:imgEffect>
                          <a14:brightnessContrast brigh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6A5C8"/>
                </a:solidFill>
                <a:latin typeface="Lao UI" pitchFamily="34" charset="0"/>
                <a:cs typeface="Lao UI" pitchFamily="34" charset="0"/>
              </a:endParaRPr>
            </a:p>
          </p:txBody>
        </p:sp>
        <p:grpSp>
          <p:nvGrpSpPr>
            <p:cNvPr id="57" name="Group 78"/>
            <p:cNvGrpSpPr/>
            <p:nvPr/>
          </p:nvGrpSpPr>
          <p:grpSpPr>
            <a:xfrm>
              <a:off x="5333133" y="2643188"/>
              <a:ext cx="272454" cy="363686"/>
              <a:chOff x="1868971" y="2767277"/>
              <a:chExt cx="274694" cy="366676"/>
            </a:xfrm>
            <a:solidFill>
              <a:schemeClr val="bg1"/>
            </a:solidFill>
          </p:grpSpPr>
          <p:sp>
            <p:nvSpPr>
              <p:cNvPr id="58" name="AutoShape 115"/>
              <p:cNvSpPr/>
              <p:nvPr/>
            </p:nvSpPr>
            <p:spPr bwMode="auto">
              <a:xfrm>
                <a:off x="1868971" y="2767277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76A5C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o UI" pitchFamily="34" charset="0"/>
                  <a:cs typeface="Lao UI" pitchFamily="34" charset="0"/>
                </a:endParaRPr>
              </a:p>
            </p:txBody>
          </p:sp>
          <p:sp>
            <p:nvSpPr>
              <p:cNvPr id="59" name="AutoShape 116"/>
              <p:cNvSpPr/>
              <p:nvPr/>
            </p:nvSpPr>
            <p:spPr bwMode="auto">
              <a:xfrm>
                <a:off x="1983479" y="2985030"/>
                <a:ext cx="45678" cy="688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76A5C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o UI" pitchFamily="34" charset="0"/>
                  <a:cs typeface="Lao UI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4" grpId="0"/>
      <p:bldP spid="30" grpId="0"/>
      <p:bldP spid="39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62362" y="850360"/>
            <a:ext cx="6076838" cy="50787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6969" y="597115"/>
            <a:ext cx="1189673" cy="11436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144291">
            <a:off x="1082243" y="3548170"/>
            <a:ext cx="713371" cy="9367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833614">
            <a:off x="453739" y="2808518"/>
            <a:ext cx="817754" cy="6170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8236" y="5456963"/>
            <a:ext cx="1237022" cy="6681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558304">
            <a:off x="9298523" y="5069977"/>
            <a:ext cx="724353" cy="14229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31613" y="2395800"/>
            <a:ext cx="1424813" cy="8418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25957" y="597115"/>
            <a:ext cx="1453500" cy="125323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08190" y="3930529"/>
            <a:ext cx="1088897" cy="111730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6829" y="194003"/>
            <a:ext cx="698971" cy="8062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27666" y="5702820"/>
            <a:ext cx="761047" cy="753279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468836" y="2672601"/>
            <a:ext cx="2563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76A5C8"/>
                </a:solidFill>
                <a:latin typeface="微软雅黑" pitchFamily="34" charset="-122"/>
              </a:rPr>
              <a:t>Enter what you want here, and the language should be concise.</a:t>
            </a:r>
            <a:endParaRPr lang="zh-CN" altLang="en-US" dirty="0">
              <a:solidFill>
                <a:srgbClr val="76A5C8"/>
              </a:solidFill>
              <a:latin typeface="华文细黑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18916">
            <a:off x="4457427" y="2376135"/>
            <a:ext cx="968445" cy="17914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933</Words>
  <Application>Microsoft Office PowerPoint</Application>
  <PresentationFormat>宽屏</PresentationFormat>
  <Paragraphs>165</Paragraphs>
  <Slides>25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等线</vt:lpstr>
      <vt:lpstr>等线 Light</vt:lpstr>
      <vt:lpstr>华文细黑</vt:lpstr>
      <vt:lpstr>宋体</vt:lpstr>
      <vt:lpstr>微软雅黑</vt:lpstr>
      <vt:lpstr>新蒂黑板报</vt:lpstr>
      <vt:lpstr>Arial</vt:lpstr>
      <vt:lpstr>Calibri</vt:lpstr>
      <vt:lpstr>Impact</vt:lpstr>
      <vt:lpstr>Lao UI</vt:lpstr>
      <vt:lpstr>Open Sans</vt:lpstr>
      <vt:lpstr>Wingdings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freeppt7.com</dc:creator>
  <cp:keywords>https:/www.freeppt7.com</cp:keywords>
  <cp:lastModifiedBy>宇 之灵</cp:lastModifiedBy>
  <cp:revision>26</cp:revision>
  <dcterms:created xsi:type="dcterms:W3CDTF">2017-07-18T08:02:00Z</dcterms:created>
  <dcterms:modified xsi:type="dcterms:W3CDTF">2020-01-31T03:00:09Z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