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4"/>
  </p:notesMasterIdLst>
  <p:sldIdLst>
    <p:sldId id="278" r:id="rId2"/>
    <p:sldId id="257" r:id="rId3"/>
    <p:sldId id="258" r:id="rId4"/>
    <p:sldId id="264" r:id="rId5"/>
    <p:sldId id="273" r:id="rId6"/>
    <p:sldId id="263" r:id="rId7"/>
    <p:sldId id="262" r:id="rId8"/>
    <p:sldId id="261" r:id="rId9"/>
    <p:sldId id="265" r:id="rId10"/>
    <p:sldId id="266" r:id="rId11"/>
    <p:sldId id="267" r:id="rId12"/>
    <p:sldId id="268" r:id="rId13"/>
    <p:sldId id="269" r:id="rId14"/>
    <p:sldId id="259" r:id="rId15"/>
    <p:sldId id="270" r:id="rId16"/>
    <p:sldId id="271" r:id="rId17"/>
    <p:sldId id="272" r:id="rId18"/>
    <p:sldId id="260" r:id="rId19"/>
    <p:sldId id="274" r:id="rId20"/>
    <p:sldId id="275" r:id="rId21"/>
    <p:sldId id="276" r:id="rId22"/>
    <p:sldId id="298" r:id="rId23"/>
  </p:sldIdLst>
  <p:sldSz cx="12192000" cy="6858000"/>
  <p:notesSz cx="6858000" cy="9144000"/>
  <p:embeddedFontLst>
    <p:embeddedFont>
      <p:font typeface="方正清刻本悦宋简体" panose="02010600030101010101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造字工房悦黑演示版纤细超长体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95F"/>
    <a:srgbClr val="E6E6E6"/>
    <a:srgbClr val="FDEC5E"/>
    <a:srgbClr val="568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6465" autoAdjust="0"/>
  </p:normalViewPr>
  <p:slideViewPr>
    <p:cSldViewPr snapToGrid="0">
      <p:cViewPr varScale="1">
        <p:scale>
          <a:sx n="68" d="100"/>
          <a:sy n="68" d="100"/>
        </p:scale>
        <p:origin x="78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63.wmf"/><Relationship Id="rId1" Type="http://schemas.openxmlformats.org/officeDocument/2006/relationships/image" Target="../media/image83.wmf"/><Relationship Id="rId4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DB8A6-8E09-4B9B-9BAB-9AE9CF36646C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B569D-5846-405D-B3A8-120868F6DA6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11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70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9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920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304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45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58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440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122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331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85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987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764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B569D-5846-405D-B3A8-120868F6DA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073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80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110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51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625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70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569D-5846-405D-B3A8-120868F6DA6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6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24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7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7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94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1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70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5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05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4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85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68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D22B-0F62-4799-98F4-D1BE86B59478}" type="datetimeFigureOut">
              <a:rPr lang="zh-CN" altLang="en-US" smtClean="0"/>
              <a:pPr/>
              <a:t>2020/1/31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73032-38B5-4F51-A1DC-C70BEC4F9A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36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55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8.pn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png"/><Relationship Id="rId11" Type="http://schemas.openxmlformats.org/officeDocument/2006/relationships/image" Target="../media/image54.wmf"/><Relationship Id="rId5" Type="http://schemas.openxmlformats.org/officeDocument/2006/relationships/image" Target="../media/image56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.jpeg"/><Relationship Id="rId9" Type="http://schemas.openxmlformats.org/officeDocument/2006/relationships/image" Target="../media/image53.wmf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1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png"/><Relationship Id="rId11" Type="http://schemas.openxmlformats.org/officeDocument/2006/relationships/image" Target="../media/image13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.jpeg"/><Relationship Id="rId9" Type="http://schemas.openxmlformats.org/officeDocument/2006/relationships/image" Target="../media/image12.wmf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3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67.png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70.png"/><Relationship Id="rId4" Type="http://schemas.openxmlformats.org/officeDocument/2006/relationships/image" Target="../media/image1.jpeg"/><Relationship Id="rId9" Type="http://schemas.openxmlformats.org/officeDocument/2006/relationships/image" Target="../media/image69.png"/><Relationship Id="rId14" Type="http://schemas.openxmlformats.org/officeDocument/2006/relationships/image" Target="../media/image6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4.png"/><Relationship Id="rId12" Type="http://schemas.openxmlformats.org/officeDocument/2006/relationships/image" Target="../media/image54.wmf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72.png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53.w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5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png"/><Relationship Id="rId11" Type="http://schemas.openxmlformats.org/officeDocument/2006/relationships/image" Target="../media/image67.png"/><Relationship Id="rId5" Type="http://schemas.openxmlformats.org/officeDocument/2006/relationships/image" Target="../media/image78.png"/><Relationship Id="rId10" Type="http://schemas.openxmlformats.org/officeDocument/2006/relationships/image" Target="../media/image77.w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28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1.jpeg"/><Relationship Id="rId9" Type="http://schemas.openxmlformats.org/officeDocument/2006/relationships/image" Target="../media/image84.png"/><Relationship Id="rId14" Type="http://schemas.openxmlformats.org/officeDocument/2006/relationships/image" Target="../media/image7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1.png"/><Relationship Id="rId1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.bin"/><Relationship Id="rId20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14.wmf"/><Relationship Id="rId4" Type="http://schemas.openxmlformats.org/officeDocument/2006/relationships/image" Target="../media/image1.jpeg"/><Relationship Id="rId9" Type="http://schemas.openxmlformats.org/officeDocument/2006/relationships/image" Target="../media/image12.wm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7.png"/><Relationship Id="rId4" Type="http://schemas.openxmlformats.org/officeDocument/2006/relationships/image" Target="../media/image1.jpeg"/><Relationship Id="rId9" Type="http://schemas.openxmlformats.org/officeDocument/2006/relationships/image" Target="../media/image4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96310" y="1854523"/>
            <a:ext cx="738664" cy="26843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600" spc="6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Ink Sex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23749" y="1168576"/>
            <a:ext cx="492443" cy="48019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2000" spc="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Summary report</a:t>
            </a:r>
            <a:r>
              <a:rPr lang="en-US" altLang="zh-CN" sz="2000" spc="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/ </a:t>
            </a:r>
            <a:r>
              <a:rPr lang="zh-CN" altLang="en-US" sz="2000" spc="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Profile </a:t>
            </a:r>
            <a:r>
              <a:rPr lang="en-US" altLang="zh-CN" sz="2000" spc="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/ </a:t>
            </a:r>
            <a:r>
              <a:rPr lang="zh-CN" altLang="en-US" sz="2000" spc="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Summary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17503" y="1868577"/>
            <a:ext cx="1661993" cy="27084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9600" spc="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Zen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16589" y="1854389"/>
            <a:ext cx="428322" cy="28623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P</a:t>
            </a:r>
          </a:p>
          <a:p>
            <a:pPr algn="ctr"/>
            <a:r>
              <a:rPr lang="en-US" altLang="zh-CN" sz="60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P</a:t>
            </a:r>
          </a:p>
          <a:p>
            <a:pPr algn="ctr"/>
            <a:r>
              <a:rPr lang="en-US" altLang="zh-CN" sz="60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T</a:t>
            </a:r>
            <a:endParaRPr lang="zh-CN" altLang="en-US" sz="6000" dirty="0">
              <a:solidFill>
                <a:schemeClr val="bg1"/>
              </a:solidFill>
              <a:latin typeface="造字工房悦黑演示版纤细超长体" pitchFamily="50" charset="-122"/>
              <a:ea typeface="造字工房悦黑演示版纤细超长体" pitchFamily="5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649743" y="2665187"/>
            <a:ext cx="93133" cy="93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5649743" y="3617610"/>
            <a:ext cx="93133" cy="93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:a14="http://schemas.microsoft.com/office/drawing/2010/main"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6" grpId="0"/>
      <p:bldP spid="2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5393101" y="6164243"/>
            <a:ext cx="452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056566" y="1839817"/>
            <a:ext cx="2427360" cy="956164"/>
            <a:chOff x="6892131" y="2390514"/>
            <a:chExt cx="1723532" cy="678918"/>
          </a:xfrm>
          <a:blipFill>
            <a:blip r:embed="rId4"/>
            <a:stretch>
              <a:fillRect/>
            </a:stretch>
          </a:blipFill>
        </p:grpSpPr>
        <p:sp>
          <p:nvSpPr>
            <p:cNvPr id="50" name="任意多边形 49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6948229" y="2552700"/>
              <a:ext cx="1667434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39%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2986459" y="217137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53" name="组合 52"/>
          <p:cNvGrpSpPr/>
          <p:nvPr/>
        </p:nvGrpSpPr>
        <p:grpSpPr>
          <a:xfrm>
            <a:off x="4056567" y="2929708"/>
            <a:ext cx="2002487" cy="956164"/>
            <a:chOff x="6892131" y="2390514"/>
            <a:chExt cx="1051719" cy="678918"/>
          </a:xfrm>
          <a:blipFill>
            <a:blip r:embed="rId4"/>
            <a:stretch>
              <a:fillRect/>
            </a:stretch>
          </a:blipFill>
        </p:grpSpPr>
        <p:sp>
          <p:nvSpPr>
            <p:cNvPr id="54" name="任意多边形 53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6948229" y="2552700"/>
              <a:ext cx="995621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32%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2986459" y="3261263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57" name="组合 56"/>
          <p:cNvGrpSpPr/>
          <p:nvPr/>
        </p:nvGrpSpPr>
        <p:grpSpPr>
          <a:xfrm>
            <a:off x="4056567" y="3991893"/>
            <a:ext cx="1780815" cy="956164"/>
            <a:chOff x="6892131" y="2390514"/>
            <a:chExt cx="1051719" cy="678918"/>
          </a:xfrm>
          <a:blipFill>
            <a:blip r:embed="rId4"/>
            <a:stretch>
              <a:fillRect/>
            </a:stretch>
          </a:blipFill>
        </p:grpSpPr>
        <p:sp>
          <p:nvSpPr>
            <p:cNvPr id="58" name="任意多边形 57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6948229" y="2552700"/>
              <a:ext cx="995621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30%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2986459" y="4323448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61" name="组合 60"/>
          <p:cNvGrpSpPr/>
          <p:nvPr/>
        </p:nvGrpSpPr>
        <p:grpSpPr>
          <a:xfrm>
            <a:off x="4056567" y="5006327"/>
            <a:ext cx="2085615" cy="956164"/>
            <a:chOff x="6892131" y="2390514"/>
            <a:chExt cx="1480878" cy="678918"/>
          </a:xfrm>
          <a:blipFill>
            <a:blip r:embed="rId4"/>
            <a:stretch>
              <a:fillRect/>
            </a:stretch>
          </a:blipFill>
        </p:grpSpPr>
        <p:sp>
          <p:nvSpPr>
            <p:cNvPr id="62" name="任意多边形 61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6948229" y="2552700"/>
              <a:ext cx="1424780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36%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986459" y="533788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65" name="组合 64"/>
          <p:cNvGrpSpPr/>
          <p:nvPr/>
        </p:nvGrpSpPr>
        <p:grpSpPr>
          <a:xfrm>
            <a:off x="8377527" y="1839817"/>
            <a:ext cx="2085616" cy="956164"/>
            <a:chOff x="6892131" y="2390514"/>
            <a:chExt cx="1480879" cy="678918"/>
          </a:xfrm>
          <a:blipFill>
            <a:blip r:embed="rId4"/>
            <a:stretch>
              <a:fillRect/>
            </a:stretch>
          </a:blipFill>
        </p:grpSpPr>
        <p:sp>
          <p:nvSpPr>
            <p:cNvPr id="66" name="任意多边形 65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6948229" y="2552700"/>
              <a:ext cx="1424781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37%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7307421" y="217137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69" name="组合 68"/>
          <p:cNvGrpSpPr/>
          <p:nvPr/>
        </p:nvGrpSpPr>
        <p:grpSpPr>
          <a:xfrm>
            <a:off x="8377528" y="2929708"/>
            <a:ext cx="2810691" cy="956164"/>
            <a:chOff x="6892131" y="2390514"/>
            <a:chExt cx="1476193" cy="678918"/>
          </a:xfrm>
          <a:blipFill>
            <a:blip r:embed="rId4"/>
            <a:stretch>
              <a:fillRect/>
            </a:stretch>
          </a:blipFill>
        </p:grpSpPr>
        <p:sp>
          <p:nvSpPr>
            <p:cNvPr id="70" name="任意多边形 69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6948229" y="2552700"/>
              <a:ext cx="1420095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40%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7307421" y="3261263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73" name="组合 72"/>
          <p:cNvGrpSpPr/>
          <p:nvPr/>
        </p:nvGrpSpPr>
        <p:grpSpPr>
          <a:xfrm>
            <a:off x="8377529" y="3991893"/>
            <a:ext cx="3004655" cy="956164"/>
            <a:chOff x="6892131" y="2390514"/>
            <a:chExt cx="1774498" cy="678918"/>
          </a:xfrm>
          <a:blipFill>
            <a:blip r:embed="rId4"/>
            <a:stretch>
              <a:fillRect/>
            </a:stretch>
          </a:blipFill>
        </p:grpSpPr>
        <p:sp>
          <p:nvSpPr>
            <p:cNvPr id="74" name="任意多边形 73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6948229" y="2552700"/>
              <a:ext cx="1718400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59%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307421" y="4323448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grpSp>
        <p:nvGrpSpPr>
          <p:cNvPr id="77" name="组合 76"/>
          <p:cNvGrpSpPr/>
          <p:nvPr/>
        </p:nvGrpSpPr>
        <p:grpSpPr>
          <a:xfrm>
            <a:off x="8377529" y="5006327"/>
            <a:ext cx="3106255" cy="956164"/>
            <a:chOff x="6892131" y="2390514"/>
            <a:chExt cx="2205577" cy="678918"/>
          </a:xfrm>
          <a:blipFill>
            <a:blip r:embed="rId4"/>
            <a:stretch>
              <a:fillRect/>
            </a:stretch>
          </a:blipFill>
        </p:grpSpPr>
        <p:sp>
          <p:nvSpPr>
            <p:cNvPr id="78" name="任意多边形 77"/>
            <p:cNvSpPr/>
            <p:nvPr/>
          </p:nvSpPr>
          <p:spPr>
            <a:xfrm>
              <a:off x="6892131" y="2390514"/>
              <a:ext cx="491331" cy="678918"/>
            </a:xfrm>
            <a:custGeom>
              <a:avLst/>
              <a:gdLst>
                <a:gd name="connsiteX0" fmla="*/ 0 w 990600"/>
                <a:gd name="connsiteY0" fmla="*/ 0 h 736600"/>
                <a:gd name="connsiteX1" fmla="*/ 0 w 990600"/>
                <a:gd name="connsiteY1" fmla="*/ 736600 h 736600"/>
                <a:gd name="connsiteX2" fmla="*/ 254000 w 990600"/>
                <a:gd name="connsiteY2" fmla="*/ 520700 h 736600"/>
                <a:gd name="connsiteX3" fmla="*/ 990600 w 990600"/>
                <a:gd name="connsiteY3" fmla="*/ 520700 h 736600"/>
                <a:gd name="connsiteX4" fmla="*/ 990600 w 990600"/>
                <a:gd name="connsiteY4" fmla="*/ 101600 h 736600"/>
                <a:gd name="connsiteX5" fmla="*/ 241300 w 990600"/>
                <a:gd name="connsiteY5" fmla="*/ 101600 h 736600"/>
                <a:gd name="connsiteX6" fmla="*/ 0 w 990600"/>
                <a:gd name="connsiteY6" fmla="*/ 0 h 736600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246124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58824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  <a:gd name="connsiteX0" fmla="*/ 0 w 995424"/>
                <a:gd name="connsiteY0" fmla="*/ 0 h 834231"/>
                <a:gd name="connsiteX1" fmla="*/ 4824 w 995424"/>
                <a:gd name="connsiteY1" fmla="*/ 834231 h 834231"/>
                <a:gd name="connsiteX2" fmla="*/ 292595 w 995424"/>
                <a:gd name="connsiteY2" fmla="*/ 618331 h 834231"/>
                <a:gd name="connsiteX3" fmla="*/ 995424 w 995424"/>
                <a:gd name="connsiteY3" fmla="*/ 618331 h 834231"/>
                <a:gd name="connsiteX4" fmla="*/ 995424 w 995424"/>
                <a:gd name="connsiteY4" fmla="*/ 199231 h 834231"/>
                <a:gd name="connsiteX5" fmla="*/ 304016 w 995424"/>
                <a:gd name="connsiteY5" fmla="*/ 199231 h 834231"/>
                <a:gd name="connsiteX6" fmla="*/ 0 w 995424"/>
                <a:gd name="connsiteY6" fmla="*/ 0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5424" h="834231">
                  <a:moveTo>
                    <a:pt x="0" y="0"/>
                  </a:moveTo>
                  <a:lnTo>
                    <a:pt x="4824" y="834231"/>
                  </a:lnTo>
                  <a:cubicBezTo>
                    <a:pt x="47679" y="759882"/>
                    <a:pt x="100184" y="626005"/>
                    <a:pt x="292595" y="618331"/>
                  </a:cubicBezTo>
                  <a:lnTo>
                    <a:pt x="995424" y="618331"/>
                  </a:lnTo>
                  <a:lnTo>
                    <a:pt x="995424" y="199231"/>
                  </a:lnTo>
                  <a:lnTo>
                    <a:pt x="304016" y="199231"/>
                  </a:lnTo>
                  <a:cubicBezTo>
                    <a:pt x="115837" y="204259"/>
                    <a:pt x="72394" y="83078"/>
                    <a:pt x="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6948229" y="2552700"/>
              <a:ext cx="2149479" cy="3411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68%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7307421" y="5337882"/>
            <a:ext cx="9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PROGECT</a:t>
            </a:r>
            <a:endParaRPr lang="zh-CN" altLang="en-US" sz="1600" dirty="0"/>
          </a:p>
        </p:txBody>
      </p:sp>
      <p:sp>
        <p:nvSpPr>
          <p:cNvPr id="81" name="文本框 80"/>
          <p:cNvSpPr txBox="1"/>
          <p:nvPr/>
        </p:nvSpPr>
        <p:spPr>
          <a:xfrm>
            <a:off x="4056566" y="134332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82" name="文本框 81"/>
          <p:cNvSpPr txBox="1"/>
          <p:nvPr/>
        </p:nvSpPr>
        <p:spPr>
          <a:xfrm>
            <a:off x="8472517" y="134332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31" y="-753857"/>
            <a:ext cx="2919091" cy="2978401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50636" y="1750630"/>
            <a:ext cx="430887" cy="9891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Achievements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-373851" y="350622"/>
            <a:ext cx="1448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16740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  <p:bldP spid="56" grpId="0"/>
      <p:bldP spid="60" grpId="0"/>
      <p:bldP spid="64" grpId="0"/>
      <p:bldP spid="68" grpId="0"/>
      <p:bldP spid="72" grpId="0"/>
      <p:bldP spid="76" grpId="0"/>
      <p:bldP spid="80" grpId="0"/>
      <p:bldP spid="81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993700" y="510902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泪滴形 43"/>
          <p:cNvSpPr/>
          <p:nvPr/>
        </p:nvSpPr>
        <p:spPr>
          <a:xfrm rot="8100000">
            <a:off x="3518680" y="1970559"/>
            <a:ext cx="1518946" cy="150975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3664330" y="2058465"/>
            <a:ext cx="1287619" cy="127982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3877121" y="2374742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TITLE HERE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2346866" y="4455885"/>
            <a:ext cx="9564915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圆角矩形 82"/>
          <p:cNvSpPr/>
          <p:nvPr/>
        </p:nvSpPr>
        <p:spPr>
          <a:xfrm>
            <a:off x="3610857" y="4238170"/>
            <a:ext cx="1341093" cy="4327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84" name="泪滴形 83"/>
          <p:cNvSpPr/>
          <p:nvPr/>
        </p:nvSpPr>
        <p:spPr>
          <a:xfrm rot="8100000">
            <a:off x="6434857" y="1970559"/>
            <a:ext cx="1518946" cy="150975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6580507" y="2058465"/>
            <a:ext cx="1287619" cy="127982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文本框 85"/>
          <p:cNvSpPr txBox="1"/>
          <p:nvPr/>
        </p:nvSpPr>
        <p:spPr>
          <a:xfrm>
            <a:off x="6793298" y="2374742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TITLE HERE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7" name="圆角矩形 86"/>
          <p:cNvSpPr/>
          <p:nvPr/>
        </p:nvSpPr>
        <p:spPr>
          <a:xfrm>
            <a:off x="6527034" y="4238170"/>
            <a:ext cx="1341093" cy="4327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88" name="泪滴形 87"/>
          <p:cNvSpPr/>
          <p:nvPr/>
        </p:nvSpPr>
        <p:spPr>
          <a:xfrm rot="8100000">
            <a:off x="9347614" y="1970559"/>
            <a:ext cx="1518946" cy="150975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9493264" y="2058465"/>
            <a:ext cx="1287619" cy="127982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9706055" y="2374742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TITLE HERE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9439791" y="4238170"/>
            <a:ext cx="1341093" cy="4327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92" name="文本框 91"/>
          <p:cNvSpPr txBox="1"/>
          <p:nvPr/>
        </p:nvSpPr>
        <p:spPr>
          <a:xfrm>
            <a:off x="5914506" y="510902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8827263" y="510902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31" y="-753857"/>
            <a:ext cx="2919091" cy="297840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50636" y="1750630"/>
            <a:ext cx="430887" cy="9891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Achievements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-293344" y="350622"/>
            <a:ext cx="1287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25507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 animBg="1"/>
      <p:bldP spid="46" grpId="0"/>
      <p:bldP spid="83" grpId="0" animBg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/>
      <p:bldP spid="91" grpId="0" animBg="1"/>
      <p:bldP spid="92" grpId="0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2965399" y="1650034"/>
            <a:ext cx="1952488" cy="195248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6268331" y="1439168"/>
            <a:ext cx="2171409" cy="1952488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9159076" y="1542348"/>
            <a:ext cx="1952488" cy="1952488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050140"/>
              </p:ext>
            </p:extLst>
          </p:nvPr>
        </p:nvGraphicFramePr>
        <p:xfrm>
          <a:off x="3709474" y="2270703"/>
          <a:ext cx="564659" cy="493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" name="CorelDRAW" r:id="rId8" imgW="772200" imgH="675720" progId="">
                  <p:embed/>
                </p:oleObj>
              </mc:Choice>
              <mc:Fallback>
                <p:oleObj name="CorelDRAW" r:id="rId8" imgW="772200" imgH="675720" progId="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474" y="2270703"/>
                        <a:ext cx="564659" cy="4934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405017"/>
              </p:ext>
            </p:extLst>
          </p:nvPr>
        </p:nvGraphicFramePr>
        <p:xfrm>
          <a:off x="6925997" y="2267012"/>
          <a:ext cx="523340" cy="50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6" name="CorelDRAW" r:id="rId10" imgW="822240" imgH="792360" progId="">
                  <p:embed/>
                </p:oleObj>
              </mc:Choice>
              <mc:Fallback>
                <p:oleObj name="CorelDRAW" r:id="rId10" imgW="822240" imgH="792360" progId="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5997" y="2267012"/>
                        <a:ext cx="523340" cy="503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446610"/>
              </p:ext>
            </p:extLst>
          </p:nvPr>
        </p:nvGraphicFramePr>
        <p:xfrm>
          <a:off x="9872927" y="2244899"/>
          <a:ext cx="519301" cy="519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" name="CorelDRAW" r:id="rId12" imgW="827280" imgH="827280" progId="">
                  <p:embed/>
                </p:oleObj>
              </mc:Choice>
              <mc:Fallback>
                <p:oleObj name="CorelDRAW" r:id="rId12" imgW="827280" imgH="827280" progId="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2927" y="2244899"/>
                        <a:ext cx="519301" cy="519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半闭框 27"/>
          <p:cNvSpPr/>
          <p:nvPr/>
        </p:nvSpPr>
        <p:spPr>
          <a:xfrm rot="8100000">
            <a:off x="5215304" y="2379724"/>
            <a:ext cx="493109" cy="493109"/>
          </a:xfrm>
          <a:prstGeom prst="halfFrame">
            <a:avLst>
              <a:gd name="adj1" fmla="val 16833"/>
              <a:gd name="adj2" fmla="val 1713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半闭框 28"/>
          <p:cNvSpPr/>
          <p:nvPr/>
        </p:nvSpPr>
        <p:spPr>
          <a:xfrm rot="8100000">
            <a:off x="8299864" y="2379725"/>
            <a:ext cx="493109" cy="493109"/>
          </a:xfrm>
          <a:prstGeom prst="halfFrame">
            <a:avLst>
              <a:gd name="adj1" fmla="val 16833"/>
              <a:gd name="adj2" fmla="val 1713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13670" y="4775318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90885" y="4775318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892611" y="4775318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27330" y="401314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4" name="文本框 33"/>
          <p:cNvSpPr txBox="1"/>
          <p:nvPr/>
        </p:nvSpPr>
        <p:spPr>
          <a:xfrm>
            <a:off x="6304545" y="401314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5" name="文本框 34"/>
          <p:cNvSpPr txBox="1"/>
          <p:nvPr/>
        </p:nvSpPr>
        <p:spPr>
          <a:xfrm>
            <a:off x="9506271" y="401314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31" y="-753857"/>
            <a:ext cx="2919091" cy="297840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50636" y="1750630"/>
            <a:ext cx="430887" cy="9891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Achievements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-358395" y="350622"/>
            <a:ext cx="1418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39005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3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686870" y="520786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16485" y="520786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90346" y="5207865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00530" y="444568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6" name="文本框 35"/>
          <p:cNvSpPr txBox="1"/>
          <p:nvPr/>
        </p:nvSpPr>
        <p:spPr>
          <a:xfrm>
            <a:off x="6430145" y="444568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504006" y="444568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8" name="圆角矩形 37"/>
          <p:cNvSpPr/>
          <p:nvPr/>
        </p:nvSpPr>
        <p:spPr>
          <a:xfrm>
            <a:off x="3044658" y="2000502"/>
            <a:ext cx="2208360" cy="195248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6146396" y="2224543"/>
            <a:ext cx="2208360" cy="1952488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9248135" y="2224543"/>
            <a:ext cx="1890910" cy="1859075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1" name="对象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22976"/>
              </p:ext>
            </p:extLst>
          </p:nvPr>
        </p:nvGraphicFramePr>
        <p:xfrm>
          <a:off x="3766901" y="2820593"/>
          <a:ext cx="538400" cy="5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" name="CorelDRAW" r:id="rId8" imgW="942120" imgH="942120" progId="">
                  <p:embed/>
                </p:oleObj>
              </mc:Choice>
              <mc:Fallback>
                <p:oleObj name="CorelDRAW" r:id="rId8" imgW="942120" imgH="942120" progId="">
                  <p:embed/>
                  <p:pic>
                    <p:nvPicPr>
                      <p:cNvPr id="0" name="Picture 2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901" y="2820593"/>
                        <a:ext cx="538400" cy="5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19612"/>
              </p:ext>
            </p:extLst>
          </p:nvPr>
        </p:nvGraphicFramePr>
        <p:xfrm>
          <a:off x="6844765" y="2870200"/>
          <a:ext cx="484477" cy="488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" name="CorelDRAW" r:id="rId10" imgW="949320" imgH="957960" progId="">
                  <p:embed/>
                </p:oleObj>
              </mc:Choice>
              <mc:Fallback>
                <p:oleObj name="CorelDRAW" r:id="rId10" imgW="949320" imgH="957960" progId="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4765" y="2870200"/>
                        <a:ext cx="484477" cy="4887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602669"/>
              </p:ext>
            </p:extLst>
          </p:nvPr>
        </p:nvGraphicFramePr>
        <p:xfrm>
          <a:off x="10080551" y="2804391"/>
          <a:ext cx="435049" cy="4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" name="CorelDRAW" r:id="rId12" imgW="822600" imgH="822600" progId="">
                  <p:embed/>
                </p:oleObj>
              </mc:Choice>
              <mc:Fallback>
                <p:oleObj name="CorelDRAW" r:id="rId12" imgW="822600" imgH="822600" progId="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551" y="2804391"/>
                        <a:ext cx="435049" cy="4350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31" y="-753857"/>
            <a:ext cx="2919091" cy="297840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0636" y="1750630"/>
            <a:ext cx="430887" cy="9891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Achievements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-296478" y="238610"/>
            <a:ext cx="129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38524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6" grpId="0"/>
      <p:bldP spid="37" grpId="0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08" y="419357"/>
            <a:ext cx="4456621" cy="5189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118524" y="3233058"/>
            <a:ext cx="1661993" cy="1282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There are deficiencies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096000" y="2250246"/>
            <a:ext cx="31198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6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Three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1225998" y="1237803"/>
            <a:ext cx="6846194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5135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0" y="-622300"/>
            <a:ext cx="2636519" cy="306981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37735" y="1021516"/>
            <a:ext cx="430887" cy="10810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There are deficiencies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-815925" y="430532"/>
            <a:ext cx="2021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Three</a:t>
            </a:r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625308"/>
              </p:ext>
            </p:extLst>
          </p:nvPr>
        </p:nvGraphicFramePr>
        <p:xfrm>
          <a:off x="6549855" y="1480782"/>
          <a:ext cx="646706" cy="62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8" name="CorelDRAW" r:id="rId6" imgW="822240" imgH="792360" progId="">
                  <p:embed/>
                </p:oleObj>
              </mc:Choice>
              <mc:Fallback>
                <p:oleObj name="CorelDRAW" r:id="rId6" imgW="822240" imgH="792360" progId="">
                  <p:embed/>
                  <p:pic>
                    <p:nvPicPr>
                      <p:cNvPr id="0" name="Picture 2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9855" y="1480782"/>
                        <a:ext cx="646706" cy="621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2257319" y="5214536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90134" y="5214536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922000" y="5214536"/>
            <a:ext cx="256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70979" y="464910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203794" y="464910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9535660" y="464910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3" name="圆角矩形 32"/>
          <p:cNvSpPr/>
          <p:nvPr/>
        </p:nvSpPr>
        <p:spPr>
          <a:xfrm>
            <a:off x="3045244" y="3283356"/>
            <a:ext cx="1164563" cy="1137278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6304191" y="3267260"/>
            <a:ext cx="1138034" cy="1104921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9723574" y="3346505"/>
            <a:ext cx="1010981" cy="1010981"/>
          </a:xfrm>
          <a:prstGeom prst="round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4" name="对象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327617"/>
              </p:ext>
            </p:extLst>
          </p:nvPr>
        </p:nvGraphicFramePr>
        <p:xfrm>
          <a:off x="3417022" y="3700701"/>
          <a:ext cx="289226" cy="289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9" name="CorelDRAW" r:id="rId11" imgW="942120" imgH="942120" progId="">
                  <p:embed/>
                </p:oleObj>
              </mc:Choice>
              <mc:Fallback>
                <p:oleObj name="CorelDRAW" r:id="rId11" imgW="942120" imgH="942120" progId="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022" y="3700701"/>
                        <a:ext cx="289226" cy="289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308199"/>
              </p:ext>
            </p:extLst>
          </p:nvPr>
        </p:nvGraphicFramePr>
        <p:xfrm>
          <a:off x="6737298" y="3666033"/>
          <a:ext cx="321035" cy="323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" name="CorelDRAW" r:id="rId13" imgW="949320" imgH="957960" progId="">
                  <p:embed/>
                </p:oleObj>
              </mc:Choice>
              <mc:Fallback>
                <p:oleObj name="CorelDRAW" r:id="rId13" imgW="949320" imgH="957960" progId="">
                  <p:embed/>
                  <p:pic>
                    <p:nvPicPr>
                      <p:cNvPr id="0" name="Picture 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7298" y="3666033"/>
                        <a:ext cx="321035" cy="3238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506315"/>
              </p:ext>
            </p:extLst>
          </p:nvPr>
        </p:nvGraphicFramePr>
        <p:xfrm>
          <a:off x="10089984" y="3621674"/>
          <a:ext cx="313260" cy="313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1" name="CorelDRAW" r:id="rId15" imgW="822600" imgH="822600" progId="">
                  <p:embed/>
                </p:oleObj>
              </mc:Choice>
              <mc:Fallback>
                <p:oleObj name="CorelDRAW" r:id="rId15" imgW="822600" imgH="82260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9984" y="3621674"/>
                        <a:ext cx="313260" cy="3132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组合 46"/>
          <p:cNvGrpSpPr/>
          <p:nvPr/>
        </p:nvGrpSpPr>
        <p:grpSpPr>
          <a:xfrm>
            <a:off x="3549019" y="2223466"/>
            <a:ext cx="6697595" cy="863599"/>
            <a:chOff x="2666845" y="2570631"/>
            <a:chExt cx="6697595" cy="863599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6015642" y="2570631"/>
              <a:ext cx="0" cy="86359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2666845" y="3002430"/>
              <a:ext cx="12616" cy="4318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9364440" y="3002430"/>
              <a:ext cx="0" cy="4318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2666845" y="3002430"/>
              <a:ext cx="6656056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6642758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2667778" y="2306615"/>
            <a:ext cx="1959628" cy="1843304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弧形 36"/>
          <p:cNvSpPr/>
          <p:nvPr/>
        </p:nvSpPr>
        <p:spPr>
          <a:xfrm>
            <a:off x="2956725" y="2433609"/>
            <a:ext cx="1249984" cy="1249984"/>
          </a:xfrm>
          <a:prstGeom prst="arc">
            <a:avLst>
              <a:gd name="adj1" fmla="val 16200000"/>
              <a:gd name="adj2" fmla="val 13210481"/>
            </a:avLst>
          </a:prstGeom>
          <a:ln w="5715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077658" y="2192911"/>
            <a:ext cx="1868187" cy="1957008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弧形 38"/>
          <p:cNvSpPr/>
          <p:nvPr/>
        </p:nvSpPr>
        <p:spPr>
          <a:xfrm>
            <a:off x="5277816" y="2433609"/>
            <a:ext cx="1243634" cy="1243634"/>
          </a:xfrm>
          <a:prstGeom prst="arc">
            <a:avLst>
              <a:gd name="adj1" fmla="val 16200000"/>
              <a:gd name="adj2" fmla="val 11235840"/>
            </a:avLst>
          </a:prstGeom>
          <a:ln w="5715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7345743" y="1967362"/>
            <a:ext cx="2199285" cy="1944827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弧形 40"/>
          <p:cNvSpPr/>
          <p:nvPr/>
        </p:nvSpPr>
        <p:spPr>
          <a:xfrm>
            <a:off x="7668630" y="2403960"/>
            <a:ext cx="1225988" cy="1225988"/>
          </a:xfrm>
          <a:prstGeom prst="arc">
            <a:avLst>
              <a:gd name="adj1" fmla="val 16200000"/>
              <a:gd name="adj2" fmla="val 11484651"/>
            </a:avLst>
          </a:prstGeom>
          <a:ln w="5715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9779974" y="2198663"/>
            <a:ext cx="1713526" cy="1713526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弧形 42"/>
          <p:cNvSpPr/>
          <p:nvPr/>
        </p:nvSpPr>
        <p:spPr>
          <a:xfrm>
            <a:off x="10014920" y="2433609"/>
            <a:ext cx="1243634" cy="1243634"/>
          </a:xfrm>
          <a:prstGeom prst="arc">
            <a:avLst>
              <a:gd name="adj1" fmla="val 16200000"/>
              <a:gd name="adj2" fmla="val 11441934"/>
            </a:avLst>
          </a:prstGeom>
          <a:ln w="5715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2599370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832117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54" name="文本框 53"/>
          <p:cNvSpPr txBox="1"/>
          <p:nvPr/>
        </p:nvSpPr>
        <p:spPr>
          <a:xfrm>
            <a:off x="5077658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310405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56" name="文本框 55"/>
          <p:cNvSpPr txBox="1"/>
          <p:nvPr/>
        </p:nvSpPr>
        <p:spPr>
          <a:xfrm>
            <a:off x="7459649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692396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58" name="文本框 57"/>
          <p:cNvSpPr txBox="1"/>
          <p:nvPr/>
        </p:nvSpPr>
        <p:spPr>
          <a:xfrm>
            <a:off x="9802810" y="5085114"/>
            <a:ext cx="180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035557" y="447391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graphicFrame>
        <p:nvGraphicFramePr>
          <p:cNvPr id="60" name="对象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080023"/>
              </p:ext>
            </p:extLst>
          </p:nvPr>
        </p:nvGraphicFramePr>
        <p:xfrm>
          <a:off x="3394320" y="2901790"/>
          <a:ext cx="355643" cy="31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2" name="CorelDRAW" r:id="rId9" imgW="772200" imgH="675720" progId="">
                  <p:embed/>
                </p:oleObj>
              </mc:Choice>
              <mc:Fallback>
                <p:oleObj name="CorelDRAW" r:id="rId9" imgW="772200" imgH="675720" progId="">
                  <p:embed/>
                  <p:pic>
                    <p:nvPicPr>
                      <p:cNvPr id="0" name="Picture 2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320" y="2901790"/>
                        <a:ext cx="355643" cy="310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369527"/>
              </p:ext>
            </p:extLst>
          </p:nvPr>
        </p:nvGraphicFramePr>
        <p:xfrm>
          <a:off x="5739056" y="2901790"/>
          <a:ext cx="347708" cy="33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3" name="CorelDRAW" r:id="rId11" imgW="822240" imgH="792360" progId="">
                  <p:embed/>
                </p:oleObj>
              </mc:Choice>
              <mc:Fallback>
                <p:oleObj name="CorelDRAW" r:id="rId11" imgW="822240" imgH="792360" progId="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056" y="2901790"/>
                        <a:ext cx="347708" cy="3342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对象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417555"/>
              </p:ext>
            </p:extLst>
          </p:nvPr>
        </p:nvGraphicFramePr>
        <p:xfrm>
          <a:off x="8091865" y="2820524"/>
          <a:ext cx="379517" cy="379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4" name="CorelDRAW" r:id="rId13" imgW="827280" imgH="827280" progId="">
                  <p:embed/>
                </p:oleObj>
              </mc:Choice>
              <mc:Fallback>
                <p:oleObj name="CorelDRAW" r:id="rId13" imgW="827280" imgH="827280" progId="">
                  <p:embed/>
                  <p:pic>
                    <p:nvPicPr>
                      <p:cNvPr id="0" name="Picture 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865" y="2820524"/>
                        <a:ext cx="379517" cy="3795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对象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408604"/>
              </p:ext>
            </p:extLst>
          </p:nvPr>
        </p:nvGraphicFramePr>
        <p:xfrm>
          <a:off x="10455838" y="2901790"/>
          <a:ext cx="369180" cy="26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5" name="CorelDRAW" r:id="rId15" imgW="941760" imgH="687600" progId="">
                  <p:embed/>
                </p:oleObj>
              </mc:Choice>
              <mc:Fallback>
                <p:oleObj name="CorelDRAW" r:id="rId15" imgW="941760" imgH="68760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5838" y="2901790"/>
                        <a:ext cx="369180" cy="26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0" y="-622300"/>
            <a:ext cx="2636519" cy="306981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37735" y="1021516"/>
            <a:ext cx="430887" cy="10810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There are deficiencies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-829993" y="430532"/>
            <a:ext cx="2035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177515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964705" y="1979042"/>
            <a:ext cx="3470914" cy="14717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flipV="1">
            <a:off x="3360126" y="2168452"/>
            <a:ext cx="1932493" cy="8322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636445" y="2313644"/>
            <a:ext cx="806600" cy="3580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854701" y="5141941"/>
            <a:ext cx="294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854700" y="458870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3" name="任意多边形 32"/>
          <p:cNvSpPr/>
          <p:nvPr/>
        </p:nvSpPr>
        <p:spPr>
          <a:xfrm>
            <a:off x="2497770" y="1409700"/>
            <a:ext cx="9084630" cy="5036240"/>
          </a:xfrm>
          <a:custGeom>
            <a:avLst/>
            <a:gdLst>
              <a:gd name="connsiteX0" fmla="*/ 0 w 10845800"/>
              <a:gd name="connsiteY0" fmla="*/ 736600 h 4584700"/>
              <a:gd name="connsiteX1" fmla="*/ 3848100 w 10845800"/>
              <a:gd name="connsiteY1" fmla="*/ 0 h 4584700"/>
              <a:gd name="connsiteX2" fmla="*/ 5295900 w 10845800"/>
              <a:gd name="connsiteY2" fmla="*/ 1371600 h 4584700"/>
              <a:gd name="connsiteX3" fmla="*/ 9398000 w 10845800"/>
              <a:gd name="connsiteY3" fmla="*/ 431800 h 4584700"/>
              <a:gd name="connsiteX4" fmla="*/ 10845800 w 10845800"/>
              <a:gd name="connsiteY4" fmla="*/ 1651000 h 4584700"/>
              <a:gd name="connsiteX5" fmla="*/ 8864600 w 10845800"/>
              <a:gd name="connsiteY5" fmla="*/ 2209800 h 4584700"/>
              <a:gd name="connsiteX6" fmla="*/ 10744200 w 10845800"/>
              <a:gd name="connsiteY6" fmla="*/ 4165600 h 4584700"/>
              <a:gd name="connsiteX7" fmla="*/ 9474200 w 10845800"/>
              <a:gd name="connsiteY7" fmla="*/ 4584700 h 4584700"/>
              <a:gd name="connsiteX8" fmla="*/ 9601200 w 10845800"/>
              <a:gd name="connsiteY8" fmla="*/ 4495800 h 4584700"/>
              <a:gd name="connsiteX0" fmla="*/ 0 w 10845800"/>
              <a:gd name="connsiteY0" fmla="*/ 736600 h 4584700"/>
              <a:gd name="connsiteX1" fmla="*/ 3848100 w 10845800"/>
              <a:gd name="connsiteY1" fmla="*/ 0 h 4584700"/>
              <a:gd name="connsiteX2" fmla="*/ 5295900 w 10845800"/>
              <a:gd name="connsiteY2" fmla="*/ 1371600 h 4584700"/>
              <a:gd name="connsiteX3" fmla="*/ 9398000 w 10845800"/>
              <a:gd name="connsiteY3" fmla="*/ 431800 h 4584700"/>
              <a:gd name="connsiteX4" fmla="*/ 10845800 w 10845800"/>
              <a:gd name="connsiteY4" fmla="*/ 1651000 h 4584700"/>
              <a:gd name="connsiteX5" fmla="*/ 8864600 w 10845800"/>
              <a:gd name="connsiteY5" fmla="*/ 2209800 h 4584700"/>
              <a:gd name="connsiteX6" fmla="*/ 10744200 w 10845800"/>
              <a:gd name="connsiteY6" fmla="*/ 4165600 h 4584700"/>
              <a:gd name="connsiteX7" fmla="*/ 9474200 w 10845800"/>
              <a:gd name="connsiteY7" fmla="*/ 4584700 h 4584700"/>
              <a:gd name="connsiteX8" fmla="*/ 9601200 w 10845800"/>
              <a:gd name="connsiteY8" fmla="*/ 4495800 h 4584700"/>
              <a:gd name="connsiteX0" fmla="*/ 0 w 10845800"/>
              <a:gd name="connsiteY0" fmla="*/ 736600 h 4495800"/>
              <a:gd name="connsiteX1" fmla="*/ 3848100 w 10845800"/>
              <a:gd name="connsiteY1" fmla="*/ 0 h 4495800"/>
              <a:gd name="connsiteX2" fmla="*/ 5295900 w 10845800"/>
              <a:gd name="connsiteY2" fmla="*/ 1371600 h 4495800"/>
              <a:gd name="connsiteX3" fmla="*/ 9398000 w 10845800"/>
              <a:gd name="connsiteY3" fmla="*/ 431800 h 4495800"/>
              <a:gd name="connsiteX4" fmla="*/ 10845800 w 10845800"/>
              <a:gd name="connsiteY4" fmla="*/ 1651000 h 4495800"/>
              <a:gd name="connsiteX5" fmla="*/ 8864600 w 10845800"/>
              <a:gd name="connsiteY5" fmla="*/ 2209800 h 4495800"/>
              <a:gd name="connsiteX6" fmla="*/ 10744200 w 10845800"/>
              <a:gd name="connsiteY6" fmla="*/ 4165600 h 4495800"/>
              <a:gd name="connsiteX7" fmla="*/ 9601200 w 10845800"/>
              <a:gd name="connsiteY7" fmla="*/ 4495800 h 4495800"/>
              <a:gd name="connsiteX0" fmla="*/ 0 w 10845800"/>
              <a:gd name="connsiteY0" fmla="*/ 736600 h 4686300"/>
              <a:gd name="connsiteX1" fmla="*/ 3848100 w 10845800"/>
              <a:gd name="connsiteY1" fmla="*/ 0 h 4686300"/>
              <a:gd name="connsiteX2" fmla="*/ 5295900 w 10845800"/>
              <a:gd name="connsiteY2" fmla="*/ 1371600 h 4686300"/>
              <a:gd name="connsiteX3" fmla="*/ 9398000 w 10845800"/>
              <a:gd name="connsiteY3" fmla="*/ 431800 h 4686300"/>
              <a:gd name="connsiteX4" fmla="*/ 10845800 w 10845800"/>
              <a:gd name="connsiteY4" fmla="*/ 1651000 h 4686300"/>
              <a:gd name="connsiteX5" fmla="*/ 8864600 w 10845800"/>
              <a:gd name="connsiteY5" fmla="*/ 2209800 h 4686300"/>
              <a:gd name="connsiteX6" fmla="*/ 10744200 w 10845800"/>
              <a:gd name="connsiteY6" fmla="*/ 4165600 h 4686300"/>
              <a:gd name="connsiteX7" fmla="*/ 8915400 w 10845800"/>
              <a:gd name="connsiteY7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45800" h="4686300">
                <a:moveTo>
                  <a:pt x="0" y="736600"/>
                </a:moveTo>
                <a:lnTo>
                  <a:pt x="3848100" y="0"/>
                </a:lnTo>
                <a:lnTo>
                  <a:pt x="5295900" y="1371600"/>
                </a:lnTo>
                <a:lnTo>
                  <a:pt x="9398000" y="431800"/>
                </a:lnTo>
                <a:lnTo>
                  <a:pt x="10845800" y="1651000"/>
                </a:lnTo>
                <a:lnTo>
                  <a:pt x="8864600" y="2209800"/>
                </a:lnTo>
                <a:lnTo>
                  <a:pt x="10744200" y="4165600"/>
                </a:lnTo>
                <a:lnTo>
                  <a:pt x="8915400" y="4686300"/>
                </a:lnTo>
              </a:path>
            </a:pathLst>
          </a:cu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泪滴形 33"/>
          <p:cNvSpPr/>
          <p:nvPr/>
        </p:nvSpPr>
        <p:spPr>
          <a:xfrm rot="8100000">
            <a:off x="3225681" y="832280"/>
            <a:ext cx="1508337" cy="1522159"/>
          </a:xfrm>
          <a:prstGeom prst="teardrop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3649799" y="1261047"/>
            <a:ext cx="8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TITLE HERE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4" name="泪滴形 43"/>
          <p:cNvSpPr/>
          <p:nvPr/>
        </p:nvSpPr>
        <p:spPr>
          <a:xfrm rot="2126129">
            <a:off x="9788312" y="3927628"/>
            <a:ext cx="1606741" cy="1740748"/>
          </a:xfrm>
          <a:prstGeom prst="teardrop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0007198" y="4346154"/>
            <a:ext cx="112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TITLE HERE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10593681" y="2134915"/>
            <a:ext cx="705762" cy="7057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6644740" y="2591770"/>
            <a:ext cx="642600" cy="6425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8" name="对象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5883"/>
              </p:ext>
            </p:extLst>
          </p:nvPr>
        </p:nvGraphicFramePr>
        <p:xfrm>
          <a:off x="6749743" y="2758111"/>
          <a:ext cx="397750" cy="38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4" name="CorelDRAW" r:id="rId7" imgW="822240" imgH="792360" progId="">
                  <p:embed/>
                </p:oleObj>
              </mc:Choice>
              <mc:Fallback>
                <p:oleObj name="CorelDRAW" r:id="rId7" imgW="822240" imgH="792360" progId="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9743" y="2758111"/>
                        <a:ext cx="397750" cy="382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290481"/>
              </p:ext>
            </p:extLst>
          </p:nvPr>
        </p:nvGraphicFramePr>
        <p:xfrm>
          <a:off x="10741613" y="2320652"/>
          <a:ext cx="409896" cy="35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" name="CorelDRAW" r:id="rId9" imgW="772200" imgH="675720" progId="">
                  <p:embed/>
                </p:oleObj>
              </mc:Choice>
              <mc:Fallback>
                <p:oleObj name="CorelDRAW" r:id="rId9" imgW="772200" imgH="675720" progId="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1613" y="2320652"/>
                        <a:ext cx="409896" cy="35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0" y="-622300"/>
            <a:ext cx="2636519" cy="3069817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37735" y="1021516"/>
            <a:ext cx="430887" cy="10810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There are deficiencies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-844061" y="430532"/>
            <a:ext cx="204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3637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/>
      <p:bldP spid="44" grpId="0" animBg="1"/>
      <p:bldP spid="45" grpId="0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533970"/>
            <a:ext cx="3098800" cy="285320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793704" y="4526080"/>
            <a:ext cx="553998" cy="13413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24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Work plan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345722" y="2538717"/>
            <a:ext cx="3545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four</a:t>
            </a:r>
            <a:endParaRPr lang="zh-CN" altLang="en-US" sz="6600" dirty="0">
              <a:solidFill>
                <a:schemeClr val="bg1"/>
              </a:solidFill>
              <a:latin typeface="造字工房形黑（非商用）细体" pitchFamily="50" charset="-122"/>
              <a:ea typeface="造字工房形黑（非商用）细体" pitchFamily="5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7804" y="1237803"/>
            <a:ext cx="6869806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3400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0" y="0"/>
            <a:ext cx="2755809" cy="253739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6004" y="1179031"/>
            <a:ext cx="430887" cy="10810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Work plan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0" y="773238"/>
            <a:ext cx="13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four</a:t>
            </a:r>
            <a:endParaRPr lang="zh-CN" altLang="en-US" sz="4400" dirty="0">
              <a:solidFill>
                <a:schemeClr val="bg1"/>
              </a:solidFill>
              <a:latin typeface="造字工房形黑（非商用）细体" pitchFamily="50" charset="-122"/>
              <a:ea typeface="造字工房形黑（非商用）细体" pitchFamily="5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82073" y="4960021"/>
            <a:ext cx="205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82072" y="440678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27" name="饼形 26"/>
          <p:cNvSpPr/>
          <p:nvPr/>
        </p:nvSpPr>
        <p:spPr>
          <a:xfrm>
            <a:off x="3175000" y="1605687"/>
            <a:ext cx="2908300" cy="2476500"/>
          </a:xfrm>
          <a:prstGeom prst="pie">
            <a:avLst>
              <a:gd name="adj1" fmla="val 1669630"/>
              <a:gd name="adj2" fmla="val 20130567"/>
            </a:avLst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957788" y="2015263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TITLE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561496"/>
              </p:ext>
            </p:extLst>
          </p:nvPr>
        </p:nvGraphicFramePr>
        <p:xfrm>
          <a:off x="4267473" y="3185485"/>
          <a:ext cx="441459" cy="42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CorelDRAW" r:id="rId7" imgW="822240" imgH="792360" progId="">
                  <p:embed/>
                </p:oleObj>
              </mc:Choice>
              <mc:Fallback>
                <p:oleObj name="CorelDRAW" r:id="rId7" imgW="822240" imgH="792360" progId="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473" y="3185485"/>
                        <a:ext cx="441459" cy="4244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线形标注 1 37"/>
          <p:cNvSpPr/>
          <p:nvPr/>
        </p:nvSpPr>
        <p:spPr>
          <a:xfrm>
            <a:off x="6779179" y="1157959"/>
            <a:ext cx="4495800" cy="977900"/>
          </a:xfrm>
          <a:prstGeom prst="borderCallout1">
            <a:avLst>
              <a:gd name="adj1" fmla="val 77365"/>
              <a:gd name="adj2" fmla="val -488"/>
              <a:gd name="adj3" fmla="val 172630"/>
              <a:gd name="adj4" fmla="val -47480"/>
            </a:avLst>
          </a:prstGeom>
          <a:noFill/>
          <a:ln>
            <a:gradFill flip="none" rotWithShape="1">
              <a:gsLst>
                <a:gs pos="0">
                  <a:schemeClr val="tx1"/>
                </a:gs>
                <a:gs pos="44000">
                  <a:schemeClr val="accent3">
                    <a:lumMod val="45000"/>
                    <a:lumOff val="5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线形标注 2 38"/>
          <p:cNvSpPr/>
          <p:nvPr/>
        </p:nvSpPr>
        <p:spPr>
          <a:xfrm>
            <a:off x="6779179" y="3636166"/>
            <a:ext cx="4495800" cy="895197"/>
          </a:xfrm>
          <a:prstGeom prst="borderCallout2">
            <a:avLst>
              <a:gd name="adj1" fmla="val 20523"/>
              <a:gd name="adj2" fmla="val -141"/>
              <a:gd name="adj3" fmla="val 31872"/>
              <a:gd name="adj4" fmla="val -72"/>
              <a:gd name="adj5" fmla="val -88952"/>
              <a:gd name="adj6" fmla="val -46949"/>
            </a:avLst>
          </a:prstGeom>
          <a:noFill/>
          <a:ln>
            <a:gradFill flip="none" rotWithShape="1">
              <a:gsLst>
                <a:gs pos="0">
                  <a:schemeClr val="tx1"/>
                </a:gs>
                <a:gs pos="44000">
                  <a:schemeClr val="accent3">
                    <a:lumMod val="45000"/>
                    <a:lumOff val="5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 .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线形标注 1 39"/>
          <p:cNvSpPr/>
          <p:nvPr/>
        </p:nvSpPr>
        <p:spPr>
          <a:xfrm>
            <a:off x="6779179" y="2386755"/>
            <a:ext cx="4495800" cy="977900"/>
          </a:xfrm>
          <a:prstGeom prst="borderCallout1">
            <a:avLst>
              <a:gd name="adj1" fmla="val 46196"/>
              <a:gd name="adj2" fmla="val -205"/>
              <a:gd name="adj3" fmla="val 45359"/>
              <a:gd name="adj4" fmla="val -46915"/>
            </a:avLst>
          </a:prstGeom>
          <a:noFill/>
          <a:ln>
            <a:gradFill flip="none" rotWithShape="1">
              <a:gsLst>
                <a:gs pos="0">
                  <a:schemeClr val="tx1"/>
                </a:gs>
                <a:gs pos="44000">
                  <a:schemeClr val="accent3">
                    <a:lumMod val="45000"/>
                    <a:lumOff val="5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 .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04422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 animBg="1"/>
      <p:bldP spid="36" grpId="0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3300"/>
            <a:ext cx="12192000" cy="375518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01884"/>
            <a:ext cx="2346360" cy="279150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41675" y="4319725"/>
            <a:ext cx="2006548" cy="1078303"/>
            <a:chOff x="1481468" y="3990386"/>
            <a:chExt cx="2950041" cy="1078303"/>
          </a:xfrm>
        </p:grpSpPr>
        <p:sp>
          <p:nvSpPr>
            <p:cNvPr id="18" name="文本框 17"/>
            <p:cNvSpPr txBox="1"/>
            <p:nvPr/>
          </p:nvSpPr>
          <p:spPr>
            <a:xfrm>
              <a:off x="1481468" y="4730135"/>
              <a:ext cx="263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造字工房悦黑演示版纤细超长体" pitchFamily="50" charset="-122"/>
                  <a:ea typeface="造字工房悦黑演示版纤细超长体" pitchFamily="50" charset="-122"/>
                </a:rPr>
                <a:t>PROGRESS OF WORK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78587" y="3990386"/>
              <a:ext cx="27529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造字工房形黑（非商用）细体" pitchFamily="50" charset="-122"/>
                  <a:ea typeface="造字工房形黑（非商用）细体" pitchFamily="50" charset="-122"/>
                </a:rPr>
                <a:t>ONE</a:t>
              </a:r>
              <a:endParaRPr lang="zh-CN" altLang="en-US" sz="3600" dirty="0">
                <a:latin typeface="造字工房形黑（非商用）细体" pitchFamily="50" charset="-122"/>
                <a:ea typeface="造字工房形黑（非商用）细体" pitchFamily="5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85158" y="4362872"/>
            <a:ext cx="2336088" cy="1088088"/>
            <a:chOff x="7239856" y="4033533"/>
            <a:chExt cx="1618915" cy="1088088"/>
          </a:xfrm>
        </p:grpSpPr>
        <p:sp>
          <p:nvSpPr>
            <p:cNvPr id="24" name="文本框 23"/>
            <p:cNvSpPr txBox="1"/>
            <p:nvPr/>
          </p:nvSpPr>
          <p:spPr>
            <a:xfrm>
              <a:off x="7252650" y="4783067"/>
              <a:ext cx="1448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造字工房悦黑演示版纤细超长体" pitchFamily="50" charset="-122"/>
                  <a:ea typeface="造字工房悦黑演示版纤细超长体" pitchFamily="50" charset="-122"/>
                </a:rPr>
                <a:t>THERE ARE DEFICIENCIES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239856" y="4033533"/>
              <a:ext cx="1618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造字工房形黑（非商用）细体" pitchFamily="50" charset="-122"/>
                  <a:ea typeface="造字工房形黑（非商用）细体" pitchFamily="50" charset="-122"/>
                </a:rPr>
                <a:t>THREE</a:t>
              </a:r>
              <a:endParaRPr lang="zh-CN" altLang="en-US" sz="3600" dirty="0">
                <a:latin typeface="造字工房形黑（非商用）细体" pitchFamily="50" charset="-122"/>
                <a:ea typeface="造字工房形黑（非商用）细体" pitchFamily="50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624952" y="4319725"/>
            <a:ext cx="1794327" cy="1324524"/>
            <a:chOff x="3761390" y="3990386"/>
            <a:chExt cx="2594944" cy="1324524"/>
          </a:xfrm>
        </p:grpSpPr>
        <p:sp>
          <p:nvSpPr>
            <p:cNvPr id="27" name="文本框 26"/>
            <p:cNvSpPr txBox="1"/>
            <p:nvPr/>
          </p:nvSpPr>
          <p:spPr>
            <a:xfrm>
              <a:off x="4063001" y="4730135"/>
              <a:ext cx="1857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造字工房悦黑演示版纤细超长体" pitchFamily="50" charset="-122"/>
                  <a:ea typeface="造字工房悦黑演示版纤细超长体" pitchFamily="50" charset="-122"/>
                </a:rPr>
                <a:t>ACHIEVEMENTS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761390" y="3990386"/>
              <a:ext cx="259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造字工房形黑（非商用）细体" pitchFamily="50" charset="-122"/>
                  <a:ea typeface="造字工房形黑（非商用）细体" pitchFamily="50" charset="-122"/>
                </a:rPr>
                <a:t>TWO</a:t>
              </a:r>
              <a:endParaRPr lang="zh-CN" altLang="en-US" sz="3600" dirty="0">
                <a:latin typeface="造字工房形黑（非商用）细体" pitchFamily="50" charset="-122"/>
                <a:ea typeface="造字工房形黑（非商用）细体" pitchFamily="50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377279" y="4319725"/>
            <a:ext cx="2204328" cy="1078303"/>
            <a:chOff x="10009466" y="3990386"/>
            <a:chExt cx="1527605" cy="1078303"/>
          </a:xfrm>
        </p:grpSpPr>
        <p:sp>
          <p:nvSpPr>
            <p:cNvPr id="30" name="文本框 29"/>
            <p:cNvSpPr txBox="1"/>
            <p:nvPr/>
          </p:nvSpPr>
          <p:spPr>
            <a:xfrm>
              <a:off x="10368833" y="4730135"/>
              <a:ext cx="1038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造字工房悦黑演示版纤细超长体" pitchFamily="50" charset="-122"/>
                  <a:ea typeface="造字工房悦黑演示版纤细超长体" pitchFamily="50" charset="-122"/>
                </a:rPr>
                <a:t>WORK PLAN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009466" y="3990386"/>
              <a:ext cx="1527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造字工房形黑（非商用）细体" pitchFamily="50" charset="-122"/>
                  <a:ea typeface="造字工房形黑（非商用）细体" pitchFamily="50" charset="-122"/>
                </a:rPr>
                <a:t>FOUR</a:t>
              </a:r>
              <a:endParaRPr lang="zh-CN" altLang="en-US" sz="3600" dirty="0">
                <a:latin typeface="造字工房形黑（非商用）细体" pitchFamily="50" charset="-122"/>
                <a:ea typeface="造字工房形黑（非商用）细体" pitchFamily="50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619182" y="3895222"/>
            <a:ext cx="1107996" cy="192880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eaVert" wrap="square" rtlCol="0">
            <a:spAutoFit/>
          </a:bodyPr>
          <a:lstStyle/>
          <a:p>
            <a:pPr algn="r"/>
            <a:r>
              <a:rPr lang="en-US" altLang="zh-CN" sz="60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CONTENT</a:t>
            </a:r>
            <a:endParaRPr lang="zh-CN" altLang="en-US" sz="6000" dirty="0">
              <a:solidFill>
                <a:schemeClr val="bg1"/>
              </a:solidFill>
              <a:latin typeface="造字工房悦黑演示版纤细超长体" pitchFamily="50" charset="-122"/>
              <a:ea typeface="造字工房悦黑演示版纤细超长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6281592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577202" y="5103835"/>
            <a:ext cx="185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577201" y="4490376"/>
            <a:ext cx="120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TITLE HERE</a:t>
            </a:r>
            <a:endParaRPr lang="zh-CN" altLang="en-US" sz="1600" dirty="0"/>
          </a:p>
        </p:txBody>
      </p:sp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60393"/>
              </p:ext>
            </p:extLst>
          </p:nvPr>
        </p:nvGraphicFramePr>
        <p:xfrm>
          <a:off x="5894568" y="1716333"/>
          <a:ext cx="2371700" cy="415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2" name="CorelDRAW" r:id="rId5" imgW="459720" imgH="804600" progId="">
                  <p:embed/>
                </p:oleObj>
              </mc:Choice>
              <mc:Fallback>
                <p:oleObj name="CorelDRAW" r:id="rId5" imgW="459720" imgH="804600" progId="">
                  <p:embed/>
                  <p:pic>
                    <p:nvPicPr>
                      <p:cNvPr id="0" name="Picture 2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568" y="1716333"/>
                        <a:ext cx="2371700" cy="415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07472"/>
              </p:ext>
            </p:extLst>
          </p:nvPr>
        </p:nvGraphicFramePr>
        <p:xfrm>
          <a:off x="6783791" y="3458546"/>
          <a:ext cx="538795" cy="51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3" name="CorelDRAW" r:id="rId7" imgW="822240" imgH="792360" progId="">
                  <p:embed/>
                </p:oleObj>
              </mc:Choice>
              <mc:Fallback>
                <p:oleObj name="CorelDRAW" r:id="rId7" imgW="822240" imgH="792360" progId="">
                  <p:embed/>
                  <p:pic>
                    <p:nvPicPr>
                      <p:cNvPr id="0" name="Picture 2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3791" y="3458546"/>
                        <a:ext cx="538795" cy="5180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椭圆 43"/>
          <p:cNvSpPr/>
          <p:nvPr/>
        </p:nvSpPr>
        <p:spPr>
          <a:xfrm>
            <a:off x="2551675" y="2112006"/>
            <a:ext cx="2004347" cy="2235200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弧形 44"/>
          <p:cNvSpPr/>
          <p:nvPr/>
        </p:nvSpPr>
        <p:spPr>
          <a:xfrm>
            <a:off x="2834672" y="2550836"/>
            <a:ext cx="1231248" cy="1231246"/>
          </a:xfrm>
          <a:prstGeom prst="arc">
            <a:avLst>
              <a:gd name="adj1" fmla="val 16200000"/>
              <a:gd name="adj2" fmla="val 13210481"/>
            </a:avLst>
          </a:prstGeom>
          <a:ln w="57150">
            <a:solidFill>
              <a:schemeClr val="bg1"/>
            </a:solidFill>
          </a:ln>
          <a:effectLst>
            <a:glow rad="228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9739220" y="2184365"/>
            <a:ext cx="2141168" cy="1948863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弧形 46"/>
          <p:cNvSpPr/>
          <p:nvPr/>
        </p:nvSpPr>
        <p:spPr>
          <a:xfrm>
            <a:off x="10126905" y="2576946"/>
            <a:ext cx="1172678" cy="1172676"/>
          </a:xfrm>
          <a:prstGeom prst="arc">
            <a:avLst>
              <a:gd name="adj1" fmla="val 16200000"/>
              <a:gd name="adj2" fmla="val 11151678"/>
            </a:avLst>
          </a:prstGeom>
          <a:ln w="57150">
            <a:solidFill>
              <a:schemeClr val="bg1"/>
            </a:solidFill>
          </a:ln>
          <a:effectLst>
            <a:glow rad="228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8" name="对象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120015"/>
              </p:ext>
            </p:extLst>
          </p:nvPr>
        </p:nvGraphicFramePr>
        <p:xfrm>
          <a:off x="3262558" y="2992928"/>
          <a:ext cx="379575" cy="331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4" name="CorelDRAW" r:id="rId11" imgW="772200" imgH="675720" progId="">
                  <p:embed/>
                </p:oleObj>
              </mc:Choice>
              <mc:Fallback>
                <p:oleObj name="CorelDRAW" r:id="rId11" imgW="772200" imgH="675720" progId="">
                  <p:embed/>
                  <p:pic>
                    <p:nvPicPr>
                      <p:cNvPr id="0" name="Picture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558" y="2992928"/>
                        <a:ext cx="379575" cy="3317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620415"/>
              </p:ext>
            </p:extLst>
          </p:nvPr>
        </p:nvGraphicFramePr>
        <p:xfrm>
          <a:off x="10500879" y="2992928"/>
          <a:ext cx="406877" cy="297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5" name="CorelDRAW" r:id="rId13" imgW="941760" imgH="687600" progId="">
                  <p:embed/>
                </p:oleObj>
              </mc:Choice>
              <mc:Fallback>
                <p:oleObj name="CorelDRAW" r:id="rId13" imgW="941760" imgH="687600" progId="">
                  <p:embed/>
                  <p:pic>
                    <p:nvPicPr>
                      <p:cNvPr id="0" name="Picture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0879" y="2992928"/>
                        <a:ext cx="406877" cy="297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文本框 49"/>
          <p:cNvSpPr txBox="1"/>
          <p:nvPr/>
        </p:nvSpPr>
        <p:spPr>
          <a:xfrm>
            <a:off x="9800972" y="5103835"/>
            <a:ext cx="185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800971" y="4490376"/>
            <a:ext cx="120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1600" dirty="0"/>
              <a:t>TITLE HERE</a:t>
            </a:r>
            <a:endParaRPr lang="zh-CN" altLang="en-US" sz="1600" dirty="0"/>
          </a:p>
        </p:txBody>
      </p:sp>
      <p:grpSp>
        <p:nvGrpSpPr>
          <p:cNvPr id="52" name="组合 51"/>
          <p:cNvGrpSpPr/>
          <p:nvPr/>
        </p:nvGrpSpPr>
        <p:grpSpPr>
          <a:xfrm>
            <a:off x="4163452" y="1055624"/>
            <a:ext cx="5865920" cy="5100259"/>
            <a:chOff x="2877079" y="502526"/>
            <a:chExt cx="6502051" cy="5653358"/>
          </a:xfrm>
        </p:grpSpPr>
        <p:grpSp>
          <p:nvGrpSpPr>
            <p:cNvPr id="53" name="组合 52"/>
            <p:cNvGrpSpPr/>
            <p:nvPr/>
          </p:nvGrpSpPr>
          <p:grpSpPr>
            <a:xfrm>
              <a:off x="2877079" y="502526"/>
              <a:ext cx="5653358" cy="5653358"/>
              <a:chOff x="2804842" y="502526"/>
              <a:chExt cx="5653358" cy="5653358"/>
            </a:xfrm>
          </p:grpSpPr>
          <p:sp>
            <p:nvSpPr>
              <p:cNvPr id="58" name="弧形 57"/>
              <p:cNvSpPr/>
              <p:nvPr/>
            </p:nvSpPr>
            <p:spPr>
              <a:xfrm>
                <a:off x="3400793" y="1098477"/>
                <a:ext cx="4461456" cy="4461456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弧形 58"/>
              <p:cNvSpPr/>
              <p:nvPr/>
            </p:nvSpPr>
            <p:spPr>
              <a:xfrm>
                <a:off x="3122231" y="819915"/>
                <a:ext cx="5018580" cy="5018580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弧形 59"/>
              <p:cNvSpPr/>
              <p:nvPr/>
            </p:nvSpPr>
            <p:spPr>
              <a:xfrm>
                <a:off x="2804842" y="502526"/>
                <a:ext cx="5653358" cy="5653358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 flipH="1">
              <a:off x="3650449" y="502526"/>
              <a:ext cx="5728681" cy="5653358"/>
              <a:chOff x="2804842" y="502526"/>
              <a:chExt cx="5653358" cy="5653358"/>
            </a:xfrm>
          </p:grpSpPr>
          <p:sp>
            <p:nvSpPr>
              <p:cNvPr id="55" name="弧形 54"/>
              <p:cNvSpPr/>
              <p:nvPr/>
            </p:nvSpPr>
            <p:spPr>
              <a:xfrm>
                <a:off x="3400793" y="1098477"/>
                <a:ext cx="4461456" cy="4461456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弧形 55"/>
              <p:cNvSpPr/>
              <p:nvPr/>
            </p:nvSpPr>
            <p:spPr>
              <a:xfrm>
                <a:off x="3122231" y="819915"/>
                <a:ext cx="5018580" cy="5018580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弧形 56"/>
              <p:cNvSpPr/>
              <p:nvPr/>
            </p:nvSpPr>
            <p:spPr>
              <a:xfrm>
                <a:off x="2804842" y="502526"/>
                <a:ext cx="5653358" cy="5653358"/>
              </a:xfrm>
              <a:prstGeom prst="arc">
                <a:avLst>
                  <a:gd name="adj1" fmla="val 19910351"/>
                  <a:gd name="adj2" fmla="val 1687839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0" y="0"/>
            <a:ext cx="2755809" cy="253739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26004" y="1179031"/>
            <a:ext cx="430887" cy="10810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latin typeface="造字工房悦黑演示版纤细超长体" pitchFamily="50" charset="-122"/>
                <a:ea typeface="造字工房悦黑演示版纤细超长体" pitchFamily="50" charset="-122"/>
              </a:rPr>
              <a:t>Work plan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-1365438" y="670903"/>
            <a:ext cx="253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four</a:t>
            </a:r>
            <a:endParaRPr lang="zh-CN" altLang="en-US" sz="4400" dirty="0">
              <a:solidFill>
                <a:schemeClr val="bg1"/>
              </a:solidFill>
              <a:latin typeface="造字工房形黑（非商用）细体" pitchFamily="50" charset="-122"/>
              <a:ea typeface="造字工房形黑（非商用）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4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4" grpId="0" animBg="1"/>
      <p:bldP spid="45" grpId="0" animBg="1"/>
      <p:bldP spid="46" grpId="0" animBg="1"/>
      <p:bldP spid="47" grpId="0" animBg="1"/>
      <p:bldP spid="50" grpId="0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4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C2DBAFB-36C0-4A87-988B-A3C9EBCDB992}"/>
              </a:ext>
            </a:extLst>
          </p:cNvPr>
          <p:cNvSpPr txBox="1"/>
          <p:nvPr/>
        </p:nvSpPr>
        <p:spPr>
          <a:xfrm>
            <a:off x="4698609" y="2644726"/>
            <a:ext cx="3742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</a:rPr>
              <a:t>Thank you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9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:p14="http://schemas.microsoft.com/office/powerpoint/2010/main"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">
            <a:extLst>
              <a:ext uri="{FF2B5EF4-FFF2-40B4-BE49-F238E27FC236}">
                <a16:creationId xmlns:a16="http://schemas.microsoft.com/office/drawing/2014/main" id="{013FAECA-9883-4E15-B172-9029DC11821D}"/>
              </a:ext>
            </a:extLst>
          </p:cNvPr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1248FA7-EF5D-4443-885E-7D73B0C1EAD7}"/>
              </a:ext>
            </a:extLst>
          </p:cNvPr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FDE48D5-D19C-4290-9D99-9B97056019A5}"/>
              </a:ext>
            </a:extLst>
          </p:cNvPr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29" name="直角三角形 28">
            <a:extLst>
              <a:ext uri="{FF2B5EF4-FFF2-40B4-BE49-F238E27FC236}">
                <a16:creationId xmlns:a16="http://schemas.microsoft.com/office/drawing/2014/main" id="{2848BDBA-F858-48A5-BB62-91B40E9481F2}"/>
              </a:ext>
            </a:extLst>
          </p:cNvPr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30" name="矩形 11">
            <a:extLst>
              <a:ext uri="{FF2B5EF4-FFF2-40B4-BE49-F238E27FC236}">
                <a16:creationId xmlns:a16="http://schemas.microsoft.com/office/drawing/2014/main" id="{C4E639AA-68F7-4C51-BA85-140A9E77A872}"/>
              </a:ext>
            </a:extLst>
          </p:cNvPr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31" name="图片 4" descr="logo">
            <a:hlinkClick r:id="rId4" action="ppaction://hlinkfile"/>
            <a:extLst>
              <a:ext uri="{FF2B5EF4-FFF2-40B4-BE49-F238E27FC236}">
                <a16:creationId xmlns:a16="http://schemas.microsoft.com/office/drawing/2014/main" id="{BE960CEF-9AA2-4D7D-970A-D4DAD15B4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703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93" y="1485900"/>
            <a:ext cx="2895433" cy="276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411587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361560" y="4254500"/>
            <a:ext cx="553998" cy="14596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24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Progress of work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272593" y="2316202"/>
            <a:ext cx="2363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6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3219690076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椭圆 74"/>
          <p:cNvSpPr/>
          <p:nvPr/>
        </p:nvSpPr>
        <p:spPr>
          <a:xfrm>
            <a:off x="2203135" y="1597445"/>
            <a:ext cx="2117810" cy="220053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弧形 75"/>
          <p:cNvSpPr/>
          <p:nvPr/>
        </p:nvSpPr>
        <p:spPr>
          <a:xfrm>
            <a:off x="2424887" y="1980746"/>
            <a:ext cx="1499200" cy="1499200"/>
          </a:xfrm>
          <a:prstGeom prst="arc">
            <a:avLst>
              <a:gd name="adj1" fmla="val 16200000"/>
              <a:gd name="adj2" fmla="val 20831704"/>
            </a:avLst>
          </a:prstGeom>
          <a:ln w="76200">
            <a:solidFill>
              <a:schemeClr val="tx1"/>
            </a:solidFill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2804167" y="2499513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20%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4489801" y="2022459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"where to be, where the icons of design, architects and manufacturers discussed on what inspires and creates the worldwide trend 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159753" y="4047137"/>
            <a:ext cx="2326548" cy="219631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弧形 79"/>
          <p:cNvSpPr/>
          <p:nvPr/>
        </p:nvSpPr>
        <p:spPr>
          <a:xfrm>
            <a:off x="2424887" y="4426475"/>
            <a:ext cx="1499200" cy="1499200"/>
          </a:xfrm>
          <a:prstGeom prst="arc">
            <a:avLst>
              <a:gd name="adj1" fmla="val 16200000"/>
              <a:gd name="adj2" fmla="val 8762095"/>
            </a:avLst>
          </a:prstGeom>
          <a:ln w="76200">
            <a:solidFill>
              <a:schemeClr val="tx1"/>
            </a:solidFill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文本框 80"/>
          <p:cNvSpPr txBox="1"/>
          <p:nvPr/>
        </p:nvSpPr>
        <p:spPr>
          <a:xfrm>
            <a:off x="2804167" y="4945242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60%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4489801" y="4468188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"where to be, where the icons of design, architects and manufacturers discussed on what inspires and creates the worldwide trend 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809349" y="1643983"/>
            <a:ext cx="2382276" cy="224892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弧形 83"/>
          <p:cNvSpPr/>
          <p:nvPr/>
        </p:nvSpPr>
        <p:spPr>
          <a:xfrm>
            <a:off x="7269937" y="1980746"/>
            <a:ext cx="1499200" cy="1499200"/>
          </a:xfrm>
          <a:prstGeom prst="arc">
            <a:avLst>
              <a:gd name="adj1" fmla="val 16200000"/>
              <a:gd name="adj2" fmla="val 11484651"/>
            </a:avLst>
          </a:prstGeom>
          <a:ln w="76200">
            <a:solidFill>
              <a:schemeClr val="tx1"/>
            </a:solidFill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7649217" y="2499513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80%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9334851" y="2022459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"where to be, where the icons of design, architects and manufacturers discussed on what inspires and creates the worldwide trend 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6845811" y="3813427"/>
            <a:ext cx="2382276" cy="248021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弧形 87"/>
          <p:cNvSpPr/>
          <p:nvPr/>
        </p:nvSpPr>
        <p:spPr>
          <a:xfrm>
            <a:off x="7269937" y="4426475"/>
            <a:ext cx="1499200" cy="1499200"/>
          </a:xfrm>
          <a:prstGeom prst="arc">
            <a:avLst>
              <a:gd name="adj1" fmla="val 16200000"/>
              <a:gd name="adj2" fmla="val 3663209"/>
            </a:avLst>
          </a:prstGeom>
          <a:ln w="76200">
            <a:solidFill>
              <a:schemeClr val="tx1"/>
            </a:solidFill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7649217" y="4945242"/>
            <a:ext cx="74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40%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9334851" y="4468188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"where to be, where the icons of design, architects and manufacturers discussed on what inspires and creates the worldwide trend 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93" y="-122906"/>
            <a:ext cx="2955202" cy="282574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0589" y="447477"/>
            <a:ext cx="1504993" cy="1685931"/>
            <a:chOff x="2396494" y="954560"/>
            <a:chExt cx="2621002" cy="2936110"/>
          </a:xfrm>
        </p:grpSpPr>
        <p:sp>
          <p:nvSpPr>
            <p:cNvPr id="28" name="文本框 27"/>
            <p:cNvSpPr txBox="1"/>
            <p:nvPr/>
          </p:nvSpPr>
          <p:spPr>
            <a:xfrm>
              <a:off x="2796163" y="1861312"/>
              <a:ext cx="750406" cy="20293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造字工房悦黑演示版纤细超长体" pitchFamily="50" charset="-122"/>
                  <a:ea typeface="造字工房悦黑演示版纤细超长体" pitchFamily="50" charset="-122"/>
                </a:rPr>
                <a:t>Progress of work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396494" y="954560"/>
              <a:ext cx="2621002" cy="1340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solidFill>
                    <a:schemeClr val="bg1"/>
                  </a:solidFill>
                  <a:latin typeface="造字工房形黑（非商用）细体" pitchFamily="50" charset="-122"/>
                  <a:ea typeface="造字工房形黑（非商用）细体" pitchFamily="50" charset="-122"/>
                </a:rPr>
                <a:t>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4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/>
      <p:bldP spid="78" grpId="0"/>
      <p:bldP spid="79" grpId="0" animBg="1"/>
      <p:bldP spid="80" grpId="0" animBg="1"/>
      <p:bldP spid="81" grpId="0"/>
      <p:bldP spid="82" grpId="0"/>
      <p:bldP spid="83" grpId="0" animBg="1"/>
      <p:bldP spid="84" grpId="0" animBg="1"/>
      <p:bldP spid="85" grpId="0"/>
      <p:bldP spid="86" grpId="0"/>
      <p:bldP spid="87" grpId="0" animBg="1"/>
      <p:bldP spid="88" grpId="0" animBg="1"/>
      <p:bldP spid="89" grpId="0"/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3967743" y="2321021"/>
            <a:ext cx="481554" cy="1707105"/>
          </a:xfrm>
          <a:prstGeom prst="roundRect">
            <a:avLst>
              <a:gd name="adj" fmla="val 50000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312138" y="1530851"/>
            <a:ext cx="481554" cy="2497275"/>
          </a:xfrm>
          <a:prstGeom prst="roundRect">
            <a:avLst>
              <a:gd name="adj" fmla="val 50000"/>
            </a:avLst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021521" y="3875405"/>
            <a:ext cx="1760974" cy="1670229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9693239" y="4509118"/>
            <a:ext cx="205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693238" y="395588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281979"/>
              </p:ext>
            </p:extLst>
          </p:nvPr>
        </p:nvGraphicFramePr>
        <p:xfrm>
          <a:off x="3690938" y="4535488"/>
          <a:ext cx="4175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9" name="CorelDRAW" r:id="rId8" imgW="942120" imgH="942120" progId="">
                  <p:embed/>
                </p:oleObj>
              </mc:Choice>
              <mc:Fallback>
                <p:oleObj name="CorelDRAW" r:id="rId8" imgW="942120" imgH="942120" progId="">
                  <p:embed/>
                  <p:pic>
                    <p:nvPicPr>
                      <p:cNvPr id="0" name="Picture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938" y="4535488"/>
                        <a:ext cx="417512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圆角矩形 29"/>
          <p:cNvSpPr/>
          <p:nvPr/>
        </p:nvSpPr>
        <p:spPr>
          <a:xfrm>
            <a:off x="6144935" y="2466165"/>
            <a:ext cx="481554" cy="1561962"/>
          </a:xfrm>
          <a:prstGeom prst="roundRect">
            <a:avLst>
              <a:gd name="adj" fmla="val 50000"/>
            </a:avLst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5489330" y="2038819"/>
            <a:ext cx="481554" cy="1989307"/>
          </a:xfrm>
          <a:prstGeom prst="roundRect">
            <a:avLst>
              <a:gd name="adj" fmla="val 50000"/>
            </a:avLst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5150796" y="3875405"/>
            <a:ext cx="1772313" cy="1804077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8340004" y="2840676"/>
            <a:ext cx="481554" cy="1115207"/>
          </a:xfrm>
          <a:prstGeom prst="roundRect">
            <a:avLst>
              <a:gd name="adj" fmla="val 50000"/>
            </a:avLst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7684399" y="2038819"/>
            <a:ext cx="434583" cy="1989307"/>
          </a:xfrm>
          <a:prstGeom prst="roundRect">
            <a:avLst>
              <a:gd name="adj" fmla="val 50000"/>
            </a:avLst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7279520" y="3875405"/>
            <a:ext cx="1931156" cy="1670229"/>
          </a:xfrm>
          <a:prstGeom prst="ellipse">
            <a:avLst/>
          </a:prstGeom>
          <a:blipFill>
            <a:blip r:embed="rId15" cstate="print"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796572"/>
              </p:ext>
            </p:extLst>
          </p:nvPr>
        </p:nvGraphicFramePr>
        <p:xfrm>
          <a:off x="5846961" y="4455697"/>
          <a:ext cx="461592" cy="465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0" name="CorelDRAW" r:id="rId16" imgW="949320" imgH="957960" progId="">
                  <p:embed/>
                </p:oleObj>
              </mc:Choice>
              <mc:Fallback>
                <p:oleObj name="CorelDRAW" r:id="rId16" imgW="949320" imgH="957960" progId="">
                  <p:embed/>
                  <p:pic>
                    <p:nvPicPr>
                      <p:cNvPr id="0" name="Picture 2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961" y="4455697"/>
                        <a:ext cx="461592" cy="4657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584186"/>
              </p:ext>
            </p:extLst>
          </p:nvPr>
        </p:nvGraphicFramePr>
        <p:xfrm>
          <a:off x="8091558" y="4509118"/>
          <a:ext cx="412283" cy="412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1" name="CorelDRAW" r:id="rId18" imgW="822600" imgH="822600" progId="">
                  <p:embed/>
                </p:oleObj>
              </mc:Choice>
              <mc:Fallback>
                <p:oleObj name="CorelDRAW" r:id="rId18" imgW="822600" imgH="822600" progId="">
                  <p:embed/>
                  <p:pic>
                    <p:nvPicPr>
                      <p:cNvPr id="0" name="Picture 2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558" y="4509118"/>
                        <a:ext cx="412283" cy="4122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7575683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39" name="文本框 38"/>
          <p:cNvSpPr txBox="1"/>
          <p:nvPr/>
        </p:nvSpPr>
        <p:spPr>
          <a:xfrm>
            <a:off x="5402844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40" name="文本框 39"/>
          <p:cNvSpPr txBox="1"/>
          <p:nvPr/>
        </p:nvSpPr>
        <p:spPr>
          <a:xfrm>
            <a:off x="3230005" y="567948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/>
              <a:t>TITLE HERE</a:t>
            </a:r>
            <a:endParaRPr lang="zh-CN" altLang="en-US" sz="2000" dirty="0"/>
          </a:p>
        </p:txBody>
      </p:sp>
      <p:sp>
        <p:nvSpPr>
          <p:cNvPr id="41" name="文本框 40"/>
          <p:cNvSpPr txBox="1"/>
          <p:nvPr/>
        </p:nvSpPr>
        <p:spPr>
          <a:xfrm>
            <a:off x="3202498" y="109034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80</a:t>
            </a:r>
            <a:r>
              <a:rPr lang="zh-CN" altLang="en-US" sz="2000" dirty="0"/>
              <a:t>%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3858102" y="1838763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60</a:t>
            </a:r>
            <a:r>
              <a:rPr lang="zh-CN" altLang="en-US" sz="2000" dirty="0"/>
              <a:t>%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5379689" y="1531857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68</a:t>
            </a:r>
            <a:r>
              <a:rPr lang="zh-CN" altLang="en-US" sz="2000" dirty="0"/>
              <a:t>%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6051429" y="1962879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56</a:t>
            </a:r>
            <a:r>
              <a:rPr lang="zh-CN" altLang="en-US" sz="2000" dirty="0"/>
              <a:t>%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573016" y="1706512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64</a:t>
            </a:r>
            <a:r>
              <a:rPr lang="zh-CN" altLang="en-US" sz="2000" dirty="0"/>
              <a:t>%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8230363" y="2380140"/>
            <a:ext cx="700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dirty="0"/>
              <a:t>45</a:t>
            </a:r>
            <a:r>
              <a:rPr lang="zh-CN" altLang="en-US" sz="2000" dirty="0"/>
              <a:t>%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93" y="-122906"/>
            <a:ext cx="2955202" cy="2825749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70589" y="447477"/>
            <a:ext cx="1378383" cy="1685931"/>
            <a:chOff x="2396494" y="954560"/>
            <a:chExt cx="2400506" cy="2936110"/>
          </a:xfrm>
        </p:grpSpPr>
        <p:sp>
          <p:nvSpPr>
            <p:cNvPr id="53" name="文本框 52"/>
            <p:cNvSpPr txBox="1"/>
            <p:nvPr/>
          </p:nvSpPr>
          <p:spPr>
            <a:xfrm>
              <a:off x="2796163" y="1861312"/>
              <a:ext cx="750406" cy="20293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造字工房悦黑演示版纤细超长体" pitchFamily="50" charset="-122"/>
                  <a:ea typeface="造字工房悦黑演示版纤细超长体" pitchFamily="50" charset="-122"/>
                </a:rPr>
                <a:t>Progress of work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396494" y="954560"/>
              <a:ext cx="2400506" cy="1340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solidFill>
                    <a:schemeClr val="bg1"/>
                  </a:solidFill>
                  <a:latin typeface="造字工房形黑（非商用）细体" pitchFamily="50" charset="-122"/>
                  <a:ea typeface="造字工房形黑（非商用）细体" pitchFamily="50" charset="-122"/>
                </a:rPr>
                <a:t>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3841402" y="5376452"/>
            <a:ext cx="235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1" name="对象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518538"/>
              </p:ext>
            </p:extLst>
          </p:nvPr>
        </p:nvGraphicFramePr>
        <p:xfrm>
          <a:off x="7892261" y="1091640"/>
          <a:ext cx="504948" cy="368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CorelDRAW" r:id="rId5" imgW="941760" imgH="687600" progId="">
                  <p:embed/>
                </p:oleObj>
              </mc:Choice>
              <mc:Fallback>
                <p:oleObj name="CorelDRAW" r:id="rId5" imgW="941760" imgH="687600" progId="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2261" y="1091640"/>
                        <a:ext cx="504948" cy="3687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993622"/>
              </p:ext>
            </p:extLst>
          </p:nvPr>
        </p:nvGraphicFramePr>
        <p:xfrm>
          <a:off x="5589309" y="1091639"/>
          <a:ext cx="457682" cy="457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CorelDRAW" r:id="rId7" imgW="928800" imgH="928800" progId="">
                  <p:embed/>
                </p:oleObj>
              </mc:Choice>
              <mc:Fallback>
                <p:oleObj name="CorelDRAW" r:id="rId7" imgW="928800" imgH="928800" progId="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309" y="1091639"/>
                        <a:ext cx="457682" cy="4576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组合 42"/>
          <p:cNvGrpSpPr/>
          <p:nvPr/>
        </p:nvGrpSpPr>
        <p:grpSpPr>
          <a:xfrm>
            <a:off x="2461743" y="2235355"/>
            <a:ext cx="3643305" cy="2678727"/>
            <a:chOff x="4172992" y="3260888"/>
            <a:chExt cx="5767387" cy="704028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4172992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489608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884001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9940379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5348437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766526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49"/>
          <p:cNvSpPr txBox="1"/>
          <p:nvPr/>
        </p:nvSpPr>
        <p:spPr>
          <a:xfrm>
            <a:off x="5334737" y="1549321"/>
            <a:ext cx="85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Talking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7759282" y="1549321"/>
            <a:ext cx="102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Products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7804681" y="5376452"/>
            <a:ext cx="235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"where to be, where the icons of design, architects and manufacturers discussed on what inspires and creates the worldwide trend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2778947" y="2388295"/>
            <a:ext cx="3326101" cy="371443"/>
          </a:xfrm>
          <a:prstGeom prst="roundRect">
            <a:avLst>
              <a:gd name="adj" fmla="val 0"/>
            </a:avLst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4414262" y="2908324"/>
            <a:ext cx="1690785" cy="371443"/>
          </a:xfrm>
          <a:prstGeom prst="roundRect">
            <a:avLst>
              <a:gd name="adj" fmla="val 0"/>
            </a:avLst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圆角矩形 54"/>
          <p:cNvSpPr/>
          <p:nvPr/>
        </p:nvSpPr>
        <p:spPr>
          <a:xfrm>
            <a:off x="3749038" y="3428353"/>
            <a:ext cx="2356010" cy="371443"/>
          </a:xfrm>
          <a:prstGeom prst="roundRect">
            <a:avLst>
              <a:gd name="adj" fmla="val 0"/>
            </a:avLst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圆角矩形 55"/>
          <p:cNvSpPr/>
          <p:nvPr/>
        </p:nvSpPr>
        <p:spPr>
          <a:xfrm>
            <a:off x="2873198" y="3948383"/>
            <a:ext cx="3231850" cy="340564"/>
          </a:xfrm>
          <a:prstGeom prst="roundRect">
            <a:avLst>
              <a:gd name="adj" fmla="val 0"/>
            </a:avLst>
          </a:prstGeom>
          <a:blipFill>
            <a:blip r:embed="rId1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圆角矩形 56"/>
          <p:cNvSpPr/>
          <p:nvPr/>
        </p:nvSpPr>
        <p:spPr>
          <a:xfrm>
            <a:off x="4922262" y="4468411"/>
            <a:ext cx="1182785" cy="371443"/>
          </a:xfrm>
          <a:prstGeom prst="roundRect">
            <a:avLst>
              <a:gd name="adj" fmla="val 0"/>
            </a:avLst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7864345" y="2235355"/>
            <a:ext cx="3832355" cy="2678727"/>
            <a:chOff x="4172992" y="3260888"/>
            <a:chExt cx="5767387" cy="704028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4172992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6489608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84001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9940379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5348437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766526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圆角矩形 64"/>
          <p:cNvSpPr/>
          <p:nvPr/>
        </p:nvSpPr>
        <p:spPr>
          <a:xfrm>
            <a:off x="7879254" y="2388295"/>
            <a:ext cx="3565986" cy="371443"/>
          </a:xfrm>
          <a:prstGeom prst="roundRect">
            <a:avLst>
              <a:gd name="adj" fmla="val 0"/>
            </a:avLst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>
            <a:off x="7870671" y="2908324"/>
            <a:ext cx="3452650" cy="371443"/>
          </a:xfrm>
          <a:prstGeom prst="roundRect">
            <a:avLst>
              <a:gd name="adj" fmla="val 0"/>
            </a:avLst>
          </a:prstGeom>
          <a:blipFill>
            <a:blip r:embed="rId1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圆角矩形 66"/>
          <p:cNvSpPr/>
          <p:nvPr/>
        </p:nvSpPr>
        <p:spPr>
          <a:xfrm>
            <a:off x="7864345" y="3428353"/>
            <a:ext cx="2356010" cy="371443"/>
          </a:xfrm>
          <a:prstGeom prst="roundRect">
            <a:avLst>
              <a:gd name="adj" fmla="val 0"/>
            </a:avLst>
          </a:prstGeom>
          <a:blipFill>
            <a:blip r:embed="rId1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圆角矩形 67"/>
          <p:cNvSpPr/>
          <p:nvPr/>
        </p:nvSpPr>
        <p:spPr>
          <a:xfrm>
            <a:off x="7870670" y="3948383"/>
            <a:ext cx="1450677" cy="340564"/>
          </a:xfrm>
          <a:prstGeom prst="roundRect">
            <a:avLst>
              <a:gd name="adj" fmla="val 0"/>
            </a:avLst>
          </a:prstGeom>
          <a:blipFill>
            <a:blip r:embed="rId1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圆角矩形 68"/>
          <p:cNvSpPr/>
          <p:nvPr/>
        </p:nvSpPr>
        <p:spPr>
          <a:xfrm>
            <a:off x="7879254" y="4468411"/>
            <a:ext cx="1788669" cy="371443"/>
          </a:xfrm>
          <a:prstGeom prst="roundRect">
            <a:avLst>
              <a:gd name="adj" fmla="val 0"/>
            </a:avLst>
          </a:prstGeom>
          <a:blipFill>
            <a:blip r:embed="rId1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6422252" y="2345046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1" name="文本框 70"/>
          <p:cNvSpPr txBox="1"/>
          <p:nvPr/>
        </p:nvSpPr>
        <p:spPr>
          <a:xfrm>
            <a:off x="6422252" y="2865075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2" name="文本框 71"/>
          <p:cNvSpPr txBox="1"/>
          <p:nvPr/>
        </p:nvSpPr>
        <p:spPr>
          <a:xfrm>
            <a:off x="6422252" y="3385104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3" name="文本框 72"/>
          <p:cNvSpPr txBox="1"/>
          <p:nvPr/>
        </p:nvSpPr>
        <p:spPr>
          <a:xfrm>
            <a:off x="6422252" y="3897214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sp>
        <p:nvSpPr>
          <p:cNvPr id="74" name="文本框 73"/>
          <p:cNvSpPr txBox="1"/>
          <p:nvPr/>
        </p:nvSpPr>
        <p:spPr>
          <a:xfrm>
            <a:off x="6422252" y="4425162"/>
            <a:ext cx="1139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LAUFEN invited</a:t>
            </a:r>
            <a:endParaRPr lang="zh-CN" altLang="en-US" sz="1200" dirty="0"/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93" y="-122906"/>
            <a:ext cx="2955202" cy="2825749"/>
          </a:xfrm>
          <a:prstGeom prst="rect">
            <a:avLst/>
          </a:prstGeom>
        </p:spPr>
      </p:pic>
      <p:grpSp>
        <p:nvGrpSpPr>
          <p:cNvPr id="80" name="组合 79"/>
          <p:cNvGrpSpPr/>
          <p:nvPr/>
        </p:nvGrpSpPr>
        <p:grpSpPr>
          <a:xfrm>
            <a:off x="70589" y="447477"/>
            <a:ext cx="1406519" cy="1685931"/>
            <a:chOff x="2396494" y="954560"/>
            <a:chExt cx="2449506" cy="2936110"/>
          </a:xfrm>
        </p:grpSpPr>
        <p:sp>
          <p:nvSpPr>
            <p:cNvPr id="81" name="文本框 80"/>
            <p:cNvSpPr txBox="1"/>
            <p:nvPr/>
          </p:nvSpPr>
          <p:spPr>
            <a:xfrm>
              <a:off x="2796163" y="1861312"/>
              <a:ext cx="750406" cy="20293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造字工房悦黑演示版纤细超长体" pitchFamily="50" charset="-122"/>
                  <a:ea typeface="造字工房悦黑演示版纤细超长体" pitchFamily="50" charset="-122"/>
                </a:rPr>
                <a:t>Progress of work</a:t>
              </a: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2396494" y="954560"/>
              <a:ext cx="2449506" cy="1340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solidFill>
                    <a:schemeClr val="bg1"/>
                  </a:solidFill>
                  <a:latin typeface="造字工房形黑（非商用）细体" pitchFamily="50" charset="-122"/>
                  <a:ea typeface="造字工房形黑（非商用）细体" pitchFamily="50" charset="-122"/>
                </a:rPr>
                <a:t>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5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:a14="http://schemas.microsoft.com/office/drawing/2010/main" xmlns:v="urn:schemas-microsoft-com:vml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93" y="-122906"/>
            <a:ext cx="2955202" cy="282574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0589" y="447477"/>
            <a:ext cx="1490925" cy="1685931"/>
            <a:chOff x="2396494" y="954560"/>
            <a:chExt cx="2596502" cy="2936110"/>
          </a:xfrm>
        </p:grpSpPr>
        <p:sp>
          <p:nvSpPr>
            <p:cNvPr id="18" name="文本框 17"/>
            <p:cNvSpPr txBox="1"/>
            <p:nvPr/>
          </p:nvSpPr>
          <p:spPr>
            <a:xfrm>
              <a:off x="2796163" y="1861312"/>
              <a:ext cx="750406" cy="20293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造字工房悦黑演示版纤细超长体" pitchFamily="50" charset="-122"/>
                  <a:ea typeface="造字工房悦黑演示版纤细超长体" pitchFamily="50" charset="-122"/>
                </a:rPr>
                <a:t>Progress of work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396494" y="954560"/>
              <a:ext cx="2596502" cy="1340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400" dirty="0">
                  <a:solidFill>
                    <a:schemeClr val="bg1"/>
                  </a:solidFill>
                  <a:latin typeface="造字工房形黑（非商用）细体" pitchFamily="50" charset="-122"/>
                  <a:ea typeface="造字工房形黑（非商用）细体" pitchFamily="50" charset="-122"/>
                </a:rPr>
                <a:t>One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53070" y="1741103"/>
            <a:ext cx="5105401" cy="4021522"/>
            <a:chOff x="793693" y="2224810"/>
            <a:chExt cx="7296207" cy="3600726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00100" y="2224810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00100" y="2621974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00100" y="30283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00100" y="34347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00100" y="3831937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00100" y="42091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00100" y="4615573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93693" y="5012737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800100" y="5419136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800100" y="5825536"/>
              <a:ext cx="7289800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弧形 22"/>
          <p:cNvSpPr/>
          <p:nvPr/>
        </p:nvSpPr>
        <p:spPr>
          <a:xfrm>
            <a:off x="2658024" y="1922330"/>
            <a:ext cx="2496762" cy="2283690"/>
          </a:xfrm>
          <a:prstGeom prst="arc">
            <a:avLst>
              <a:gd name="adj1" fmla="val 16200000"/>
              <a:gd name="adj2" fmla="val 11192042"/>
            </a:avLst>
          </a:prstGeom>
          <a:blipFill>
            <a:blip r:embed="rId5" cstate="print"/>
            <a:stretch>
              <a:fillRect/>
            </a:stretch>
          </a:blip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286992" y="2444762"/>
            <a:ext cx="1238826" cy="123882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199388" y="2741009"/>
            <a:ext cx="141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80%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78569" y="4754501"/>
            <a:ext cx="23560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Talking Products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"where to be, where the icons of design, architects and manufacturers discussed on what inspires and creates the worldwide trend 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007225" y="4754501"/>
            <a:ext cx="505279" cy="10081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693025" y="4223916"/>
            <a:ext cx="505279" cy="15387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378825" y="4093730"/>
            <a:ext cx="505279" cy="16688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064625" y="3371862"/>
            <a:ext cx="505279" cy="23907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750425" y="3513018"/>
            <a:ext cx="505279" cy="22496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0430576" y="2687204"/>
            <a:ext cx="505279" cy="30754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966583" y="58402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7660901" y="584028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8336160" y="58402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022284" y="584028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9701887" y="58402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10387911" y="584028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871855" y="2521527"/>
            <a:ext cx="3731490" cy="1889734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808925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28" y="1263650"/>
            <a:ext cx="3702140" cy="336718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161198" y="4267199"/>
            <a:ext cx="553998" cy="13470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24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Achievements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506076" y="2393244"/>
            <a:ext cx="1864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6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Two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7803" y="1225997"/>
            <a:ext cx="6869806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623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31" y="-753857"/>
            <a:ext cx="2919091" cy="297840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0636" y="1750630"/>
            <a:ext cx="430887" cy="9891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lang="zh-CN" altLang="en-US" sz="1600" dirty="0">
                <a:latin typeface="造字工房悦黑演示版纤细超长体" pitchFamily="50" charset="-122"/>
                <a:ea typeface="造字工房悦黑演示版纤细超长体" pitchFamily="50" charset="-122"/>
              </a:rPr>
              <a:t>Achievements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-225083" y="463693"/>
            <a:ext cx="1364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造字工房形黑（非商用）细体" pitchFamily="50" charset="-122"/>
                <a:ea typeface="造字工房形黑（非商用）细体" pitchFamily="50" charset="-122"/>
              </a:rPr>
              <a:t>Two</a:t>
            </a:r>
          </a:p>
        </p:txBody>
      </p:sp>
      <p:sp>
        <p:nvSpPr>
          <p:cNvPr id="25" name="弧形 24"/>
          <p:cNvSpPr/>
          <p:nvPr/>
        </p:nvSpPr>
        <p:spPr>
          <a:xfrm>
            <a:off x="4011271" y="1992326"/>
            <a:ext cx="1771376" cy="1771376"/>
          </a:xfrm>
          <a:prstGeom prst="arc">
            <a:avLst>
              <a:gd name="adj1" fmla="val 16200000"/>
              <a:gd name="adj2" fmla="val 8836778"/>
            </a:avLst>
          </a:prstGeom>
          <a:ln w="2540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73380" y="4784131"/>
            <a:ext cx="27851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 HERE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"Twitter," where-where-of-the-design, architects and manufacturers discuss ed on what inspires and creates the worldwide trend 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弧形 26"/>
          <p:cNvSpPr/>
          <p:nvPr/>
        </p:nvSpPr>
        <p:spPr>
          <a:xfrm>
            <a:off x="3455070" y="1437557"/>
            <a:ext cx="2880914" cy="2880914"/>
          </a:xfrm>
          <a:prstGeom prst="arc">
            <a:avLst>
              <a:gd name="adj1" fmla="val 16200000"/>
              <a:gd name="adj2" fmla="val 10894020"/>
            </a:avLst>
          </a:prstGeom>
          <a:ln w="2540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弧形 27"/>
          <p:cNvSpPr/>
          <p:nvPr/>
        </p:nvSpPr>
        <p:spPr>
          <a:xfrm>
            <a:off x="3730530" y="1714449"/>
            <a:ext cx="2327130" cy="2327130"/>
          </a:xfrm>
          <a:prstGeom prst="arc">
            <a:avLst>
              <a:gd name="adj1" fmla="val 16200000"/>
              <a:gd name="adj2" fmla="val 11381059"/>
            </a:avLst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弧形 28"/>
          <p:cNvSpPr/>
          <p:nvPr/>
        </p:nvSpPr>
        <p:spPr>
          <a:xfrm>
            <a:off x="4281783" y="2262233"/>
            <a:ext cx="1231562" cy="1231562"/>
          </a:xfrm>
          <a:prstGeom prst="arc">
            <a:avLst>
              <a:gd name="adj1" fmla="val 16200000"/>
              <a:gd name="adj2" fmla="val 10394719"/>
            </a:avLst>
          </a:prstGeom>
          <a:ln w="2540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233965" y="124585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233965" y="154499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33965" y="180631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33965" y="2070656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45596"/>
              </p:ext>
            </p:extLst>
          </p:nvPr>
        </p:nvGraphicFramePr>
        <p:xfrm>
          <a:off x="4632554" y="2648340"/>
          <a:ext cx="433387" cy="416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CorelDRAW" r:id="rId6" imgW="1612080" imgH="1552320" progId="">
                  <p:embed/>
                </p:oleObj>
              </mc:Choice>
              <mc:Fallback>
                <p:oleObj name="CorelDRAW" r:id="rId6" imgW="1612080" imgH="1552320" progId="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554" y="2648340"/>
                        <a:ext cx="433387" cy="4168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文本框 34"/>
          <p:cNvSpPr txBox="1"/>
          <p:nvPr/>
        </p:nvSpPr>
        <p:spPr>
          <a:xfrm>
            <a:off x="8124155" y="4784131"/>
            <a:ext cx="27851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 HERE</a:t>
            </a:r>
          </a:p>
          <a:p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"Twitter," where-where-of-the-design, architects and manufacturers discuss ed on what inspires and creates the worldwide trend 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0366"/>
              </p:ext>
            </p:extLst>
          </p:nvPr>
        </p:nvGraphicFramePr>
        <p:xfrm>
          <a:off x="8743865" y="2337259"/>
          <a:ext cx="1131734" cy="1073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CorelDRAW" r:id="rId8" imgW="2244960" imgH="2128320" progId="">
                  <p:embed/>
                </p:oleObj>
              </mc:Choice>
              <mc:Fallback>
                <p:oleObj name="CorelDRAW" r:id="rId8" imgW="2244960" imgH="2128320" progId="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3865" y="2337259"/>
                        <a:ext cx="1131734" cy="10730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组合 36"/>
          <p:cNvGrpSpPr/>
          <p:nvPr/>
        </p:nvGrpSpPr>
        <p:grpSpPr>
          <a:xfrm>
            <a:off x="7801488" y="1650966"/>
            <a:ext cx="2699943" cy="2645647"/>
            <a:chOff x="7016738" y="1970477"/>
            <a:chExt cx="2699943" cy="2645647"/>
          </a:xfrm>
        </p:grpSpPr>
        <p:sp>
          <p:nvSpPr>
            <p:cNvPr id="38" name="弧形 37"/>
            <p:cNvSpPr/>
            <p:nvPr/>
          </p:nvSpPr>
          <p:spPr>
            <a:xfrm>
              <a:off x="7339405" y="1970477"/>
              <a:ext cx="2377276" cy="2377276"/>
            </a:xfrm>
            <a:prstGeom prst="arc">
              <a:avLst>
                <a:gd name="adj1" fmla="val 3992786"/>
                <a:gd name="adj2" fmla="val 12227858"/>
              </a:avLst>
            </a:prstGeom>
            <a:ln w="2540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 rot="8100000">
              <a:off x="7016738" y="3977949"/>
              <a:ext cx="876300" cy="638175"/>
              <a:chOff x="5524500" y="3248023"/>
              <a:chExt cx="876300" cy="638175"/>
            </a:xfrm>
          </p:grpSpPr>
          <p:sp>
            <p:nvSpPr>
              <p:cNvPr id="40" name="任意多边形 39"/>
              <p:cNvSpPr/>
              <p:nvPr/>
            </p:nvSpPr>
            <p:spPr>
              <a:xfrm>
                <a:off x="5524500" y="3562350"/>
                <a:ext cx="876300" cy="0"/>
              </a:xfrm>
              <a:custGeom>
                <a:avLst/>
                <a:gdLst>
                  <a:gd name="connsiteX0" fmla="*/ 0 w 876300"/>
                  <a:gd name="connsiteY0" fmla="*/ 0 h 0"/>
                  <a:gd name="connsiteX1" fmla="*/ 876300 w 8763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300">
                    <a:moveTo>
                      <a:pt x="0" y="0"/>
                    </a:moveTo>
                    <a:lnTo>
                      <a:pt x="876300" y="0"/>
                    </a:lnTo>
                  </a:path>
                </a:pathLst>
              </a:custGeom>
              <a:ln w="2540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6124575" y="3248023"/>
                <a:ext cx="0" cy="638175"/>
              </a:xfrm>
              <a:custGeom>
                <a:avLst/>
                <a:gdLst>
                  <a:gd name="connsiteX0" fmla="*/ 0 w 0"/>
                  <a:gd name="connsiteY0" fmla="*/ 0 h 638175"/>
                  <a:gd name="connsiteX1" fmla="*/ 0 w 0"/>
                  <a:gd name="connsiteY1" fmla="*/ 638175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638175">
                    <a:moveTo>
                      <a:pt x="0" y="0"/>
                    </a:moveTo>
                    <a:lnTo>
                      <a:pt x="0" y="638175"/>
                    </a:lnTo>
                  </a:path>
                </a:pathLst>
              </a:custGeom>
              <a:ln w="2540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文本框 41"/>
          <p:cNvSpPr txBox="1"/>
          <p:nvPr/>
        </p:nvSpPr>
        <p:spPr>
          <a:xfrm>
            <a:off x="7164790" y="260877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</a:rPr>
              <a:t>36%</a:t>
            </a:r>
            <a:endParaRPr lang="zh-CN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771709" y="260877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</a:rPr>
              <a:t>64%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8124155" y="1209325"/>
            <a:ext cx="2539057" cy="2818917"/>
            <a:chOff x="6917655" y="1528836"/>
            <a:chExt cx="2539057" cy="2818917"/>
          </a:xfrm>
        </p:grpSpPr>
        <p:sp>
          <p:nvSpPr>
            <p:cNvPr id="45" name="弧形 44"/>
            <p:cNvSpPr/>
            <p:nvPr/>
          </p:nvSpPr>
          <p:spPr>
            <a:xfrm>
              <a:off x="6917655" y="1970477"/>
              <a:ext cx="2377276" cy="2377276"/>
            </a:xfrm>
            <a:prstGeom prst="arc">
              <a:avLst>
                <a:gd name="adj1" fmla="val 12213159"/>
                <a:gd name="adj2" fmla="val 4018295"/>
              </a:avLst>
            </a:prstGeom>
            <a:ln w="254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45"/>
            <p:cNvSpPr/>
            <p:nvPr/>
          </p:nvSpPr>
          <p:spPr>
            <a:xfrm rot="18900000">
              <a:off x="9190012" y="1528836"/>
              <a:ext cx="266700" cy="806450"/>
            </a:xfrm>
            <a:custGeom>
              <a:avLst/>
              <a:gdLst>
                <a:gd name="connsiteX0" fmla="*/ 0 w 238125"/>
                <a:gd name="connsiteY0" fmla="*/ 0 h 762000"/>
                <a:gd name="connsiteX1" fmla="*/ 238125 w 238125"/>
                <a:gd name="connsiteY1" fmla="*/ 419100 h 762000"/>
                <a:gd name="connsiteX2" fmla="*/ 0 w 238125"/>
                <a:gd name="connsiteY2" fmla="*/ 762000 h 762000"/>
                <a:gd name="connsiteX0" fmla="*/ 19050 w 257175"/>
                <a:gd name="connsiteY0" fmla="*/ 0 h 784225"/>
                <a:gd name="connsiteX1" fmla="*/ 257175 w 257175"/>
                <a:gd name="connsiteY1" fmla="*/ 419100 h 784225"/>
                <a:gd name="connsiteX2" fmla="*/ 0 w 257175"/>
                <a:gd name="connsiteY2" fmla="*/ 784225 h 784225"/>
                <a:gd name="connsiteX0" fmla="*/ 28575 w 266700"/>
                <a:gd name="connsiteY0" fmla="*/ 0 h 806450"/>
                <a:gd name="connsiteX1" fmla="*/ 266700 w 266700"/>
                <a:gd name="connsiteY1" fmla="*/ 419100 h 806450"/>
                <a:gd name="connsiteX2" fmla="*/ 0 w 266700"/>
                <a:gd name="connsiteY2" fmla="*/ 806450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00" h="806450">
                  <a:moveTo>
                    <a:pt x="28575" y="0"/>
                  </a:moveTo>
                  <a:lnTo>
                    <a:pt x="266700" y="419100"/>
                  </a:lnTo>
                  <a:lnTo>
                    <a:pt x="0" y="806450"/>
                  </a:lnTo>
                </a:path>
              </a:pathLst>
            </a:custGeom>
            <a:ln w="254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直接连接符 46"/>
            <p:cNvCxnSpPr>
              <a:stCxn id="46" idx="1"/>
            </p:cNvCxnSpPr>
            <p:nvPr/>
          </p:nvCxnSpPr>
          <p:spPr>
            <a:xfrm flipH="1">
              <a:off x="8982076" y="1848994"/>
              <a:ext cx="446804" cy="422719"/>
            </a:xfrm>
            <a:prstGeom prst="line">
              <a:avLst/>
            </a:prstGeom>
            <a:ln w="254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741950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5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41-yijianli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1074</Words>
  <Application>Microsoft Office PowerPoint</Application>
  <PresentationFormat>宽屏</PresentationFormat>
  <Paragraphs>203</Paragraphs>
  <Slides>22</Slides>
  <Notes>22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造字工房形黑（非商用）细体</vt:lpstr>
      <vt:lpstr>方正清刻本悦宋简体</vt:lpstr>
      <vt:lpstr>微软雅黑</vt:lpstr>
      <vt:lpstr>Calibri</vt:lpstr>
      <vt:lpstr>Arial</vt:lpstr>
      <vt:lpstr>Calibri Light</vt:lpstr>
      <vt:lpstr>造字工房悦黑演示版纤细超长体</vt:lpstr>
      <vt:lpstr>https://www.freeppt7.com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 PowerPoint templates</dc:title>
  <dc:creator/>
  <cp:keywords>https:/www.freeppt7.com</cp:keywords>
  <cp:lastModifiedBy/>
  <cp:revision>1</cp:revision>
  <dcterms:created xsi:type="dcterms:W3CDTF">2017-04-23T09:11:47Z</dcterms:created>
  <dcterms:modified xsi:type="dcterms:W3CDTF">2020-01-31T09:24:31Z</dcterms:modified>
</cp:coreProperties>
</file>