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8E00"/>
    <a:srgbClr val="003635"/>
    <a:srgbClr val="5DD5FF"/>
    <a:srgbClr val="00217E"/>
    <a:srgbClr val="600000"/>
    <a:srgbClr val="FF8225"/>
    <a:srgbClr val="FF2549"/>
    <a:srgbClr val="FF0D97"/>
    <a:srgbClr val="0000CC"/>
    <a:srgbClr val="9E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0550" y="287589"/>
            <a:ext cx="7860888" cy="148221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928" y="3904635"/>
            <a:ext cx="7846143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3" y="98975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1415845"/>
            <a:ext cx="8244349" cy="3333136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233" y="436035"/>
            <a:ext cx="6751111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2543" y="1209368"/>
            <a:ext cx="6776884" cy="350862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7" y="146280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11273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083670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11273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083670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1555" y="125362"/>
            <a:ext cx="6194322" cy="1784554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009" y="4595316"/>
            <a:ext cx="2104047" cy="2637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1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全屏显示(16:9)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Arial</vt:lpstr>
      <vt:lpstr>Calibri</vt:lpstr>
      <vt:lpstr>https://www.freeppt7.com</vt:lpstr>
      <vt:lpstr>Click to edit  Master title style</vt:lpstr>
      <vt:lpstr>Slide Title</vt:lpstr>
      <vt:lpstr>Slide Title</vt:lpstr>
      <vt:lpstr>Slide Title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2020-02-01T05:30:21Z</dcterms:modified>
</cp:coreProperties>
</file>