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83" r:id="rId6"/>
    <p:sldId id="262" r:id="rId7"/>
    <p:sldId id="263" r:id="rId8"/>
    <p:sldId id="264" r:id="rId9"/>
    <p:sldId id="265" r:id="rId10"/>
    <p:sldId id="266" r:id="rId11"/>
    <p:sldId id="278" r:id="rId12"/>
    <p:sldId id="268" r:id="rId13"/>
    <p:sldId id="279" r:id="rId14"/>
    <p:sldId id="270" r:id="rId15"/>
    <p:sldId id="271" r:id="rId16"/>
    <p:sldId id="272" r:id="rId17"/>
    <p:sldId id="273" r:id="rId18"/>
    <p:sldId id="282" r:id="rId19"/>
    <p:sldId id="281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84A1E8"/>
    <a:srgbClr val="F3C4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5" autoAdjust="0"/>
    <p:restoredTop sz="94660" autoAdjust="0"/>
  </p:normalViewPr>
  <p:slideViewPr>
    <p:cSldViewPr>
      <p:cViewPr varScale="1">
        <p:scale>
          <a:sx n="68" d="100"/>
          <a:sy n="68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>
            <a:extLst>
              <a:ext uri="{FF2B5EF4-FFF2-40B4-BE49-F238E27FC236}">
                <a16:creationId xmlns:a16="http://schemas.microsoft.com/office/drawing/2014/main" id="{275A7A94-2040-4497-8833-4AE91F2EB4C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-1588" y="5157788"/>
            <a:ext cx="9145588" cy="170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0" name="Rectangle 18">
            <a:extLst>
              <a:ext uri="{FF2B5EF4-FFF2-40B4-BE49-F238E27FC236}">
                <a16:creationId xmlns:a16="http://schemas.microsoft.com/office/drawing/2014/main" id="{71E23B0F-AD16-490E-A6E3-ACF57879264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493553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1" name="Rectangle 19">
            <a:extLst>
              <a:ext uri="{FF2B5EF4-FFF2-40B4-BE49-F238E27FC236}">
                <a16:creationId xmlns:a16="http://schemas.microsoft.com/office/drawing/2014/main" id="{4BFB99EB-FF8D-492A-8657-5905505C1BF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0" y="4933950"/>
            <a:ext cx="7874000" cy="22383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3513C4D-CFF6-40FC-9F1F-6820D8EB13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752600" y="3733800"/>
            <a:ext cx="60198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000">
                <a:solidFill>
                  <a:srgbClr val="84A1E8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grpSp>
        <p:nvGrpSpPr>
          <p:cNvPr id="3088" name="Group 16">
            <a:extLst>
              <a:ext uri="{FF2B5EF4-FFF2-40B4-BE49-F238E27FC236}">
                <a16:creationId xmlns:a16="http://schemas.microsoft.com/office/drawing/2014/main" id="{82DF51E9-B17C-40F7-9C46-245B9278DAA3}"/>
              </a:ext>
            </a:extLst>
          </p:cNvPr>
          <p:cNvGrpSpPr>
            <a:grpSpLocks/>
          </p:cNvGrpSpPr>
          <p:nvPr/>
        </p:nvGrpSpPr>
        <p:grpSpPr bwMode="auto">
          <a:xfrm>
            <a:off x="4254500" y="5638800"/>
            <a:ext cx="1079500" cy="603250"/>
            <a:chOff x="2680" y="3678"/>
            <a:chExt cx="680" cy="380"/>
          </a:xfrm>
        </p:grpSpPr>
        <p:sp>
          <p:nvSpPr>
            <p:cNvPr id="3086" name="Text Box 14">
              <a:extLst>
                <a:ext uri="{FF2B5EF4-FFF2-40B4-BE49-F238E27FC236}">
                  <a16:creationId xmlns:a16="http://schemas.microsoft.com/office/drawing/2014/main" id="{8A33AA8F-8967-431D-8852-7A9997D600E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80" y="3789"/>
              <a:ext cx="68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200" b="1">
                  <a:solidFill>
                    <a:schemeClr val="tx2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LOGO</a:t>
              </a:r>
            </a:p>
          </p:txBody>
        </p:sp>
        <p:sp>
          <p:nvSpPr>
            <p:cNvPr id="3087" name="AutoShape 15">
              <a:extLst>
                <a:ext uri="{FF2B5EF4-FFF2-40B4-BE49-F238E27FC236}">
                  <a16:creationId xmlns:a16="http://schemas.microsoft.com/office/drawing/2014/main" id="{FF52715D-DFFD-41A4-9AC7-35F991BAF23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092" name="Rectangle 20">
            <a:extLst>
              <a:ext uri="{FF2B5EF4-FFF2-40B4-BE49-F238E27FC236}">
                <a16:creationId xmlns:a16="http://schemas.microsoft.com/office/drawing/2014/main" id="{83F5294B-985C-4025-9E9F-9776DF31EB80}"/>
              </a:ext>
            </a:extLst>
          </p:cNvPr>
          <p:cNvSpPr>
            <a:spLocks noChangeArrowheads="1"/>
          </p:cNvSpPr>
          <p:nvPr/>
        </p:nvSpPr>
        <p:spPr bwMode="gray">
          <a:xfrm>
            <a:off x="-9525" y="4935538"/>
            <a:ext cx="1282700" cy="2222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3093" name="Object 21">
            <a:extLst>
              <a:ext uri="{FF2B5EF4-FFF2-40B4-BE49-F238E27FC236}">
                <a16:creationId xmlns:a16="http://schemas.microsoft.com/office/drawing/2014/main" id="{D065E9D7-0813-485F-BBB2-9EA92C8E31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79525" y="5054600"/>
          <a:ext cx="23510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Image" r:id="rId3" imgW="2539683" imgH="609524" progId="Photoshop.Image.6">
                  <p:embed/>
                </p:oleObj>
              </mc:Choice>
              <mc:Fallback>
                <p:oleObj name="Image" r:id="rId3" imgW="2539683" imgH="609524" progId="Photoshop.Image.6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5054600"/>
                        <a:ext cx="23510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accent1">
                                    <a:gamma/>
                                    <a:tint val="72941"/>
                                    <a:invGamma/>
                                    <a:alpha val="39999"/>
                                  </a:schemeClr>
                                </a:gs>
                                <a:gs pos="100000">
                                  <a:schemeClr val="accent1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0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4" name="Object 22">
            <a:extLst>
              <a:ext uri="{FF2B5EF4-FFF2-40B4-BE49-F238E27FC236}">
                <a16:creationId xmlns:a16="http://schemas.microsoft.com/office/drawing/2014/main" id="{2D129128-D3BD-4347-AA11-FF2374BD02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500438"/>
          <a:ext cx="1266825" cy="143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Image" r:id="rId5" imgW="2539683" imgH="2539683" progId="Photoshop.Image.6">
                  <p:embed/>
                </p:oleObj>
              </mc:Choice>
              <mc:Fallback>
                <p:oleObj name="Image" r:id="rId5" imgW="2539683" imgH="2539683" progId="Photoshop.Image.6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00438"/>
                        <a:ext cx="1266825" cy="1430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accent1">
                                    <a:gamma/>
                                    <a:tint val="72941"/>
                                    <a:invGamma/>
                                    <a:alpha val="39999"/>
                                  </a:schemeClr>
                                </a:gs>
                                <a:gs pos="100000">
                                  <a:schemeClr val="accent1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0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Rectangle 23">
            <a:extLst>
              <a:ext uri="{FF2B5EF4-FFF2-40B4-BE49-F238E27FC236}">
                <a16:creationId xmlns:a16="http://schemas.microsoft.com/office/drawing/2014/main" id="{017EC428-4E9A-404B-9262-74C726F37AF8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266825" y="1125538"/>
            <a:ext cx="2368550" cy="4535487"/>
          </a:xfrm>
          <a:prstGeom prst="rect">
            <a:avLst/>
          </a:prstGeom>
          <a:noFill/>
          <a:ln w="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6" name="Rectangle 24">
            <a:extLst>
              <a:ext uri="{FF2B5EF4-FFF2-40B4-BE49-F238E27FC236}">
                <a16:creationId xmlns:a16="http://schemas.microsoft.com/office/drawing/2014/main" id="{DC8CB038-315A-44E0-87FA-57958F416829}"/>
              </a:ext>
            </a:extLst>
          </p:cNvPr>
          <p:cNvSpPr>
            <a:spLocks noChangeArrowheads="1"/>
          </p:cNvSpPr>
          <p:nvPr/>
        </p:nvSpPr>
        <p:spPr bwMode="invGray">
          <a:xfrm flipH="1">
            <a:off x="8221663" y="0"/>
            <a:ext cx="95250" cy="2060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7" name="Rectangle 25">
            <a:extLst>
              <a:ext uri="{FF2B5EF4-FFF2-40B4-BE49-F238E27FC236}">
                <a16:creationId xmlns:a16="http://schemas.microsoft.com/office/drawing/2014/main" id="{A642C541-BC62-4490-80A8-0AFBC60EDBFA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250825" y="260350"/>
            <a:ext cx="8569325" cy="4392613"/>
          </a:xfrm>
          <a:prstGeom prst="rect">
            <a:avLst/>
          </a:prstGeom>
          <a:noFill/>
          <a:ln w="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8" name="Rectangle 26">
            <a:extLst>
              <a:ext uri="{FF2B5EF4-FFF2-40B4-BE49-F238E27FC236}">
                <a16:creationId xmlns:a16="http://schemas.microsoft.com/office/drawing/2014/main" id="{38D50B96-E12F-4AE0-AEC3-6EC1D908D506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7775575" y="908050"/>
            <a:ext cx="1368425" cy="1439863"/>
          </a:xfrm>
          <a:prstGeom prst="rect">
            <a:avLst/>
          </a:prstGeom>
          <a:noFill/>
          <a:ln w="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72941"/>
                        <a:invGamma/>
                        <a:alpha val="39999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9" name="Rectangle 27">
            <a:extLst>
              <a:ext uri="{FF2B5EF4-FFF2-40B4-BE49-F238E27FC236}">
                <a16:creationId xmlns:a16="http://schemas.microsoft.com/office/drawing/2014/main" id="{85612F8D-C86A-4581-B6DC-609CACFE3DC0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611188" y="1916113"/>
            <a:ext cx="7921625" cy="1584325"/>
          </a:xfrm>
          <a:prstGeom prst="rect">
            <a:avLst/>
          </a:prstGeom>
          <a:noFill/>
          <a:ln w="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BC343EC4-5A02-4070-A767-0BECCAC3C2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239000" cy="1524000"/>
          </a:xfrm>
        </p:spPr>
        <p:txBody>
          <a:bodyPr/>
          <a:lstStyle>
            <a:lvl1pPr>
              <a:defRPr sz="4000" b="1"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B164DF-5CA3-46B3-B3DD-EDA64E03E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98267DF-DC91-4193-9B6F-7769412E4F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A789A45-BC2F-4363-A1DD-50E4348EC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B42AC0-D838-4267-BEF0-92E7A8439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C28D08C-6107-42C6-9F0B-4C231976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F1321-2D5D-4E4A-AF4D-DA32C1446A2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6863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2475DAF-089B-4B28-9B5D-6815C2118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33363"/>
            <a:ext cx="2057400" cy="627697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001D9BA-BE61-4BC6-BA0F-820ACB2EA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33363"/>
            <a:ext cx="6019800" cy="62769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C7CA23-DDFA-4DCA-B991-EC21B6F42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64B5EA-D64D-4203-95A1-A4DCE1F4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F86340-9852-4270-9FD3-88A4EA3A6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12234-2DE1-431C-88F1-0130230D325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5631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5DD094-6E0D-4B49-9CE2-285EBCBD0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713" y="233363"/>
            <a:ext cx="7862887" cy="56356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>
            <a:extLst>
              <a:ext uri="{FF2B5EF4-FFF2-40B4-BE49-F238E27FC236}">
                <a16:creationId xmlns:a16="http://schemas.microsoft.com/office/drawing/2014/main" id="{28C6AE9D-FA52-4BC6-8EA4-EDC33D6EBEB7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262063"/>
            <a:ext cx="8229600" cy="524827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2C35A7-86AE-49EF-82F8-6E6BF62A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2AF02E-D1E1-453C-8F35-FDDAB1155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828800" cy="22701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E51C46-EFE0-4E05-A2FA-84B459A37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05200" y="6448425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fld id="{084DA917-FA19-46FC-970A-907EF317CBC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172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636E2A-CF7E-44D0-9B19-C8EDE0AE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EFF398-471F-4E7C-AFBC-E33595227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C06793-9EFC-4948-8BC6-C44823EDF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417B05-94FB-40D8-AB0D-A3A27FA06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98DA12-ACBB-4172-83AE-803EFD4BE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DBC5C-89DF-47E5-8AD7-78D8F90DCE6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062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AA6E57-587B-404D-99AF-7B3739C62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C3A1A2F-FA90-4D7B-9221-49E8AEB91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60406C-1FB5-4D0A-91EF-7557330F5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C5F4A6-6A7E-4A0B-8573-D4C987CBC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CEE9CF-C7E7-47CA-AA47-FA4316F3D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7CB47-8F0A-4D3B-9102-B6D31D41338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291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3088C3-FB1B-4C2A-920E-5BDE60F38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4AEBEB-8D3D-4795-9ACF-B4110E49B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62063"/>
            <a:ext cx="4038600" cy="52482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E0CC20A-D5A0-4485-8054-F2F709792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62063"/>
            <a:ext cx="4038600" cy="52482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7B3D691-B81F-4955-B6C3-4C006D597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FCB884C-D4AD-4169-BEA8-3E00C368A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725775D-1C02-4922-96D2-74258D75E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10F99-45E6-46D6-8DF1-D7EDFC3B9A4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090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6304D8-4871-457F-B72E-005EC25A5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0937C2-405E-4FC7-B58C-EDA6D08D9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5CC552-CB52-41EF-ACEC-46BCA20C2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E4C1E10-64C3-4CE6-9CCA-5BE70DDC1D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641DEBE-F18E-46C2-80BD-9788436B5A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8B99288-2084-44DF-8D4B-5B490F449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01D2069-BC7F-4616-B048-76DBAD834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586FF4A-889E-4599-AD5E-9DF02D527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AA8C1-A50F-481B-B513-7B8590BCC4F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456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994252-410E-4280-B88E-D59BE6094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EA16E3E-B301-4800-BE9B-88F9B052A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8E32902-12F8-449B-8009-946BAF0CC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7BFB325-3A06-4517-94BC-7EC933C43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569C7-2CA1-4F7F-92D2-4A583E3E96B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4042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015BC8A-CAA2-4469-9AC6-8BAE9C567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F33AF28-E610-4143-B96E-F28C1F4F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F12FAF-B70D-4694-9458-BC5060FFD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B88CC-7182-48C7-9C4D-2C0A3CDBC84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5485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7A7E2F-2C8B-4A2D-9380-E5226987C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F8645E-D501-4A43-B316-588D6E27A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02E491-26A7-48D9-ADCA-57C3B871F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D305969-80F2-41B3-A00E-C288D11DA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89D3C9-31CA-4B34-8D41-F309AF389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24F0590-BAA1-4BD8-8C24-8D2CF57A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E15D4-F5F1-4652-B106-8CB3227F2D3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538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16BF55-C827-4910-B792-74148741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F9BAE55-347B-44A4-8322-6E81A2E3C7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C1128C1-F543-4A15-8BA1-10BBDB9B3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06D4628-465C-47E1-8046-83D7C4B00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78C546B-D161-4962-9923-13DC75BAB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F513B91-E05A-41E5-A8C8-86DE3FCE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E2F6D-5BBC-44EB-8A3A-3D189CA3B81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185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>
            <a:extLst>
              <a:ext uri="{FF2B5EF4-FFF2-40B4-BE49-F238E27FC236}">
                <a16:creationId xmlns:a16="http://schemas.microsoft.com/office/drawing/2014/main" id="{31B3AF37-E990-4234-9AF4-F1FA41E4AB9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981075"/>
            <a:ext cx="250825" cy="589121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CC0E6A24-1A61-424D-9BD2-409D6471C4A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0"/>
            <a:ext cx="1403350" cy="12477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1" name="Rectangle 17">
            <a:extLst>
              <a:ext uri="{FF2B5EF4-FFF2-40B4-BE49-F238E27FC236}">
                <a16:creationId xmlns:a16="http://schemas.microsoft.com/office/drawing/2014/main" id="{671C1056-483F-4C57-8051-A326BF09CBE3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403350" y="0"/>
            <a:ext cx="7740650" cy="10525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59E39E98-C698-4A24-9AD0-21B4F553FB60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20150" y="0"/>
            <a:ext cx="73025" cy="765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3" name="Rectangle 19">
            <a:extLst>
              <a:ext uri="{FF2B5EF4-FFF2-40B4-BE49-F238E27FC236}">
                <a16:creationId xmlns:a16="http://schemas.microsoft.com/office/drawing/2014/main" id="{6D796AA1-A587-41CB-9B49-9999F850514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79388" y="134938"/>
            <a:ext cx="8785225" cy="773112"/>
          </a:xfrm>
          <a:prstGeom prst="rect">
            <a:avLst/>
          </a:prstGeom>
          <a:noFill/>
          <a:ln w="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4" name="Line 20">
            <a:extLst>
              <a:ext uri="{FF2B5EF4-FFF2-40B4-BE49-F238E27FC236}">
                <a16:creationId xmlns:a16="http://schemas.microsoft.com/office/drawing/2014/main" id="{E9F905A1-23EB-43DF-BF44-8598DBFAE1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6481763"/>
            <a:ext cx="8424862" cy="0"/>
          </a:xfrm>
          <a:prstGeom prst="line">
            <a:avLst/>
          </a:prstGeom>
          <a:noFill/>
          <a:ln w="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BE42160-2A0D-450C-AE6B-62FB2ECD06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2063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1EA835-4B8B-4DDD-B673-2D87CCF87B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505575"/>
            <a:ext cx="2514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  <a:ea typeface="宋体" panose="02010600030101010101" pitchFamily="2" charset="-122"/>
              </a:defRPr>
            </a:lvl1pPr>
          </a:lstStyle>
          <a:p>
            <a:r>
              <a:rPr lang="en-US" altLang="zh-CN"/>
              <a:t>www.themegallery.com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874F7E5-3075-4068-87A7-192F50BE8F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77000"/>
            <a:ext cx="18288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n-lt"/>
                <a:ea typeface="宋体" panose="02010600030101010101" pitchFamily="2" charset="-122"/>
              </a:defRPr>
            </a:lvl1pPr>
          </a:lstStyle>
          <a:p>
            <a:r>
              <a:rPr lang="en-US" altLang="zh-CN"/>
              <a:t>Company Name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D47FAB-BBE0-46BC-95FE-644476C297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448425"/>
            <a:ext cx="2133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  <a:ea typeface="宋体" panose="02010600030101010101" pitchFamily="2" charset="-122"/>
              </a:defRPr>
            </a:lvl1pPr>
          </a:lstStyle>
          <a:p>
            <a:fld id="{3D45B84F-676C-44EC-BF8E-DF0A95B47CD8}" type="slidenum">
              <a:rPr lang="zh-CN" altLang="en-US"/>
              <a:pPr/>
              <a:t>‹#›</a:t>
            </a:fld>
            <a:endParaRPr lang="en-US" altLang="zh-CN"/>
          </a:p>
        </p:txBody>
      </p:sp>
      <p:graphicFrame>
        <p:nvGraphicFramePr>
          <p:cNvPr id="1045" name="Object 21">
            <a:extLst>
              <a:ext uri="{FF2B5EF4-FFF2-40B4-BE49-F238E27FC236}">
                <a16:creationId xmlns:a16="http://schemas.microsoft.com/office/drawing/2014/main" id="{639F016B-43CF-47C6-9EA2-A7FD198700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97155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Image" r:id="rId15" imgW="2539683" imgH="2539683" progId="Photoshop.Image.6">
                  <p:embed/>
                </p:oleObj>
              </mc:Choice>
              <mc:Fallback>
                <p:oleObj name="Image" r:id="rId15" imgW="2539683" imgH="2539683" progId="Photoshop.Image.6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71550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accent1">
                                    <a:gamma/>
                                    <a:tint val="72941"/>
                                    <a:invGamma/>
                                    <a:alpha val="39999"/>
                                  </a:schemeClr>
                                </a:gs>
                                <a:gs pos="100000">
                                  <a:schemeClr val="accent1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0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6" name="Rectangle 22">
            <a:extLst>
              <a:ext uri="{FF2B5EF4-FFF2-40B4-BE49-F238E27FC236}">
                <a16:creationId xmlns:a16="http://schemas.microsoft.com/office/drawing/2014/main" id="{56178647-E3E4-4693-85F2-13857890F5F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187450" y="908050"/>
            <a:ext cx="7956550" cy="1444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7" name="Rectangle 23">
            <a:extLst>
              <a:ext uri="{FF2B5EF4-FFF2-40B4-BE49-F238E27FC236}">
                <a16:creationId xmlns:a16="http://schemas.microsoft.com/office/drawing/2014/main" id="{E3B35CAD-A917-446A-B940-9EAC2A25CDE4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971550" y="0"/>
            <a:ext cx="431800" cy="10525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2AE3225A-D853-4FCD-BC22-5AF71D4DE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>
          <a:xfrm>
            <a:off x="747713" y="233363"/>
            <a:ext cx="7862887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rgbClr val="F3C43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F3C43F"/>
          </a:solidFill>
          <a:latin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F3C43F"/>
          </a:solidFill>
          <a:latin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F3C43F"/>
          </a:solidFill>
          <a:latin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F3C43F"/>
          </a:solidFill>
          <a:latin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3C43F"/>
          </a:solidFill>
          <a:latin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3C43F"/>
          </a:solidFill>
          <a:latin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3C43F"/>
          </a:solidFill>
          <a:latin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3C43F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D1B68C6-B6EB-47A4-B0A9-99B8DE7B15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2057400"/>
            <a:ext cx="7467600" cy="1524000"/>
          </a:xfrm>
        </p:spPr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POWERPOINT TEMPLATE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AC100EC-F8F4-41E2-8374-823311AEBF7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1600" b="1" dirty="0">
                <a:solidFill>
                  <a:schemeClr val="accent2">
                    <a:lumMod val="40000"/>
                    <a:lumOff val="60000"/>
                  </a:schemeClr>
                </a:solidFill>
                <a:ea typeface="宋体" panose="02010600030101010101" pitchFamily="2" charset="-122"/>
              </a:rPr>
              <a:t>Please input your text again. The language should be concise.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页脚占位符 4">
            <a:extLst>
              <a:ext uri="{FF2B5EF4-FFF2-40B4-BE49-F238E27FC236}">
                <a16:creationId xmlns:a16="http://schemas.microsoft.com/office/drawing/2014/main" id="{0E8C98A3-F154-4881-858C-62FEA91E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F5B0967D-5B0A-40C8-BD6B-61C03B1A72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Diagram</a:t>
            </a:r>
          </a:p>
        </p:txBody>
      </p:sp>
      <p:grpSp>
        <p:nvGrpSpPr>
          <p:cNvPr id="75779" name="Group 3">
            <a:extLst>
              <a:ext uri="{FF2B5EF4-FFF2-40B4-BE49-F238E27FC236}">
                <a16:creationId xmlns:a16="http://schemas.microsoft.com/office/drawing/2014/main" id="{47224D9E-B512-4672-B60A-548131F723E2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749425"/>
            <a:ext cx="5410200" cy="1200150"/>
            <a:chOff x="912" y="1008"/>
            <a:chExt cx="3984" cy="912"/>
          </a:xfrm>
        </p:grpSpPr>
        <p:sp>
          <p:nvSpPr>
            <p:cNvPr id="75780" name="AutoShape 4">
              <a:extLst>
                <a:ext uri="{FF2B5EF4-FFF2-40B4-BE49-F238E27FC236}">
                  <a16:creationId xmlns:a16="http://schemas.microsoft.com/office/drawing/2014/main" id="{7BF11B6B-366B-4865-8CFE-2447F3E87D7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5781" name="Group 5">
              <a:extLst>
                <a:ext uri="{FF2B5EF4-FFF2-40B4-BE49-F238E27FC236}">
                  <a16:creationId xmlns:a16="http://schemas.microsoft.com/office/drawing/2014/main" id="{41E5607D-30C1-4BD4-902D-5B6A7965A0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75782" name="AutoShape 6">
                <a:extLst>
                  <a:ext uri="{FF2B5EF4-FFF2-40B4-BE49-F238E27FC236}">
                    <a16:creationId xmlns:a16="http://schemas.microsoft.com/office/drawing/2014/main" id="{63853702-363F-447A-B3FF-E5559E4C0E2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5783" name="Freeform 7">
                <a:extLst>
                  <a:ext uri="{FF2B5EF4-FFF2-40B4-BE49-F238E27FC236}">
                    <a16:creationId xmlns:a16="http://schemas.microsoft.com/office/drawing/2014/main" id="{2BB594D2-7749-49DF-A743-7D85E28C5A7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5784" name="Text Box 8">
                <a:extLst>
                  <a:ext uri="{FF2B5EF4-FFF2-40B4-BE49-F238E27FC236}">
                    <a16:creationId xmlns:a16="http://schemas.microsoft.com/office/drawing/2014/main" id="{5A078627-E185-45E1-B89E-2EBB3DB858C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060" y="1296"/>
                <a:ext cx="631" cy="3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宋体" panose="02010600030101010101" pitchFamily="2" charset="-122"/>
                  </a:rPr>
                  <a:t>Title</a:t>
                </a:r>
              </a:p>
            </p:txBody>
          </p:sp>
        </p:grpSp>
        <p:sp>
          <p:nvSpPr>
            <p:cNvPr id="75785" name="Text Box 9">
              <a:extLst>
                <a:ext uri="{FF2B5EF4-FFF2-40B4-BE49-F238E27FC236}">
                  <a16:creationId xmlns:a16="http://schemas.microsoft.com/office/drawing/2014/main" id="{1550256C-FCB2-4243-ABBB-FD558BCF268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72" y="1148"/>
              <a:ext cx="2928" cy="6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b="1">
                  <a:solidFill>
                    <a:srgbClr val="000000"/>
                  </a:solidFill>
                  <a:ea typeface="宋体" panose="02010600030101010101" pitchFamily="2" charset="-122"/>
                </a:rPr>
                <a:t>ThemeGallery</a:t>
              </a:r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</a:rPr>
                <a:t> is a Design Digital Content &amp; Contents mall developed by Guild Design Inc.</a:t>
              </a:r>
            </a:p>
          </p:txBody>
        </p:sp>
      </p:grpSp>
      <p:grpSp>
        <p:nvGrpSpPr>
          <p:cNvPr id="75786" name="Group 10">
            <a:extLst>
              <a:ext uri="{FF2B5EF4-FFF2-40B4-BE49-F238E27FC236}">
                <a16:creationId xmlns:a16="http://schemas.microsoft.com/office/drawing/2014/main" id="{E3A599CC-52F5-467B-8EFC-E13D99E0FC9D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3200400"/>
            <a:ext cx="5410200" cy="1200150"/>
            <a:chOff x="912" y="2016"/>
            <a:chExt cx="3984" cy="912"/>
          </a:xfrm>
        </p:grpSpPr>
        <p:sp>
          <p:nvSpPr>
            <p:cNvPr id="75787" name="AutoShape 11">
              <a:extLst>
                <a:ext uri="{FF2B5EF4-FFF2-40B4-BE49-F238E27FC236}">
                  <a16:creationId xmlns:a16="http://schemas.microsoft.com/office/drawing/2014/main" id="{62A8058A-8BB8-4BF7-AF40-5FCFC04AB6B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5788" name="Group 12">
              <a:extLst>
                <a:ext uri="{FF2B5EF4-FFF2-40B4-BE49-F238E27FC236}">
                  <a16:creationId xmlns:a16="http://schemas.microsoft.com/office/drawing/2014/main" id="{79A58C80-91D1-4771-883B-F624F1E8E0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75789" name="AutoShape 13">
                <a:extLst>
                  <a:ext uri="{FF2B5EF4-FFF2-40B4-BE49-F238E27FC236}">
                    <a16:creationId xmlns:a16="http://schemas.microsoft.com/office/drawing/2014/main" id="{46F5FDA2-9F36-43BC-97EA-DF59366892F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5790" name="Freeform 14">
                <a:extLst>
                  <a:ext uri="{FF2B5EF4-FFF2-40B4-BE49-F238E27FC236}">
                    <a16:creationId xmlns:a16="http://schemas.microsoft.com/office/drawing/2014/main" id="{8F35E036-F497-4142-B4C6-6D1FCB3C348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5791" name="Text Box 15">
                <a:extLst>
                  <a:ext uri="{FF2B5EF4-FFF2-40B4-BE49-F238E27FC236}">
                    <a16:creationId xmlns:a16="http://schemas.microsoft.com/office/drawing/2014/main" id="{1BD8A3FA-C585-4AD7-B19B-717C612E8395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060" y="2304"/>
                <a:ext cx="631" cy="3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宋体" panose="02010600030101010101" pitchFamily="2" charset="-122"/>
                  </a:rPr>
                  <a:t>Title</a:t>
                </a:r>
              </a:p>
            </p:txBody>
          </p:sp>
        </p:grpSp>
        <p:sp>
          <p:nvSpPr>
            <p:cNvPr id="75792" name="Text Box 16">
              <a:extLst>
                <a:ext uri="{FF2B5EF4-FFF2-40B4-BE49-F238E27FC236}">
                  <a16:creationId xmlns:a16="http://schemas.microsoft.com/office/drawing/2014/main" id="{055BF215-1E47-4403-A832-BC5AB7B2DE9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72" y="2141"/>
              <a:ext cx="2928" cy="6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b="1">
                  <a:solidFill>
                    <a:srgbClr val="000000"/>
                  </a:solidFill>
                  <a:ea typeface="宋体" panose="02010600030101010101" pitchFamily="2" charset="-122"/>
                </a:rPr>
                <a:t>ThemeGallery</a:t>
              </a:r>
              <a:r>
                <a:rPr lang="en-US" altLang="zh-CN">
                  <a:ea typeface="宋体" panose="02010600030101010101" pitchFamily="2" charset="-122"/>
                </a:rPr>
                <a:t> </a:t>
              </a:r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</a:rPr>
                <a:t>is a Design Digital Content &amp; Contents mall developed by Guild Design Inc.</a:t>
              </a:r>
            </a:p>
          </p:txBody>
        </p:sp>
      </p:grpSp>
      <p:grpSp>
        <p:nvGrpSpPr>
          <p:cNvPr id="75793" name="Group 17">
            <a:extLst>
              <a:ext uri="{FF2B5EF4-FFF2-40B4-BE49-F238E27FC236}">
                <a16:creationId xmlns:a16="http://schemas.microsoft.com/office/drawing/2014/main" id="{2707DD5F-9946-430A-8EB9-96573FB9541B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648200"/>
            <a:ext cx="5410200" cy="1200150"/>
            <a:chOff x="912" y="3036"/>
            <a:chExt cx="3984" cy="912"/>
          </a:xfrm>
        </p:grpSpPr>
        <p:sp>
          <p:nvSpPr>
            <p:cNvPr id="75794" name="AutoShape 18">
              <a:extLst>
                <a:ext uri="{FF2B5EF4-FFF2-40B4-BE49-F238E27FC236}">
                  <a16:creationId xmlns:a16="http://schemas.microsoft.com/office/drawing/2014/main" id="{A90C4CF5-07CB-435D-898F-DCD8A5F20DF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5795" name="Group 19">
              <a:extLst>
                <a:ext uri="{FF2B5EF4-FFF2-40B4-BE49-F238E27FC236}">
                  <a16:creationId xmlns:a16="http://schemas.microsoft.com/office/drawing/2014/main" id="{5B3D591C-A3C2-479E-A353-ABA4A2FDB4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9" y="3120"/>
              <a:ext cx="768" cy="746"/>
              <a:chOff x="999" y="3120"/>
              <a:chExt cx="768" cy="746"/>
            </a:xfrm>
          </p:grpSpPr>
          <p:sp>
            <p:nvSpPr>
              <p:cNvPr id="75796" name="AutoShape 20">
                <a:extLst>
                  <a:ext uri="{FF2B5EF4-FFF2-40B4-BE49-F238E27FC236}">
                    <a16:creationId xmlns:a16="http://schemas.microsoft.com/office/drawing/2014/main" id="{C72F3E5A-8481-41B4-9E8D-D0C481EFF2A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>
                      <a:gamma/>
                      <a:tint val="63529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5797" name="Freeform 21">
                <a:extLst>
                  <a:ext uri="{FF2B5EF4-FFF2-40B4-BE49-F238E27FC236}">
                    <a16:creationId xmlns:a16="http://schemas.microsoft.com/office/drawing/2014/main" id="{FCC88BED-A097-401B-A95F-CAD5398C56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5798" name="Text Box 22">
                <a:extLst>
                  <a:ext uri="{FF2B5EF4-FFF2-40B4-BE49-F238E27FC236}">
                    <a16:creationId xmlns:a16="http://schemas.microsoft.com/office/drawing/2014/main" id="{2F4A839B-A4A7-4D25-B380-4DE42B49B80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060" y="3324"/>
                <a:ext cx="631" cy="3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宋体" panose="02010600030101010101" pitchFamily="2" charset="-122"/>
                  </a:rPr>
                  <a:t>Title</a:t>
                </a:r>
              </a:p>
            </p:txBody>
          </p:sp>
        </p:grpSp>
        <p:sp>
          <p:nvSpPr>
            <p:cNvPr id="75799" name="Text Box 23">
              <a:extLst>
                <a:ext uri="{FF2B5EF4-FFF2-40B4-BE49-F238E27FC236}">
                  <a16:creationId xmlns:a16="http://schemas.microsoft.com/office/drawing/2014/main" id="{A24FDB9B-DFD2-4711-AEF8-E450AF1E15E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72" y="3161"/>
              <a:ext cx="2928" cy="6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b="1">
                  <a:solidFill>
                    <a:srgbClr val="000000"/>
                  </a:solidFill>
                  <a:ea typeface="宋体" panose="02010600030101010101" pitchFamily="2" charset="-122"/>
                </a:rPr>
                <a:t>ThemeGallery</a:t>
              </a:r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</a:rPr>
                <a:t> is a Design Digital Content &amp; Contents mall developed by Guild Design Inc.</a:t>
              </a:r>
            </a:p>
          </p:txBody>
        </p:sp>
      </p:grpSp>
      <p:sp>
        <p:nvSpPr>
          <p:cNvPr id="26" name="日期占位符 3">
            <a:extLst>
              <a:ext uri="{FF2B5EF4-FFF2-40B4-BE49-F238E27FC236}">
                <a16:creationId xmlns:a16="http://schemas.microsoft.com/office/drawing/2014/main" id="{5376312D-93C7-4A24-860A-1E1EAF1B7B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页脚占位符 4">
            <a:extLst>
              <a:ext uri="{FF2B5EF4-FFF2-40B4-BE49-F238E27FC236}">
                <a16:creationId xmlns:a16="http://schemas.microsoft.com/office/drawing/2014/main" id="{BE4D60FD-4005-4735-8D20-D57F48F27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7869CAA9-B2A5-459E-B19B-A13F6A0BF3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panose="02010600030101010101" pitchFamily="2" charset="-122"/>
              </a:rPr>
              <a:t>Diagram</a:t>
            </a:r>
            <a:endParaRPr lang="en-US" altLang="zh-CN" sz="2000">
              <a:ea typeface="宋体" panose="02010600030101010101" pitchFamily="2" charset="-122"/>
            </a:endParaRPr>
          </a:p>
        </p:txBody>
      </p:sp>
      <p:sp>
        <p:nvSpPr>
          <p:cNvPr id="88067" name="Freeform 3">
            <a:extLst>
              <a:ext uri="{FF2B5EF4-FFF2-40B4-BE49-F238E27FC236}">
                <a16:creationId xmlns:a16="http://schemas.microsoft.com/office/drawing/2014/main" id="{BF4549CD-6B02-49DD-AB8D-82F4459B02DE}"/>
              </a:ext>
            </a:extLst>
          </p:cNvPr>
          <p:cNvSpPr>
            <a:spLocks noEditPoints="1"/>
          </p:cNvSpPr>
          <p:nvPr/>
        </p:nvSpPr>
        <p:spPr bwMode="gray">
          <a:xfrm>
            <a:off x="1447800" y="1981200"/>
            <a:ext cx="5943600" cy="4038600"/>
          </a:xfrm>
          <a:custGeom>
            <a:avLst/>
            <a:gdLst>
              <a:gd name="T0" fmla="*/ 1092 w 2820"/>
              <a:gd name="T1" fmla="*/ 50 h 2912"/>
              <a:gd name="T2" fmla="*/ 822 w 2820"/>
              <a:gd name="T3" fmla="*/ 168 h 2912"/>
              <a:gd name="T4" fmla="*/ 594 w 2820"/>
              <a:gd name="T5" fmla="*/ 300 h 2912"/>
              <a:gd name="T6" fmla="*/ 406 w 2820"/>
              <a:gd name="T7" fmla="*/ 446 h 2912"/>
              <a:gd name="T8" fmla="*/ 254 w 2820"/>
              <a:gd name="T9" fmla="*/ 604 h 2912"/>
              <a:gd name="T10" fmla="*/ 140 w 2820"/>
              <a:gd name="T11" fmla="*/ 772 h 2912"/>
              <a:gd name="T12" fmla="*/ 60 w 2820"/>
              <a:gd name="T13" fmla="*/ 944 h 2912"/>
              <a:gd name="T14" fmla="*/ 14 w 2820"/>
              <a:gd name="T15" fmla="*/ 1122 h 2912"/>
              <a:gd name="T16" fmla="*/ 0 w 2820"/>
              <a:gd name="T17" fmla="*/ 1300 h 2912"/>
              <a:gd name="T18" fmla="*/ 18 w 2820"/>
              <a:gd name="T19" fmla="*/ 1476 h 2912"/>
              <a:gd name="T20" fmla="*/ 64 w 2820"/>
              <a:gd name="T21" fmla="*/ 1650 h 2912"/>
              <a:gd name="T22" fmla="*/ 138 w 2820"/>
              <a:gd name="T23" fmla="*/ 1818 h 2912"/>
              <a:gd name="T24" fmla="*/ 238 w 2820"/>
              <a:gd name="T25" fmla="*/ 1978 h 2912"/>
              <a:gd name="T26" fmla="*/ 364 w 2820"/>
              <a:gd name="T27" fmla="*/ 2126 h 2912"/>
              <a:gd name="T28" fmla="*/ 512 w 2820"/>
              <a:gd name="T29" fmla="*/ 2262 h 2912"/>
              <a:gd name="T30" fmla="*/ 684 w 2820"/>
              <a:gd name="T31" fmla="*/ 2382 h 2912"/>
              <a:gd name="T32" fmla="*/ 874 w 2820"/>
              <a:gd name="T33" fmla="*/ 2484 h 2912"/>
              <a:gd name="T34" fmla="*/ 1086 w 2820"/>
              <a:gd name="T35" fmla="*/ 2564 h 2912"/>
              <a:gd name="T36" fmla="*/ 1314 w 2820"/>
              <a:gd name="T37" fmla="*/ 2622 h 2912"/>
              <a:gd name="T38" fmla="*/ 1558 w 2820"/>
              <a:gd name="T39" fmla="*/ 2654 h 2912"/>
              <a:gd name="T40" fmla="*/ 1818 w 2820"/>
              <a:gd name="T41" fmla="*/ 2658 h 2912"/>
              <a:gd name="T42" fmla="*/ 2090 w 2820"/>
              <a:gd name="T43" fmla="*/ 2632 h 2912"/>
              <a:gd name="T44" fmla="*/ 2374 w 2820"/>
              <a:gd name="T45" fmla="*/ 2574 h 2912"/>
              <a:gd name="T46" fmla="*/ 2544 w 2820"/>
              <a:gd name="T47" fmla="*/ 2912 h 2912"/>
              <a:gd name="T48" fmla="*/ 1868 w 2820"/>
              <a:gd name="T49" fmla="*/ 1552 h 2912"/>
              <a:gd name="T50" fmla="*/ 1956 w 2820"/>
              <a:gd name="T51" fmla="*/ 1914 h 2912"/>
              <a:gd name="T52" fmla="*/ 1788 w 2820"/>
              <a:gd name="T53" fmla="*/ 1936 h 2912"/>
              <a:gd name="T54" fmla="*/ 1616 w 2820"/>
              <a:gd name="T55" fmla="*/ 1934 h 2912"/>
              <a:gd name="T56" fmla="*/ 1442 w 2820"/>
              <a:gd name="T57" fmla="*/ 1912 h 2912"/>
              <a:gd name="T58" fmla="*/ 1272 w 2820"/>
              <a:gd name="T59" fmla="*/ 1872 h 2912"/>
              <a:gd name="T60" fmla="*/ 1108 w 2820"/>
              <a:gd name="T61" fmla="*/ 1812 h 2912"/>
              <a:gd name="T62" fmla="*/ 952 w 2820"/>
              <a:gd name="T63" fmla="*/ 1736 h 2912"/>
              <a:gd name="T64" fmla="*/ 810 w 2820"/>
              <a:gd name="T65" fmla="*/ 1646 h 2912"/>
              <a:gd name="T66" fmla="*/ 684 w 2820"/>
              <a:gd name="T67" fmla="*/ 1542 h 2912"/>
              <a:gd name="T68" fmla="*/ 578 w 2820"/>
              <a:gd name="T69" fmla="*/ 1428 h 2912"/>
              <a:gd name="T70" fmla="*/ 494 w 2820"/>
              <a:gd name="T71" fmla="*/ 1304 h 2912"/>
              <a:gd name="T72" fmla="*/ 438 w 2820"/>
              <a:gd name="T73" fmla="*/ 1170 h 2912"/>
              <a:gd name="T74" fmla="*/ 410 w 2820"/>
              <a:gd name="T75" fmla="*/ 1032 h 2912"/>
              <a:gd name="T76" fmla="*/ 416 w 2820"/>
              <a:gd name="T77" fmla="*/ 888 h 2912"/>
              <a:gd name="T78" fmla="*/ 460 w 2820"/>
              <a:gd name="T79" fmla="*/ 742 h 2912"/>
              <a:gd name="T80" fmla="*/ 544 w 2820"/>
              <a:gd name="T81" fmla="*/ 592 h 2912"/>
              <a:gd name="T82" fmla="*/ 670 w 2820"/>
              <a:gd name="T83" fmla="*/ 444 h 2912"/>
              <a:gd name="T84" fmla="*/ 844 w 2820"/>
              <a:gd name="T85" fmla="*/ 298 h 2912"/>
              <a:gd name="T86" fmla="*/ 1070 w 2820"/>
              <a:gd name="T87" fmla="*/ 154 h 2912"/>
              <a:gd name="T88" fmla="*/ 1348 w 2820"/>
              <a:gd name="T89" fmla="*/ 16 h 2912"/>
              <a:gd name="T90" fmla="*/ 1244 w 2820"/>
              <a:gd name="T91" fmla="*/ 0 h 2912"/>
              <a:gd name="T92" fmla="*/ 2820 w 2820"/>
              <a:gd name="T93" fmla="*/ 1934 h 2912"/>
              <a:gd name="T94" fmla="*/ 2820 w 2820"/>
              <a:gd name="T95" fmla="*/ 1934 h 2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8096" name="Text Box 32">
            <a:extLst>
              <a:ext uri="{FF2B5EF4-FFF2-40B4-BE49-F238E27FC236}">
                <a16:creationId xmlns:a16="http://schemas.microsoft.com/office/drawing/2014/main" id="{3394C0A0-CF4C-495E-8375-A31D955A0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733800"/>
            <a:ext cx="2667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anose="02010600030101010101" pitchFamily="2" charset="-122"/>
              </a:rPr>
              <a:t>Add Your Title</a:t>
            </a:r>
            <a:endParaRPr lang="en-US" altLang="zh-CN" sz="280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88098" name="Oval 34">
            <a:extLst>
              <a:ext uri="{FF2B5EF4-FFF2-40B4-BE49-F238E27FC236}">
                <a16:creationId xmlns:a16="http://schemas.microsoft.com/office/drawing/2014/main" id="{CD319045-C80A-4C57-8042-3A208EF40784}"/>
              </a:ext>
            </a:extLst>
          </p:cNvPr>
          <p:cNvSpPr>
            <a:spLocks noChangeArrowheads="1"/>
          </p:cNvSpPr>
          <p:nvPr/>
        </p:nvSpPr>
        <p:spPr bwMode="gray">
          <a:xfrm rot="-723406">
            <a:off x="3468688" y="4972050"/>
            <a:ext cx="1438275" cy="66675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99" name="Oval 35">
            <a:extLst>
              <a:ext uri="{FF2B5EF4-FFF2-40B4-BE49-F238E27FC236}">
                <a16:creationId xmlns:a16="http://schemas.microsoft.com/office/drawing/2014/main" id="{B4D20DEA-297D-4F46-867B-C01D3DCF7D9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00425" y="3752850"/>
            <a:ext cx="1704975" cy="17065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00" name="Oval 36">
            <a:extLst>
              <a:ext uri="{FF2B5EF4-FFF2-40B4-BE49-F238E27FC236}">
                <a16:creationId xmlns:a16="http://schemas.microsoft.com/office/drawing/2014/main" id="{B8F87123-75C1-4E88-9882-062C006D577A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21063" y="3762375"/>
            <a:ext cx="1665287" cy="16637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01" name="Oval 37">
            <a:extLst>
              <a:ext uri="{FF2B5EF4-FFF2-40B4-BE49-F238E27FC236}">
                <a16:creationId xmlns:a16="http://schemas.microsoft.com/office/drawing/2014/main" id="{73B0FC35-5825-47A8-AD65-57D8C1B8D039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38525" y="3778250"/>
            <a:ext cx="1584325" cy="15557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02" name="Oval 38">
            <a:extLst>
              <a:ext uri="{FF2B5EF4-FFF2-40B4-BE49-F238E27FC236}">
                <a16:creationId xmlns:a16="http://schemas.microsoft.com/office/drawing/2014/main" id="{2B27D62C-D390-4E35-8F48-7F7F9476DFA5}"/>
              </a:ext>
            </a:extLst>
          </p:cNvPr>
          <p:cNvSpPr>
            <a:spLocks noChangeArrowheads="1"/>
          </p:cNvSpPr>
          <p:nvPr/>
        </p:nvSpPr>
        <p:spPr bwMode="gray">
          <a:xfrm>
            <a:off x="3530600" y="3822700"/>
            <a:ext cx="1409700" cy="12620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03" name="Text Box 39">
            <a:extLst>
              <a:ext uri="{FF2B5EF4-FFF2-40B4-BE49-F238E27FC236}">
                <a16:creationId xmlns:a16="http://schemas.microsoft.com/office/drawing/2014/main" id="{D7305800-D07B-4621-B371-9893B95A958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816350" y="4379913"/>
            <a:ext cx="876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Text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88104" name="Oval 40">
            <a:extLst>
              <a:ext uri="{FF2B5EF4-FFF2-40B4-BE49-F238E27FC236}">
                <a16:creationId xmlns:a16="http://schemas.microsoft.com/office/drawing/2014/main" id="{115C6C07-623A-4C42-8442-B88D82074FC8}"/>
              </a:ext>
            </a:extLst>
          </p:cNvPr>
          <p:cNvSpPr>
            <a:spLocks noChangeArrowheads="1"/>
          </p:cNvSpPr>
          <p:nvPr/>
        </p:nvSpPr>
        <p:spPr bwMode="gray">
          <a:xfrm rot="-772996">
            <a:off x="1625600" y="4362450"/>
            <a:ext cx="1133475" cy="6096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88105" name="Group 41">
            <a:extLst>
              <a:ext uri="{FF2B5EF4-FFF2-40B4-BE49-F238E27FC236}">
                <a16:creationId xmlns:a16="http://schemas.microsoft.com/office/drawing/2014/main" id="{D991F6CF-66A8-4364-BD48-BF711E49C601}"/>
              </a:ext>
            </a:extLst>
          </p:cNvPr>
          <p:cNvGrpSpPr>
            <a:grpSpLocks/>
          </p:cNvGrpSpPr>
          <p:nvPr/>
        </p:nvGrpSpPr>
        <p:grpSpPr bwMode="auto">
          <a:xfrm>
            <a:off x="1549400" y="3371850"/>
            <a:ext cx="1371600" cy="1441450"/>
            <a:chOff x="732" y="2112"/>
            <a:chExt cx="842" cy="860"/>
          </a:xfrm>
        </p:grpSpPr>
        <p:sp>
          <p:nvSpPr>
            <p:cNvPr id="88106" name="Oval 42">
              <a:extLst>
                <a:ext uri="{FF2B5EF4-FFF2-40B4-BE49-F238E27FC236}">
                  <a16:creationId xmlns:a16="http://schemas.microsoft.com/office/drawing/2014/main" id="{755A0F75-2AC7-43BC-B380-8F997C7F5AD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88107" name="Oval 43">
              <a:extLst>
                <a:ext uri="{FF2B5EF4-FFF2-40B4-BE49-F238E27FC236}">
                  <a16:creationId xmlns:a16="http://schemas.microsoft.com/office/drawing/2014/main" id="{9DB10AC4-84BC-45C7-8184-CCAF4FAEB7A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43" y="2117"/>
              <a:ext cx="821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88108" name="Oval 44">
              <a:extLst>
                <a:ext uri="{FF2B5EF4-FFF2-40B4-BE49-F238E27FC236}">
                  <a16:creationId xmlns:a16="http://schemas.microsoft.com/office/drawing/2014/main" id="{47218453-9471-457F-A27D-168EA94D2A8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1" y="2125"/>
              <a:ext cx="781" cy="78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88109" name="Oval 45">
              <a:extLst>
                <a:ext uri="{FF2B5EF4-FFF2-40B4-BE49-F238E27FC236}">
                  <a16:creationId xmlns:a16="http://schemas.microsoft.com/office/drawing/2014/main" id="{3F7BDC80-9C77-467F-A279-8D1DB26D8F8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88110" name="Text Box 46">
              <a:extLst>
                <a:ext uri="{FF2B5EF4-FFF2-40B4-BE49-F238E27FC236}">
                  <a16:creationId xmlns:a16="http://schemas.microsoft.com/office/drawing/2014/main" id="{85C15DAF-D27F-44FD-B8D9-2D020D6885D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904" y="2414"/>
              <a:ext cx="47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>
                  <a:solidFill>
                    <a:srgbClr val="000000"/>
                  </a:solidFill>
                  <a:ea typeface="宋体" panose="02010600030101010101" pitchFamily="2" charset="-122"/>
                </a:rPr>
                <a:t>Text</a:t>
              </a:r>
              <a:endParaRPr lang="en-US" altLang="zh-CN">
                <a:ea typeface="宋体" panose="02010600030101010101" pitchFamily="2" charset="-122"/>
              </a:endParaRPr>
            </a:p>
          </p:txBody>
        </p:sp>
      </p:grpSp>
      <p:sp>
        <p:nvSpPr>
          <p:cNvPr id="88111" name="Oval 47">
            <a:extLst>
              <a:ext uri="{FF2B5EF4-FFF2-40B4-BE49-F238E27FC236}">
                <a16:creationId xmlns:a16="http://schemas.microsoft.com/office/drawing/2014/main" id="{384B6EC8-827B-468D-9E65-CBE3F812B474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90663" y="2667000"/>
            <a:ext cx="914400" cy="5334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112" name="Oval 48">
            <a:extLst>
              <a:ext uri="{FF2B5EF4-FFF2-40B4-BE49-F238E27FC236}">
                <a16:creationId xmlns:a16="http://schemas.microsoft.com/office/drawing/2014/main" id="{497D58A7-BFAD-485D-9401-4657C0F9E1D5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66863" y="2060575"/>
            <a:ext cx="1023937" cy="10239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13" name="Oval 49">
            <a:extLst>
              <a:ext uri="{FF2B5EF4-FFF2-40B4-BE49-F238E27FC236}">
                <a16:creationId xmlns:a16="http://schemas.microsoft.com/office/drawing/2014/main" id="{486025CB-F7C8-44F2-8AF2-FDEEF6731EBF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79563" y="2065338"/>
            <a:ext cx="1000125" cy="10001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14" name="Oval 50">
            <a:extLst>
              <a:ext uri="{FF2B5EF4-FFF2-40B4-BE49-F238E27FC236}">
                <a16:creationId xmlns:a16="http://schemas.microsoft.com/office/drawing/2014/main" id="{D5768766-E5C6-44B9-A79C-A428C7DFDB19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90675" y="2076450"/>
            <a:ext cx="950913" cy="9334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15" name="Oval 51">
            <a:extLst>
              <a:ext uri="{FF2B5EF4-FFF2-40B4-BE49-F238E27FC236}">
                <a16:creationId xmlns:a16="http://schemas.microsoft.com/office/drawing/2014/main" id="{F554F3D9-6212-4AAE-9775-41E083C42B2C}"/>
              </a:ext>
            </a:extLst>
          </p:cNvPr>
          <p:cNvSpPr>
            <a:spLocks noChangeArrowheads="1"/>
          </p:cNvSpPr>
          <p:nvPr/>
        </p:nvSpPr>
        <p:spPr bwMode="gray">
          <a:xfrm>
            <a:off x="1644650" y="2101850"/>
            <a:ext cx="847725" cy="7572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16" name="Text Box 52">
            <a:extLst>
              <a:ext uri="{FF2B5EF4-FFF2-40B4-BE49-F238E27FC236}">
                <a16:creationId xmlns:a16="http://schemas.microsoft.com/office/drawing/2014/main" id="{3BAF2BCA-A08D-4BB9-AC68-EF7B5F530F4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762125" y="24098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b="1">
                <a:solidFill>
                  <a:srgbClr val="000000"/>
                </a:solidFill>
                <a:ea typeface="宋体" panose="02010600030101010101" pitchFamily="2" charset="-122"/>
              </a:rPr>
              <a:t>Text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88117" name="Oval 53">
            <a:extLst>
              <a:ext uri="{FF2B5EF4-FFF2-40B4-BE49-F238E27FC236}">
                <a16:creationId xmlns:a16="http://schemas.microsoft.com/office/drawing/2014/main" id="{E773A62F-8977-4AB0-A290-844FE83EA4C1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14625" y="2133600"/>
            <a:ext cx="685800" cy="2286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118" name="Oval 54">
            <a:extLst>
              <a:ext uri="{FF2B5EF4-FFF2-40B4-BE49-F238E27FC236}">
                <a16:creationId xmlns:a16="http://schemas.microsoft.com/office/drawing/2014/main" id="{034B35F8-4813-48F2-A6DB-A6E6B4B3E444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36863" y="1600200"/>
            <a:ext cx="682625" cy="682625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19" name="Oval 55">
            <a:extLst>
              <a:ext uri="{FF2B5EF4-FFF2-40B4-BE49-F238E27FC236}">
                <a16:creationId xmlns:a16="http://schemas.microsoft.com/office/drawing/2014/main" id="{D7AE0ED6-852A-4354-8079-A7B5B25EDBFB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46388" y="1603375"/>
            <a:ext cx="665162" cy="66675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20" name="Oval 56">
            <a:extLst>
              <a:ext uri="{FF2B5EF4-FFF2-40B4-BE49-F238E27FC236}">
                <a16:creationId xmlns:a16="http://schemas.microsoft.com/office/drawing/2014/main" id="{7F35F594-5CD3-4832-BD02-193844D470E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52738" y="1609725"/>
            <a:ext cx="633412" cy="62230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21" name="Oval 57">
            <a:extLst>
              <a:ext uri="{FF2B5EF4-FFF2-40B4-BE49-F238E27FC236}">
                <a16:creationId xmlns:a16="http://schemas.microsoft.com/office/drawing/2014/main" id="{514BA8C9-8955-4BAD-B664-31C6464A2F4B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89250" y="1628775"/>
            <a:ext cx="563563" cy="5032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zh-CN" altLang="en-US"/>
          </a:p>
        </p:txBody>
      </p:sp>
      <p:sp>
        <p:nvSpPr>
          <p:cNvPr id="88122" name="Text Box 58">
            <a:extLst>
              <a:ext uri="{FF2B5EF4-FFF2-40B4-BE49-F238E27FC236}">
                <a16:creationId xmlns:a16="http://schemas.microsoft.com/office/drawing/2014/main" id="{E47AF4EE-461A-4669-9F5F-4046EBBA614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906713" y="1824038"/>
            <a:ext cx="5476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400" b="1">
                <a:solidFill>
                  <a:srgbClr val="000000"/>
                </a:solidFill>
                <a:ea typeface="宋体" panose="02010600030101010101" pitchFamily="2" charset="-122"/>
              </a:rPr>
              <a:t>Text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32" name="日期占位符 3">
            <a:extLst>
              <a:ext uri="{FF2B5EF4-FFF2-40B4-BE49-F238E27FC236}">
                <a16:creationId xmlns:a16="http://schemas.microsoft.com/office/drawing/2014/main" id="{52FD145E-D6CE-47F3-A148-50A35B4DE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页脚占位符 3">
            <a:extLst>
              <a:ext uri="{FF2B5EF4-FFF2-40B4-BE49-F238E27FC236}">
                <a16:creationId xmlns:a16="http://schemas.microsoft.com/office/drawing/2014/main" id="{F2F5F699-F115-4198-9595-F29B3BA4B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7F3ADC23-0865-4A76-AB90-E2984CD65E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ea typeface="宋体" panose="02010600030101010101" pitchFamily="2" charset="-122"/>
              </a:rPr>
              <a:t> </a:t>
            </a:r>
            <a:r>
              <a:rPr lang="en-US" altLang="zh-CN">
                <a:ea typeface="宋体" panose="02010600030101010101" pitchFamily="2" charset="-122"/>
              </a:rPr>
              <a:t>Cycle Diagram</a:t>
            </a:r>
          </a:p>
        </p:txBody>
      </p:sp>
      <p:grpSp>
        <p:nvGrpSpPr>
          <p:cNvPr id="77876" name="Group 52">
            <a:extLst>
              <a:ext uri="{FF2B5EF4-FFF2-40B4-BE49-F238E27FC236}">
                <a16:creationId xmlns:a16="http://schemas.microsoft.com/office/drawing/2014/main" id="{25AABD24-46CB-4F29-B8DF-5570189FC067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1447800"/>
            <a:ext cx="7543800" cy="4568825"/>
            <a:chOff x="624" y="1008"/>
            <a:chExt cx="4752" cy="2878"/>
          </a:xfrm>
        </p:grpSpPr>
        <p:sp>
          <p:nvSpPr>
            <p:cNvPr id="77828" name="Oval 4">
              <a:extLst>
                <a:ext uri="{FF2B5EF4-FFF2-40B4-BE49-F238E27FC236}">
                  <a16:creationId xmlns:a16="http://schemas.microsoft.com/office/drawing/2014/main" id="{BFC12299-43C1-4CDD-9170-210BC3161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" y="1490"/>
              <a:ext cx="2289" cy="2302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7829" name="Group 5">
              <a:extLst>
                <a:ext uri="{FF2B5EF4-FFF2-40B4-BE49-F238E27FC236}">
                  <a16:creationId xmlns:a16="http://schemas.microsoft.com/office/drawing/2014/main" id="{E2DDC6F9-54D6-4A9A-AB47-739836CCC4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5" y="2066"/>
              <a:ext cx="1167" cy="1239"/>
              <a:chOff x="2016" y="1920"/>
              <a:chExt cx="1680" cy="1680"/>
            </a:xfrm>
          </p:grpSpPr>
          <p:sp>
            <p:nvSpPr>
              <p:cNvPr id="77830" name="Oval 6">
                <a:extLst>
                  <a:ext uri="{FF2B5EF4-FFF2-40B4-BE49-F238E27FC236}">
                    <a16:creationId xmlns:a16="http://schemas.microsoft.com/office/drawing/2014/main" id="{735ECD2E-3A07-4845-B6C1-BE9062BF182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5490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831" name="Freeform 7">
                <a:extLst>
                  <a:ext uri="{FF2B5EF4-FFF2-40B4-BE49-F238E27FC236}">
                    <a16:creationId xmlns:a16="http://schemas.microsoft.com/office/drawing/2014/main" id="{F15323FD-7C89-4062-9F1F-5F62478D38D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7832" name="Text Box 8">
              <a:extLst>
                <a:ext uri="{FF2B5EF4-FFF2-40B4-BE49-F238E27FC236}">
                  <a16:creationId xmlns:a16="http://schemas.microsoft.com/office/drawing/2014/main" id="{B45AEA0A-58E6-4EF3-99B6-3B2754BD8BD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560" y="2553"/>
              <a:ext cx="8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 b="1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宋体" panose="02010600030101010101" pitchFamily="2" charset="-122"/>
                </a:rPr>
                <a:t>Concept</a:t>
              </a:r>
            </a:p>
          </p:txBody>
        </p:sp>
        <p:grpSp>
          <p:nvGrpSpPr>
            <p:cNvPr id="77833" name="Group 9">
              <a:extLst>
                <a:ext uri="{FF2B5EF4-FFF2-40B4-BE49-F238E27FC236}">
                  <a16:creationId xmlns:a16="http://schemas.microsoft.com/office/drawing/2014/main" id="{F3A42677-DE64-451C-87D1-2B1CB78C15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41" y="1269"/>
              <a:ext cx="389" cy="383"/>
              <a:chOff x="2640" y="1088"/>
              <a:chExt cx="432" cy="415"/>
            </a:xfrm>
          </p:grpSpPr>
          <p:grpSp>
            <p:nvGrpSpPr>
              <p:cNvPr id="77834" name="Group 10">
                <a:extLst>
                  <a:ext uri="{FF2B5EF4-FFF2-40B4-BE49-F238E27FC236}">
                    <a16:creationId xmlns:a16="http://schemas.microsoft.com/office/drawing/2014/main" id="{8B90A4E7-FB5D-48A6-A012-E133C1EB4A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77835" name="Oval 11">
                  <a:extLst>
                    <a:ext uri="{FF2B5EF4-FFF2-40B4-BE49-F238E27FC236}">
                      <a16:creationId xmlns:a16="http://schemas.microsoft.com/office/drawing/2014/main" id="{FE1D0ED8-FF2C-45B7-B8DA-197E0AEF25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235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77836" name="Freeform 12">
                  <a:extLst>
                    <a:ext uri="{FF2B5EF4-FFF2-40B4-BE49-F238E27FC236}">
                      <a16:creationId xmlns:a16="http://schemas.microsoft.com/office/drawing/2014/main" id="{B38EF0FC-CCE5-4674-AD08-C948B95A0D8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77837" name="Text Box 13">
                <a:extLst>
                  <a:ext uri="{FF2B5EF4-FFF2-40B4-BE49-F238E27FC236}">
                    <a16:creationId xmlns:a16="http://schemas.microsoft.com/office/drawing/2014/main" id="{9AEAE361-0815-4BB7-B63C-2286B8D8514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2720" y="1152"/>
                <a:ext cx="291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  <a:ea typeface="宋体" panose="02010600030101010101" pitchFamily="2" charset="-122"/>
                  </a:rPr>
                  <a:t>B</a:t>
                </a:r>
              </a:p>
            </p:txBody>
          </p:sp>
        </p:grpSp>
        <p:grpSp>
          <p:nvGrpSpPr>
            <p:cNvPr id="77838" name="Group 14">
              <a:extLst>
                <a:ext uri="{FF2B5EF4-FFF2-40B4-BE49-F238E27FC236}">
                  <a16:creationId xmlns:a16="http://schemas.microsoft.com/office/drawing/2014/main" id="{8689E3F2-49AC-46A6-BB3B-EE30DB1E60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77" y="3193"/>
              <a:ext cx="181" cy="163"/>
              <a:chOff x="2236" y="3191"/>
              <a:chExt cx="201" cy="176"/>
            </a:xfrm>
          </p:grpSpPr>
          <p:sp>
            <p:nvSpPr>
              <p:cNvPr id="77839" name="Oval 15">
                <a:extLst>
                  <a:ext uri="{FF2B5EF4-FFF2-40B4-BE49-F238E27FC236}">
                    <a16:creationId xmlns:a16="http://schemas.microsoft.com/office/drawing/2014/main" id="{81950A55-F63D-46C8-8CED-EDC4552E874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227093">
                <a:off x="2239" y="3282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840" name="Oval 16">
                <a:extLst>
                  <a:ext uri="{FF2B5EF4-FFF2-40B4-BE49-F238E27FC236}">
                    <a16:creationId xmlns:a16="http://schemas.microsoft.com/office/drawing/2014/main" id="{F1CA3108-2982-4F4A-8F17-A902B840964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227093">
                <a:off x="2353" y="31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7841" name="Group 17">
              <a:extLst>
                <a:ext uri="{FF2B5EF4-FFF2-40B4-BE49-F238E27FC236}">
                  <a16:creationId xmlns:a16="http://schemas.microsoft.com/office/drawing/2014/main" id="{4E0274CB-ED57-4F1B-B265-8B891B4B09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06" y="3347"/>
              <a:ext cx="389" cy="398"/>
              <a:chOff x="1824" y="3357"/>
              <a:chExt cx="432" cy="432"/>
            </a:xfrm>
          </p:grpSpPr>
          <p:grpSp>
            <p:nvGrpSpPr>
              <p:cNvPr id="77842" name="Group 18">
                <a:extLst>
                  <a:ext uri="{FF2B5EF4-FFF2-40B4-BE49-F238E27FC236}">
                    <a16:creationId xmlns:a16="http://schemas.microsoft.com/office/drawing/2014/main" id="{2219A659-CD29-43DE-B53B-4C692E2971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24" y="3357"/>
                <a:ext cx="432" cy="432"/>
                <a:chOff x="2016" y="1920"/>
                <a:chExt cx="1680" cy="1680"/>
              </a:xfrm>
            </p:grpSpPr>
            <p:sp>
              <p:nvSpPr>
                <p:cNvPr id="77843" name="Oval 19">
                  <a:extLst>
                    <a:ext uri="{FF2B5EF4-FFF2-40B4-BE49-F238E27FC236}">
                      <a16:creationId xmlns:a16="http://schemas.microsoft.com/office/drawing/2014/main" id="{3A2FA863-637D-470A-8FC2-2F1680FF99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77844" name="Freeform 20">
                  <a:extLst>
                    <a:ext uri="{FF2B5EF4-FFF2-40B4-BE49-F238E27FC236}">
                      <a16:creationId xmlns:a16="http://schemas.microsoft.com/office/drawing/2014/main" id="{E43F18B2-E42C-48DF-A530-F92B4C89BB5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77845" name="Text Box 21">
                <a:extLst>
                  <a:ext uri="{FF2B5EF4-FFF2-40B4-BE49-F238E27FC236}">
                    <a16:creationId xmlns:a16="http://schemas.microsoft.com/office/drawing/2014/main" id="{FA95F22E-B784-4978-9E97-0BB4EBF9EFF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897" y="3438"/>
                <a:ext cx="275" cy="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  <a:ea typeface="宋体" panose="02010600030101010101" pitchFamily="2" charset="-122"/>
                  </a:rPr>
                  <a:t>E</a:t>
                </a:r>
              </a:p>
            </p:txBody>
          </p:sp>
        </p:grpSp>
        <p:grpSp>
          <p:nvGrpSpPr>
            <p:cNvPr id="77846" name="Group 22">
              <a:extLst>
                <a:ext uri="{FF2B5EF4-FFF2-40B4-BE49-F238E27FC236}">
                  <a16:creationId xmlns:a16="http://schemas.microsoft.com/office/drawing/2014/main" id="{8799A0AD-4CDA-4D37-8CAF-59345171B8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09" y="2066"/>
              <a:ext cx="387" cy="403"/>
              <a:chOff x="3938" y="1968"/>
              <a:chExt cx="430" cy="437"/>
            </a:xfrm>
          </p:grpSpPr>
          <p:grpSp>
            <p:nvGrpSpPr>
              <p:cNvPr id="77847" name="Group 23">
                <a:extLst>
                  <a:ext uri="{FF2B5EF4-FFF2-40B4-BE49-F238E27FC236}">
                    <a16:creationId xmlns:a16="http://schemas.microsoft.com/office/drawing/2014/main" id="{2C2F56CC-0DB5-4322-A739-E9C9497106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77848" name="Oval 24">
                  <a:extLst>
                    <a:ext uri="{FF2B5EF4-FFF2-40B4-BE49-F238E27FC236}">
                      <a16:creationId xmlns:a16="http://schemas.microsoft.com/office/drawing/2014/main" id="{C0B86A8B-4168-495D-B82B-6241738010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tint val="57647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77849" name="Freeform 25">
                  <a:extLst>
                    <a:ext uri="{FF2B5EF4-FFF2-40B4-BE49-F238E27FC236}">
                      <a16:creationId xmlns:a16="http://schemas.microsoft.com/office/drawing/2014/main" id="{CD9F039F-ABD8-4531-BD42-C9A24D16AF9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77850" name="Text Box 26">
                <a:extLst>
                  <a:ext uri="{FF2B5EF4-FFF2-40B4-BE49-F238E27FC236}">
                    <a16:creationId xmlns:a16="http://schemas.microsoft.com/office/drawing/2014/main" id="{28D2B798-26C7-4AF5-A948-C5B6E90A0E9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4007" y="2028"/>
                <a:ext cx="283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  <a:ea typeface="宋体" panose="02010600030101010101" pitchFamily="2" charset="-122"/>
                  </a:rPr>
                  <a:t>C</a:t>
                </a:r>
              </a:p>
            </p:txBody>
          </p:sp>
        </p:grpSp>
        <p:grpSp>
          <p:nvGrpSpPr>
            <p:cNvPr id="77851" name="Group 27">
              <a:extLst>
                <a:ext uri="{FF2B5EF4-FFF2-40B4-BE49-F238E27FC236}">
                  <a16:creationId xmlns:a16="http://schemas.microsoft.com/office/drawing/2014/main" id="{FF8BCE54-76AE-4EE0-9198-4732F2D612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2" y="3349"/>
              <a:ext cx="370" cy="362"/>
              <a:chOff x="3552" y="3339"/>
              <a:chExt cx="412" cy="392"/>
            </a:xfrm>
          </p:grpSpPr>
          <p:grpSp>
            <p:nvGrpSpPr>
              <p:cNvPr id="77852" name="Group 28">
                <a:extLst>
                  <a:ext uri="{FF2B5EF4-FFF2-40B4-BE49-F238E27FC236}">
                    <a16:creationId xmlns:a16="http://schemas.microsoft.com/office/drawing/2014/main" id="{3936F077-C5E7-40C3-BF99-670B4F3B80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77853" name="Oval 29">
                  <a:extLst>
                    <a:ext uri="{FF2B5EF4-FFF2-40B4-BE49-F238E27FC236}">
                      <a16:creationId xmlns:a16="http://schemas.microsoft.com/office/drawing/2014/main" id="{42E3399E-5334-4610-B140-D3E9273EE9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77854" name="Freeform 30">
                  <a:extLst>
                    <a:ext uri="{FF2B5EF4-FFF2-40B4-BE49-F238E27FC236}">
                      <a16:creationId xmlns:a16="http://schemas.microsoft.com/office/drawing/2014/main" id="{398CC66F-FB84-4E06-9120-BC4EA368CD1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77855" name="Text Box 31">
                <a:extLst>
                  <a:ext uri="{FF2B5EF4-FFF2-40B4-BE49-F238E27FC236}">
                    <a16:creationId xmlns:a16="http://schemas.microsoft.com/office/drawing/2014/main" id="{63B0EB39-880C-49E2-8ED0-98FA146844E3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627" y="3360"/>
                <a:ext cx="306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  <a:ea typeface="宋体" panose="02010600030101010101" pitchFamily="2" charset="-122"/>
                  </a:rPr>
                  <a:t>D</a:t>
                </a:r>
              </a:p>
            </p:txBody>
          </p:sp>
        </p:grpSp>
        <p:grpSp>
          <p:nvGrpSpPr>
            <p:cNvPr id="77856" name="Group 32">
              <a:extLst>
                <a:ext uri="{FF2B5EF4-FFF2-40B4-BE49-F238E27FC236}">
                  <a16:creationId xmlns:a16="http://schemas.microsoft.com/office/drawing/2014/main" id="{E1C9EB17-84A7-4670-9EFB-B4EF8F4061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04" y="2066"/>
              <a:ext cx="389" cy="398"/>
              <a:chOff x="1488" y="1968"/>
              <a:chExt cx="432" cy="432"/>
            </a:xfrm>
          </p:grpSpPr>
          <p:grpSp>
            <p:nvGrpSpPr>
              <p:cNvPr id="77857" name="Group 33">
                <a:extLst>
                  <a:ext uri="{FF2B5EF4-FFF2-40B4-BE49-F238E27FC236}">
                    <a16:creationId xmlns:a16="http://schemas.microsoft.com/office/drawing/2014/main" id="{E1E19E83-8DAC-4AA0-B7EC-49EECC704F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88" y="1968"/>
                <a:ext cx="432" cy="432"/>
                <a:chOff x="2016" y="1920"/>
                <a:chExt cx="1680" cy="1680"/>
              </a:xfrm>
            </p:grpSpPr>
            <p:sp>
              <p:nvSpPr>
                <p:cNvPr id="77858" name="Oval 34">
                  <a:extLst>
                    <a:ext uri="{FF2B5EF4-FFF2-40B4-BE49-F238E27FC236}">
                      <a16:creationId xmlns:a16="http://schemas.microsoft.com/office/drawing/2014/main" id="{D265C41E-0CFF-40B6-A9BD-29ED764241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77859" name="Freeform 35">
                  <a:extLst>
                    <a:ext uri="{FF2B5EF4-FFF2-40B4-BE49-F238E27FC236}">
                      <a16:creationId xmlns:a16="http://schemas.microsoft.com/office/drawing/2014/main" id="{1BCA9F4C-AF64-4625-9647-0D4DDED5531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77860" name="Text Box 36">
                <a:extLst>
                  <a:ext uri="{FF2B5EF4-FFF2-40B4-BE49-F238E27FC236}">
                    <a16:creationId xmlns:a16="http://schemas.microsoft.com/office/drawing/2014/main" id="{C327AF40-994B-4C52-8D5C-90660315205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566" y="2016"/>
                <a:ext cx="294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  <a:ea typeface="宋体" panose="02010600030101010101" pitchFamily="2" charset="-122"/>
                  </a:rPr>
                  <a:t>A</a:t>
                </a:r>
              </a:p>
            </p:txBody>
          </p:sp>
        </p:grpSp>
        <p:sp>
          <p:nvSpPr>
            <p:cNvPr id="77861" name="Oval 37">
              <a:extLst>
                <a:ext uri="{FF2B5EF4-FFF2-40B4-BE49-F238E27FC236}">
                  <a16:creationId xmlns:a16="http://schemas.microsoft.com/office/drawing/2014/main" id="{4917F69E-FA87-41A5-A258-EFA0A25D99E4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8227093">
              <a:off x="3520" y="3259"/>
              <a:ext cx="75" cy="79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862" name="Oval 38">
              <a:extLst>
                <a:ext uri="{FF2B5EF4-FFF2-40B4-BE49-F238E27FC236}">
                  <a16:creationId xmlns:a16="http://schemas.microsoft.com/office/drawing/2014/main" id="{F50096B2-A833-4D98-BCFD-13318B506A03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8227093">
              <a:off x="3433" y="3171"/>
              <a:ext cx="76" cy="78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7863" name="Group 39">
              <a:extLst>
                <a:ext uri="{FF2B5EF4-FFF2-40B4-BE49-F238E27FC236}">
                  <a16:creationId xmlns:a16="http://schemas.microsoft.com/office/drawing/2014/main" id="{EBE56F0B-5423-4602-B5DC-4DFD021424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6" y="2331"/>
              <a:ext cx="208" cy="120"/>
              <a:chOff x="2016" y="2304"/>
              <a:chExt cx="231" cy="130"/>
            </a:xfrm>
          </p:grpSpPr>
          <p:sp>
            <p:nvSpPr>
              <p:cNvPr id="77864" name="Oval 40">
                <a:extLst>
                  <a:ext uri="{FF2B5EF4-FFF2-40B4-BE49-F238E27FC236}">
                    <a16:creationId xmlns:a16="http://schemas.microsoft.com/office/drawing/2014/main" id="{D8271BE2-889A-4EF8-8C8E-F5A97F2FBB9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227093">
                <a:off x="2019" y="230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865" name="Oval 41">
                <a:extLst>
                  <a:ext uri="{FF2B5EF4-FFF2-40B4-BE49-F238E27FC236}">
                    <a16:creationId xmlns:a16="http://schemas.microsoft.com/office/drawing/2014/main" id="{086F3E75-3485-4612-AF27-01BE8300B66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227093">
                <a:off x="2163" y="234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7866" name="Group 42">
              <a:extLst>
                <a:ext uri="{FF2B5EF4-FFF2-40B4-BE49-F238E27FC236}">
                  <a16:creationId xmlns:a16="http://schemas.microsoft.com/office/drawing/2014/main" id="{8C0D1A56-E218-4F37-B843-C9D034D495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4" y="1737"/>
              <a:ext cx="78" cy="240"/>
              <a:chOff x="2832" y="1612"/>
              <a:chExt cx="87" cy="260"/>
            </a:xfrm>
          </p:grpSpPr>
          <p:sp>
            <p:nvSpPr>
              <p:cNvPr id="77867" name="Oval 43">
                <a:extLst>
                  <a:ext uri="{FF2B5EF4-FFF2-40B4-BE49-F238E27FC236}">
                    <a16:creationId xmlns:a16="http://schemas.microsoft.com/office/drawing/2014/main" id="{B216E1D7-DEB8-44BA-B998-B3A2C7D6FE3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227093">
                <a:off x="2835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868" name="Oval 44">
                <a:extLst>
                  <a:ext uri="{FF2B5EF4-FFF2-40B4-BE49-F238E27FC236}">
                    <a16:creationId xmlns:a16="http://schemas.microsoft.com/office/drawing/2014/main" id="{5720F213-E2EB-490D-928B-1EDF4F3C8D5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227093">
                <a:off x="2835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7869" name="Oval 45">
              <a:extLst>
                <a:ext uri="{FF2B5EF4-FFF2-40B4-BE49-F238E27FC236}">
                  <a16:creationId xmlns:a16="http://schemas.microsoft.com/office/drawing/2014/main" id="{D778FDA3-DB7C-49DF-A9A1-6817D171963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8227093">
              <a:off x="3747" y="2346"/>
              <a:ext cx="76" cy="7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870" name="Oval 46">
              <a:extLst>
                <a:ext uri="{FF2B5EF4-FFF2-40B4-BE49-F238E27FC236}">
                  <a16:creationId xmlns:a16="http://schemas.microsoft.com/office/drawing/2014/main" id="{2D01E056-842A-4C89-8C92-BC320FBE6C96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8227093">
              <a:off x="3606" y="2419"/>
              <a:ext cx="75" cy="7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871" name="Text Box 47">
              <a:extLst>
                <a:ext uri="{FF2B5EF4-FFF2-40B4-BE49-F238E27FC236}">
                  <a16:creationId xmlns:a16="http://schemas.microsoft.com/office/drawing/2014/main" id="{26C07481-37DD-4814-B33C-0407ACDA1D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154"/>
              <a:ext cx="10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b="1">
                  <a:ea typeface="宋体" panose="02010600030101010101" pitchFamily="2" charset="-122"/>
                </a:rPr>
                <a:t>Add Your Text</a:t>
              </a:r>
            </a:p>
          </p:txBody>
        </p:sp>
        <p:sp>
          <p:nvSpPr>
            <p:cNvPr id="77872" name="Text Box 48">
              <a:extLst>
                <a:ext uri="{FF2B5EF4-FFF2-40B4-BE49-F238E27FC236}">
                  <a16:creationId xmlns:a16="http://schemas.microsoft.com/office/drawing/2014/main" id="{C243FB82-B2D8-45C8-8E33-96CD253F8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008"/>
              <a:ext cx="18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b="1">
                  <a:ea typeface="宋体" panose="02010600030101010101" pitchFamily="2" charset="-122"/>
                </a:rPr>
                <a:t>Add Your Text</a:t>
              </a:r>
            </a:p>
          </p:txBody>
        </p:sp>
        <p:sp>
          <p:nvSpPr>
            <p:cNvPr id="77873" name="Text Box 49">
              <a:extLst>
                <a:ext uri="{FF2B5EF4-FFF2-40B4-BE49-F238E27FC236}">
                  <a16:creationId xmlns:a16="http://schemas.microsoft.com/office/drawing/2014/main" id="{01C7CB0A-2672-4E91-9337-BB0540A5A2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6" y="2163"/>
              <a:ext cx="10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b="1">
                  <a:ea typeface="宋体" panose="02010600030101010101" pitchFamily="2" charset="-122"/>
                </a:rPr>
                <a:t>Add Your Text</a:t>
              </a:r>
            </a:p>
          </p:txBody>
        </p:sp>
        <p:sp>
          <p:nvSpPr>
            <p:cNvPr id="77874" name="Text Box 50">
              <a:extLst>
                <a:ext uri="{FF2B5EF4-FFF2-40B4-BE49-F238E27FC236}">
                  <a16:creationId xmlns:a16="http://schemas.microsoft.com/office/drawing/2014/main" id="{F8C6E4A5-98DD-4A87-A129-5B9BD7D48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0" y="3482"/>
              <a:ext cx="10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b="1">
                  <a:ea typeface="宋体" panose="02010600030101010101" pitchFamily="2" charset="-122"/>
                </a:rPr>
                <a:t>Add Your Text</a:t>
              </a:r>
            </a:p>
          </p:txBody>
        </p:sp>
        <p:sp>
          <p:nvSpPr>
            <p:cNvPr id="77875" name="Text Box 51">
              <a:extLst>
                <a:ext uri="{FF2B5EF4-FFF2-40B4-BE49-F238E27FC236}">
                  <a16:creationId xmlns:a16="http://schemas.microsoft.com/office/drawing/2014/main" id="{02D407B3-BC0C-4DA1-9BB3-11CE71F8D2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0" y="3482"/>
              <a:ext cx="10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b="1">
                  <a:ea typeface="宋体" panose="02010600030101010101" pitchFamily="2" charset="-122"/>
                </a:rPr>
                <a:t>Add Your Text</a:t>
              </a:r>
            </a:p>
          </p:txBody>
        </p:sp>
      </p:grpSp>
      <p:sp>
        <p:nvSpPr>
          <p:cNvPr id="54" name="日期占位符 3">
            <a:extLst>
              <a:ext uri="{FF2B5EF4-FFF2-40B4-BE49-F238E27FC236}">
                <a16:creationId xmlns:a16="http://schemas.microsoft.com/office/drawing/2014/main" id="{2098B55D-EA07-460A-8C2E-E316882BED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页脚占位符 4">
            <a:extLst>
              <a:ext uri="{FF2B5EF4-FFF2-40B4-BE49-F238E27FC236}">
                <a16:creationId xmlns:a16="http://schemas.microsoft.com/office/drawing/2014/main" id="{47E33EBC-95A3-4D8A-9F04-36A307257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624C5AA6-5251-457A-BA27-13445618C7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panose="02010600030101010101" pitchFamily="2" charset="-122"/>
              </a:rPr>
              <a:t>Diagram</a:t>
            </a:r>
            <a:endParaRPr lang="en-US" altLang="zh-CN" sz="2000">
              <a:ea typeface="宋体" panose="02010600030101010101" pitchFamily="2" charset="-122"/>
            </a:endParaRPr>
          </a:p>
        </p:txBody>
      </p:sp>
      <p:grpSp>
        <p:nvGrpSpPr>
          <p:cNvPr id="89091" name="Group 3">
            <a:extLst>
              <a:ext uri="{FF2B5EF4-FFF2-40B4-BE49-F238E27FC236}">
                <a16:creationId xmlns:a16="http://schemas.microsoft.com/office/drawing/2014/main" id="{129A1859-3E33-4D44-9117-8D57275A3EB3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831975"/>
            <a:ext cx="2170113" cy="4035425"/>
            <a:chOff x="720" y="1296"/>
            <a:chExt cx="1367" cy="2542"/>
          </a:xfrm>
        </p:grpSpPr>
        <p:sp>
          <p:nvSpPr>
            <p:cNvPr id="89092" name="AutoShape 4">
              <a:extLst>
                <a:ext uri="{FF2B5EF4-FFF2-40B4-BE49-F238E27FC236}">
                  <a16:creationId xmlns:a16="http://schemas.microsoft.com/office/drawing/2014/main" id="{A0FB0061-F58D-4228-B824-4F34011C63C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093" name="AutoShape 5">
              <a:extLst>
                <a:ext uri="{FF2B5EF4-FFF2-40B4-BE49-F238E27FC236}">
                  <a16:creationId xmlns:a16="http://schemas.microsoft.com/office/drawing/2014/main" id="{5693A2BB-F6EB-49A7-B617-9D375DDCE55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094" name="AutoShape 6">
              <a:extLst>
                <a:ext uri="{FF2B5EF4-FFF2-40B4-BE49-F238E27FC236}">
                  <a16:creationId xmlns:a16="http://schemas.microsoft.com/office/drawing/2014/main" id="{43D60695-A04D-4991-9C33-3C18D47D00A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095" name="AutoShape 7">
              <a:extLst>
                <a:ext uri="{FF2B5EF4-FFF2-40B4-BE49-F238E27FC236}">
                  <a16:creationId xmlns:a16="http://schemas.microsoft.com/office/drawing/2014/main" id="{A38B8A81-C9D9-49B5-949C-9612ECB63BF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096" name="AutoShape 8">
              <a:extLst>
                <a:ext uri="{FF2B5EF4-FFF2-40B4-BE49-F238E27FC236}">
                  <a16:creationId xmlns:a16="http://schemas.microsoft.com/office/drawing/2014/main" id="{A53A649E-0D3C-4F8F-905C-842CC8EEA14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097" name="AutoShape 9">
              <a:extLst>
                <a:ext uri="{FF2B5EF4-FFF2-40B4-BE49-F238E27FC236}">
                  <a16:creationId xmlns:a16="http://schemas.microsoft.com/office/drawing/2014/main" id="{EDBCE22D-50E9-42A7-B935-1110730853D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89098" name="Group 10">
              <a:extLst>
                <a:ext uri="{FF2B5EF4-FFF2-40B4-BE49-F238E27FC236}">
                  <a16:creationId xmlns:a16="http://schemas.microsoft.com/office/drawing/2014/main" id="{5D2EDCBA-8D54-43AC-8A1A-50EC5C9735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89099" name="Oval 11">
                <a:extLst>
                  <a:ext uri="{FF2B5EF4-FFF2-40B4-BE49-F238E27FC236}">
                    <a16:creationId xmlns:a16="http://schemas.microsoft.com/office/drawing/2014/main" id="{3AA86B5E-0264-463F-AF3E-1711B78FCC8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89100" name="Oval 12">
                <a:extLst>
                  <a:ext uri="{FF2B5EF4-FFF2-40B4-BE49-F238E27FC236}">
                    <a16:creationId xmlns:a16="http://schemas.microsoft.com/office/drawing/2014/main" id="{49B4EA41-120C-4B1A-B105-07CD18C6884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89101" name="Oval 13">
                <a:extLst>
                  <a:ext uri="{FF2B5EF4-FFF2-40B4-BE49-F238E27FC236}">
                    <a16:creationId xmlns:a16="http://schemas.microsoft.com/office/drawing/2014/main" id="{920E2C80-29FB-4531-A014-24D5F73C335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89102" name="Oval 14">
                <a:extLst>
                  <a:ext uri="{FF2B5EF4-FFF2-40B4-BE49-F238E27FC236}">
                    <a16:creationId xmlns:a16="http://schemas.microsoft.com/office/drawing/2014/main" id="{952F037C-1764-41A0-80BC-B067EDD43A2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89103" name="Oval 15">
                <a:extLst>
                  <a:ext uri="{FF2B5EF4-FFF2-40B4-BE49-F238E27FC236}">
                    <a16:creationId xmlns:a16="http://schemas.microsoft.com/office/drawing/2014/main" id="{2435C377-C4D8-48D8-95C9-00120E0C75F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89104" name="Text Box 16">
              <a:extLst>
                <a:ext uri="{FF2B5EF4-FFF2-40B4-BE49-F238E27FC236}">
                  <a16:creationId xmlns:a16="http://schemas.microsoft.com/office/drawing/2014/main" id="{30696D00-C488-4156-9020-7663DA26D41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>
                  <a:solidFill>
                    <a:srgbClr val="000000"/>
                  </a:solidFill>
                  <a:ea typeface="宋体" panose="02010600030101010101" pitchFamily="2" charset="-122"/>
                </a:rPr>
                <a:t>1</a:t>
              </a:r>
              <a:endParaRPr lang="en-US" altLang="zh-CN">
                <a:ea typeface="宋体" panose="02010600030101010101" pitchFamily="2" charset="-122"/>
              </a:endParaRPr>
            </a:p>
          </p:txBody>
        </p:sp>
        <p:sp>
          <p:nvSpPr>
            <p:cNvPr id="89105" name="Text Box 17">
              <a:extLst>
                <a:ext uri="{FF2B5EF4-FFF2-40B4-BE49-F238E27FC236}">
                  <a16:creationId xmlns:a16="http://schemas.microsoft.com/office/drawing/2014/main" id="{75275729-58BE-49B4-8217-A72317FF61D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1400">
                  <a:solidFill>
                    <a:srgbClr val="000000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ThemeGallery is a Design Digital Content &amp; Contents mall developed by Guild Design Inc.</a:t>
              </a:r>
              <a:endParaRPr lang="en-US" altLang="zh-CN">
                <a:ea typeface="宋体" panose="02010600030101010101" pitchFamily="2" charset="-122"/>
              </a:endParaRPr>
            </a:p>
          </p:txBody>
        </p:sp>
      </p:grpSp>
      <p:grpSp>
        <p:nvGrpSpPr>
          <p:cNvPr id="89106" name="Group 18">
            <a:extLst>
              <a:ext uri="{FF2B5EF4-FFF2-40B4-BE49-F238E27FC236}">
                <a16:creationId xmlns:a16="http://schemas.microsoft.com/office/drawing/2014/main" id="{970068D4-86D6-44F7-8A0C-4023CA430F4B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1831975"/>
            <a:ext cx="2166938" cy="4035425"/>
            <a:chOff x="2208" y="1296"/>
            <a:chExt cx="1365" cy="2542"/>
          </a:xfrm>
        </p:grpSpPr>
        <p:sp>
          <p:nvSpPr>
            <p:cNvPr id="89107" name="AutoShape 19">
              <a:extLst>
                <a:ext uri="{FF2B5EF4-FFF2-40B4-BE49-F238E27FC236}">
                  <a16:creationId xmlns:a16="http://schemas.microsoft.com/office/drawing/2014/main" id="{624592AC-AFB6-4057-9756-882EC6F0D96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108" name="AutoShape 20">
              <a:extLst>
                <a:ext uri="{FF2B5EF4-FFF2-40B4-BE49-F238E27FC236}">
                  <a16:creationId xmlns:a16="http://schemas.microsoft.com/office/drawing/2014/main" id="{A241E4A9-E6B3-49D5-9D25-D3F58DF6FEE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109" name="AutoShape 21">
              <a:extLst>
                <a:ext uri="{FF2B5EF4-FFF2-40B4-BE49-F238E27FC236}">
                  <a16:creationId xmlns:a16="http://schemas.microsoft.com/office/drawing/2014/main" id="{CF3156B0-B493-49F7-98D9-B96F054EF7F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110" name="AutoShape 22">
              <a:extLst>
                <a:ext uri="{FF2B5EF4-FFF2-40B4-BE49-F238E27FC236}">
                  <a16:creationId xmlns:a16="http://schemas.microsoft.com/office/drawing/2014/main" id="{25041CC2-5EAC-4C1F-9106-E1DB4241EC8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111" name="Oval 23">
              <a:extLst>
                <a:ext uri="{FF2B5EF4-FFF2-40B4-BE49-F238E27FC236}">
                  <a16:creationId xmlns:a16="http://schemas.microsoft.com/office/drawing/2014/main" id="{FBA4A2C1-2C13-41B0-B7AE-B5060BAA171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89112" name="Oval 24">
              <a:extLst>
                <a:ext uri="{FF2B5EF4-FFF2-40B4-BE49-F238E27FC236}">
                  <a16:creationId xmlns:a16="http://schemas.microsoft.com/office/drawing/2014/main" id="{75E00A8C-6A95-4447-8131-79C2F3B702D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89113" name="Oval 25">
              <a:extLst>
                <a:ext uri="{FF2B5EF4-FFF2-40B4-BE49-F238E27FC236}">
                  <a16:creationId xmlns:a16="http://schemas.microsoft.com/office/drawing/2014/main" id="{7CB50659-CB3F-4C85-9961-98E6F462D63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89114" name="Oval 26">
              <a:extLst>
                <a:ext uri="{FF2B5EF4-FFF2-40B4-BE49-F238E27FC236}">
                  <a16:creationId xmlns:a16="http://schemas.microsoft.com/office/drawing/2014/main" id="{A5724E9F-0BAE-44F1-B5A4-29E66C30B89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89115" name="Oval 27">
              <a:extLst>
                <a:ext uri="{FF2B5EF4-FFF2-40B4-BE49-F238E27FC236}">
                  <a16:creationId xmlns:a16="http://schemas.microsoft.com/office/drawing/2014/main" id="{95459227-C9CB-4A82-9CD4-92A5F27F474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89116" name="Text Box 28">
              <a:extLst>
                <a:ext uri="{FF2B5EF4-FFF2-40B4-BE49-F238E27FC236}">
                  <a16:creationId xmlns:a16="http://schemas.microsoft.com/office/drawing/2014/main" id="{D1C6B5E8-409F-4769-AE46-EB1F1164AE4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  <a:endParaRPr lang="en-US" altLang="zh-CN">
                <a:ea typeface="宋体" panose="02010600030101010101" pitchFamily="2" charset="-122"/>
              </a:endParaRPr>
            </a:p>
          </p:txBody>
        </p:sp>
        <p:sp>
          <p:nvSpPr>
            <p:cNvPr id="89117" name="Text Box 29">
              <a:extLst>
                <a:ext uri="{FF2B5EF4-FFF2-40B4-BE49-F238E27FC236}">
                  <a16:creationId xmlns:a16="http://schemas.microsoft.com/office/drawing/2014/main" id="{1D88427E-A396-4490-BED5-FED90AF9D1E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1400">
                  <a:solidFill>
                    <a:srgbClr val="000000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ThemeGallery is a Design Digital Content &amp; Contents mall developed by Guild Design Inc.</a:t>
              </a:r>
              <a:endParaRPr lang="en-US" altLang="zh-CN">
                <a:ea typeface="宋体" panose="02010600030101010101" pitchFamily="2" charset="-122"/>
              </a:endParaRPr>
            </a:p>
          </p:txBody>
        </p:sp>
        <p:sp>
          <p:nvSpPr>
            <p:cNvPr id="89118" name="AutoShape 30">
              <a:extLst>
                <a:ext uri="{FF2B5EF4-FFF2-40B4-BE49-F238E27FC236}">
                  <a16:creationId xmlns:a16="http://schemas.microsoft.com/office/drawing/2014/main" id="{3DCC3BB4-6B20-4846-BFB7-7B7EB7D2224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119" name="AutoShape 31">
              <a:extLst>
                <a:ext uri="{FF2B5EF4-FFF2-40B4-BE49-F238E27FC236}">
                  <a16:creationId xmlns:a16="http://schemas.microsoft.com/office/drawing/2014/main" id="{EBA25A9A-3928-40D2-92C0-E24CF163777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89120" name="Group 32">
            <a:extLst>
              <a:ext uri="{FF2B5EF4-FFF2-40B4-BE49-F238E27FC236}">
                <a16:creationId xmlns:a16="http://schemas.microsoft.com/office/drawing/2014/main" id="{AC946EE8-5A4E-4B24-8485-858D46D47B01}"/>
              </a:ext>
            </a:extLst>
          </p:cNvPr>
          <p:cNvGrpSpPr>
            <a:grpSpLocks/>
          </p:cNvGrpSpPr>
          <p:nvPr/>
        </p:nvGrpSpPr>
        <p:grpSpPr bwMode="auto">
          <a:xfrm>
            <a:off x="5937250" y="1831975"/>
            <a:ext cx="2170113" cy="4035425"/>
            <a:chOff x="3692" y="1296"/>
            <a:chExt cx="1367" cy="2542"/>
          </a:xfrm>
        </p:grpSpPr>
        <p:sp>
          <p:nvSpPr>
            <p:cNvPr id="89121" name="AutoShape 33">
              <a:extLst>
                <a:ext uri="{FF2B5EF4-FFF2-40B4-BE49-F238E27FC236}">
                  <a16:creationId xmlns:a16="http://schemas.microsoft.com/office/drawing/2014/main" id="{F1E7801C-4757-48C9-B891-AEAB7636A96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122" name="AutoShape 34">
              <a:extLst>
                <a:ext uri="{FF2B5EF4-FFF2-40B4-BE49-F238E27FC236}">
                  <a16:creationId xmlns:a16="http://schemas.microsoft.com/office/drawing/2014/main" id="{8B1155BE-ECFF-4BD4-AF00-9665A8F06A8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123" name="AutoShape 35">
              <a:extLst>
                <a:ext uri="{FF2B5EF4-FFF2-40B4-BE49-F238E27FC236}">
                  <a16:creationId xmlns:a16="http://schemas.microsoft.com/office/drawing/2014/main" id="{48977B0C-E5E3-4C29-A3A0-47B292BEA03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124" name="AutoShape 36">
              <a:extLst>
                <a:ext uri="{FF2B5EF4-FFF2-40B4-BE49-F238E27FC236}">
                  <a16:creationId xmlns:a16="http://schemas.microsoft.com/office/drawing/2014/main" id="{3D2AB469-47B6-41DE-9651-384799E76E8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89125" name="Group 37">
              <a:extLst>
                <a:ext uri="{FF2B5EF4-FFF2-40B4-BE49-F238E27FC236}">
                  <a16:creationId xmlns:a16="http://schemas.microsoft.com/office/drawing/2014/main" id="{3C3A3DA2-85D5-4C60-8F5A-721C6C033F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89126" name="Oval 38">
                <a:extLst>
                  <a:ext uri="{FF2B5EF4-FFF2-40B4-BE49-F238E27FC236}">
                    <a16:creationId xmlns:a16="http://schemas.microsoft.com/office/drawing/2014/main" id="{54C4AD49-9E2F-4469-B3A3-DB7C036E2AC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89127" name="Oval 39">
                <a:extLst>
                  <a:ext uri="{FF2B5EF4-FFF2-40B4-BE49-F238E27FC236}">
                    <a16:creationId xmlns:a16="http://schemas.microsoft.com/office/drawing/2014/main" id="{CBEBBC96-492F-446F-BF96-836D118EF06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89128" name="Oval 40">
                <a:extLst>
                  <a:ext uri="{FF2B5EF4-FFF2-40B4-BE49-F238E27FC236}">
                    <a16:creationId xmlns:a16="http://schemas.microsoft.com/office/drawing/2014/main" id="{E509DC70-5327-4646-A140-6F901864436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89129" name="Oval 41">
                <a:extLst>
                  <a:ext uri="{FF2B5EF4-FFF2-40B4-BE49-F238E27FC236}">
                    <a16:creationId xmlns:a16="http://schemas.microsoft.com/office/drawing/2014/main" id="{DAE110FC-F5E6-4CC3-AC2D-795AF836E71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89130" name="Oval 42">
                <a:extLst>
                  <a:ext uri="{FF2B5EF4-FFF2-40B4-BE49-F238E27FC236}">
                    <a16:creationId xmlns:a16="http://schemas.microsoft.com/office/drawing/2014/main" id="{8A620407-5870-41B5-AF6F-99D0A6B6332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89131" name="Text Box 43">
              <a:extLst>
                <a:ext uri="{FF2B5EF4-FFF2-40B4-BE49-F238E27FC236}">
                  <a16:creationId xmlns:a16="http://schemas.microsoft.com/office/drawing/2014/main" id="{C2FDF0C2-4153-4539-9AF0-7652F9ACC56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>
                  <a:solidFill>
                    <a:srgbClr val="000000"/>
                  </a:solidFill>
                  <a:ea typeface="宋体" panose="02010600030101010101" pitchFamily="2" charset="-122"/>
                </a:rPr>
                <a:t>3</a:t>
              </a:r>
              <a:endParaRPr lang="en-US" altLang="zh-CN">
                <a:ea typeface="宋体" panose="02010600030101010101" pitchFamily="2" charset="-122"/>
              </a:endParaRPr>
            </a:p>
          </p:txBody>
        </p:sp>
        <p:sp>
          <p:nvSpPr>
            <p:cNvPr id="89132" name="Text Box 44">
              <a:extLst>
                <a:ext uri="{FF2B5EF4-FFF2-40B4-BE49-F238E27FC236}">
                  <a16:creationId xmlns:a16="http://schemas.microsoft.com/office/drawing/2014/main" id="{19F0D0E1-A35C-450E-A49A-0B9AEFEEA7A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1400">
                  <a:solidFill>
                    <a:srgbClr val="000000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ThemeGallery is a Design Digital Content &amp; Contents mall developed by Guild Design Inc.</a:t>
              </a:r>
              <a:endParaRPr lang="en-US" altLang="zh-CN">
                <a:ea typeface="宋体" panose="02010600030101010101" pitchFamily="2" charset="-122"/>
              </a:endParaRPr>
            </a:p>
          </p:txBody>
        </p:sp>
        <p:sp>
          <p:nvSpPr>
            <p:cNvPr id="89133" name="AutoShape 45">
              <a:extLst>
                <a:ext uri="{FF2B5EF4-FFF2-40B4-BE49-F238E27FC236}">
                  <a16:creationId xmlns:a16="http://schemas.microsoft.com/office/drawing/2014/main" id="{05105470-A730-42F1-B93A-4110CC059FF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134" name="AutoShape 46">
              <a:extLst>
                <a:ext uri="{FF2B5EF4-FFF2-40B4-BE49-F238E27FC236}">
                  <a16:creationId xmlns:a16="http://schemas.microsoft.com/office/drawing/2014/main" id="{4C6F8468-1803-4D28-BD30-810EF8F1C35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9" name="日期占位符 3">
            <a:extLst>
              <a:ext uri="{FF2B5EF4-FFF2-40B4-BE49-F238E27FC236}">
                <a16:creationId xmlns:a16="http://schemas.microsoft.com/office/drawing/2014/main" id="{A830B8D9-1650-4031-B37D-7181E5A5E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页脚占位符 4">
            <a:extLst>
              <a:ext uri="{FF2B5EF4-FFF2-40B4-BE49-F238E27FC236}">
                <a16:creationId xmlns:a16="http://schemas.microsoft.com/office/drawing/2014/main" id="{986957B1-21E0-4C31-A54F-47DFFF549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F6277A43-E787-4695-98B1-A9158D45D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panose="02010600030101010101" pitchFamily="2" charset="-122"/>
              </a:rPr>
              <a:t>Diagram</a:t>
            </a:r>
            <a:endParaRPr lang="en-US" altLang="zh-CN" sz="2000">
              <a:ea typeface="宋体" panose="02010600030101010101" pitchFamily="2" charset="-122"/>
            </a:endParaRPr>
          </a:p>
        </p:txBody>
      </p:sp>
      <p:grpSp>
        <p:nvGrpSpPr>
          <p:cNvPr id="79875" name="Group 3">
            <a:extLst>
              <a:ext uri="{FF2B5EF4-FFF2-40B4-BE49-F238E27FC236}">
                <a16:creationId xmlns:a16="http://schemas.microsoft.com/office/drawing/2014/main" id="{DBEB6D0C-EFCA-498E-AC53-7AD71BC911DA}"/>
              </a:ext>
            </a:extLst>
          </p:cNvPr>
          <p:cNvGrpSpPr>
            <a:grpSpLocks/>
          </p:cNvGrpSpPr>
          <p:nvPr/>
        </p:nvGrpSpPr>
        <p:grpSpPr bwMode="auto">
          <a:xfrm>
            <a:off x="0" y="3238500"/>
            <a:ext cx="9144000" cy="122238"/>
            <a:chOff x="0" y="1896"/>
            <a:chExt cx="5760" cy="120"/>
          </a:xfrm>
        </p:grpSpPr>
        <p:sp>
          <p:nvSpPr>
            <p:cNvPr id="79876" name="Rectangle 4">
              <a:extLst>
                <a:ext uri="{FF2B5EF4-FFF2-40B4-BE49-F238E27FC236}">
                  <a16:creationId xmlns:a16="http://schemas.microsoft.com/office/drawing/2014/main" id="{22EF82BD-6852-414F-99B6-E60734F7DBC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9877" name="Rectangle 5">
              <a:extLst>
                <a:ext uri="{FF2B5EF4-FFF2-40B4-BE49-F238E27FC236}">
                  <a16:creationId xmlns:a16="http://schemas.microsoft.com/office/drawing/2014/main" id="{7D9FFA62-FDC2-45B4-B4A6-3EC705ACCBB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9878" name="Group 6">
            <a:extLst>
              <a:ext uri="{FF2B5EF4-FFF2-40B4-BE49-F238E27FC236}">
                <a16:creationId xmlns:a16="http://schemas.microsoft.com/office/drawing/2014/main" id="{258BB702-3AFC-41F1-A8E3-1DAE4E44A04D}"/>
              </a:ext>
            </a:extLst>
          </p:cNvPr>
          <p:cNvGrpSpPr>
            <a:grpSpLocks/>
          </p:cNvGrpSpPr>
          <p:nvPr/>
        </p:nvGrpSpPr>
        <p:grpSpPr bwMode="auto">
          <a:xfrm rot="3877067">
            <a:off x="4460082" y="4310856"/>
            <a:ext cx="2273300" cy="858837"/>
            <a:chOff x="2290" y="2725"/>
            <a:chExt cx="1832" cy="713"/>
          </a:xfrm>
        </p:grpSpPr>
        <p:grpSp>
          <p:nvGrpSpPr>
            <p:cNvPr id="79879" name="Group 7">
              <a:extLst>
                <a:ext uri="{FF2B5EF4-FFF2-40B4-BE49-F238E27FC236}">
                  <a16:creationId xmlns:a16="http://schemas.microsoft.com/office/drawing/2014/main" id="{035E0AC3-CEBB-4AA2-B353-2BB4A852E5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79880" name="Freeform 8">
                <a:extLst>
                  <a:ext uri="{FF2B5EF4-FFF2-40B4-BE49-F238E27FC236}">
                    <a16:creationId xmlns:a16="http://schemas.microsoft.com/office/drawing/2014/main" id="{B485EE01-4E78-4E98-B20A-96B37FD5B3C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881" name="Freeform 9">
                <a:extLst>
                  <a:ext uri="{FF2B5EF4-FFF2-40B4-BE49-F238E27FC236}">
                    <a16:creationId xmlns:a16="http://schemas.microsoft.com/office/drawing/2014/main" id="{5A53D6CD-4057-4241-AC6A-1AAA4201183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9882" name="Group 10">
              <a:extLst>
                <a:ext uri="{FF2B5EF4-FFF2-40B4-BE49-F238E27FC236}">
                  <a16:creationId xmlns:a16="http://schemas.microsoft.com/office/drawing/2014/main" id="{77130489-461D-4CE4-A2FB-33F24710557F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79883" name="Freeform 11">
                <a:extLst>
                  <a:ext uri="{FF2B5EF4-FFF2-40B4-BE49-F238E27FC236}">
                    <a16:creationId xmlns:a16="http://schemas.microsoft.com/office/drawing/2014/main" id="{BA05DD51-1353-4730-841A-9E3FB8BE4C0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884" name="Freeform 12">
                <a:extLst>
                  <a:ext uri="{FF2B5EF4-FFF2-40B4-BE49-F238E27FC236}">
                    <a16:creationId xmlns:a16="http://schemas.microsoft.com/office/drawing/2014/main" id="{A5530493-027F-4FC6-B418-E2098396C64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79885" name="Group 13">
            <a:extLst>
              <a:ext uri="{FF2B5EF4-FFF2-40B4-BE49-F238E27FC236}">
                <a16:creationId xmlns:a16="http://schemas.microsoft.com/office/drawing/2014/main" id="{34F17EC1-944F-4B4C-8FB7-ED7E85C884B2}"/>
              </a:ext>
            </a:extLst>
          </p:cNvPr>
          <p:cNvGrpSpPr>
            <a:grpSpLocks/>
          </p:cNvGrpSpPr>
          <p:nvPr/>
        </p:nvGrpSpPr>
        <p:grpSpPr bwMode="auto">
          <a:xfrm>
            <a:off x="4313238" y="2686050"/>
            <a:ext cx="1270000" cy="1308100"/>
            <a:chOff x="2789" y="1625"/>
            <a:chExt cx="907" cy="907"/>
          </a:xfrm>
        </p:grpSpPr>
        <p:sp>
          <p:nvSpPr>
            <p:cNvPr id="79886" name="Oval 14">
              <a:extLst>
                <a:ext uri="{FF2B5EF4-FFF2-40B4-BE49-F238E27FC236}">
                  <a16:creationId xmlns:a16="http://schemas.microsoft.com/office/drawing/2014/main" id="{5EE05ACC-5BA5-47AD-A4A1-1DC794B20EB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887" name="Oval 15">
              <a:extLst>
                <a:ext uri="{FF2B5EF4-FFF2-40B4-BE49-F238E27FC236}">
                  <a16:creationId xmlns:a16="http://schemas.microsoft.com/office/drawing/2014/main" id="{636120D4-EDCB-4A85-97BB-FD90930A9FD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888" name="Oval 16">
              <a:extLst>
                <a:ext uri="{FF2B5EF4-FFF2-40B4-BE49-F238E27FC236}">
                  <a16:creationId xmlns:a16="http://schemas.microsoft.com/office/drawing/2014/main" id="{0C72277B-B3C4-4765-BA5A-10EFD77D66F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889" name="Oval 17">
              <a:extLst>
                <a:ext uri="{FF2B5EF4-FFF2-40B4-BE49-F238E27FC236}">
                  <a16:creationId xmlns:a16="http://schemas.microsoft.com/office/drawing/2014/main" id="{3B1EA363-9DC9-4302-AEED-D483F76D9E4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890" name="Oval 18">
              <a:extLst>
                <a:ext uri="{FF2B5EF4-FFF2-40B4-BE49-F238E27FC236}">
                  <a16:creationId xmlns:a16="http://schemas.microsoft.com/office/drawing/2014/main" id="{E07CCA00-900B-40BC-9507-F8E92A29431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79891" name="Group 19">
              <a:extLst>
                <a:ext uri="{FF2B5EF4-FFF2-40B4-BE49-F238E27FC236}">
                  <a16:creationId xmlns:a16="http://schemas.microsoft.com/office/drawing/2014/main" id="{76BE7C84-ABC9-4831-98CB-7A6727ED5B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79892" name="Oval 20">
                <a:extLst>
                  <a:ext uri="{FF2B5EF4-FFF2-40B4-BE49-F238E27FC236}">
                    <a16:creationId xmlns:a16="http://schemas.microsoft.com/office/drawing/2014/main" id="{AEBDAD07-881C-4D8A-B03B-1B598FB9F7F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79893" name="Oval 21">
                <a:extLst>
                  <a:ext uri="{FF2B5EF4-FFF2-40B4-BE49-F238E27FC236}">
                    <a16:creationId xmlns:a16="http://schemas.microsoft.com/office/drawing/2014/main" id="{731E0D7A-5CED-4B4F-B08C-358F64066DD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79894" name="Oval 22">
                <a:extLst>
                  <a:ext uri="{FF2B5EF4-FFF2-40B4-BE49-F238E27FC236}">
                    <a16:creationId xmlns:a16="http://schemas.microsoft.com/office/drawing/2014/main" id="{2FDF983B-2AEC-44FB-A1D8-3AB6B6C5771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79895" name="Oval 23">
                <a:extLst>
                  <a:ext uri="{FF2B5EF4-FFF2-40B4-BE49-F238E27FC236}">
                    <a16:creationId xmlns:a16="http://schemas.microsoft.com/office/drawing/2014/main" id="{6E61A157-CE4A-4DF9-B28F-4478EE22D56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79896" name="Group 24">
            <a:extLst>
              <a:ext uri="{FF2B5EF4-FFF2-40B4-BE49-F238E27FC236}">
                <a16:creationId xmlns:a16="http://schemas.microsoft.com/office/drawing/2014/main" id="{464F9BB2-C1B6-43D7-A245-98328C60DB21}"/>
              </a:ext>
            </a:extLst>
          </p:cNvPr>
          <p:cNvGrpSpPr>
            <a:grpSpLocks/>
          </p:cNvGrpSpPr>
          <p:nvPr/>
        </p:nvGrpSpPr>
        <p:grpSpPr bwMode="auto">
          <a:xfrm rot="3877067">
            <a:off x="6426994" y="4377531"/>
            <a:ext cx="2273300" cy="858838"/>
            <a:chOff x="2290" y="2725"/>
            <a:chExt cx="1832" cy="713"/>
          </a:xfrm>
        </p:grpSpPr>
        <p:grpSp>
          <p:nvGrpSpPr>
            <p:cNvPr id="79897" name="Group 25">
              <a:extLst>
                <a:ext uri="{FF2B5EF4-FFF2-40B4-BE49-F238E27FC236}">
                  <a16:creationId xmlns:a16="http://schemas.microsoft.com/office/drawing/2014/main" id="{D6B5B5D1-C922-497D-B052-90ECA9170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79898" name="Freeform 26">
                <a:extLst>
                  <a:ext uri="{FF2B5EF4-FFF2-40B4-BE49-F238E27FC236}">
                    <a16:creationId xmlns:a16="http://schemas.microsoft.com/office/drawing/2014/main" id="{4740DE72-D45C-4FB9-8C3C-DF91248523C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899" name="Freeform 27">
                <a:extLst>
                  <a:ext uri="{FF2B5EF4-FFF2-40B4-BE49-F238E27FC236}">
                    <a16:creationId xmlns:a16="http://schemas.microsoft.com/office/drawing/2014/main" id="{5F4F6CA9-10F1-4699-9DB0-9B20CC9BB40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9900" name="Group 28">
              <a:extLst>
                <a:ext uri="{FF2B5EF4-FFF2-40B4-BE49-F238E27FC236}">
                  <a16:creationId xmlns:a16="http://schemas.microsoft.com/office/drawing/2014/main" id="{DC696F57-2547-480A-9268-F1734DD28ACD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79901" name="Freeform 29">
                <a:extLst>
                  <a:ext uri="{FF2B5EF4-FFF2-40B4-BE49-F238E27FC236}">
                    <a16:creationId xmlns:a16="http://schemas.microsoft.com/office/drawing/2014/main" id="{0A1D38E7-3579-4F85-9EB0-02BF9BB844C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6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902" name="Freeform 30">
                <a:extLst>
                  <a:ext uri="{FF2B5EF4-FFF2-40B4-BE49-F238E27FC236}">
                    <a16:creationId xmlns:a16="http://schemas.microsoft.com/office/drawing/2014/main" id="{4DBE7944-717F-4017-B045-0819EA5A641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79903" name="Oval 31">
            <a:extLst>
              <a:ext uri="{FF2B5EF4-FFF2-40B4-BE49-F238E27FC236}">
                <a16:creationId xmlns:a16="http://schemas.microsoft.com/office/drawing/2014/main" id="{7C57D0E2-8AD3-48F2-97FC-46AFA22FBC35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89650" y="2541588"/>
            <a:ext cx="1524000" cy="1568450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tint val="0"/>
                  <a:invGamma/>
                </a:srgbClr>
              </a:gs>
              <a:gs pos="50000">
                <a:srgbClr val="3399FF"/>
              </a:gs>
              <a:gs pos="100000">
                <a:srgbClr val="3399FF">
                  <a:gamma/>
                  <a:tint val="0"/>
                  <a:invGamma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79904" name="Oval 32">
            <a:extLst>
              <a:ext uri="{FF2B5EF4-FFF2-40B4-BE49-F238E27FC236}">
                <a16:creationId xmlns:a16="http://schemas.microsoft.com/office/drawing/2014/main" id="{C83079D1-0F73-4610-A797-932BC8DA7B5A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89650" y="2541588"/>
            <a:ext cx="1524000" cy="1568450"/>
          </a:xfrm>
          <a:prstGeom prst="ellipse">
            <a:avLst/>
          </a:prstGeom>
          <a:gradFill rotWithShape="1">
            <a:gsLst>
              <a:gs pos="0">
                <a:srgbClr val="3399FF">
                  <a:alpha val="32001"/>
                </a:srgbClr>
              </a:gs>
              <a:gs pos="100000">
                <a:srgbClr val="3399FF">
                  <a:gamma/>
                  <a:shade val="0"/>
                  <a:invGamma/>
                  <a:alpha val="89999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79905" name="Oval 33">
            <a:extLst>
              <a:ext uri="{FF2B5EF4-FFF2-40B4-BE49-F238E27FC236}">
                <a16:creationId xmlns:a16="http://schemas.microsoft.com/office/drawing/2014/main" id="{C232D186-7329-4241-BCA8-7DCAC06252A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191250" y="2644775"/>
            <a:ext cx="1323975" cy="1362075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shade val="54118"/>
                  <a:invGamma/>
                </a:srgbClr>
              </a:gs>
              <a:gs pos="50000">
                <a:srgbClr val="3399FF"/>
              </a:gs>
              <a:gs pos="100000">
                <a:srgbClr val="3399FF">
                  <a:gamma/>
                  <a:shade val="54118"/>
                  <a:invGamma/>
                </a:srgb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79906" name="Oval 34">
            <a:extLst>
              <a:ext uri="{FF2B5EF4-FFF2-40B4-BE49-F238E27FC236}">
                <a16:creationId xmlns:a16="http://schemas.microsoft.com/office/drawing/2014/main" id="{BE0EF7A0-1676-4798-975C-48A2BF83EF9F}"/>
              </a:ext>
            </a:extLst>
          </p:cNvPr>
          <p:cNvSpPr>
            <a:spLocks noChangeArrowheads="1"/>
          </p:cNvSpPr>
          <p:nvPr/>
        </p:nvSpPr>
        <p:spPr bwMode="gray">
          <a:xfrm>
            <a:off x="6192838" y="2647950"/>
            <a:ext cx="1323975" cy="1362075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shade val="63529"/>
                  <a:invGamma/>
                </a:srgbClr>
              </a:gs>
              <a:gs pos="100000">
                <a:srgbClr val="3399FF">
                  <a:alpha val="0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79907" name="Oval 35">
            <a:extLst>
              <a:ext uri="{FF2B5EF4-FFF2-40B4-BE49-F238E27FC236}">
                <a16:creationId xmlns:a16="http://schemas.microsoft.com/office/drawing/2014/main" id="{3101494C-D7CD-42E8-8AB3-7E802D60972D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56338" y="2713038"/>
            <a:ext cx="1192212" cy="1225550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grpSp>
        <p:nvGrpSpPr>
          <p:cNvPr id="79908" name="Group 36">
            <a:extLst>
              <a:ext uri="{FF2B5EF4-FFF2-40B4-BE49-F238E27FC236}">
                <a16:creationId xmlns:a16="http://schemas.microsoft.com/office/drawing/2014/main" id="{C9B89E26-CFE9-4BF0-A79B-7A01B92CB357}"/>
              </a:ext>
            </a:extLst>
          </p:cNvPr>
          <p:cNvGrpSpPr>
            <a:grpSpLocks/>
          </p:cNvGrpSpPr>
          <p:nvPr/>
        </p:nvGrpSpPr>
        <p:grpSpPr bwMode="auto">
          <a:xfrm>
            <a:off x="6275388" y="2732088"/>
            <a:ext cx="1155700" cy="1189037"/>
            <a:chOff x="4166" y="1706"/>
            <a:chExt cx="1252" cy="1252"/>
          </a:xfrm>
        </p:grpSpPr>
        <p:sp>
          <p:nvSpPr>
            <p:cNvPr id="79909" name="Oval 37">
              <a:extLst>
                <a:ext uri="{FF2B5EF4-FFF2-40B4-BE49-F238E27FC236}">
                  <a16:creationId xmlns:a16="http://schemas.microsoft.com/office/drawing/2014/main" id="{93E43223-DA22-4A44-A8E5-84B56CB904C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9910" name="Oval 38">
              <a:extLst>
                <a:ext uri="{FF2B5EF4-FFF2-40B4-BE49-F238E27FC236}">
                  <a16:creationId xmlns:a16="http://schemas.microsoft.com/office/drawing/2014/main" id="{6F345941-8E45-4B69-9C6B-CEED9C5171E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9911" name="Oval 39">
              <a:extLst>
                <a:ext uri="{FF2B5EF4-FFF2-40B4-BE49-F238E27FC236}">
                  <a16:creationId xmlns:a16="http://schemas.microsoft.com/office/drawing/2014/main" id="{506D26D9-B6A6-429B-87A0-41F12859FEF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9912" name="Oval 40">
              <a:extLst>
                <a:ext uri="{FF2B5EF4-FFF2-40B4-BE49-F238E27FC236}">
                  <a16:creationId xmlns:a16="http://schemas.microsoft.com/office/drawing/2014/main" id="{8DDC1F82-43F6-4CBF-8C66-059944EC953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</p:grpSp>
      <p:grpSp>
        <p:nvGrpSpPr>
          <p:cNvPr id="79913" name="Group 41">
            <a:extLst>
              <a:ext uri="{FF2B5EF4-FFF2-40B4-BE49-F238E27FC236}">
                <a16:creationId xmlns:a16="http://schemas.microsoft.com/office/drawing/2014/main" id="{1D10036C-F37D-4ECD-B36B-A6A27117A431}"/>
              </a:ext>
            </a:extLst>
          </p:cNvPr>
          <p:cNvGrpSpPr>
            <a:grpSpLocks/>
          </p:cNvGrpSpPr>
          <p:nvPr/>
        </p:nvGrpSpPr>
        <p:grpSpPr bwMode="auto">
          <a:xfrm rot="3877067">
            <a:off x="2655094" y="4310856"/>
            <a:ext cx="2273300" cy="858838"/>
            <a:chOff x="2290" y="2725"/>
            <a:chExt cx="1832" cy="713"/>
          </a:xfrm>
        </p:grpSpPr>
        <p:grpSp>
          <p:nvGrpSpPr>
            <p:cNvPr id="79914" name="Group 42">
              <a:extLst>
                <a:ext uri="{FF2B5EF4-FFF2-40B4-BE49-F238E27FC236}">
                  <a16:creationId xmlns:a16="http://schemas.microsoft.com/office/drawing/2014/main" id="{2CA2A2D4-9722-403F-8139-2144B11AD8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79915" name="Freeform 43">
                <a:extLst>
                  <a:ext uri="{FF2B5EF4-FFF2-40B4-BE49-F238E27FC236}">
                    <a16:creationId xmlns:a16="http://schemas.microsoft.com/office/drawing/2014/main" id="{4AC29BE1-B240-457A-9019-B691234F772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916" name="Freeform 44">
                <a:extLst>
                  <a:ext uri="{FF2B5EF4-FFF2-40B4-BE49-F238E27FC236}">
                    <a16:creationId xmlns:a16="http://schemas.microsoft.com/office/drawing/2014/main" id="{881D22B6-2525-4818-BA41-85196D1BB96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9917" name="Group 45">
              <a:extLst>
                <a:ext uri="{FF2B5EF4-FFF2-40B4-BE49-F238E27FC236}">
                  <a16:creationId xmlns:a16="http://schemas.microsoft.com/office/drawing/2014/main" id="{9EC6BC62-C917-452C-9A7E-1A08E1AA2951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79918" name="Freeform 46">
                <a:extLst>
                  <a:ext uri="{FF2B5EF4-FFF2-40B4-BE49-F238E27FC236}">
                    <a16:creationId xmlns:a16="http://schemas.microsoft.com/office/drawing/2014/main" id="{1D621BB9-14A0-432F-876E-E53C22C47A4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919" name="Freeform 47">
                <a:extLst>
                  <a:ext uri="{FF2B5EF4-FFF2-40B4-BE49-F238E27FC236}">
                    <a16:creationId xmlns:a16="http://schemas.microsoft.com/office/drawing/2014/main" id="{89EDE92F-6A33-400B-A0B1-A7C1CC6362C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79920" name="Group 48">
            <a:extLst>
              <a:ext uri="{FF2B5EF4-FFF2-40B4-BE49-F238E27FC236}">
                <a16:creationId xmlns:a16="http://schemas.microsoft.com/office/drawing/2014/main" id="{7F30AF08-4F69-444D-87DC-A1D0DCB14C0C}"/>
              </a:ext>
            </a:extLst>
          </p:cNvPr>
          <p:cNvGrpSpPr>
            <a:grpSpLocks/>
          </p:cNvGrpSpPr>
          <p:nvPr/>
        </p:nvGrpSpPr>
        <p:grpSpPr bwMode="auto">
          <a:xfrm>
            <a:off x="2509838" y="2686050"/>
            <a:ext cx="1268412" cy="1308100"/>
            <a:chOff x="2789" y="1625"/>
            <a:chExt cx="907" cy="907"/>
          </a:xfrm>
        </p:grpSpPr>
        <p:sp>
          <p:nvSpPr>
            <p:cNvPr id="79921" name="Oval 49">
              <a:extLst>
                <a:ext uri="{FF2B5EF4-FFF2-40B4-BE49-F238E27FC236}">
                  <a16:creationId xmlns:a16="http://schemas.microsoft.com/office/drawing/2014/main" id="{809160AF-E18B-4B84-B80B-A4CE547F263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922" name="Oval 50">
              <a:extLst>
                <a:ext uri="{FF2B5EF4-FFF2-40B4-BE49-F238E27FC236}">
                  <a16:creationId xmlns:a16="http://schemas.microsoft.com/office/drawing/2014/main" id="{C6B503B3-DB34-4636-98C7-9FCD3E5449B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923" name="Oval 51">
              <a:extLst>
                <a:ext uri="{FF2B5EF4-FFF2-40B4-BE49-F238E27FC236}">
                  <a16:creationId xmlns:a16="http://schemas.microsoft.com/office/drawing/2014/main" id="{D9269AE7-F4C7-4179-93D0-A0D792698F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924" name="Oval 52">
              <a:extLst>
                <a:ext uri="{FF2B5EF4-FFF2-40B4-BE49-F238E27FC236}">
                  <a16:creationId xmlns:a16="http://schemas.microsoft.com/office/drawing/2014/main" id="{3EF43257-28A7-4C7D-BFF0-5B7D5F7DDE0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925" name="Oval 53">
              <a:extLst>
                <a:ext uri="{FF2B5EF4-FFF2-40B4-BE49-F238E27FC236}">
                  <a16:creationId xmlns:a16="http://schemas.microsoft.com/office/drawing/2014/main" id="{F90B861F-358D-446F-BB51-AD802D23EA6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79926" name="Group 54">
              <a:extLst>
                <a:ext uri="{FF2B5EF4-FFF2-40B4-BE49-F238E27FC236}">
                  <a16:creationId xmlns:a16="http://schemas.microsoft.com/office/drawing/2014/main" id="{91736355-4124-4D21-8A3E-1CA66146E0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79927" name="Oval 55">
                <a:extLst>
                  <a:ext uri="{FF2B5EF4-FFF2-40B4-BE49-F238E27FC236}">
                    <a16:creationId xmlns:a16="http://schemas.microsoft.com/office/drawing/2014/main" id="{E20597E3-85FB-4C22-9B6D-68F5C431F81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79928" name="Oval 56">
                <a:extLst>
                  <a:ext uri="{FF2B5EF4-FFF2-40B4-BE49-F238E27FC236}">
                    <a16:creationId xmlns:a16="http://schemas.microsoft.com/office/drawing/2014/main" id="{3E556696-7928-4D6D-BA95-EC4DA4002FF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79929" name="Oval 57">
                <a:extLst>
                  <a:ext uri="{FF2B5EF4-FFF2-40B4-BE49-F238E27FC236}">
                    <a16:creationId xmlns:a16="http://schemas.microsoft.com/office/drawing/2014/main" id="{4D5F2970-7473-4987-955C-7F7F3F0854A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79930" name="Oval 58">
                <a:extLst>
                  <a:ext uri="{FF2B5EF4-FFF2-40B4-BE49-F238E27FC236}">
                    <a16:creationId xmlns:a16="http://schemas.microsoft.com/office/drawing/2014/main" id="{3D904B7F-075D-4431-9FDB-F2C4A080169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79931" name="Group 59">
            <a:extLst>
              <a:ext uri="{FF2B5EF4-FFF2-40B4-BE49-F238E27FC236}">
                <a16:creationId xmlns:a16="http://schemas.microsoft.com/office/drawing/2014/main" id="{2701518D-FF41-46A4-AE7E-45F1AB0A80D1}"/>
              </a:ext>
            </a:extLst>
          </p:cNvPr>
          <p:cNvGrpSpPr>
            <a:grpSpLocks/>
          </p:cNvGrpSpPr>
          <p:nvPr/>
        </p:nvGrpSpPr>
        <p:grpSpPr bwMode="auto">
          <a:xfrm rot="3877067">
            <a:off x="908844" y="4310856"/>
            <a:ext cx="2273300" cy="858838"/>
            <a:chOff x="2290" y="2725"/>
            <a:chExt cx="1832" cy="713"/>
          </a:xfrm>
        </p:grpSpPr>
        <p:grpSp>
          <p:nvGrpSpPr>
            <p:cNvPr id="79932" name="Group 60">
              <a:extLst>
                <a:ext uri="{FF2B5EF4-FFF2-40B4-BE49-F238E27FC236}">
                  <a16:creationId xmlns:a16="http://schemas.microsoft.com/office/drawing/2014/main" id="{128950A6-5BD8-4F53-A706-4657810BE7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79933" name="Freeform 61">
                <a:extLst>
                  <a:ext uri="{FF2B5EF4-FFF2-40B4-BE49-F238E27FC236}">
                    <a16:creationId xmlns:a16="http://schemas.microsoft.com/office/drawing/2014/main" id="{5835E4A3-CF71-448B-90F8-2D0151509B6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934" name="Freeform 62">
                <a:extLst>
                  <a:ext uri="{FF2B5EF4-FFF2-40B4-BE49-F238E27FC236}">
                    <a16:creationId xmlns:a16="http://schemas.microsoft.com/office/drawing/2014/main" id="{3272242E-C630-479F-B78B-CF585F2713F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9935" name="Group 63">
              <a:extLst>
                <a:ext uri="{FF2B5EF4-FFF2-40B4-BE49-F238E27FC236}">
                  <a16:creationId xmlns:a16="http://schemas.microsoft.com/office/drawing/2014/main" id="{83A4E552-F61E-4965-BB07-D443FF3F7449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79936" name="Freeform 64">
                <a:extLst>
                  <a:ext uri="{FF2B5EF4-FFF2-40B4-BE49-F238E27FC236}">
                    <a16:creationId xmlns:a16="http://schemas.microsoft.com/office/drawing/2014/main" id="{736247E5-0F9D-4426-9DFA-76FB2352FE2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937" name="Freeform 65">
                <a:extLst>
                  <a:ext uri="{FF2B5EF4-FFF2-40B4-BE49-F238E27FC236}">
                    <a16:creationId xmlns:a16="http://schemas.microsoft.com/office/drawing/2014/main" id="{67B6C9B8-D21B-43AA-9303-F6505417068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79938" name="Group 66">
            <a:extLst>
              <a:ext uri="{FF2B5EF4-FFF2-40B4-BE49-F238E27FC236}">
                <a16:creationId xmlns:a16="http://schemas.microsoft.com/office/drawing/2014/main" id="{472D7342-A37B-4761-BC26-716307CDE2D5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686050"/>
            <a:ext cx="1268413" cy="1308100"/>
            <a:chOff x="2789" y="1625"/>
            <a:chExt cx="907" cy="907"/>
          </a:xfrm>
        </p:grpSpPr>
        <p:sp>
          <p:nvSpPr>
            <p:cNvPr id="79939" name="Oval 67">
              <a:extLst>
                <a:ext uri="{FF2B5EF4-FFF2-40B4-BE49-F238E27FC236}">
                  <a16:creationId xmlns:a16="http://schemas.microsoft.com/office/drawing/2014/main" id="{F332C8BA-BF8D-4646-8E18-FF68809B41E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940" name="Oval 68">
              <a:extLst>
                <a:ext uri="{FF2B5EF4-FFF2-40B4-BE49-F238E27FC236}">
                  <a16:creationId xmlns:a16="http://schemas.microsoft.com/office/drawing/2014/main" id="{C10C4887-5605-431A-8036-B96B97CED1B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941" name="Oval 69">
              <a:extLst>
                <a:ext uri="{FF2B5EF4-FFF2-40B4-BE49-F238E27FC236}">
                  <a16:creationId xmlns:a16="http://schemas.microsoft.com/office/drawing/2014/main" id="{F950586C-730E-4282-8E5A-FAD6F6E7067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942" name="Oval 70">
              <a:extLst>
                <a:ext uri="{FF2B5EF4-FFF2-40B4-BE49-F238E27FC236}">
                  <a16:creationId xmlns:a16="http://schemas.microsoft.com/office/drawing/2014/main" id="{743782FC-356D-4B08-8ADD-7E0EC2CAED1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9943" name="Oval 71">
              <a:extLst>
                <a:ext uri="{FF2B5EF4-FFF2-40B4-BE49-F238E27FC236}">
                  <a16:creationId xmlns:a16="http://schemas.microsoft.com/office/drawing/2014/main" id="{083B1262-A710-44A3-8BBD-E290325E7C8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79944" name="Group 72">
              <a:extLst>
                <a:ext uri="{FF2B5EF4-FFF2-40B4-BE49-F238E27FC236}">
                  <a16:creationId xmlns:a16="http://schemas.microsoft.com/office/drawing/2014/main" id="{3517A06A-D048-44E0-A9D3-CCCA4D9EF7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79945" name="Oval 73">
                <a:extLst>
                  <a:ext uri="{FF2B5EF4-FFF2-40B4-BE49-F238E27FC236}">
                    <a16:creationId xmlns:a16="http://schemas.microsoft.com/office/drawing/2014/main" id="{7CAC9150-5E1D-426D-8624-4E61580B90F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79946" name="Oval 74">
                <a:extLst>
                  <a:ext uri="{FF2B5EF4-FFF2-40B4-BE49-F238E27FC236}">
                    <a16:creationId xmlns:a16="http://schemas.microsoft.com/office/drawing/2014/main" id="{8D71BBDE-C5D2-4EDE-8200-66F076FF372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79947" name="Oval 75">
                <a:extLst>
                  <a:ext uri="{FF2B5EF4-FFF2-40B4-BE49-F238E27FC236}">
                    <a16:creationId xmlns:a16="http://schemas.microsoft.com/office/drawing/2014/main" id="{8CE3B631-3405-4212-A42E-7A4D8412BA9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79948" name="Oval 76">
                <a:extLst>
                  <a:ext uri="{FF2B5EF4-FFF2-40B4-BE49-F238E27FC236}">
                    <a16:creationId xmlns:a16="http://schemas.microsoft.com/office/drawing/2014/main" id="{ACAA8098-BE0E-4C50-9F0E-F93274EB724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79949" name="Text Box 77">
            <a:extLst>
              <a:ext uri="{FF2B5EF4-FFF2-40B4-BE49-F238E27FC236}">
                <a16:creationId xmlns:a16="http://schemas.microsoft.com/office/drawing/2014/main" id="{598E2944-CFEC-4835-884E-9705DB63DE9F}"/>
              </a:ext>
            </a:extLst>
          </p:cNvPr>
          <p:cNvSpPr txBox="1">
            <a:spLocks noChangeArrowheads="1"/>
          </p:cNvSpPr>
          <p:nvPr/>
        </p:nvSpPr>
        <p:spPr bwMode="gray">
          <a:xfrm rot="3925970">
            <a:off x="1127125" y="4502150"/>
            <a:ext cx="135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000" b="1">
                <a:solidFill>
                  <a:schemeClr val="bg1"/>
                </a:solidFill>
                <a:ea typeface="宋体" panose="02010600030101010101" pitchFamily="2" charset="-122"/>
              </a:rPr>
              <a:t>Your Text</a:t>
            </a:r>
          </a:p>
        </p:txBody>
      </p:sp>
      <p:sp>
        <p:nvSpPr>
          <p:cNvPr id="79950" name="Text Box 78">
            <a:extLst>
              <a:ext uri="{FF2B5EF4-FFF2-40B4-BE49-F238E27FC236}">
                <a16:creationId xmlns:a16="http://schemas.microsoft.com/office/drawing/2014/main" id="{AF36DE22-42AF-48ED-8FFD-235191DF0176}"/>
              </a:ext>
            </a:extLst>
          </p:cNvPr>
          <p:cNvSpPr txBox="1">
            <a:spLocks noChangeArrowheads="1"/>
          </p:cNvSpPr>
          <p:nvPr/>
        </p:nvSpPr>
        <p:spPr bwMode="gray">
          <a:xfrm rot="3925970">
            <a:off x="1593057" y="4226719"/>
            <a:ext cx="10017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 b="1">
                <a:ea typeface="宋体" panose="02010600030101010101" pitchFamily="2" charset="-122"/>
              </a:rPr>
              <a:t>Your Text</a:t>
            </a:r>
          </a:p>
        </p:txBody>
      </p:sp>
      <p:sp>
        <p:nvSpPr>
          <p:cNvPr id="79951" name="Text Box 79">
            <a:extLst>
              <a:ext uri="{FF2B5EF4-FFF2-40B4-BE49-F238E27FC236}">
                <a16:creationId xmlns:a16="http://schemas.microsoft.com/office/drawing/2014/main" id="{1561464C-E5FE-494A-993F-977ABEF18D78}"/>
              </a:ext>
            </a:extLst>
          </p:cNvPr>
          <p:cNvSpPr txBox="1">
            <a:spLocks noChangeArrowheads="1"/>
          </p:cNvSpPr>
          <p:nvPr/>
        </p:nvSpPr>
        <p:spPr bwMode="gray">
          <a:xfrm rot="3925970">
            <a:off x="2868613" y="4502150"/>
            <a:ext cx="135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000" b="1">
                <a:solidFill>
                  <a:schemeClr val="bg1"/>
                </a:solidFill>
                <a:ea typeface="宋体" panose="02010600030101010101" pitchFamily="2" charset="-122"/>
              </a:rPr>
              <a:t>Your Text</a:t>
            </a:r>
          </a:p>
        </p:txBody>
      </p:sp>
      <p:sp>
        <p:nvSpPr>
          <p:cNvPr id="79952" name="Text Box 80">
            <a:extLst>
              <a:ext uri="{FF2B5EF4-FFF2-40B4-BE49-F238E27FC236}">
                <a16:creationId xmlns:a16="http://schemas.microsoft.com/office/drawing/2014/main" id="{71B7B14E-B923-4144-BCD1-8DB271F18501}"/>
              </a:ext>
            </a:extLst>
          </p:cNvPr>
          <p:cNvSpPr txBox="1">
            <a:spLocks noChangeArrowheads="1"/>
          </p:cNvSpPr>
          <p:nvPr/>
        </p:nvSpPr>
        <p:spPr bwMode="gray">
          <a:xfrm rot="3925970">
            <a:off x="3334544" y="4226719"/>
            <a:ext cx="10017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 b="1">
                <a:ea typeface="宋体" panose="02010600030101010101" pitchFamily="2" charset="-122"/>
              </a:rPr>
              <a:t>Your Text</a:t>
            </a:r>
          </a:p>
        </p:txBody>
      </p:sp>
      <p:sp>
        <p:nvSpPr>
          <p:cNvPr id="79953" name="Text Box 81">
            <a:extLst>
              <a:ext uri="{FF2B5EF4-FFF2-40B4-BE49-F238E27FC236}">
                <a16:creationId xmlns:a16="http://schemas.microsoft.com/office/drawing/2014/main" id="{8EFB9032-A481-47F6-A2AF-CAABEA452804}"/>
              </a:ext>
            </a:extLst>
          </p:cNvPr>
          <p:cNvSpPr txBox="1">
            <a:spLocks noChangeArrowheads="1"/>
          </p:cNvSpPr>
          <p:nvPr/>
        </p:nvSpPr>
        <p:spPr bwMode="gray">
          <a:xfrm rot="3925970">
            <a:off x="4681538" y="4502150"/>
            <a:ext cx="135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000" b="1">
                <a:solidFill>
                  <a:schemeClr val="bg1"/>
                </a:solidFill>
                <a:ea typeface="宋体" panose="02010600030101010101" pitchFamily="2" charset="-122"/>
              </a:rPr>
              <a:t>Your Text</a:t>
            </a:r>
          </a:p>
        </p:txBody>
      </p:sp>
      <p:sp>
        <p:nvSpPr>
          <p:cNvPr id="79954" name="Text Box 82">
            <a:extLst>
              <a:ext uri="{FF2B5EF4-FFF2-40B4-BE49-F238E27FC236}">
                <a16:creationId xmlns:a16="http://schemas.microsoft.com/office/drawing/2014/main" id="{5DBFD9C6-5542-424A-82C2-8059EF6E67DE}"/>
              </a:ext>
            </a:extLst>
          </p:cNvPr>
          <p:cNvSpPr txBox="1">
            <a:spLocks noChangeArrowheads="1"/>
          </p:cNvSpPr>
          <p:nvPr/>
        </p:nvSpPr>
        <p:spPr bwMode="gray">
          <a:xfrm rot="3925970">
            <a:off x="5147469" y="4226719"/>
            <a:ext cx="10017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 b="1">
                <a:ea typeface="宋体" panose="02010600030101010101" pitchFamily="2" charset="-122"/>
              </a:rPr>
              <a:t>Your Text</a:t>
            </a:r>
          </a:p>
        </p:txBody>
      </p:sp>
      <p:sp>
        <p:nvSpPr>
          <p:cNvPr id="79955" name="Text Box 83">
            <a:extLst>
              <a:ext uri="{FF2B5EF4-FFF2-40B4-BE49-F238E27FC236}">
                <a16:creationId xmlns:a16="http://schemas.microsoft.com/office/drawing/2014/main" id="{4A480882-F1D6-43DB-89F9-2123FE9985FA}"/>
              </a:ext>
            </a:extLst>
          </p:cNvPr>
          <p:cNvSpPr txBox="1">
            <a:spLocks noChangeArrowheads="1"/>
          </p:cNvSpPr>
          <p:nvPr/>
        </p:nvSpPr>
        <p:spPr bwMode="gray">
          <a:xfrm rot="3925970">
            <a:off x="6634163" y="4645025"/>
            <a:ext cx="135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000" b="1">
                <a:solidFill>
                  <a:schemeClr val="bg1"/>
                </a:solidFill>
                <a:ea typeface="宋体" panose="02010600030101010101" pitchFamily="2" charset="-122"/>
              </a:rPr>
              <a:t>Your Text</a:t>
            </a:r>
          </a:p>
        </p:txBody>
      </p:sp>
      <p:sp>
        <p:nvSpPr>
          <p:cNvPr id="79956" name="Text Box 84">
            <a:extLst>
              <a:ext uri="{FF2B5EF4-FFF2-40B4-BE49-F238E27FC236}">
                <a16:creationId xmlns:a16="http://schemas.microsoft.com/office/drawing/2014/main" id="{FD933E52-B820-438A-A8E2-BDE608D98E6C}"/>
              </a:ext>
            </a:extLst>
          </p:cNvPr>
          <p:cNvSpPr txBox="1">
            <a:spLocks noChangeArrowheads="1"/>
          </p:cNvSpPr>
          <p:nvPr/>
        </p:nvSpPr>
        <p:spPr bwMode="gray">
          <a:xfrm rot="3925970">
            <a:off x="7098507" y="4369594"/>
            <a:ext cx="10017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 b="1">
                <a:ea typeface="宋体" panose="02010600030101010101" pitchFamily="2" charset="-122"/>
              </a:rPr>
              <a:t>Your Text</a:t>
            </a:r>
          </a:p>
        </p:txBody>
      </p:sp>
      <p:grpSp>
        <p:nvGrpSpPr>
          <p:cNvPr id="79957" name="Group 85">
            <a:extLst>
              <a:ext uri="{FF2B5EF4-FFF2-40B4-BE49-F238E27FC236}">
                <a16:creationId xmlns:a16="http://schemas.microsoft.com/office/drawing/2014/main" id="{8E2112D2-9FB3-4812-953E-9A6849CDB5B0}"/>
              </a:ext>
            </a:extLst>
          </p:cNvPr>
          <p:cNvGrpSpPr>
            <a:grpSpLocks/>
          </p:cNvGrpSpPr>
          <p:nvPr/>
        </p:nvGrpSpPr>
        <p:grpSpPr bwMode="auto">
          <a:xfrm>
            <a:off x="1069975" y="1828800"/>
            <a:ext cx="6159500" cy="406400"/>
            <a:chOff x="967" y="1152"/>
            <a:chExt cx="3880" cy="256"/>
          </a:xfrm>
        </p:grpSpPr>
        <p:sp>
          <p:nvSpPr>
            <p:cNvPr id="79958" name="Text Box 86">
              <a:extLst>
                <a:ext uri="{FF2B5EF4-FFF2-40B4-BE49-F238E27FC236}">
                  <a16:creationId xmlns:a16="http://schemas.microsoft.com/office/drawing/2014/main" id="{0A16459B-DC26-4E80-AD6B-7837479FB28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967" y="1177"/>
              <a:ext cx="4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>
                  <a:solidFill>
                    <a:schemeClr val="tx2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2001</a:t>
              </a:r>
            </a:p>
          </p:txBody>
        </p:sp>
        <p:sp>
          <p:nvSpPr>
            <p:cNvPr id="79959" name="Text Box 87">
              <a:extLst>
                <a:ext uri="{FF2B5EF4-FFF2-40B4-BE49-F238E27FC236}">
                  <a16:creationId xmlns:a16="http://schemas.microsoft.com/office/drawing/2014/main" id="{1703B6F4-E172-477C-91CC-5155CF3F7E4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72" y="1177"/>
              <a:ext cx="4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>
                  <a:solidFill>
                    <a:schemeClr val="tx2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2002</a:t>
              </a:r>
            </a:p>
          </p:txBody>
        </p:sp>
        <p:sp>
          <p:nvSpPr>
            <p:cNvPr id="79960" name="Text Box 88">
              <a:extLst>
                <a:ext uri="{FF2B5EF4-FFF2-40B4-BE49-F238E27FC236}">
                  <a16:creationId xmlns:a16="http://schemas.microsoft.com/office/drawing/2014/main" id="{EE334675-52FF-48F7-BAEF-5F134D39A31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172" y="1177"/>
              <a:ext cx="4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>
                  <a:solidFill>
                    <a:schemeClr val="tx2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2003</a:t>
              </a:r>
            </a:p>
          </p:txBody>
        </p:sp>
        <p:sp>
          <p:nvSpPr>
            <p:cNvPr id="79961" name="Text Box 89">
              <a:extLst>
                <a:ext uri="{FF2B5EF4-FFF2-40B4-BE49-F238E27FC236}">
                  <a16:creationId xmlns:a16="http://schemas.microsoft.com/office/drawing/2014/main" id="{5E0FA0FB-4C47-4669-B0AB-18E1F91F417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275" y="1152"/>
              <a:ext cx="5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000" b="1">
                  <a:solidFill>
                    <a:schemeClr val="tx2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2004</a:t>
              </a:r>
            </a:p>
          </p:txBody>
        </p:sp>
        <p:cxnSp>
          <p:nvCxnSpPr>
            <p:cNvPr id="79962" name="AutoShape 90">
              <a:extLst>
                <a:ext uri="{FF2B5EF4-FFF2-40B4-BE49-F238E27FC236}">
                  <a16:creationId xmlns:a16="http://schemas.microsoft.com/office/drawing/2014/main" id="{5D3DAEAE-3849-49FA-82DA-D422E25DCB75}"/>
                </a:ext>
              </a:extLst>
            </p:cNvPr>
            <p:cNvCxnSpPr>
              <a:cxnSpLocks noChangeShapeType="1"/>
              <a:stCxn id="79958" idx="3"/>
              <a:endCxn id="79959" idx="1"/>
            </p:cNvCxnSpPr>
            <p:nvPr/>
          </p:nvCxnSpPr>
          <p:spPr bwMode="gray">
            <a:xfrm>
              <a:off x="1451" y="1293"/>
              <a:ext cx="621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963" name="AutoShape 91">
              <a:extLst>
                <a:ext uri="{FF2B5EF4-FFF2-40B4-BE49-F238E27FC236}">
                  <a16:creationId xmlns:a16="http://schemas.microsoft.com/office/drawing/2014/main" id="{3865F030-127C-46E6-BB0B-B740DFED130D}"/>
                </a:ext>
              </a:extLst>
            </p:cNvPr>
            <p:cNvCxnSpPr>
              <a:cxnSpLocks noChangeShapeType="1"/>
              <a:stCxn id="79959" idx="3"/>
              <a:endCxn id="79960" idx="1"/>
            </p:cNvCxnSpPr>
            <p:nvPr/>
          </p:nvCxnSpPr>
          <p:spPr bwMode="gray">
            <a:xfrm>
              <a:off x="2556" y="1293"/>
              <a:ext cx="61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964" name="AutoShape 92">
              <a:extLst>
                <a:ext uri="{FF2B5EF4-FFF2-40B4-BE49-F238E27FC236}">
                  <a16:creationId xmlns:a16="http://schemas.microsoft.com/office/drawing/2014/main" id="{7133CC41-B0EF-4C9A-85EA-18E1A1B8522A}"/>
                </a:ext>
              </a:extLst>
            </p:cNvPr>
            <p:cNvCxnSpPr>
              <a:cxnSpLocks noChangeShapeType="1"/>
            </p:cNvCxnSpPr>
            <p:nvPr/>
          </p:nvCxnSpPr>
          <p:spPr bwMode="gray">
            <a:xfrm>
              <a:off x="3656" y="1296"/>
              <a:ext cx="61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5" name="日期占位符 3">
            <a:extLst>
              <a:ext uri="{FF2B5EF4-FFF2-40B4-BE49-F238E27FC236}">
                <a16:creationId xmlns:a16="http://schemas.microsoft.com/office/drawing/2014/main" id="{7FCF49D2-D73F-44A3-9877-BCC09A6B4C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页脚占位符 4">
            <a:extLst>
              <a:ext uri="{FF2B5EF4-FFF2-40B4-BE49-F238E27FC236}">
                <a16:creationId xmlns:a16="http://schemas.microsoft.com/office/drawing/2014/main" id="{401869ED-5482-4EC1-930A-BF4947BB8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A625D03C-4FD5-45CE-A4E4-DB0326FE3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panose="02010600030101010101" pitchFamily="2" charset="-122"/>
              </a:rPr>
              <a:t>Diagram</a:t>
            </a:r>
          </a:p>
        </p:txBody>
      </p:sp>
      <p:grpSp>
        <p:nvGrpSpPr>
          <p:cNvPr id="80899" name="Group 3">
            <a:extLst>
              <a:ext uri="{FF2B5EF4-FFF2-40B4-BE49-F238E27FC236}">
                <a16:creationId xmlns:a16="http://schemas.microsoft.com/office/drawing/2014/main" id="{F34789FC-7338-4F9A-BFC8-7831D43FC09B}"/>
              </a:ext>
            </a:extLst>
          </p:cNvPr>
          <p:cNvGrpSpPr>
            <a:grpSpLocks/>
          </p:cNvGrpSpPr>
          <p:nvPr/>
        </p:nvGrpSpPr>
        <p:grpSpPr bwMode="auto">
          <a:xfrm>
            <a:off x="2698750" y="2028825"/>
            <a:ext cx="3952875" cy="3694113"/>
            <a:chOff x="1655" y="1647"/>
            <a:chExt cx="2490" cy="2327"/>
          </a:xfrm>
        </p:grpSpPr>
        <p:sp>
          <p:nvSpPr>
            <p:cNvPr id="80900" name="Freeform 4">
              <a:extLst>
                <a:ext uri="{FF2B5EF4-FFF2-40B4-BE49-F238E27FC236}">
                  <a16:creationId xmlns:a16="http://schemas.microsoft.com/office/drawing/2014/main" id="{C0FCE968-EB61-4AAA-A017-A7F393193C13}"/>
                </a:ext>
              </a:extLst>
            </p:cNvPr>
            <p:cNvSpPr>
              <a:spLocks/>
            </p:cNvSpPr>
            <p:nvPr/>
          </p:nvSpPr>
          <p:spPr bwMode="gray">
            <a:xfrm>
              <a:off x="1660" y="2336"/>
              <a:ext cx="912" cy="1231"/>
            </a:xfrm>
            <a:custGeom>
              <a:avLst/>
              <a:gdLst>
                <a:gd name="T0" fmla="*/ 1233 w 1233"/>
                <a:gd name="T1" fmla="*/ 343 h 1764"/>
                <a:gd name="T2" fmla="*/ 413 w 1233"/>
                <a:gd name="T3" fmla="*/ 1764 h 1764"/>
                <a:gd name="T4" fmla="*/ 0 w 1233"/>
                <a:gd name="T5" fmla="*/ 1226 h 1764"/>
                <a:gd name="T6" fmla="*/ 6 w 1233"/>
                <a:gd name="T7" fmla="*/ 1098 h 1764"/>
                <a:gd name="T8" fmla="*/ 638 w 1233"/>
                <a:gd name="T9" fmla="*/ 0 h 1764"/>
                <a:gd name="T10" fmla="*/ 1233 w 1233"/>
                <a:gd name="T11" fmla="*/ 343 h 1764"/>
                <a:gd name="T12" fmla="*/ 1233 w 1233"/>
                <a:gd name="T13" fmla="*/ 343 h 1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lnTo>
                    <a:pt x="1233" y="343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ABABA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0901" name="Freeform 5">
              <a:extLst>
                <a:ext uri="{FF2B5EF4-FFF2-40B4-BE49-F238E27FC236}">
                  <a16:creationId xmlns:a16="http://schemas.microsoft.com/office/drawing/2014/main" id="{94738017-26DE-4919-BD6F-1B3B85F958D4}"/>
                </a:ext>
              </a:extLst>
            </p:cNvPr>
            <p:cNvSpPr>
              <a:spLocks/>
            </p:cNvSpPr>
            <p:nvPr/>
          </p:nvSpPr>
          <p:spPr bwMode="gray">
            <a:xfrm rot="7200000">
              <a:off x="2726" y="1655"/>
              <a:ext cx="860" cy="1305"/>
            </a:xfrm>
            <a:custGeom>
              <a:avLst/>
              <a:gdLst>
                <a:gd name="T0" fmla="*/ 1233 w 1233"/>
                <a:gd name="T1" fmla="*/ 343 h 1764"/>
                <a:gd name="T2" fmla="*/ 413 w 1233"/>
                <a:gd name="T3" fmla="*/ 1764 h 1764"/>
                <a:gd name="T4" fmla="*/ 0 w 1233"/>
                <a:gd name="T5" fmla="*/ 1226 h 1764"/>
                <a:gd name="T6" fmla="*/ 6 w 1233"/>
                <a:gd name="T7" fmla="*/ 1098 h 1764"/>
                <a:gd name="T8" fmla="*/ 638 w 1233"/>
                <a:gd name="T9" fmla="*/ 0 h 1764"/>
                <a:gd name="T10" fmla="*/ 1233 w 1233"/>
                <a:gd name="T11" fmla="*/ 343 h 1764"/>
                <a:gd name="T12" fmla="*/ 1233 w 1233"/>
                <a:gd name="T13" fmla="*/ 343 h 1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lnTo>
                    <a:pt x="1233" y="34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ABABA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80902" name="Group 6">
              <a:extLst>
                <a:ext uri="{FF2B5EF4-FFF2-40B4-BE49-F238E27FC236}">
                  <a16:creationId xmlns:a16="http://schemas.microsoft.com/office/drawing/2014/main" id="{FBEF12E0-EC68-4BD6-AB72-3BF4DF9F37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2" y="1647"/>
              <a:ext cx="1480" cy="1302"/>
              <a:chOff x="1712" y="1389"/>
              <a:chExt cx="1480" cy="1302"/>
            </a:xfrm>
          </p:grpSpPr>
          <p:sp>
            <p:nvSpPr>
              <p:cNvPr id="80903" name="AutoShape 7">
                <a:extLst>
                  <a:ext uri="{FF2B5EF4-FFF2-40B4-BE49-F238E27FC236}">
                    <a16:creationId xmlns:a16="http://schemas.microsoft.com/office/drawing/2014/main" id="{0455DFF9-035B-4AA9-81A3-BB6D58E0DD4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2600000">
                <a:off x="1712" y="2311"/>
                <a:ext cx="908" cy="38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0904" name="Freeform 8">
                <a:extLst>
                  <a:ext uri="{FF2B5EF4-FFF2-40B4-BE49-F238E27FC236}">
                    <a16:creationId xmlns:a16="http://schemas.microsoft.com/office/drawing/2014/main" id="{CA17D07B-8FDA-4745-8230-94379DCE7CD2}"/>
                  </a:ext>
                </a:extLst>
              </p:cNvPr>
              <p:cNvSpPr>
                <a:spLocks/>
              </p:cNvSpPr>
              <p:nvPr/>
            </p:nvSpPr>
            <p:spPr bwMode="gray">
              <a:xfrm rot="7200000">
                <a:off x="1961" y="1810"/>
                <a:ext cx="948" cy="508"/>
              </a:xfrm>
              <a:custGeom>
                <a:avLst/>
                <a:gdLst>
                  <a:gd name="T0" fmla="*/ 750 w 750"/>
                  <a:gd name="T1" fmla="*/ 0 h 378"/>
                  <a:gd name="T2" fmla="*/ 0 w 750"/>
                  <a:gd name="T3" fmla="*/ 0 h 378"/>
                  <a:gd name="T4" fmla="*/ 2 w 750"/>
                  <a:gd name="T5" fmla="*/ 194 h 378"/>
                  <a:gd name="T6" fmla="*/ 28 w 750"/>
                  <a:gd name="T7" fmla="*/ 378 h 378"/>
                  <a:gd name="T8" fmla="*/ 750 w 750"/>
                  <a:gd name="T9" fmla="*/ 378 h 378"/>
                  <a:gd name="T10" fmla="*/ 750 w 750"/>
                  <a:gd name="T11" fmla="*/ 0 h 378"/>
                  <a:gd name="T12" fmla="*/ 750 w 750"/>
                  <a:gd name="T13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ABABAB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0905" name="Freeform 9">
                <a:extLst>
                  <a:ext uri="{FF2B5EF4-FFF2-40B4-BE49-F238E27FC236}">
                    <a16:creationId xmlns:a16="http://schemas.microsoft.com/office/drawing/2014/main" id="{4CEBC4F1-191E-45C2-978D-B1C7430C1E47}"/>
                  </a:ext>
                </a:extLst>
              </p:cNvPr>
              <p:cNvSpPr>
                <a:spLocks/>
              </p:cNvSpPr>
              <p:nvPr/>
            </p:nvSpPr>
            <p:spPr bwMode="gray">
              <a:xfrm rot="7200000">
                <a:off x="2637" y="1226"/>
                <a:ext cx="392" cy="718"/>
              </a:xfrm>
              <a:custGeom>
                <a:avLst/>
                <a:gdLst>
                  <a:gd name="T0" fmla="*/ 495 w 495"/>
                  <a:gd name="T1" fmla="*/ 285 h 971"/>
                  <a:gd name="T2" fmla="*/ 495 w 495"/>
                  <a:gd name="T3" fmla="*/ 971 h 971"/>
                  <a:gd name="T4" fmla="*/ 462 w 495"/>
                  <a:gd name="T5" fmla="*/ 964 h 971"/>
                  <a:gd name="T6" fmla="*/ 430 w 495"/>
                  <a:gd name="T7" fmla="*/ 953 h 971"/>
                  <a:gd name="T8" fmla="*/ 401 w 495"/>
                  <a:gd name="T9" fmla="*/ 931 h 971"/>
                  <a:gd name="T10" fmla="*/ 372 w 495"/>
                  <a:gd name="T11" fmla="*/ 898 h 971"/>
                  <a:gd name="T12" fmla="*/ 339 w 495"/>
                  <a:gd name="T13" fmla="*/ 855 h 971"/>
                  <a:gd name="T14" fmla="*/ 306 w 495"/>
                  <a:gd name="T15" fmla="*/ 801 h 971"/>
                  <a:gd name="T16" fmla="*/ 270 w 495"/>
                  <a:gd name="T17" fmla="*/ 732 h 971"/>
                  <a:gd name="T18" fmla="*/ 227 w 495"/>
                  <a:gd name="T19" fmla="*/ 648 h 971"/>
                  <a:gd name="T20" fmla="*/ 183 w 495"/>
                  <a:gd name="T21" fmla="*/ 554 h 971"/>
                  <a:gd name="T22" fmla="*/ 129 w 495"/>
                  <a:gd name="T23" fmla="*/ 438 h 971"/>
                  <a:gd name="T24" fmla="*/ 96 w 495"/>
                  <a:gd name="T25" fmla="*/ 369 h 971"/>
                  <a:gd name="T26" fmla="*/ 29 w 495"/>
                  <a:gd name="T27" fmla="*/ 211 h 971"/>
                  <a:gd name="T28" fmla="*/ 2 w 495"/>
                  <a:gd name="T29" fmla="*/ 127 h 971"/>
                  <a:gd name="T30" fmla="*/ 0 w 495"/>
                  <a:gd name="T31" fmla="*/ 60 h 971"/>
                  <a:gd name="T32" fmla="*/ 15 w 495"/>
                  <a:gd name="T33" fmla="*/ 0 h 971"/>
                  <a:gd name="T34" fmla="*/ 15 w 495"/>
                  <a:gd name="T35" fmla="*/ 43 h 971"/>
                  <a:gd name="T36" fmla="*/ 15 w 495"/>
                  <a:gd name="T37" fmla="*/ 72 h 971"/>
                  <a:gd name="T38" fmla="*/ 15 w 495"/>
                  <a:gd name="T39" fmla="*/ 99 h 971"/>
                  <a:gd name="T40" fmla="*/ 18 w 495"/>
                  <a:gd name="T41" fmla="*/ 126 h 971"/>
                  <a:gd name="T42" fmla="*/ 29 w 495"/>
                  <a:gd name="T43" fmla="*/ 162 h 971"/>
                  <a:gd name="T44" fmla="*/ 53 w 495"/>
                  <a:gd name="T45" fmla="*/ 198 h 971"/>
                  <a:gd name="T46" fmla="*/ 85 w 495"/>
                  <a:gd name="T47" fmla="*/ 231 h 971"/>
                  <a:gd name="T48" fmla="*/ 125 w 495"/>
                  <a:gd name="T49" fmla="*/ 260 h 971"/>
                  <a:gd name="T50" fmla="*/ 180 w 495"/>
                  <a:gd name="T51" fmla="*/ 278 h 971"/>
                  <a:gd name="T52" fmla="*/ 245 w 495"/>
                  <a:gd name="T53" fmla="*/ 282 h 971"/>
                  <a:gd name="T54" fmla="*/ 495 w 495"/>
                  <a:gd name="T55" fmla="*/ 285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ABABAB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80906" name="Freeform 10">
              <a:extLst>
                <a:ext uri="{FF2B5EF4-FFF2-40B4-BE49-F238E27FC236}">
                  <a16:creationId xmlns:a16="http://schemas.microsoft.com/office/drawing/2014/main" id="{19F07C89-0446-4D7D-A1D2-5EF732CE7F74}"/>
                </a:ext>
              </a:extLst>
            </p:cNvPr>
            <p:cNvSpPr>
              <a:spLocks/>
            </p:cNvSpPr>
            <p:nvPr/>
          </p:nvSpPr>
          <p:spPr bwMode="gray">
            <a:xfrm rot="14400000">
              <a:off x="2798" y="2823"/>
              <a:ext cx="860" cy="1305"/>
            </a:xfrm>
            <a:custGeom>
              <a:avLst/>
              <a:gdLst>
                <a:gd name="T0" fmla="*/ 1233 w 1233"/>
                <a:gd name="T1" fmla="*/ 343 h 1764"/>
                <a:gd name="T2" fmla="*/ 413 w 1233"/>
                <a:gd name="T3" fmla="*/ 1764 h 1764"/>
                <a:gd name="T4" fmla="*/ 0 w 1233"/>
                <a:gd name="T5" fmla="*/ 1226 h 1764"/>
                <a:gd name="T6" fmla="*/ 6 w 1233"/>
                <a:gd name="T7" fmla="*/ 1098 h 1764"/>
                <a:gd name="T8" fmla="*/ 638 w 1233"/>
                <a:gd name="T9" fmla="*/ 0 h 1764"/>
                <a:gd name="T10" fmla="*/ 1233 w 1233"/>
                <a:gd name="T11" fmla="*/ 343 h 1764"/>
                <a:gd name="T12" fmla="*/ 1233 w 1233"/>
                <a:gd name="T13" fmla="*/ 343 h 1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lnTo>
                    <a:pt x="1233" y="343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ABABA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80907" name="Group 11">
              <a:extLst>
                <a:ext uri="{FF2B5EF4-FFF2-40B4-BE49-F238E27FC236}">
                  <a16:creationId xmlns:a16="http://schemas.microsoft.com/office/drawing/2014/main" id="{A337E0B8-C7CE-4EE6-BA8E-C78A4F5EAE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9" y="2249"/>
              <a:ext cx="1296" cy="1381"/>
              <a:chOff x="2854" y="1996"/>
              <a:chExt cx="1296" cy="1381"/>
            </a:xfrm>
          </p:grpSpPr>
          <p:sp>
            <p:nvSpPr>
              <p:cNvPr id="80908" name="AutoShape 12">
                <a:extLst>
                  <a:ext uri="{FF2B5EF4-FFF2-40B4-BE49-F238E27FC236}">
                    <a16:creationId xmlns:a16="http://schemas.microsoft.com/office/drawing/2014/main" id="{56C8C0B0-398B-4E7B-ACE6-F307F98322D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9800000">
                <a:off x="2854" y="1996"/>
                <a:ext cx="906" cy="380"/>
              </a:xfrm>
              <a:prstGeom prst="triangle">
                <a:avLst>
                  <a:gd name="adj" fmla="val 50000"/>
                </a:avLst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0909" name="Freeform 13">
                <a:extLst>
                  <a:ext uri="{FF2B5EF4-FFF2-40B4-BE49-F238E27FC236}">
                    <a16:creationId xmlns:a16="http://schemas.microsoft.com/office/drawing/2014/main" id="{2612431D-F857-4301-8B21-8274731A2046}"/>
                  </a:ext>
                </a:extLst>
              </p:cNvPr>
              <p:cNvSpPr>
                <a:spLocks/>
              </p:cNvSpPr>
              <p:nvPr/>
            </p:nvSpPr>
            <p:spPr bwMode="gray">
              <a:xfrm rot="14400000">
                <a:off x="3102" y="2371"/>
                <a:ext cx="948" cy="507"/>
              </a:xfrm>
              <a:custGeom>
                <a:avLst/>
                <a:gdLst>
                  <a:gd name="T0" fmla="*/ 750 w 750"/>
                  <a:gd name="T1" fmla="*/ 0 h 378"/>
                  <a:gd name="T2" fmla="*/ 0 w 750"/>
                  <a:gd name="T3" fmla="*/ 0 h 378"/>
                  <a:gd name="T4" fmla="*/ 2 w 750"/>
                  <a:gd name="T5" fmla="*/ 194 h 378"/>
                  <a:gd name="T6" fmla="*/ 28 w 750"/>
                  <a:gd name="T7" fmla="*/ 378 h 378"/>
                  <a:gd name="T8" fmla="*/ 750 w 750"/>
                  <a:gd name="T9" fmla="*/ 378 h 378"/>
                  <a:gd name="T10" fmla="*/ 750 w 750"/>
                  <a:gd name="T11" fmla="*/ 0 h 378"/>
                  <a:gd name="T12" fmla="*/ 750 w 750"/>
                  <a:gd name="T13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ABABAB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0910" name="Freeform 14">
                <a:extLst>
                  <a:ext uri="{FF2B5EF4-FFF2-40B4-BE49-F238E27FC236}">
                    <a16:creationId xmlns:a16="http://schemas.microsoft.com/office/drawing/2014/main" id="{6135572A-D7F2-4FF5-B6A2-B5E2DDE3FBDA}"/>
                  </a:ext>
                </a:extLst>
              </p:cNvPr>
              <p:cNvSpPr>
                <a:spLocks/>
              </p:cNvSpPr>
              <p:nvPr/>
            </p:nvSpPr>
            <p:spPr bwMode="gray">
              <a:xfrm rot="14400000">
                <a:off x="3618" y="2845"/>
                <a:ext cx="346" cy="718"/>
              </a:xfrm>
              <a:custGeom>
                <a:avLst/>
                <a:gdLst>
                  <a:gd name="T0" fmla="*/ 495 w 495"/>
                  <a:gd name="T1" fmla="*/ 285 h 971"/>
                  <a:gd name="T2" fmla="*/ 495 w 495"/>
                  <a:gd name="T3" fmla="*/ 971 h 971"/>
                  <a:gd name="T4" fmla="*/ 462 w 495"/>
                  <a:gd name="T5" fmla="*/ 964 h 971"/>
                  <a:gd name="T6" fmla="*/ 430 w 495"/>
                  <a:gd name="T7" fmla="*/ 953 h 971"/>
                  <a:gd name="T8" fmla="*/ 401 w 495"/>
                  <a:gd name="T9" fmla="*/ 931 h 971"/>
                  <a:gd name="T10" fmla="*/ 372 w 495"/>
                  <a:gd name="T11" fmla="*/ 898 h 971"/>
                  <a:gd name="T12" fmla="*/ 339 w 495"/>
                  <a:gd name="T13" fmla="*/ 855 h 971"/>
                  <a:gd name="T14" fmla="*/ 306 w 495"/>
                  <a:gd name="T15" fmla="*/ 801 h 971"/>
                  <a:gd name="T16" fmla="*/ 270 w 495"/>
                  <a:gd name="T17" fmla="*/ 732 h 971"/>
                  <a:gd name="T18" fmla="*/ 227 w 495"/>
                  <a:gd name="T19" fmla="*/ 648 h 971"/>
                  <a:gd name="T20" fmla="*/ 183 w 495"/>
                  <a:gd name="T21" fmla="*/ 554 h 971"/>
                  <a:gd name="T22" fmla="*/ 129 w 495"/>
                  <a:gd name="T23" fmla="*/ 438 h 971"/>
                  <a:gd name="T24" fmla="*/ 96 w 495"/>
                  <a:gd name="T25" fmla="*/ 369 h 971"/>
                  <a:gd name="T26" fmla="*/ 29 w 495"/>
                  <a:gd name="T27" fmla="*/ 211 h 971"/>
                  <a:gd name="T28" fmla="*/ 2 w 495"/>
                  <a:gd name="T29" fmla="*/ 127 h 971"/>
                  <a:gd name="T30" fmla="*/ 0 w 495"/>
                  <a:gd name="T31" fmla="*/ 60 h 971"/>
                  <a:gd name="T32" fmla="*/ 15 w 495"/>
                  <a:gd name="T33" fmla="*/ 0 h 971"/>
                  <a:gd name="T34" fmla="*/ 15 w 495"/>
                  <a:gd name="T35" fmla="*/ 43 h 971"/>
                  <a:gd name="T36" fmla="*/ 15 w 495"/>
                  <a:gd name="T37" fmla="*/ 72 h 971"/>
                  <a:gd name="T38" fmla="*/ 15 w 495"/>
                  <a:gd name="T39" fmla="*/ 99 h 971"/>
                  <a:gd name="T40" fmla="*/ 18 w 495"/>
                  <a:gd name="T41" fmla="*/ 126 h 971"/>
                  <a:gd name="T42" fmla="*/ 29 w 495"/>
                  <a:gd name="T43" fmla="*/ 162 h 971"/>
                  <a:gd name="T44" fmla="*/ 53 w 495"/>
                  <a:gd name="T45" fmla="*/ 198 h 971"/>
                  <a:gd name="T46" fmla="*/ 85 w 495"/>
                  <a:gd name="T47" fmla="*/ 231 h 971"/>
                  <a:gd name="T48" fmla="*/ 125 w 495"/>
                  <a:gd name="T49" fmla="*/ 260 h 971"/>
                  <a:gd name="T50" fmla="*/ 180 w 495"/>
                  <a:gd name="T51" fmla="*/ 278 h 971"/>
                  <a:gd name="T52" fmla="*/ 245 w 495"/>
                  <a:gd name="T53" fmla="*/ 282 h 971"/>
                  <a:gd name="T54" fmla="*/ 495 w 495"/>
                  <a:gd name="T55" fmla="*/ 285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3399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0911" name="Group 15">
              <a:extLst>
                <a:ext uri="{FF2B5EF4-FFF2-40B4-BE49-F238E27FC236}">
                  <a16:creationId xmlns:a16="http://schemas.microsoft.com/office/drawing/2014/main" id="{740EF9D7-4A92-4E09-97A1-E956AD54F1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55" y="3095"/>
              <a:ext cx="1571" cy="879"/>
              <a:chOff x="1655" y="2837"/>
              <a:chExt cx="1571" cy="879"/>
            </a:xfrm>
          </p:grpSpPr>
          <p:sp>
            <p:nvSpPr>
              <p:cNvPr id="80912" name="Freeform 16">
                <a:extLst>
                  <a:ext uri="{FF2B5EF4-FFF2-40B4-BE49-F238E27FC236}">
                    <a16:creationId xmlns:a16="http://schemas.microsoft.com/office/drawing/2014/main" id="{7DD566A8-0713-4B1F-9CB3-0BC8D16A223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55" y="2837"/>
                <a:ext cx="366" cy="692"/>
              </a:xfrm>
              <a:custGeom>
                <a:avLst/>
                <a:gdLst>
                  <a:gd name="T0" fmla="*/ 495 w 495"/>
                  <a:gd name="T1" fmla="*/ 285 h 971"/>
                  <a:gd name="T2" fmla="*/ 495 w 495"/>
                  <a:gd name="T3" fmla="*/ 971 h 971"/>
                  <a:gd name="T4" fmla="*/ 462 w 495"/>
                  <a:gd name="T5" fmla="*/ 964 h 971"/>
                  <a:gd name="T6" fmla="*/ 430 w 495"/>
                  <a:gd name="T7" fmla="*/ 953 h 971"/>
                  <a:gd name="T8" fmla="*/ 401 w 495"/>
                  <a:gd name="T9" fmla="*/ 931 h 971"/>
                  <a:gd name="T10" fmla="*/ 372 w 495"/>
                  <a:gd name="T11" fmla="*/ 898 h 971"/>
                  <a:gd name="T12" fmla="*/ 339 w 495"/>
                  <a:gd name="T13" fmla="*/ 855 h 971"/>
                  <a:gd name="T14" fmla="*/ 306 w 495"/>
                  <a:gd name="T15" fmla="*/ 801 h 971"/>
                  <a:gd name="T16" fmla="*/ 270 w 495"/>
                  <a:gd name="T17" fmla="*/ 732 h 971"/>
                  <a:gd name="T18" fmla="*/ 227 w 495"/>
                  <a:gd name="T19" fmla="*/ 648 h 971"/>
                  <a:gd name="T20" fmla="*/ 183 w 495"/>
                  <a:gd name="T21" fmla="*/ 554 h 971"/>
                  <a:gd name="T22" fmla="*/ 129 w 495"/>
                  <a:gd name="T23" fmla="*/ 438 h 971"/>
                  <a:gd name="T24" fmla="*/ 96 w 495"/>
                  <a:gd name="T25" fmla="*/ 369 h 971"/>
                  <a:gd name="T26" fmla="*/ 29 w 495"/>
                  <a:gd name="T27" fmla="*/ 211 h 971"/>
                  <a:gd name="T28" fmla="*/ 2 w 495"/>
                  <a:gd name="T29" fmla="*/ 127 h 971"/>
                  <a:gd name="T30" fmla="*/ 0 w 495"/>
                  <a:gd name="T31" fmla="*/ 60 h 971"/>
                  <a:gd name="T32" fmla="*/ 15 w 495"/>
                  <a:gd name="T33" fmla="*/ 0 h 971"/>
                  <a:gd name="T34" fmla="*/ 15 w 495"/>
                  <a:gd name="T35" fmla="*/ 43 h 971"/>
                  <a:gd name="T36" fmla="*/ 15 w 495"/>
                  <a:gd name="T37" fmla="*/ 72 h 971"/>
                  <a:gd name="T38" fmla="*/ 15 w 495"/>
                  <a:gd name="T39" fmla="*/ 99 h 971"/>
                  <a:gd name="T40" fmla="*/ 18 w 495"/>
                  <a:gd name="T41" fmla="*/ 126 h 971"/>
                  <a:gd name="T42" fmla="*/ 29 w 495"/>
                  <a:gd name="T43" fmla="*/ 162 h 971"/>
                  <a:gd name="T44" fmla="*/ 53 w 495"/>
                  <a:gd name="T45" fmla="*/ 198 h 971"/>
                  <a:gd name="T46" fmla="*/ 85 w 495"/>
                  <a:gd name="T47" fmla="*/ 231 h 971"/>
                  <a:gd name="T48" fmla="*/ 125 w 495"/>
                  <a:gd name="T49" fmla="*/ 260 h 971"/>
                  <a:gd name="T50" fmla="*/ 180 w 495"/>
                  <a:gd name="T51" fmla="*/ 278 h 971"/>
                  <a:gd name="T52" fmla="*/ 245 w 495"/>
                  <a:gd name="T53" fmla="*/ 282 h 971"/>
                  <a:gd name="T54" fmla="*/ 495 w 495"/>
                  <a:gd name="T55" fmla="*/ 285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ABABAB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0913" name="AutoShape 17">
                <a:extLst>
                  <a:ext uri="{FF2B5EF4-FFF2-40B4-BE49-F238E27FC236}">
                    <a16:creationId xmlns:a16="http://schemas.microsoft.com/office/drawing/2014/main" id="{9931E6A5-CDF3-45B3-A475-7169225BEA2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5400000">
                <a:off x="2589" y="3078"/>
                <a:ext cx="872" cy="403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0914" name="Freeform 18">
                <a:extLst>
                  <a:ext uri="{FF2B5EF4-FFF2-40B4-BE49-F238E27FC236}">
                    <a16:creationId xmlns:a16="http://schemas.microsoft.com/office/drawing/2014/main" id="{211E6856-5FB9-4D32-AC61-CB7E7A9ED40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85" y="3040"/>
                <a:ext cx="1005" cy="489"/>
              </a:xfrm>
              <a:custGeom>
                <a:avLst/>
                <a:gdLst>
                  <a:gd name="T0" fmla="*/ 750 w 750"/>
                  <a:gd name="T1" fmla="*/ 0 h 378"/>
                  <a:gd name="T2" fmla="*/ 0 w 750"/>
                  <a:gd name="T3" fmla="*/ 0 h 378"/>
                  <a:gd name="T4" fmla="*/ 2 w 750"/>
                  <a:gd name="T5" fmla="*/ 194 h 378"/>
                  <a:gd name="T6" fmla="*/ 28 w 750"/>
                  <a:gd name="T7" fmla="*/ 378 h 378"/>
                  <a:gd name="T8" fmla="*/ 750 w 750"/>
                  <a:gd name="T9" fmla="*/ 378 h 378"/>
                  <a:gd name="T10" fmla="*/ 750 w 750"/>
                  <a:gd name="T11" fmla="*/ 0 h 378"/>
                  <a:gd name="T12" fmla="*/ 750 w 750"/>
                  <a:gd name="T13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ABABAB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80915" name="Text Box 19">
            <a:extLst>
              <a:ext uri="{FF2B5EF4-FFF2-40B4-BE49-F238E27FC236}">
                <a16:creationId xmlns:a16="http://schemas.microsoft.com/office/drawing/2014/main" id="{8D8C2BDF-D7BF-4B0E-9128-2EE350AEF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00600"/>
            <a:ext cx="2227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en-US" altLang="zh-CN" sz="2000">
                <a:solidFill>
                  <a:schemeClr val="hlink"/>
                </a:solidFill>
                <a:ea typeface="宋体" panose="02010600030101010101" pitchFamily="2" charset="-122"/>
              </a:rPr>
              <a:t>Add Your Text</a:t>
            </a:r>
          </a:p>
        </p:txBody>
      </p:sp>
      <p:sp>
        <p:nvSpPr>
          <p:cNvPr id="80916" name="Text Box 20">
            <a:extLst>
              <a:ext uri="{FF2B5EF4-FFF2-40B4-BE49-F238E27FC236}">
                <a16:creationId xmlns:a16="http://schemas.microsoft.com/office/drawing/2014/main" id="{A8EA3A6A-4FF7-4269-8269-50DE33F19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724400"/>
            <a:ext cx="2227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000">
                <a:solidFill>
                  <a:schemeClr val="folHlink"/>
                </a:solidFill>
                <a:ea typeface="宋体" panose="02010600030101010101" pitchFamily="2" charset="-122"/>
              </a:rPr>
              <a:t>Add Your Text</a:t>
            </a:r>
          </a:p>
        </p:txBody>
      </p:sp>
      <p:sp>
        <p:nvSpPr>
          <p:cNvPr id="80917" name="Text Box 21">
            <a:extLst>
              <a:ext uri="{FF2B5EF4-FFF2-40B4-BE49-F238E27FC236}">
                <a16:creationId xmlns:a16="http://schemas.microsoft.com/office/drawing/2014/main" id="{1BEC59A0-B7D7-4CFA-9CEE-0AFEE82A5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600200"/>
            <a:ext cx="326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2000">
                <a:solidFill>
                  <a:schemeClr val="accent1"/>
                </a:solidFill>
                <a:ea typeface="宋体" panose="02010600030101010101" pitchFamily="2" charset="-122"/>
              </a:rPr>
              <a:t>Add Your Text</a:t>
            </a:r>
          </a:p>
        </p:txBody>
      </p:sp>
      <p:sp>
        <p:nvSpPr>
          <p:cNvPr id="24" name="日期占位符 3">
            <a:extLst>
              <a:ext uri="{FF2B5EF4-FFF2-40B4-BE49-F238E27FC236}">
                <a16:creationId xmlns:a16="http://schemas.microsoft.com/office/drawing/2014/main" id="{B018FC2C-809A-429A-89B3-02B094D9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页脚占位符 4">
            <a:extLst>
              <a:ext uri="{FF2B5EF4-FFF2-40B4-BE49-F238E27FC236}">
                <a16:creationId xmlns:a16="http://schemas.microsoft.com/office/drawing/2014/main" id="{5681448A-3AA1-41CD-8FE5-3DC4D9634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AD5FC643-28FB-465E-80C0-61891278A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panose="02010600030101010101" pitchFamily="2" charset="-122"/>
              </a:rPr>
              <a:t>Diagram</a:t>
            </a:r>
            <a:endParaRPr lang="en-US" altLang="zh-CN" sz="2000">
              <a:ea typeface="宋体" panose="02010600030101010101" pitchFamily="2" charset="-122"/>
            </a:endParaRP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C380288C-B7F9-45CA-89D4-6395E65BFA11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7265987" y="1560513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6E5C4697-FEA8-45FB-83DE-5B3DCAE89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905125"/>
            <a:ext cx="21050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2003.10   Add Your Text</a:t>
            </a:r>
          </a:p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2003.10   Add Your Text</a:t>
            </a:r>
          </a:p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2003.10   Add Your Text</a:t>
            </a:r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0F0EB9F3-BA83-459D-8356-4EA386E1715F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1411287" y="22685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926" name="Text Box 6">
            <a:extLst>
              <a:ext uri="{FF2B5EF4-FFF2-40B4-BE49-F238E27FC236}">
                <a16:creationId xmlns:a16="http://schemas.microsoft.com/office/drawing/2014/main" id="{47180918-0328-4F7E-8730-F765E5FFF2A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504950" y="26273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b="1">
                <a:solidFill>
                  <a:srgbClr val="FFFFFF"/>
                </a:solidFill>
                <a:ea typeface="宋体" panose="02010600030101010101" pitchFamily="2" charset="-122"/>
              </a:rPr>
              <a:t>2000</a:t>
            </a:r>
          </a:p>
        </p:txBody>
      </p:sp>
      <p:sp>
        <p:nvSpPr>
          <p:cNvPr id="81927" name="Rectangle 7">
            <a:extLst>
              <a:ext uri="{FF2B5EF4-FFF2-40B4-BE49-F238E27FC236}">
                <a16:creationId xmlns:a16="http://schemas.microsoft.com/office/drawing/2014/main" id="{4882BF51-65E3-4DCF-B5A8-E7001BD71027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846387" y="41735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928" name="Text Box 8">
            <a:extLst>
              <a:ext uri="{FF2B5EF4-FFF2-40B4-BE49-F238E27FC236}">
                <a16:creationId xmlns:a16="http://schemas.microsoft.com/office/drawing/2014/main" id="{86C18E66-F6EF-40C8-90CE-AF68E66858B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940050" y="45323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b="1">
                <a:solidFill>
                  <a:srgbClr val="FFFFFF"/>
                </a:solidFill>
                <a:ea typeface="宋体" panose="02010600030101010101" pitchFamily="2" charset="-122"/>
              </a:rPr>
              <a:t>2001</a:t>
            </a:r>
          </a:p>
        </p:txBody>
      </p:sp>
      <p:sp>
        <p:nvSpPr>
          <p:cNvPr id="81929" name="Rectangle 9">
            <a:extLst>
              <a:ext uri="{FF2B5EF4-FFF2-40B4-BE49-F238E27FC236}">
                <a16:creationId xmlns:a16="http://schemas.microsoft.com/office/drawing/2014/main" id="{7D3827FE-BD4F-4E84-ADE3-6D282DC418BD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4916487" y="3021013"/>
            <a:ext cx="923925" cy="10033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930" name="Text Box 10">
            <a:extLst>
              <a:ext uri="{FF2B5EF4-FFF2-40B4-BE49-F238E27FC236}">
                <a16:creationId xmlns:a16="http://schemas.microsoft.com/office/drawing/2014/main" id="{466E9E1B-69D4-4DB8-B9FC-801E03172D2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010150" y="33797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b="1">
                <a:solidFill>
                  <a:srgbClr val="FFFFFF"/>
                </a:solidFill>
                <a:ea typeface="宋体" panose="02010600030101010101" pitchFamily="2" charset="-122"/>
              </a:rPr>
              <a:t>2002</a:t>
            </a:r>
          </a:p>
        </p:txBody>
      </p:sp>
      <p:sp>
        <p:nvSpPr>
          <p:cNvPr id="81931" name="Text Box 11">
            <a:extLst>
              <a:ext uri="{FF2B5EF4-FFF2-40B4-BE49-F238E27FC236}">
                <a16:creationId xmlns:a16="http://schemas.microsoft.com/office/drawing/2014/main" id="{9025FEA5-5156-498C-A6B1-4FEA006DE96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359650" y="19192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b="1">
                <a:solidFill>
                  <a:srgbClr val="FFFFFF"/>
                </a:solidFill>
                <a:ea typeface="宋体" panose="02010600030101010101" pitchFamily="2" charset="-122"/>
              </a:rPr>
              <a:t>2003</a:t>
            </a:r>
          </a:p>
        </p:txBody>
      </p:sp>
      <p:sp>
        <p:nvSpPr>
          <p:cNvPr id="81932" name="Line 12">
            <a:extLst>
              <a:ext uri="{FF2B5EF4-FFF2-40B4-BE49-F238E27FC236}">
                <a16:creationId xmlns:a16="http://schemas.microsoft.com/office/drawing/2014/main" id="{42E6A10D-3684-498C-8490-1A7977409A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222625"/>
            <a:ext cx="762000" cy="10668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933" name="Line 13">
            <a:extLst>
              <a:ext uri="{FF2B5EF4-FFF2-40B4-BE49-F238E27FC236}">
                <a16:creationId xmlns:a16="http://schemas.microsoft.com/office/drawing/2014/main" id="{385C8219-B225-4123-B775-61339293D9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756025"/>
            <a:ext cx="1066800" cy="6096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934" name="Line 14">
            <a:extLst>
              <a:ext uri="{FF2B5EF4-FFF2-40B4-BE49-F238E27FC236}">
                <a16:creationId xmlns:a16="http://schemas.microsoft.com/office/drawing/2014/main" id="{FE713599-98AC-478D-8552-90C5EB61DF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2371725"/>
            <a:ext cx="1295400" cy="7747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935" name="Text Box 15">
            <a:extLst>
              <a:ext uri="{FF2B5EF4-FFF2-40B4-BE49-F238E27FC236}">
                <a16:creationId xmlns:a16="http://schemas.microsoft.com/office/drawing/2014/main" id="{507A6000-6AF0-40AB-97E8-89090E496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806575"/>
            <a:ext cx="411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anose="02010600030101010101" pitchFamily="2" charset="-122"/>
              </a:rPr>
              <a:t>Company History</a:t>
            </a:r>
          </a:p>
        </p:txBody>
      </p:sp>
      <p:sp>
        <p:nvSpPr>
          <p:cNvPr id="81936" name="Text Box 16">
            <a:extLst>
              <a:ext uri="{FF2B5EF4-FFF2-40B4-BE49-F238E27FC236}">
                <a16:creationId xmlns:a16="http://schemas.microsoft.com/office/drawing/2014/main" id="{2499EA0B-17C7-49ED-BBFD-C2131EEC8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495925"/>
            <a:ext cx="21050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2001.10   Add Your Text</a:t>
            </a:r>
          </a:p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2001.10   Add Your Text</a:t>
            </a:r>
          </a:p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2001.10   Add Your Text</a:t>
            </a:r>
          </a:p>
        </p:txBody>
      </p:sp>
      <p:sp>
        <p:nvSpPr>
          <p:cNvPr id="81937" name="Text Box 17">
            <a:extLst>
              <a:ext uri="{FF2B5EF4-FFF2-40B4-BE49-F238E27FC236}">
                <a16:creationId xmlns:a16="http://schemas.microsoft.com/office/drawing/2014/main" id="{777FEFE1-C7F2-462F-917D-29CBE0346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429125"/>
            <a:ext cx="21050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2002.10   Add Your Text</a:t>
            </a:r>
          </a:p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2002.10   Add Your Text</a:t>
            </a:r>
          </a:p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2002.10   Add Your Text</a:t>
            </a:r>
          </a:p>
        </p:txBody>
      </p:sp>
      <p:sp>
        <p:nvSpPr>
          <p:cNvPr id="81938" name="Text Box 18">
            <a:extLst>
              <a:ext uri="{FF2B5EF4-FFF2-40B4-BE49-F238E27FC236}">
                <a16:creationId xmlns:a16="http://schemas.microsoft.com/office/drawing/2014/main" id="{907C9B2A-882A-4476-A0C6-F089E5324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90925"/>
            <a:ext cx="21050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2000.10   Add Your Text</a:t>
            </a:r>
          </a:p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2000.10   Add Your Text</a:t>
            </a:r>
          </a:p>
          <a:p>
            <a:pPr eaLnBrk="0" hangingPunct="0"/>
            <a:r>
              <a:rPr lang="en-US" altLang="zh-CN" sz="1400">
                <a:solidFill>
                  <a:srgbClr val="5F5F5F"/>
                </a:solidFill>
                <a:ea typeface="宋体" panose="02010600030101010101" pitchFamily="2" charset="-122"/>
              </a:rPr>
              <a:t>2000.10   Add Your Text</a:t>
            </a:r>
          </a:p>
        </p:txBody>
      </p:sp>
      <p:sp>
        <p:nvSpPr>
          <p:cNvPr id="21" name="日期占位符 3">
            <a:extLst>
              <a:ext uri="{FF2B5EF4-FFF2-40B4-BE49-F238E27FC236}">
                <a16:creationId xmlns:a16="http://schemas.microsoft.com/office/drawing/2014/main" id="{02A9BD56-9462-463C-B2CF-C61F7D1480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页脚占位符 4">
            <a:extLst>
              <a:ext uri="{FF2B5EF4-FFF2-40B4-BE49-F238E27FC236}">
                <a16:creationId xmlns:a16="http://schemas.microsoft.com/office/drawing/2014/main" id="{C7583D4E-7CCD-45A2-BAB2-52D1E2A8C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8937EEB1-C544-4ACC-8951-CDD85EB3A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Table</a:t>
            </a:r>
          </a:p>
        </p:txBody>
      </p:sp>
      <p:graphicFrame>
        <p:nvGraphicFramePr>
          <p:cNvPr id="83008" name="Group 64">
            <a:extLst>
              <a:ext uri="{FF2B5EF4-FFF2-40B4-BE49-F238E27FC236}">
                <a16:creationId xmlns:a16="http://schemas.microsoft.com/office/drawing/2014/main" id="{3BC451E7-BB04-4F55-B215-87F6F17965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351088"/>
          <a:ext cx="7467600" cy="3124203"/>
        </p:xfrm>
        <a:graphic>
          <a:graphicData uri="http://schemas.openxmlformats.org/drawingml/2006/table">
            <a:tbl>
              <a:tblPr/>
              <a:tblGrid>
                <a:gridCol w="1684338">
                  <a:extLst>
                    <a:ext uri="{9D8B030D-6E8A-4147-A177-3AD203B41FA5}">
                      <a16:colId xmlns:a16="http://schemas.microsoft.com/office/drawing/2014/main" val="2327881785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1497688383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1808724617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90204288"/>
                    </a:ext>
                  </a:extLst>
                </a:gridCol>
                <a:gridCol w="1157287">
                  <a:extLst>
                    <a:ext uri="{9D8B030D-6E8A-4147-A177-3AD203B41FA5}">
                      <a16:colId xmlns:a16="http://schemas.microsoft.com/office/drawing/2014/main" val="3278399314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3685848779"/>
                    </a:ext>
                  </a:extLst>
                </a:gridCol>
              </a:tblGrid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24662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748377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183765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430661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650362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177049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373158"/>
                  </a:ext>
                </a:extLst>
              </a:tr>
            </a:tbl>
          </a:graphicData>
        </a:graphic>
      </p:graphicFrame>
      <p:sp>
        <p:nvSpPr>
          <p:cNvPr id="66" name="日期占位符 3">
            <a:extLst>
              <a:ext uri="{FF2B5EF4-FFF2-40B4-BE49-F238E27FC236}">
                <a16:creationId xmlns:a16="http://schemas.microsoft.com/office/drawing/2014/main" id="{7F685F2E-BA8F-44EB-ACE0-CD38D3BCF3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页脚占位符 3">
            <a:extLst>
              <a:ext uri="{FF2B5EF4-FFF2-40B4-BE49-F238E27FC236}">
                <a16:creationId xmlns:a16="http://schemas.microsoft.com/office/drawing/2014/main" id="{AC95594C-817B-42A0-B75C-48F00FA07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14452DF0-75AE-4A23-AF06-3557F499D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Block Diagram</a:t>
            </a:r>
          </a:p>
        </p:txBody>
      </p:sp>
      <p:sp>
        <p:nvSpPr>
          <p:cNvPr id="92163" name="AutoShape 3">
            <a:extLst>
              <a:ext uri="{FF2B5EF4-FFF2-40B4-BE49-F238E27FC236}">
                <a16:creationId xmlns:a16="http://schemas.microsoft.com/office/drawing/2014/main" id="{0CEE9BDB-A08C-4507-B23C-DEA06B0E9067}"/>
              </a:ext>
            </a:extLst>
          </p:cNvPr>
          <p:cNvSpPr>
            <a:spLocks noChangeArrowheads="1"/>
          </p:cNvSpPr>
          <p:nvPr/>
        </p:nvSpPr>
        <p:spPr bwMode="gray">
          <a:xfrm>
            <a:off x="2078038" y="2305050"/>
            <a:ext cx="5530850" cy="2743200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164" name="AutoShape 4">
            <a:extLst>
              <a:ext uri="{FF2B5EF4-FFF2-40B4-BE49-F238E27FC236}">
                <a16:creationId xmlns:a16="http://schemas.microsoft.com/office/drawing/2014/main" id="{767A5378-6234-416C-9DB2-CD45037701C5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49438" y="1543050"/>
            <a:ext cx="57912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6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zh-CN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ea typeface="宋体" panose="02010600030101010101" pitchFamily="2" charset="-122"/>
              </a:rPr>
              <a:t>Add Your Text</a:t>
            </a:r>
          </a:p>
        </p:txBody>
      </p:sp>
      <p:sp>
        <p:nvSpPr>
          <p:cNvPr id="92165" name="Text Box 5">
            <a:extLst>
              <a:ext uri="{FF2B5EF4-FFF2-40B4-BE49-F238E27FC236}">
                <a16:creationId xmlns:a16="http://schemas.microsoft.com/office/drawing/2014/main" id="{0C454D04-D2DB-4616-B367-C825D750ECC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829050" y="2914650"/>
            <a:ext cx="180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000">
                <a:solidFill>
                  <a:schemeClr val="bg1"/>
                </a:solidFill>
                <a:ea typeface="宋体" panose="02010600030101010101" pitchFamily="2" charset="-122"/>
              </a:rPr>
              <a:t>Add Your Text</a:t>
            </a:r>
          </a:p>
        </p:txBody>
      </p:sp>
      <p:grpSp>
        <p:nvGrpSpPr>
          <p:cNvPr id="92166" name="Group 6">
            <a:extLst>
              <a:ext uri="{FF2B5EF4-FFF2-40B4-BE49-F238E27FC236}">
                <a16:creationId xmlns:a16="http://schemas.microsoft.com/office/drawing/2014/main" id="{7A279191-15CD-4EA9-968B-D65AADEC4E8D}"/>
              </a:ext>
            </a:extLst>
          </p:cNvPr>
          <p:cNvGrpSpPr>
            <a:grpSpLocks/>
          </p:cNvGrpSpPr>
          <p:nvPr/>
        </p:nvGrpSpPr>
        <p:grpSpPr bwMode="auto">
          <a:xfrm>
            <a:off x="1087438" y="4178300"/>
            <a:ext cx="1579562" cy="2070100"/>
            <a:chOff x="576" y="2476"/>
            <a:chExt cx="995" cy="1304"/>
          </a:xfrm>
        </p:grpSpPr>
        <p:grpSp>
          <p:nvGrpSpPr>
            <p:cNvPr id="92167" name="Group 7">
              <a:extLst>
                <a:ext uri="{FF2B5EF4-FFF2-40B4-BE49-F238E27FC236}">
                  <a16:creationId xmlns:a16="http://schemas.microsoft.com/office/drawing/2014/main" id="{180454D9-98C0-461D-A11A-DAB8C0F121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2476"/>
              <a:ext cx="936" cy="954"/>
              <a:chOff x="624" y="1584"/>
              <a:chExt cx="1248" cy="1296"/>
            </a:xfrm>
          </p:grpSpPr>
          <p:grpSp>
            <p:nvGrpSpPr>
              <p:cNvPr id="92168" name="Group 8">
                <a:extLst>
                  <a:ext uri="{FF2B5EF4-FFF2-40B4-BE49-F238E27FC236}">
                    <a16:creationId xmlns:a16="http://schemas.microsoft.com/office/drawing/2014/main" id="{04BFECC2-4CDC-47D7-A469-1E2F128549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92169" name="Oval 9">
                  <a:extLst>
                    <a:ext uri="{FF2B5EF4-FFF2-40B4-BE49-F238E27FC236}">
                      <a16:creationId xmlns:a16="http://schemas.microsoft.com/office/drawing/2014/main" id="{A60AC3FC-D65D-443F-A6B6-2F08AE4ABF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170" name="Freeform 10">
                  <a:extLst>
                    <a:ext uri="{FF2B5EF4-FFF2-40B4-BE49-F238E27FC236}">
                      <a16:creationId xmlns:a16="http://schemas.microsoft.com/office/drawing/2014/main" id="{5A10AC35-1D0A-4AF9-82FD-3C8AA93A701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92171" name="Text Box 11">
                <a:extLst>
                  <a:ext uri="{FF2B5EF4-FFF2-40B4-BE49-F238E27FC236}">
                    <a16:creationId xmlns:a16="http://schemas.microsoft.com/office/drawing/2014/main" id="{25E69CBD-9584-4D27-A43D-A22DF9B2764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756" y="2244"/>
                <a:ext cx="974" cy="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0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宋体" panose="02010600030101010101" pitchFamily="2" charset="-122"/>
                  </a:rPr>
                  <a:t>concept</a:t>
                </a:r>
              </a:p>
            </p:txBody>
          </p:sp>
        </p:grpSp>
        <p:sp>
          <p:nvSpPr>
            <p:cNvPr id="92172" name="Oval 12">
              <a:extLst>
                <a:ext uri="{FF2B5EF4-FFF2-40B4-BE49-F238E27FC236}">
                  <a16:creationId xmlns:a16="http://schemas.microsoft.com/office/drawing/2014/main" id="{DA8E24E3-7EFB-4CB4-B515-F6EE4FC78E0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>
                <a:ea typeface="宋体" panose="02010600030101010101" pitchFamily="2" charset="-122"/>
              </a:endParaRPr>
            </a:p>
          </p:txBody>
        </p:sp>
      </p:grpSp>
      <p:grpSp>
        <p:nvGrpSpPr>
          <p:cNvPr id="92173" name="Group 13">
            <a:extLst>
              <a:ext uri="{FF2B5EF4-FFF2-40B4-BE49-F238E27FC236}">
                <a16:creationId xmlns:a16="http://schemas.microsoft.com/office/drawing/2014/main" id="{FCE43D51-03F9-4DF7-AAE5-06E68907E484}"/>
              </a:ext>
            </a:extLst>
          </p:cNvPr>
          <p:cNvGrpSpPr>
            <a:grpSpLocks/>
          </p:cNvGrpSpPr>
          <p:nvPr/>
        </p:nvGrpSpPr>
        <p:grpSpPr bwMode="auto">
          <a:xfrm>
            <a:off x="2992438" y="4178300"/>
            <a:ext cx="1617662" cy="2070100"/>
            <a:chOff x="1776" y="2476"/>
            <a:chExt cx="1019" cy="1304"/>
          </a:xfrm>
        </p:grpSpPr>
        <p:grpSp>
          <p:nvGrpSpPr>
            <p:cNvPr id="92174" name="Group 14">
              <a:extLst>
                <a:ext uri="{FF2B5EF4-FFF2-40B4-BE49-F238E27FC236}">
                  <a16:creationId xmlns:a16="http://schemas.microsoft.com/office/drawing/2014/main" id="{13A01E51-D709-4C99-A943-170F051177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2476"/>
              <a:ext cx="960" cy="958"/>
              <a:chOff x="2016" y="1920"/>
              <a:chExt cx="1680" cy="1680"/>
            </a:xfrm>
          </p:grpSpPr>
          <p:sp>
            <p:nvSpPr>
              <p:cNvPr id="92175" name="Oval 15">
                <a:extLst>
                  <a:ext uri="{FF2B5EF4-FFF2-40B4-BE49-F238E27FC236}">
                    <a16:creationId xmlns:a16="http://schemas.microsoft.com/office/drawing/2014/main" id="{B7FE72C3-806D-4ECE-9A7F-EC9B224D806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176" name="Freeform 16">
                <a:extLst>
                  <a:ext uri="{FF2B5EF4-FFF2-40B4-BE49-F238E27FC236}">
                    <a16:creationId xmlns:a16="http://schemas.microsoft.com/office/drawing/2014/main" id="{6931C0EA-01F1-4660-A120-30F5539E13E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2177" name="Text Box 17">
              <a:extLst>
                <a:ext uri="{FF2B5EF4-FFF2-40B4-BE49-F238E27FC236}">
                  <a16:creationId xmlns:a16="http://schemas.microsoft.com/office/drawing/2014/main" id="{39371BF0-962E-4534-9005-CB734D1AC70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24" y="2936"/>
              <a:ext cx="8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sz="2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宋体" panose="02010600030101010101" pitchFamily="2" charset="-122"/>
                </a:rPr>
                <a:t>Concept</a:t>
              </a:r>
            </a:p>
          </p:txBody>
        </p:sp>
        <p:sp>
          <p:nvSpPr>
            <p:cNvPr id="92178" name="Oval 18">
              <a:extLst>
                <a:ext uri="{FF2B5EF4-FFF2-40B4-BE49-F238E27FC236}">
                  <a16:creationId xmlns:a16="http://schemas.microsoft.com/office/drawing/2014/main" id="{01510B63-B8EE-4F60-8A9A-A715EFED1E9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>
                <a:ea typeface="宋体" panose="02010600030101010101" pitchFamily="2" charset="-122"/>
              </a:endParaRPr>
            </a:p>
          </p:txBody>
        </p:sp>
      </p:grpSp>
      <p:grpSp>
        <p:nvGrpSpPr>
          <p:cNvPr id="92179" name="Group 19">
            <a:extLst>
              <a:ext uri="{FF2B5EF4-FFF2-40B4-BE49-F238E27FC236}">
                <a16:creationId xmlns:a16="http://schemas.microsoft.com/office/drawing/2014/main" id="{284DFB61-D849-4727-8515-BD63284F68E6}"/>
              </a:ext>
            </a:extLst>
          </p:cNvPr>
          <p:cNvGrpSpPr>
            <a:grpSpLocks/>
          </p:cNvGrpSpPr>
          <p:nvPr/>
        </p:nvGrpSpPr>
        <p:grpSpPr bwMode="auto">
          <a:xfrm>
            <a:off x="5049838" y="4133850"/>
            <a:ext cx="1631950" cy="2114550"/>
            <a:chOff x="3072" y="2448"/>
            <a:chExt cx="1028" cy="1332"/>
          </a:xfrm>
        </p:grpSpPr>
        <p:grpSp>
          <p:nvGrpSpPr>
            <p:cNvPr id="92180" name="Group 20">
              <a:extLst>
                <a:ext uri="{FF2B5EF4-FFF2-40B4-BE49-F238E27FC236}">
                  <a16:creationId xmlns:a16="http://schemas.microsoft.com/office/drawing/2014/main" id="{6075933C-4014-49BA-9A1C-F88A2521FF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2448"/>
              <a:ext cx="960" cy="958"/>
              <a:chOff x="2016" y="1920"/>
              <a:chExt cx="1680" cy="1680"/>
            </a:xfrm>
          </p:grpSpPr>
          <p:sp>
            <p:nvSpPr>
              <p:cNvPr id="92181" name="Oval 21">
                <a:extLst>
                  <a:ext uri="{FF2B5EF4-FFF2-40B4-BE49-F238E27FC236}">
                    <a16:creationId xmlns:a16="http://schemas.microsoft.com/office/drawing/2014/main" id="{1ADB8144-4F93-4AFE-B5BE-E670452F318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182" name="Freeform 22">
                <a:extLst>
                  <a:ext uri="{FF2B5EF4-FFF2-40B4-BE49-F238E27FC236}">
                    <a16:creationId xmlns:a16="http://schemas.microsoft.com/office/drawing/2014/main" id="{09B6FAC5-46EE-44F4-BE87-69E51F395DF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2183" name="Text Box 23">
              <a:extLst>
                <a:ext uri="{FF2B5EF4-FFF2-40B4-BE49-F238E27FC236}">
                  <a16:creationId xmlns:a16="http://schemas.microsoft.com/office/drawing/2014/main" id="{44D17E5F-3C06-4C7F-8C96-971BFDB264A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120" y="2908"/>
              <a:ext cx="8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sz="2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宋体" panose="02010600030101010101" pitchFamily="2" charset="-122"/>
                </a:rPr>
                <a:t>Concept</a:t>
              </a:r>
            </a:p>
          </p:txBody>
        </p:sp>
        <p:sp>
          <p:nvSpPr>
            <p:cNvPr id="92184" name="Oval 24">
              <a:extLst>
                <a:ext uri="{FF2B5EF4-FFF2-40B4-BE49-F238E27FC236}">
                  <a16:creationId xmlns:a16="http://schemas.microsoft.com/office/drawing/2014/main" id="{7B1DD37A-4E76-443E-AE8E-32CD86DE2ED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105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>
                <a:ea typeface="宋体" panose="02010600030101010101" pitchFamily="2" charset="-122"/>
              </a:endParaRPr>
            </a:p>
          </p:txBody>
        </p:sp>
      </p:grpSp>
      <p:grpSp>
        <p:nvGrpSpPr>
          <p:cNvPr id="92185" name="Group 25">
            <a:extLst>
              <a:ext uri="{FF2B5EF4-FFF2-40B4-BE49-F238E27FC236}">
                <a16:creationId xmlns:a16="http://schemas.microsoft.com/office/drawing/2014/main" id="{CB20BF76-9523-45A9-A835-9325C060DBB2}"/>
              </a:ext>
            </a:extLst>
          </p:cNvPr>
          <p:cNvGrpSpPr>
            <a:grpSpLocks/>
          </p:cNvGrpSpPr>
          <p:nvPr/>
        </p:nvGrpSpPr>
        <p:grpSpPr bwMode="auto">
          <a:xfrm>
            <a:off x="6954838" y="4133850"/>
            <a:ext cx="1579562" cy="2114550"/>
            <a:chOff x="4272" y="2448"/>
            <a:chExt cx="995" cy="1332"/>
          </a:xfrm>
        </p:grpSpPr>
        <p:grpSp>
          <p:nvGrpSpPr>
            <p:cNvPr id="92186" name="Group 26">
              <a:extLst>
                <a:ext uri="{FF2B5EF4-FFF2-40B4-BE49-F238E27FC236}">
                  <a16:creationId xmlns:a16="http://schemas.microsoft.com/office/drawing/2014/main" id="{8CBF4B4C-C11C-401E-A834-E1D4FE7998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2" y="2448"/>
              <a:ext cx="960" cy="965"/>
              <a:chOff x="2400" y="1488"/>
              <a:chExt cx="1152" cy="1152"/>
            </a:xfrm>
          </p:grpSpPr>
          <p:grpSp>
            <p:nvGrpSpPr>
              <p:cNvPr id="92187" name="Group 27">
                <a:extLst>
                  <a:ext uri="{FF2B5EF4-FFF2-40B4-BE49-F238E27FC236}">
                    <a16:creationId xmlns:a16="http://schemas.microsoft.com/office/drawing/2014/main" id="{BF6CD50F-C26E-47F2-8CE4-AC3F607246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92188" name="Oval 28">
                  <a:extLst>
                    <a:ext uri="{FF2B5EF4-FFF2-40B4-BE49-F238E27FC236}">
                      <a16:creationId xmlns:a16="http://schemas.microsoft.com/office/drawing/2014/main" id="{A5B65C8F-6240-4420-8379-B7CAF5A491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189" name="Freeform 29">
                  <a:extLst>
                    <a:ext uri="{FF2B5EF4-FFF2-40B4-BE49-F238E27FC236}">
                      <a16:creationId xmlns:a16="http://schemas.microsoft.com/office/drawing/2014/main" id="{65548F29-3363-4A4F-9718-91325594F07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92190" name="Text Box 30">
                <a:extLst>
                  <a:ext uri="{FF2B5EF4-FFF2-40B4-BE49-F238E27FC236}">
                    <a16:creationId xmlns:a16="http://schemas.microsoft.com/office/drawing/2014/main" id="{0540AC31-0764-43FE-A4D2-119E42B69B06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2508" y="2025"/>
                <a:ext cx="908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0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宋体" panose="02010600030101010101" pitchFamily="2" charset="-122"/>
                  </a:rPr>
                  <a:t>Concept</a:t>
                </a:r>
              </a:p>
            </p:txBody>
          </p:sp>
        </p:grpSp>
        <p:sp>
          <p:nvSpPr>
            <p:cNvPr id="92191" name="Oval 31">
              <a:extLst>
                <a:ext uri="{FF2B5EF4-FFF2-40B4-BE49-F238E27FC236}">
                  <a16:creationId xmlns:a16="http://schemas.microsoft.com/office/drawing/2014/main" id="{DCF620A8-8719-4E44-8F58-2DA901220E8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>
                <a:ea typeface="宋体" panose="02010600030101010101" pitchFamily="2" charset="-122"/>
              </a:endParaRPr>
            </a:p>
          </p:txBody>
        </p:sp>
      </p:grpSp>
      <p:sp>
        <p:nvSpPr>
          <p:cNvPr id="34" name="日期占位符 3">
            <a:extLst>
              <a:ext uri="{FF2B5EF4-FFF2-40B4-BE49-F238E27FC236}">
                <a16:creationId xmlns:a16="http://schemas.microsoft.com/office/drawing/2014/main" id="{825B7455-A995-4D56-9465-8597531C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页脚占位符 3">
            <a:extLst>
              <a:ext uri="{FF2B5EF4-FFF2-40B4-BE49-F238E27FC236}">
                <a16:creationId xmlns:a16="http://schemas.microsoft.com/office/drawing/2014/main" id="{8CAAC757-0FE5-45D7-A80D-10F19CCD3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grpSp>
        <p:nvGrpSpPr>
          <p:cNvPr id="91139" name="Group 3">
            <a:extLst>
              <a:ext uri="{FF2B5EF4-FFF2-40B4-BE49-F238E27FC236}">
                <a16:creationId xmlns:a16="http://schemas.microsoft.com/office/drawing/2014/main" id="{2089E7B2-BA90-4CB4-9586-787F37EF1AC7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079625"/>
            <a:ext cx="6329363" cy="3711575"/>
            <a:chOff x="864" y="1310"/>
            <a:chExt cx="3987" cy="2338"/>
          </a:xfrm>
        </p:grpSpPr>
        <p:sp>
          <p:nvSpPr>
            <p:cNvPr id="91140" name="Oval 4">
              <a:extLst>
                <a:ext uri="{FF2B5EF4-FFF2-40B4-BE49-F238E27FC236}">
                  <a16:creationId xmlns:a16="http://schemas.microsoft.com/office/drawing/2014/main" id="{A2AAFB86-F798-43C7-968A-D7A55AD5B40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347" y="2813"/>
              <a:ext cx="3504" cy="835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F7F9F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92075" tIns="46038" rIns="92075" bIns="46038" anchor="ctr"/>
            <a:lstStyle/>
            <a:p>
              <a:endParaRPr lang="zh-CN" altLang="en-US"/>
            </a:p>
          </p:txBody>
        </p:sp>
        <p:sp>
          <p:nvSpPr>
            <p:cNvPr id="91141" name="Oval 5">
              <a:extLst>
                <a:ext uri="{FF2B5EF4-FFF2-40B4-BE49-F238E27FC236}">
                  <a16:creationId xmlns:a16="http://schemas.microsoft.com/office/drawing/2014/main" id="{AF2ECFBC-6A85-494F-B4DB-1EE751C78F9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890" y="1482"/>
              <a:ext cx="3630" cy="1900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50000">
                  <a:srgbClr val="808080">
                    <a:gamma/>
                    <a:tint val="63529"/>
                    <a:invGamma/>
                  </a:srgbClr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142" name="Oval 6">
              <a:extLst>
                <a:ext uri="{FF2B5EF4-FFF2-40B4-BE49-F238E27FC236}">
                  <a16:creationId xmlns:a16="http://schemas.microsoft.com/office/drawing/2014/main" id="{C0890446-E4FE-4B1A-BCB5-EE9A8DC0E0E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926" y="1380"/>
              <a:ext cx="3504" cy="1841"/>
            </a:xfrm>
            <a:prstGeom prst="ellipse">
              <a:avLst/>
            </a:prstGeom>
            <a:gradFill rotWithShape="1">
              <a:gsLst>
                <a:gs pos="0">
                  <a:srgbClr val="2791BB"/>
                </a:gs>
                <a:gs pos="100000">
                  <a:srgbClr val="2791BB">
                    <a:gamma/>
                    <a:shade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143" name="Arc 7">
              <a:extLst>
                <a:ext uri="{FF2B5EF4-FFF2-40B4-BE49-F238E27FC236}">
                  <a16:creationId xmlns:a16="http://schemas.microsoft.com/office/drawing/2014/main" id="{7A153A19-13AE-4A33-9DA4-5195CE599DFC}"/>
                </a:ext>
              </a:extLst>
            </p:cNvPr>
            <p:cNvSpPr>
              <a:spLocks/>
            </p:cNvSpPr>
            <p:nvPr/>
          </p:nvSpPr>
          <p:spPr bwMode="gray">
            <a:xfrm rot="-998297">
              <a:off x="2599" y="1310"/>
              <a:ext cx="1795" cy="1239"/>
            </a:xfrm>
            <a:custGeom>
              <a:avLst/>
              <a:gdLst>
                <a:gd name="G0" fmla="+- 0 0 0"/>
                <a:gd name="G1" fmla="+- 17105 0 0"/>
                <a:gd name="G2" fmla="+- 21600 0 0"/>
                <a:gd name="T0" fmla="*/ 13190 w 21600"/>
                <a:gd name="T1" fmla="*/ 0 h 29046"/>
                <a:gd name="T2" fmla="*/ 17999 w 21600"/>
                <a:gd name="T3" fmla="*/ 29046 h 29046"/>
                <a:gd name="T4" fmla="*/ 0 w 21600"/>
                <a:gd name="T5" fmla="*/ 17105 h 29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046" fill="none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</a:path>
                <a:path w="21600" h="29046" stroke="0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  <a:lnTo>
                    <a:pt x="0" y="17105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63529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144" name="Arc 8">
              <a:extLst>
                <a:ext uri="{FF2B5EF4-FFF2-40B4-BE49-F238E27FC236}">
                  <a16:creationId xmlns:a16="http://schemas.microsoft.com/office/drawing/2014/main" id="{E4917678-4E90-4A36-8896-F80D79DDE1E7}"/>
                </a:ext>
              </a:extLst>
            </p:cNvPr>
            <p:cNvSpPr>
              <a:spLocks/>
            </p:cNvSpPr>
            <p:nvPr/>
          </p:nvSpPr>
          <p:spPr bwMode="gray">
            <a:xfrm rot="20601703" flipH="1">
              <a:off x="1080" y="2491"/>
              <a:ext cx="2067" cy="930"/>
            </a:xfrm>
            <a:custGeom>
              <a:avLst/>
              <a:gdLst>
                <a:gd name="G0" fmla="+- 3659 0 0"/>
                <a:gd name="G1" fmla="+- 0 0 0"/>
                <a:gd name="G2" fmla="+- 21600 0 0"/>
                <a:gd name="T0" fmla="*/ 25114 w 25114"/>
                <a:gd name="T1" fmla="*/ 2497 h 21600"/>
                <a:gd name="T2" fmla="*/ 0 w 25114"/>
                <a:gd name="T3" fmla="*/ 21288 h 21600"/>
                <a:gd name="T4" fmla="*/ 3659 w 25114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14" h="21600" fill="none" extrusionOk="0">
                  <a:moveTo>
                    <a:pt x="25114" y="2497"/>
                  </a:moveTo>
                  <a:cubicBezTo>
                    <a:pt x="23846" y="13386"/>
                    <a:pt x="14622" y="21600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</a:path>
                <a:path w="25114" h="21600" stroke="0" extrusionOk="0">
                  <a:moveTo>
                    <a:pt x="25114" y="2497"/>
                  </a:moveTo>
                  <a:cubicBezTo>
                    <a:pt x="23846" y="13386"/>
                    <a:pt x="14622" y="21600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  <a:lnTo>
                    <a:pt x="3659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69804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145" name="Arc 9">
              <a:extLst>
                <a:ext uri="{FF2B5EF4-FFF2-40B4-BE49-F238E27FC236}">
                  <a16:creationId xmlns:a16="http://schemas.microsoft.com/office/drawing/2014/main" id="{FE2C163B-8BA6-498A-BED8-4BCE41C383AD}"/>
                </a:ext>
              </a:extLst>
            </p:cNvPr>
            <p:cNvSpPr>
              <a:spLocks/>
            </p:cNvSpPr>
            <p:nvPr/>
          </p:nvSpPr>
          <p:spPr bwMode="gray">
            <a:xfrm rot="-998297">
              <a:off x="1715" y="1339"/>
              <a:ext cx="2034" cy="893"/>
            </a:xfrm>
            <a:custGeom>
              <a:avLst/>
              <a:gdLst>
                <a:gd name="G0" fmla="+- 9843 0 0"/>
                <a:gd name="G1" fmla="+- 21600 0 0"/>
                <a:gd name="G2" fmla="+- 21600 0 0"/>
                <a:gd name="T0" fmla="*/ 0 w 24549"/>
                <a:gd name="T1" fmla="*/ 2373 h 21600"/>
                <a:gd name="T2" fmla="*/ 24549 w 24549"/>
                <a:gd name="T3" fmla="*/ 5780 h 21600"/>
                <a:gd name="T4" fmla="*/ 9843 w 245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49" h="21600" fill="none" extrusionOk="0">
                  <a:moveTo>
                    <a:pt x="0" y="2373"/>
                  </a:moveTo>
                  <a:cubicBezTo>
                    <a:pt x="3046" y="813"/>
                    <a:pt x="6420" y="0"/>
                    <a:pt x="9843" y="0"/>
                  </a:cubicBezTo>
                  <a:cubicBezTo>
                    <a:pt x="15299" y="0"/>
                    <a:pt x="20553" y="2064"/>
                    <a:pt x="24549" y="5779"/>
                  </a:cubicBezTo>
                </a:path>
                <a:path w="24549" h="21600" stroke="0" extrusionOk="0">
                  <a:moveTo>
                    <a:pt x="0" y="2373"/>
                  </a:moveTo>
                  <a:cubicBezTo>
                    <a:pt x="3046" y="813"/>
                    <a:pt x="6420" y="0"/>
                    <a:pt x="9843" y="0"/>
                  </a:cubicBezTo>
                  <a:cubicBezTo>
                    <a:pt x="15299" y="0"/>
                    <a:pt x="20553" y="2064"/>
                    <a:pt x="24549" y="5779"/>
                  </a:cubicBezTo>
                  <a:lnTo>
                    <a:pt x="9843" y="2160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4235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146" name="Arc 10">
              <a:extLst>
                <a:ext uri="{FF2B5EF4-FFF2-40B4-BE49-F238E27FC236}">
                  <a16:creationId xmlns:a16="http://schemas.microsoft.com/office/drawing/2014/main" id="{DE606650-66F4-48BF-9AB4-A7EC89603058}"/>
                </a:ext>
              </a:extLst>
            </p:cNvPr>
            <p:cNvSpPr>
              <a:spLocks/>
            </p:cNvSpPr>
            <p:nvPr/>
          </p:nvSpPr>
          <p:spPr bwMode="gray">
            <a:xfrm rot="20601703" flipH="1">
              <a:off x="864" y="1713"/>
              <a:ext cx="1796" cy="1302"/>
            </a:xfrm>
            <a:custGeom>
              <a:avLst/>
              <a:gdLst>
                <a:gd name="G0" fmla="+- 0 0 0"/>
                <a:gd name="G1" fmla="+- 19945 0 0"/>
                <a:gd name="G2" fmla="+- 21600 0 0"/>
                <a:gd name="T0" fmla="*/ 8292 w 21600"/>
                <a:gd name="T1" fmla="*/ 0 h 30468"/>
                <a:gd name="T2" fmla="*/ 18863 w 21600"/>
                <a:gd name="T3" fmla="*/ 30468 h 30468"/>
                <a:gd name="T4" fmla="*/ 0 w 21600"/>
                <a:gd name="T5" fmla="*/ 19945 h 30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0468" fill="none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</a:path>
                <a:path w="21600" h="30468" stroke="0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  <a:lnTo>
                    <a:pt x="0" y="19945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147" name="Oval 11">
              <a:extLst>
                <a:ext uri="{FF2B5EF4-FFF2-40B4-BE49-F238E27FC236}">
                  <a16:creationId xmlns:a16="http://schemas.microsoft.com/office/drawing/2014/main" id="{EDC5FAA8-A37F-4477-8771-877C91281BF0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1846" y="1830"/>
              <a:ext cx="1698" cy="84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tint val="2431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148" name="Text Box 12">
              <a:extLst>
                <a:ext uri="{FF2B5EF4-FFF2-40B4-BE49-F238E27FC236}">
                  <a16:creationId xmlns:a16="http://schemas.microsoft.com/office/drawing/2014/main" id="{85F08B69-8AC8-4E6E-9945-B2A7C631F15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179" y="2258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Text1</a:t>
              </a:r>
            </a:p>
          </p:txBody>
        </p:sp>
        <p:sp>
          <p:nvSpPr>
            <p:cNvPr id="91149" name="Text Box 13">
              <a:extLst>
                <a:ext uri="{FF2B5EF4-FFF2-40B4-BE49-F238E27FC236}">
                  <a16:creationId xmlns:a16="http://schemas.microsoft.com/office/drawing/2014/main" id="{98FBAF7B-4119-49EA-92D8-1A890C45D93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379" y="1490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Text2</a:t>
              </a:r>
            </a:p>
          </p:txBody>
        </p:sp>
        <p:sp>
          <p:nvSpPr>
            <p:cNvPr id="91150" name="Text Box 14">
              <a:extLst>
                <a:ext uri="{FF2B5EF4-FFF2-40B4-BE49-F238E27FC236}">
                  <a16:creationId xmlns:a16="http://schemas.microsoft.com/office/drawing/2014/main" id="{772465D5-626D-4D05-96E6-63B0842FABB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531" y="1682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Text3</a:t>
              </a:r>
            </a:p>
          </p:txBody>
        </p:sp>
        <p:sp>
          <p:nvSpPr>
            <p:cNvPr id="91151" name="Text Box 15">
              <a:extLst>
                <a:ext uri="{FF2B5EF4-FFF2-40B4-BE49-F238E27FC236}">
                  <a16:creationId xmlns:a16="http://schemas.microsoft.com/office/drawing/2014/main" id="{05EFBD33-5AC4-4A7A-820B-48B6236EB54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947" y="2882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Text5</a:t>
              </a:r>
            </a:p>
          </p:txBody>
        </p:sp>
        <p:sp>
          <p:nvSpPr>
            <p:cNvPr id="91152" name="Freeform 16">
              <a:extLst>
                <a:ext uri="{FF2B5EF4-FFF2-40B4-BE49-F238E27FC236}">
                  <a16:creationId xmlns:a16="http://schemas.microsoft.com/office/drawing/2014/main" id="{B3BF0E7D-93E6-4DD7-9CF8-7AD63FF34DBC}"/>
                </a:ext>
              </a:extLst>
            </p:cNvPr>
            <p:cNvSpPr>
              <a:spLocks/>
            </p:cNvSpPr>
            <p:nvPr/>
          </p:nvSpPr>
          <p:spPr bwMode="gray">
            <a:xfrm>
              <a:off x="2768" y="2632"/>
              <a:ext cx="544" cy="680"/>
            </a:xfrm>
            <a:custGeom>
              <a:avLst/>
              <a:gdLst>
                <a:gd name="T0" fmla="*/ 0 w 544"/>
                <a:gd name="T1" fmla="*/ 16 h 680"/>
                <a:gd name="T2" fmla="*/ 256 w 544"/>
                <a:gd name="T3" fmla="*/ 528 h 680"/>
                <a:gd name="T4" fmla="*/ 264 w 544"/>
                <a:gd name="T5" fmla="*/ 680 h 680"/>
                <a:gd name="T6" fmla="*/ 448 w 544"/>
                <a:gd name="T7" fmla="*/ 624 h 680"/>
                <a:gd name="T8" fmla="*/ 544 w 544"/>
                <a:gd name="T9" fmla="*/ 576 h 680"/>
                <a:gd name="T10" fmla="*/ 112 w 544"/>
                <a:gd name="T11" fmla="*/ 0 h 680"/>
                <a:gd name="T12" fmla="*/ 0 w 544"/>
                <a:gd name="T13" fmla="*/ 16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4" h="680">
                  <a:moveTo>
                    <a:pt x="0" y="16"/>
                  </a:moveTo>
                  <a:lnTo>
                    <a:pt x="256" y="528"/>
                  </a:lnTo>
                  <a:lnTo>
                    <a:pt x="264" y="680"/>
                  </a:lnTo>
                  <a:lnTo>
                    <a:pt x="448" y="624"/>
                  </a:lnTo>
                  <a:lnTo>
                    <a:pt x="544" y="576"/>
                  </a:lnTo>
                  <a:lnTo>
                    <a:pt x="112" y="0"/>
                  </a:lnTo>
                  <a:lnTo>
                    <a:pt x="0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alpha val="19000"/>
                  </a:schemeClr>
                </a:gs>
                <a:gs pos="100000">
                  <a:schemeClr val="hlink">
                    <a:gamma/>
                    <a:tint val="6666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153" name="Freeform 17">
              <a:extLst>
                <a:ext uri="{FF2B5EF4-FFF2-40B4-BE49-F238E27FC236}">
                  <a16:creationId xmlns:a16="http://schemas.microsoft.com/office/drawing/2014/main" id="{7657A956-17B1-4D34-B0AC-A20E5D6458A5}"/>
                </a:ext>
              </a:extLst>
            </p:cNvPr>
            <p:cNvSpPr>
              <a:spLocks/>
            </p:cNvSpPr>
            <p:nvPr/>
          </p:nvSpPr>
          <p:spPr bwMode="gray">
            <a:xfrm>
              <a:off x="3374" y="2209"/>
              <a:ext cx="1117" cy="1119"/>
            </a:xfrm>
            <a:custGeom>
              <a:avLst/>
              <a:gdLst>
                <a:gd name="T0" fmla="*/ 21 w 1117"/>
                <a:gd name="T1" fmla="*/ 888 h 1119"/>
                <a:gd name="T2" fmla="*/ 1117 w 1117"/>
                <a:gd name="T3" fmla="*/ 0 h 1119"/>
                <a:gd name="T4" fmla="*/ 1093 w 1117"/>
                <a:gd name="T5" fmla="*/ 256 h 1119"/>
                <a:gd name="T6" fmla="*/ 717 w 1117"/>
                <a:gd name="T7" fmla="*/ 704 h 1119"/>
                <a:gd name="T8" fmla="*/ 17 w 1117"/>
                <a:gd name="T9" fmla="*/ 1119 h 1119"/>
                <a:gd name="T10" fmla="*/ 21 w 1117"/>
                <a:gd name="T11" fmla="*/ 888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7" h="1119">
                  <a:moveTo>
                    <a:pt x="21" y="888"/>
                  </a:moveTo>
                  <a:lnTo>
                    <a:pt x="1117" y="0"/>
                  </a:lnTo>
                  <a:lnTo>
                    <a:pt x="1093" y="256"/>
                  </a:lnTo>
                  <a:cubicBezTo>
                    <a:pt x="1026" y="373"/>
                    <a:pt x="896" y="560"/>
                    <a:pt x="717" y="704"/>
                  </a:cubicBezTo>
                  <a:cubicBezTo>
                    <a:pt x="538" y="848"/>
                    <a:pt x="133" y="1088"/>
                    <a:pt x="17" y="1119"/>
                  </a:cubicBezTo>
                  <a:cubicBezTo>
                    <a:pt x="0" y="1037"/>
                    <a:pt x="21" y="888"/>
                    <a:pt x="21" y="88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78824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91154" name="Arc 18">
              <a:extLst>
                <a:ext uri="{FF2B5EF4-FFF2-40B4-BE49-F238E27FC236}">
                  <a16:creationId xmlns:a16="http://schemas.microsoft.com/office/drawing/2014/main" id="{904231B1-DC78-43CC-9EA7-39250AFF7BD4}"/>
                </a:ext>
              </a:extLst>
            </p:cNvPr>
            <p:cNvSpPr>
              <a:spLocks/>
            </p:cNvSpPr>
            <p:nvPr/>
          </p:nvSpPr>
          <p:spPr bwMode="gray">
            <a:xfrm rot="-1060795">
              <a:off x="2784" y="1824"/>
              <a:ext cx="1719" cy="1171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8016 w 18016"/>
                <a:gd name="T1" fmla="*/ 11915 h 21282"/>
                <a:gd name="T2" fmla="*/ 3695 w 18016"/>
                <a:gd name="T3" fmla="*/ 21282 h 21282"/>
                <a:gd name="T4" fmla="*/ 0 w 18016"/>
                <a:gd name="T5" fmla="*/ 0 h 2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16" h="21282" fill="none" extrusionOk="0">
                  <a:moveTo>
                    <a:pt x="18016" y="11915"/>
                  </a:moveTo>
                  <a:cubicBezTo>
                    <a:pt x="14735" y="16875"/>
                    <a:pt x="9554" y="20264"/>
                    <a:pt x="3694" y="21281"/>
                  </a:cubicBezTo>
                </a:path>
                <a:path w="18016" h="21282" stroke="0" extrusionOk="0">
                  <a:moveTo>
                    <a:pt x="18016" y="11915"/>
                  </a:moveTo>
                  <a:cubicBezTo>
                    <a:pt x="14735" y="16875"/>
                    <a:pt x="9554" y="20264"/>
                    <a:pt x="3694" y="21281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155" name="Freeform 19">
              <a:extLst>
                <a:ext uri="{FF2B5EF4-FFF2-40B4-BE49-F238E27FC236}">
                  <a16:creationId xmlns:a16="http://schemas.microsoft.com/office/drawing/2014/main" id="{41186699-C0F3-491C-BE08-AD5BFD37C165}"/>
                </a:ext>
              </a:extLst>
            </p:cNvPr>
            <p:cNvSpPr>
              <a:spLocks/>
            </p:cNvSpPr>
            <p:nvPr/>
          </p:nvSpPr>
          <p:spPr bwMode="gray">
            <a:xfrm>
              <a:off x="2829" y="2509"/>
              <a:ext cx="582" cy="826"/>
            </a:xfrm>
            <a:custGeom>
              <a:avLst/>
              <a:gdLst>
                <a:gd name="T0" fmla="*/ 582 w 582"/>
                <a:gd name="T1" fmla="*/ 572 h 826"/>
                <a:gd name="T2" fmla="*/ 562 w 582"/>
                <a:gd name="T3" fmla="*/ 826 h 826"/>
                <a:gd name="T4" fmla="*/ 0 w 582"/>
                <a:gd name="T5" fmla="*/ 42 h 826"/>
                <a:gd name="T6" fmla="*/ 90 w 582"/>
                <a:gd name="T7" fmla="*/ 0 h 826"/>
                <a:gd name="T8" fmla="*/ 582 w 582"/>
                <a:gd name="T9" fmla="*/ 572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2" h="826">
                  <a:moveTo>
                    <a:pt x="582" y="572"/>
                  </a:moveTo>
                  <a:lnTo>
                    <a:pt x="562" y="826"/>
                  </a:lnTo>
                  <a:lnTo>
                    <a:pt x="0" y="42"/>
                  </a:lnTo>
                  <a:lnTo>
                    <a:pt x="90" y="0"/>
                  </a:lnTo>
                  <a:lnTo>
                    <a:pt x="582" y="57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91156" name="Oval 20">
              <a:extLst>
                <a:ext uri="{FF2B5EF4-FFF2-40B4-BE49-F238E27FC236}">
                  <a16:creationId xmlns:a16="http://schemas.microsoft.com/office/drawing/2014/main" id="{4ED41E89-FED7-40B0-A311-577273414ADF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1910" y="1989"/>
              <a:ext cx="1629" cy="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157" name="Text Box 21">
              <a:extLst>
                <a:ext uri="{FF2B5EF4-FFF2-40B4-BE49-F238E27FC236}">
                  <a16:creationId xmlns:a16="http://schemas.microsoft.com/office/drawing/2014/main" id="{62AB9D9D-F860-4642-A1ED-0CA9B661137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360" y="2457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Text4</a:t>
              </a:r>
            </a:p>
          </p:txBody>
        </p:sp>
      </p:grpSp>
      <p:sp>
        <p:nvSpPr>
          <p:cNvPr id="91158" name="Rectangle 22">
            <a:extLst>
              <a:ext uri="{FF2B5EF4-FFF2-40B4-BE49-F238E27FC236}">
                <a16:creationId xmlns:a16="http://schemas.microsoft.com/office/drawing/2014/main" id="{74589168-8DA0-4594-8E95-B819411BD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>
                <a:ea typeface="宋体" panose="02010600030101010101" pitchFamily="2" charset="-122"/>
              </a:rPr>
              <a:t>3-D Pie Chart</a:t>
            </a:r>
          </a:p>
        </p:txBody>
      </p:sp>
      <p:sp>
        <p:nvSpPr>
          <p:cNvPr id="24" name="日期占位符 3">
            <a:extLst>
              <a:ext uri="{FF2B5EF4-FFF2-40B4-BE49-F238E27FC236}">
                <a16:creationId xmlns:a16="http://schemas.microsoft.com/office/drawing/2014/main" id="{ECC79724-7402-4F76-9A5B-70FDD642DB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日期占位符 3">
            <a:extLst>
              <a:ext uri="{FF2B5EF4-FFF2-40B4-BE49-F238E27FC236}">
                <a16:creationId xmlns:a16="http://schemas.microsoft.com/office/drawing/2014/main" id="{91A2B58D-C308-4468-845F-B5963A9D0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  <p:sp>
        <p:nvSpPr>
          <p:cNvPr id="27" name="页脚占位符 4">
            <a:extLst>
              <a:ext uri="{FF2B5EF4-FFF2-40B4-BE49-F238E27FC236}">
                <a16:creationId xmlns:a16="http://schemas.microsoft.com/office/drawing/2014/main" id="{0CE01958-D9B8-4CFC-B498-E3D6CF7C7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F80C65DF-85E9-4C33-B9D0-95A9C73C43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Contents</a:t>
            </a:r>
            <a:endParaRPr lang="en-US" altLang="zh-CN">
              <a:solidFill>
                <a:schemeClr val="accent1"/>
              </a:solidFill>
              <a:ea typeface="宋体" panose="02010600030101010101" pitchFamily="2" charset="-122"/>
            </a:endParaRPr>
          </a:p>
        </p:txBody>
      </p:sp>
      <p:sp>
        <p:nvSpPr>
          <p:cNvPr id="67625" name="Line 41">
            <a:extLst>
              <a:ext uri="{FF2B5EF4-FFF2-40B4-BE49-F238E27FC236}">
                <a16:creationId xmlns:a16="http://schemas.microsoft.com/office/drawing/2014/main" id="{1570686E-C77E-43C4-9039-BF891019A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359025"/>
            <a:ext cx="4800600" cy="0"/>
          </a:xfrm>
          <a:prstGeom prst="line">
            <a:avLst/>
          </a:prstGeom>
          <a:noFill/>
          <a:ln w="25400">
            <a:solidFill>
              <a:srgbClr val="5F5F5F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7626" name="Group 42">
            <a:extLst>
              <a:ext uri="{FF2B5EF4-FFF2-40B4-BE49-F238E27FC236}">
                <a16:creationId xmlns:a16="http://schemas.microsoft.com/office/drawing/2014/main" id="{3B4D247B-4D8E-4FCD-A8A5-883A884C515F}"/>
              </a:ext>
            </a:extLst>
          </p:cNvPr>
          <p:cNvGrpSpPr>
            <a:grpSpLocks/>
          </p:cNvGrpSpPr>
          <p:nvPr/>
        </p:nvGrpSpPr>
        <p:grpSpPr bwMode="auto">
          <a:xfrm>
            <a:off x="1966913" y="2252663"/>
            <a:ext cx="182562" cy="182562"/>
            <a:chOff x="1239" y="1515"/>
            <a:chExt cx="115" cy="115"/>
          </a:xfrm>
        </p:grpSpPr>
        <p:sp>
          <p:nvSpPr>
            <p:cNvPr id="67627" name="AutoShape 43">
              <a:extLst>
                <a:ext uri="{FF2B5EF4-FFF2-40B4-BE49-F238E27FC236}">
                  <a16:creationId xmlns:a16="http://schemas.microsoft.com/office/drawing/2014/main" id="{5042D779-C952-41A5-9768-8C743EF2CFC3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2700000">
              <a:off x="1239" y="1515"/>
              <a:ext cx="115" cy="115"/>
            </a:xfrm>
            <a:prstGeom prst="rtTriangle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628" name="AutoShape 44">
              <a:extLst>
                <a:ext uri="{FF2B5EF4-FFF2-40B4-BE49-F238E27FC236}">
                  <a16:creationId xmlns:a16="http://schemas.microsoft.com/office/drawing/2014/main" id="{36150E22-C7B4-4EFE-A50B-5E26859AE08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8900000" flipH="1">
              <a:off x="1239" y="1515"/>
              <a:ext cx="115" cy="115"/>
            </a:xfrm>
            <a:prstGeom prst="rtTriangle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7629" name="Text Box 45">
            <a:extLst>
              <a:ext uri="{FF2B5EF4-FFF2-40B4-BE49-F238E27FC236}">
                <a16:creationId xmlns:a16="http://schemas.microsoft.com/office/drawing/2014/main" id="{55A32E19-6ED1-4C8C-9B72-4C38F3C72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4663" y="1905000"/>
            <a:ext cx="2776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>
                <a:solidFill>
                  <a:srgbClr val="000000"/>
                </a:solidFill>
                <a:ea typeface="宋体" panose="02010600030101010101" pitchFamily="2" charset="-122"/>
              </a:rPr>
              <a:t>1. Click to add Title</a:t>
            </a:r>
          </a:p>
        </p:txBody>
      </p:sp>
      <p:grpSp>
        <p:nvGrpSpPr>
          <p:cNvPr id="67630" name="Group 46">
            <a:extLst>
              <a:ext uri="{FF2B5EF4-FFF2-40B4-BE49-F238E27FC236}">
                <a16:creationId xmlns:a16="http://schemas.microsoft.com/office/drawing/2014/main" id="{077124E6-EF37-4C7B-A27D-144C892EE90D}"/>
              </a:ext>
            </a:extLst>
          </p:cNvPr>
          <p:cNvGrpSpPr>
            <a:grpSpLocks/>
          </p:cNvGrpSpPr>
          <p:nvPr/>
        </p:nvGrpSpPr>
        <p:grpSpPr bwMode="auto">
          <a:xfrm>
            <a:off x="1966913" y="2819400"/>
            <a:ext cx="5043487" cy="530225"/>
            <a:chOff x="1239" y="1296"/>
            <a:chExt cx="3177" cy="334"/>
          </a:xfrm>
        </p:grpSpPr>
        <p:sp>
          <p:nvSpPr>
            <p:cNvPr id="67631" name="Line 47">
              <a:extLst>
                <a:ext uri="{FF2B5EF4-FFF2-40B4-BE49-F238E27FC236}">
                  <a16:creationId xmlns:a16="http://schemas.microsoft.com/office/drawing/2014/main" id="{1E0C4A6F-7069-440E-952E-2C12DACE5F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7632" name="Group 48">
              <a:extLst>
                <a:ext uri="{FF2B5EF4-FFF2-40B4-BE49-F238E27FC236}">
                  <a16:creationId xmlns:a16="http://schemas.microsoft.com/office/drawing/2014/main" id="{E2462724-F083-4DD7-A9ED-16E3F51F44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67633" name="AutoShape 49">
                <a:extLst>
                  <a:ext uri="{FF2B5EF4-FFF2-40B4-BE49-F238E27FC236}">
                    <a16:creationId xmlns:a16="http://schemas.microsoft.com/office/drawing/2014/main" id="{54533DC1-B96E-4B99-A3F8-FE9CA949FCF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7634" name="AutoShape 50">
                <a:extLst>
                  <a:ext uri="{FF2B5EF4-FFF2-40B4-BE49-F238E27FC236}">
                    <a16:creationId xmlns:a16="http://schemas.microsoft.com/office/drawing/2014/main" id="{516B4547-E7EF-4AA4-A5BE-07E763F03A6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7635" name="Text Box 51">
              <a:extLst>
                <a:ext uri="{FF2B5EF4-FFF2-40B4-BE49-F238E27FC236}">
                  <a16:creationId xmlns:a16="http://schemas.microsoft.com/office/drawing/2014/main" id="{582EA599-E405-4DF3-8300-665F322096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9" y="1296"/>
              <a:ext cx="17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400">
                  <a:solidFill>
                    <a:srgbClr val="000000"/>
                  </a:solidFill>
                  <a:ea typeface="宋体" panose="02010600030101010101" pitchFamily="2" charset="-122"/>
                </a:rPr>
                <a:t>2. Click to add Title</a:t>
              </a:r>
            </a:p>
          </p:txBody>
        </p:sp>
      </p:grpSp>
      <p:grpSp>
        <p:nvGrpSpPr>
          <p:cNvPr id="67636" name="Group 52">
            <a:extLst>
              <a:ext uri="{FF2B5EF4-FFF2-40B4-BE49-F238E27FC236}">
                <a16:creationId xmlns:a16="http://schemas.microsoft.com/office/drawing/2014/main" id="{606D1D9C-4ADB-489B-92CC-E424A96BAC3B}"/>
              </a:ext>
            </a:extLst>
          </p:cNvPr>
          <p:cNvGrpSpPr>
            <a:grpSpLocks/>
          </p:cNvGrpSpPr>
          <p:nvPr/>
        </p:nvGrpSpPr>
        <p:grpSpPr bwMode="auto">
          <a:xfrm>
            <a:off x="1966913" y="3736975"/>
            <a:ext cx="5043487" cy="530225"/>
            <a:chOff x="1239" y="1296"/>
            <a:chExt cx="3177" cy="334"/>
          </a:xfrm>
        </p:grpSpPr>
        <p:sp>
          <p:nvSpPr>
            <p:cNvPr id="67637" name="Line 53">
              <a:extLst>
                <a:ext uri="{FF2B5EF4-FFF2-40B4-BE49-F238E27FC236}">
                  <a16:creationId xmlns:a16="http://schemas.microsoft.com/office/drawing/2014/main" id="{00DA1BF6-65DE-44C3-A632-B021C06B65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7638" name="Group 54">
              <a:extLst>
                <a:ext uri="{FF2B5EF4-FFF2-40B4-BE49-F238E27FC236}">
                  <a16:creationId xmlns:a16="http://schemas.microsoft.com/office/drawing/2014/main" id="{B2ECA371-657C-4AC5-8E5D-50AD0048E3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67639" name="AutoShape 55">
                <a:extLst>
                  <a:ext uri="{FF2B5EF4-FFF2-40B4-BE49-F238E27FC236}">
                    <a16:creationId xmlns:a16="http://schemas.microsoft.com/office/drawing/2014/main" id="{6C1A511B-3F8C-4B32-8E3B-38DF49D4809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7640" name="AutoShape 56">
                <a:extLst>
                  <a:ext uri="{FF2B5EF4-FFF2-40B4-BE49-F238E27FC236}">
                    <a16:creationId xmlns:a16="http://schemas.microsoft.com/office/drawing/2014/main" id="{A47AE4AF-FB08-43F4-85C2-4791AF4E725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7641" name="Text Box 57">
              <a:extLst>
                <a:ext uri="{FF2B5EF4-FFF2-40B4-BE49-F238E27FC236}">
                  <a16:creationId xmlns:a16="http://schemas.microsoft.com/office/drawing/2014/main" id="{C8E5DF1E-77F3-47E2-AD5E-EB5BDCF992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9" y="1296"/>
              <a:ext cx="17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400">
                  <a:solidFill>
                    <a:srgbClr val="000000"/>
                  </a:solidFill>
                  <a:ea typeface="宋体" panose="02010600030101010101" pitchFamily="2" charset="-122"/>
                </a:rPr>
                <a:t>3. Click to add Title</a:t>
              </a:r>
            </a:p>
          </p:txBody>
        </p:sp>
      </p:grpSp>
      <p:grpSp>
        <p:nvGrpSpPr>
          <p:cNvPr id="67642" name="Group 58">
            <a:extLst>
              <a:ext uri="{FF2B5EF4-FFF2-40B4-BE49-F238E27FC236}">
                <a16:creationId xmlns:a16="http://schemas.microsoft.com/office/drawing/2014/main" id="{8D6DE370-DC05-4EA9-B297-D63F23DF2FEE}"/>
              </a:ext>
            </a:extLst>
          </p:cNvPr>
          <p:cNvGrpSpPr>
            <a:grpSpLocks/>
          </p:cNvGrpSpPr>
          <p:nvPr/>
        </p:nvGrpSpPr>
        <p:grpSpPr bwMode="auto">
          <a:xfrm>
            <a:off x="1966913" y="4648200"/>
            <a:ext cx="5043487" cy="530225"/>
            <a:chOff x="1239" y="1296"/>
            <a:chExt cx="3177" cy="334"/>
          </a:xfrm>
        </p:grpSpPr>
        <p:sp>
          <p:nvSpPr>
            <p:cNvPr id="67643" name="Line 59">
              <a:extLst>
                <a:ext uri="{FF2B5EF4-FFF2-40B4-BE49-F238E27FC236}">
                  <a16:creationId xmlns:a16="http://schemas.microsoft.com/office/drawing/2014/main" id="{1A21B1A2-79EB-41EC-B6A5-F9AA479BD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7644" name="Group 60">
              <a:extLst>
                <a:ext uri="{FF2B5EF4-FFF2-40B4-BE49-F238E27FC236}">
                  <a16:creationId xmlns:a16="http://schemas.microsoft.com/office/drawing/2014/main" id="{1C32AEAA-437E-4700-857A-A291296572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67645" name="AutoShape 61">
                <a:extLst>
                  <a:ext uri="{FF2B5EF4-FFF2-40B4-BE49-F238E27FC236}">
                    <a16:creationId xmlns:a16="http://schemas.microsoft.com/office/drawing/2014/main" id="{FE5F2A89-F8BF-4869-98BA-8D9294BB93C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7646" name="AutoShape 62">
                <a:extLst>
                  <a:ext uri="{FF2B5EF4-FFF2-40B4-BE49-F238E27FC236}">
                    <a16:creationId xmlns:a16="http://schemas.microsoft.com/office/drawing/2014/main" id="{8F26B678-6967-44DF-8182-38F5B2E4172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7647" name="Text Box 63">
              <a:extLst>
                <a:ext uri="{FF2B5EF4-FFF2-40B4-BE49-F238E27FC236}">
                  <a16:creationId xmlns:a16="http://schemas.microsoft.com/office/drawing/2014/main" id="{32880EEF-EF0F-4E23-937E-DA5A88972A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9" y="1296"/>
              <a:ext cx="17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400">
                  <a:solidFill>
                    <a:srgbClr val="000000"/>
                  </a:solidFill>
                  <a:ea typeface="宋体" panose="02010600030101010101" pitchFamily="2" charset="-122"/>
                </a:rPr>
                <a:t>4. Click to add Title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WordArt 4">
            <a:extLst>
              <a:ext uri="{FF2B5EF4-FFF2-40B4-BE49-F238E27FC236}">
                <a16:creationId xmlns:a16="http://schemas.microsoft.com/office/drawing/2014/main" id="{3AC493BF-E70B-42CE-885B-FBA138CD6218}"/>
              </a:ext>
            </a:extLst>
          </p:cNvPr>
          <p:cNvSpPr>
            <a:spLocks noChangeArrowheads="1" noChangeShapeType="1" noTextEdit="1"/>
          </p:cNvSpPr>
          <p:nvPr/>
        </p:nvSpPr>
        <p:spPr bwMode="gray">
          <a:xfrm>
            <a:off x="1763713" y="2713038"/>
            <a:ext cx="5689600" cy="79216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zh-CN" sz="3600" b="1" kern="1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89803" dir="2700000" algn="ctr" rotWithShape="0">
                    <a:schemeClr val="tx2">
                      <a:alpha val="50000"/>
                    </a:schemeClr>
                  </a:outerShdw>
                </a:effectLst>
                <a:cs typeface="Arial" panose="020B0604020202020204" pitchFamily="34" charset="0"/>
              </a:rPr>
              <a:t>Thank You !</a:t>
            </a:r>
            <a:endParaRPr lang="zh-CN" altLang="en-US" sz="3600" b="1" kern="1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hlink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89803" dir="2700000" algn="ctr" rotWithShape="0">
                  <a:schemeClr val="tx2">
                    <a:alpha val="5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0F7DEA-62FB-474D-83B4-B8EE70F31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D6BC36D1-F068-45D4-BA77-FE27A42DE6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Hot Tip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374C76EB-618A-4571-9A9B-69EB3AFBF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9125" y="1576388"/>
            <a:ext cx="7824788" cy="48545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b="1">
                <a:solidFill>
                  <a:schemeClr val="tx2"/>
                </a:solidFill>
                <a:ea typeface="宋体" panose="02010600030101010101" pitchFamily="2" charset="-122"/>
              </a:rPr>
              <a:t>How do I incorporate my logo to a slide that will apply to all the other slides? </a:t>
            </a:r>
          </a:p>
          <a:p>
            <a:pPr>
              <a:lnSpc>
                <a:spcPct val="80000"/>
              </a:lnSpc>
            </a:pPr>
            <a:endParaRPr lang="en-US" altLang="zh-CN" b="1">
              <a:solidFill>
                <a:schemeClr val="tx2"/>
              </a:solidFill>
              <a:ea typeface="宋体" panose="02010600030101010101" pitchFamily="2" charset="-122"/>
            </a:endParaRPr>
          </a:p>
          <a:p>
            <a:pPr lvl="1">
              <a:lnSpc>
                <a:spcPct val="80000"/>
              </a:lnSpc>
            </a:pPr>
            <a:r>
              <a:rPr lang="en-US" altLang="zh-CN" sz="2900">
                <a:ea typeface="宋体" panose="02010600030101010101" pitchFamily="2" charset="-122"/>
              </a:rPr>
              <a:t>On the </a:t>
            </a:r>
            <a:r>
              <a:rPr lang="en-US" altLang="zh-CN" sz="2900">
                <a:solidFill>
                  <a:schemeClr val="accent1"/>
                </a:solidFill>
                <a:ea typeface="宋体" panose="02010600030101010101" pitchFamily="2" charset="-122"/>
              </a:rPr>
              <a:t>[View]</a:t>
            </a:r>
            <a:r>
              <a:rPr lang="en-US" altLang="zh-CN" sz="2900">
                <a:ea typeface="宋体" panose="02010600030101010101" pitchFamily="2" charset="-122"/>
              </a:rPr>
              <a:t> menu, point to </a:t>
            </a:r>
            <a:r>
              <a:rPr lang="en-US" altLang="zh-CN" sz="2900">
                <a:solidFill>
                  <a:schemeClr val="accent1"/>
                </a:solidFill>
                <a:ea typeface="宋体" panose="02010600030101010101" pitchFamily="2" charset="-122"/>
              </a:rPr>
              <a:t>[Master],</a:t>
            </a:r>
            <a:r>
              <a:rPr lang="en-US" altLang="zh-CN" sz="2900">
                <a:ea typeface="宋体" panose="02010600030101010101" pitchFamily="2" charset="-122"/>
              </a:rPr>
              <a:t> and then click </a:t>
            </a:r>
            <a:r>
              <a:rPr lang="en-US" altLang="zh-CN" sz="2900">
                <a:solidFill>
                  <a:schemeClr val="accent1"/>
                </a:solidFill>
                <a:ea typeface="宋体" panose="02010600030101010101" pitchFamily="2" charset="-122"/>
              </a:rPr>
              <a:t>[Slide Master]</a:t>
            </a:r>
            <a:r>
              <a:rPr lang="en-US" altLang="zh-CN" sz="2900">
                <a:ea typeface="宋体" panose="02010600030101010101" pitchFamily="2" charset="-122"/>
              </a:rPr>
              <a:t> or </a:t>
            </a:r>
            <a:r>
              <a:rPr lang="en-US" altLang="zh-CN" sz="2900">
                <a:solidFill>
                  <a:schemeClr val="accent1"/>
                </a:solidFill>
                <a:ea typeface="宋体" panose="02010600030101010101" pitchFamily="2" charset="-122"/>
              </a:rPr>
              <a:t>[Notes Master].</a:t>
            </a:r>
            <a:r>
              <a:rPr lang="en-US" altLang="zh-CN" sz="2900">
                <a:ea typeface="宋体" panose="02010600030101010101" pitchFamily="2" charset="-122"/>
              </a:rPr>
              <a:t> Change images to the one you like, then it will apply to all the other slides. </a:t>
            </a:r>
            <a:br>
              <a:rPr lang="en-US" altLang="zh-CN" sz="2900">
                <a:ea typeface="宋体" panose="02010600030101010101" pitchFamily="2" charset="-122"/>
              </a:rPr>
            </a:br>
            <a:endParaRPr lang="en-US" altLang="zh-CN" sz="2900">
              <a:ea typeface="宋体" panose="02010600030101010101" pitchFamily="2" charset="-122"/>
            </a:endParaRPr>
          </a:p>
          <a:p>
            <a:pPr lvl="1">
              <a:lnSpc>
                <a:spcPct val="80000"/>
              </a:lnSpc>
            </a:pPr>
            <a:endParaRPr lang="zh-CN" altLang="en-US" sz="2900">
              <a:ea typeface="宋体" panose="02010600030101010101" pitchFamily="2" charset="-122"/>
            </a:endParaRPr>
          </a:p>
        </p:txBody>
      </p:sp>
      <p:sp>
        <p:nvSpPr>
          <p:cNvPr id="6" name="日期占位符 3">
            <a:extLst>
              <a:ext uri="{FF2B5EF4-FFF2-40B4-BE49-F238E27FC236}">
                <a16:creationId xmlns:a16="http://schemas.microsoft.com/office/drawing/2014/main" id="{50F6B71D-0DD0-4FD7-AF1B-C7B30FC456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页脚占位符 4">
            <a:extLst>
              <a:ext uri="{FF2B5EF4-FFF2-40B4-BE49-F238E27FC236}">
                <a16:creationId xmlns:a16="http://schemas.microsoft.com/office/drawing/2014/main" id="{C0EF9F28-D15A-4300-A78A-FD2E57EC8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9108A2F0-A15E-4481-83A5-CA57E4DB95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panose="02010600030101010101" pitchFamily="2" charset="-122"/>
              </a:rPr>
              <a:t>Diagram</a:t>
            </a:r>
            <a:endParaRPr lang="en-US" altLang="zh-CN" sz="2000">
              <a:ea typeface="宋体" panose="02010600030101010101" pitchFamily="2" charset="-122"/>
            </a:endParaRPr>
          </a:p>
        </p:txBody>
      </p:sp>
      <p:sp>
        <p:nvSpPr>
          <p:cNvPr id="69635" name="AutoShape 3">
            <a:extLst>
              <a:ext uri="{FF2B5EF4-FFF2-40B4-BE49-F238E27FC236}">
                <a16:creationId xmlns:a16="http://schemas.microsoft.com/office/drawing/2014/main" id="{6E026364-6AAC-40D7-97EF-ECAB2A8B1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zh-CN" altLang="en-US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9637" name="AutoShape 5">
            <a:extLst>
              <a:ext uri="{FF2B5EF4-FFF2-40B4-BE49-F238E27FC236}">
                <a16:creationId xmlns:a16="http://schemas.microsoft.com/office/drawing/2014/main" id="{C418C47D-1186-42B9-8254-4717B3108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zh-CN" altLang="en-US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9638" name="Text Box 6">
            <a:extLst>
              <a:ext uri="{FF2B5EF4-FFF2-40B4-BE49-F238E27FC236}">
                <a16:creationId xmlns:a16="http://schemas.microsoft.com/office/drawing/2014/main" id="{462CBB87-50F5-4119-A04A-05AE8440C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3552825"/>
            <a:ext cx="203835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000" b="1">
                <a:solidFill>
                  <a:srgbClr val="000000"/>
                </a:solidFill>
                <a:ea typeface="宋体" panose="02010600030101010101" pitchFamily="2" charset="-122"/>
              </a:rPr>
              <a:t>ThemeGallery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400">
                <a:solidFill>
                  <a:srgbClr val="000000"/>
                </a:solidFill>
                <a:ea typeface="宋体" panose="02010600030101010101" pitchFamily="2" charset="-122"/>
              </a:rPr>
              <a:t>is a Design Digital Content &amp; Contents mall developed by Guild Design Inc.</a:t>
            </a:r>
          </a:p>
        </p:txBody>
      </p:sp>
      <p:sp>
        <p:nvSpPr>
          <p:cNvPr id="69639" name="Freeform 7">
            <a:extLst>
              <a:ext uri="{FF2B5EF4-FFF2-40B4-BE49-F238E27FC236}">
                <a16:creationId xmlns:a16="http://schemas.microsoft.com/office/drawing/2014/main" id="{18036888-FE56-47E5-B29A-037097B70D39}"/>
              </a:ext>
            </a:extLst>
          </p:cNvPr>
          <p:cNvSpPr>
            <a:spLocks/>
          </p:cNvSpPr>
          <p:nvPr/>
        </p:nvSpPr>
        <p:spPr bwMode="gray">
          <a:xfrm>
            <a:off x="3222625" y="3255963"/>
            <a:ext cx="903288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9640" name="AutoShape 8">
            <a:extLst>
              <a:ext uri="{FF2B5EF4-FFF2-40B4-BE49-F238E27FC236}">
                <a16:creationId xmlns:a16="http://schemas.microsoft.com/office/drawing/2014/main" id="{04AB5BB1-B822-492E-B8FE-7CEBAD66C780}"/>
              </a:ext>
            </a:extLst>
          </p:cNvPr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9641" name="Freeform 9">
            <a:extLst>
              <a:ext uri="{FF2B5EF4-FFF2-40B4-BE49-F238E27FC236}">
                <a16:creationId xmlns:a16="http://schemas.microsoft.com/office/drawing/2014/main" id="{7E74736F-376B-4B32-AC34-834C13BFE6D6}"/>
              </a:ext>
            </a:extLst>
          </p:cNvPr>
          <p:cNvSpPr>
            <a:spLocks/>
          </p:cNvSpPr>
          <p:nvPr/>
        </p:nvSpPr>
        <p:spPr bwMode="gray">
          <a:xfrm flipH="1">
            <a:off x="4875213" y="3255963"/>
            <a:ext cx="903287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69642" name="Group 10">
            <a:extLst>
              <a:ext uri="{FF2B5EF4-FFF2-40B4-BE49-F238E27FC236}">
                <a16:creationId xmlns:a16="http://schemas.microsoft.com/office/drawing/2014/main" id="{33EAAE85-92D4-423A-9678-2A0739CFBF61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1628775"/>
            <a:ext cx="2998788" cy="1601788"/>
            <a:chOff x="1997" y="1314"/>
            <a:chExt cx="1889" cy="1009"/>
          </a:xfrm>
        </p:grpSpPr>
        <p:grpSp>
          <p:nvGrpSpPr>
            <p:cNvPr id="69643" name="Group 11">
              <a:extLst>
                <a:ext uri="{FF2B5EF4-FFF2-40B4-BE49-F238E27FC236}">
                  <a16:creationId xmlns:a16="http://schemas.microsoft.com/office/drawing/2014/main" id="{8BB90201-DD29-410B-94DD-FB7F97C3C2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69644" name="Oval 12">
                <a:extLst>
                  <a:ext uri="{FF2B5EF4-FFF2-40B4-BE49-F238E27FC236}">
                    <a16:creationId xmlns:a16="http://schemas.microsoft.com/office/drawing/2014/main" id="{1BC7E2B3-732B-4EC4-84D6-AF62003E292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9645" name="Oval 13">
                <a:extLst>
                  <a:ext uri="{FF2B5EF4-FFF2-40B4-BE49-F238E27FC236}">
                    <a16:creationId xmlns:a16="http://schemas.microsoft.com/office/drawing/2014/main" id="{A8951A3B-6507-46FA-8A6D-8D929F75DDF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9646" name="Oval 14">
              <a:extLst>
                <a:ext uri="{FF2B5EF4-FFF2-40B4-BE49-F238E27FC236}">
                  <a16:creationId xmlns:a16="http://schemas.microsoft.com/office/drawing/2014/main" id="{45C983CC-BDDE-44C9-9242-82F59A61445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69647" name="Oval 15">
              <a:extLst>
                <a:ext uri="{FF2B5EF4-FFF2-40B4-BE49-F238E27FC236}">
                  <a16:creationId xmlns:a16="http://schemas.microsoft.com/office/drawing/2014/main" id="{AE3B2B22-DA39-4D5F-801E-86EEAD1E89C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69648" name="Oval 16">
              <a:extLst>
                <a:ext uri="{FF2B5EF4-FFF2-40B4-BE49-F238E27FC236}">
                  <a16:creationId xmlns:a16="http://schemas.microsoft.com/office/drawing/2014/main" id="{6E021511-8C82-4643-8266-F24A6F895A3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69649" name="Oval 17">
              <a:extLst>
                <a:ext uri="{FF2B5EF4-FFF2-40B4-BE49-F238E27FC236}">
                  <a16:creationId xmlns:a16="http://schemas.microsoft.com/office/drawing/2014/main" id="{3BE0650C-1BFD-4AD6-B22E-538AD002852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</p:grpSp>
      <p:sp>
        <p:nvSpPr>
          <p:cNvPr id="69650" name="Text Box 18">
            <a:extLst>
              <a:ext uri="{FF2B5EF4-FFF2-40B4-BE49-F238E27FC236}">
                <a16:creationId xmlns:a16="http://schemas.microsoft.com/office/drawing/2014/main" id="{1F8CD3C0-71EE-4628-AD4C-4941F4F17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828800"/>
            <a:ext cx="12287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rgbClr val="000000"/>
                </a:solidFill>
                <a:ea typeface="宋体" panose="02010600030101010101" pitchFamily="2" charset="-122"/>
              </a:rPr>
              <a:t>Title</a:t>
            </a:r>
          </a:p>
          <a:p>
            <a:pPr algn="ctr" eaLnBrk="0" hangingPunct="0"/>
            <a:r>
              <a:rPr lang="en-US" altLang="zh-CN" sz="1400">
                <a:solidFill>
                  <a:srgbClr val="000000"/>
                </a:solidFill>
                <a:ea typeface="宋体" panose="02010600030101010101" pitchFamily="2" charset="-122"/>
              </a:rPr>
              <a:t>Add your text</a:t>
            </a:r>
          </a:p>
        </p:txBody>
      </p:sp>
      <p:sp>
        <p:nvSpPr>
          <p:cNvPr id="69651" name="Text Box 19">
            <a:extLst>
              <a:ext uri="{FF2B5EF4-FFF2-40B4-BE49-F238E27FC236}">
                <a16:creationId xmlns:a16="http://schemas.microsoft.com/office/drawing/2014/main" id="{2EE758B7-CC23-4629-9333-0889E725C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581400"/>
            <a:ext cx="203835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000" b="1">
                <a:solidFill>
                  <a:srgbClr val="000000"/>
                </a:solidFill>
                <a:ea typeface="宋体" panose="02010600030101010101" pitchFamily="2" charset="-122"/>
              </a:rPr>
              <a:t>ThemeGallery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400">
                <a:solidFill>
                  <a:srgbClr val="000000"/>
                </a:solidFill>
                <a:ea typeface="宋体" panose="02010600030101010101" pitchFamily="2" charset="-122"/>
              </a:rPr>
              <a:t>is a Design Digital Content &amp; Contents mall developed by Guild Design Inc.</a:t>
            </a:r>
          </a:p>
        </p:txBody>
      </p:sp>
      <p:sp>
        <p:nvSpPr>
          <p:cNvPr id="21" name="日期占位符 3">
            <a:extLst>
              <a:ext uri="{FF2B5EF4-FFF2-40B4-BE49-F238E27FC236}">
                <a16:creationId xmlns:a16="http://schemas.microsoft.com/office/drawing/2014/main" id="{68A7E13A-D57E-450A-85C8-5D5EC41FC0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页脚占位符 3">
            <a:extLst>
              <a:ext uri="{FF2B5EF4-FFF2-40B4-BE49-F238E27FC236}">
                <a16:creationId xmlns:a16="http://schemas.microsoft.com/office/drawing/2014/main" id="{9C574147-CC7F-49DD-B0BD-AD861FB2B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82B16A1C-321F-4FE5-A315-CB4550BA6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ea typeface="宋体" panose="02010600030101010101" pitchFamily="2" charset="-122"/>
              </a:rPr>
              <a:t> </a:t>
            </a:r>
            <a:r>
              <a:rPr lang="en-US" altLang="zh-CN">
                <a:ea typeface="宋体" panose="02010600030101010101" pitchFamily="2" charset="-122"/>
              </a:rPr>
              <a:t>Cycle Diagram</a:t>
            </a:r>
          </a:p>
        </p:txBody>
      </p:sp>
      <p:grpSp>
        <p:nvGrpSpPr>
          <p:cNvPr id="93187" name="Group 3">
            <a:extLst>
              <a:ext uri="{FF2B5EF4-FFF2-40B4-BE49-F238E27FC236}">
                <a16:creationId xmlns:a16="http://schemas.microsoft.com/office/drawing/2014/main" id="{8640988F-B778-4FDB-8003-72132AC34CBD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828800"/>
            <a:ext cx="7315200" cy="3886200"/>
            <a:chOff x="480" y="1296"/>
            <a:chExt cx="4608" cy="2448"/>
          </a:xfrm>
        </p:grpSpPr>
        <p:sp>
          <p:nvSpPr>
            <p:cNvPr id="93188" name="Freeform 4">
              <a:extLst>
                <a:ext uri="{FF2B5EF4-FFF2-40B4-BE49-F238E27FC236}">
                  <a16:creationId xmlns:a16="http://schemas.microsoft.com/office/drawing/2014/main" id="{BA441335-455A-4FC1-8DF5-A74281A30DE2}"/>
                </a:ext>
              </a:extLst>
            </p:cNvPr>
            <p:cNvSpPr>
              <a:spLocks noEditPoints="1"/>
            </p:cNvSpPr>
            <p:nvPr/>
          </p:nvSpPr>
          <p:spPr bwMode="gray">
            <a:xfrm rot="-1358056">
              <a:off x="877" y="1765"/>
              <a:ext cx="3839" cy="1527"/>
            </a:xfrm>
            <a:custGeom>
              <a:avLst/>
              <a:gdLst>
                <a:gd name="T0" fmla="*/ 1692 w 4040"/>
                <a:gd name="T1" fmla="*/ 12 h 1888"/>
                <a:gd name="T2" fmla="*/ 1234 w 4040"/>
                <a:gd name="T3" fmla="*/ 74 h 1888"/>
                <a:gd name="T4" fmla="*/ 828 w 4040"/>
                <a:gd name="T5" fmla="*/ 182 h 1888"/>
                <a:gd name="T6" fmla="*/ 486 w 4040"/>
                <a:gd name="T7" fmla="*/ 330 h 1888"/>
                <a:gd name="T8" fmla="*/ 226 w 4040"/>
                <a:gd name="T9" fmla="*/ 510 h 1888"/>
                <a:gd name="T10" fmla="*/ 58 w 4040"/>
                <a:gd name="T11" fmla="*/ 718 h 1888"/>
                <a:gd name="T12" fmla="*/ 0 w 4040"/>
                <a:gd name="T13" fmla="*/ 944 h 1888"/>
                <a:gd name="T14" fmla="*/ 58 w 4040"/>
                <a:gd name="T15" fmla="*/ 1170 h 1888"/>
                <a:gd name="T16" fmla="*/ 226 w 4040"/>
                <a:gd name="T17" fmla="*/ 1378 h 1888"/>
                <a:gd name="T18" fmla="*/ 486 w 4040"/>
                <a:gd name="T19" fmla="*/ 1558 h 1888"/>
                <a:gd name="T20" fmla="*/ 828 w 4040"/>
                <a:gd name="T21" fmla="*/ 1706 h 1888"/>
                <a:gd name="T22" fmla="*/ 1234 w 4040"/>
                <a:gd name="T23" fmla="*/ 1814 h 1888"/>
                <a:gd name="T24" fmla="*/ 1692 w 4040"/>
                <a:gd name="T25" fmla="*/ 1876 h 1888"/>
                <a:gd name="T26" fmla="*/ 2186 w 4040"/>
                <a:gd name="T27" fmla="*/ 1884 h 1888"/>
                <a:gd name="T28" fmla="*/ 2658 w 4040"/>
                <a:gd name="T29" fmla="*/ 1840 h 1888"/>
                <a:gd name="T30" fmla="*/ 3084 w 4040"/>
                <a:gd name="T31" fmla="*/ 1746 h 1888"/>
                <a:gd name="T32" fmla="*/ 3448 w 4040"/>
                <a:gd name="T33" fmla="*/ 1612 h 1888"/>
                <a:gd name="T34" fmla="*/ 3738 w 4040"/>
                <a:gd name="T35" fmla="*/ 1442 h 1888"/>
                <a:gd name="T36" fmla="*/ 3938 w 4040"/>
                <a:gd name="T37" fmla="*/ 1242 h 1888"/>
                <a:gd name="T38" fmla="*/ 4034 w 4040"/>
                <a:gd name="T39" fmla="*/ 1022 h 1888"/>
                <a:gd name="T40" fmla="*/ 4014 w 4040"/>
                <a:gd name="T41" fmla="*/ 790 h 1888"/>
                <a:gd name="T42" fmla="*/ 3882 w 4040"/>
                <a:gd name="T43" fmla="*/ 576 h 1888"/>
                <a:gd name="T44" fmla="*/ 3650 w 4040"/>
                <a:gd name="T45" fmla="*/ 386 h 1888"/>
                <a:gd name="T46" fmla="*/ 3334 w 4040"/>
                <a:gd name="T47" fmla="*/ 228 h 1888"/>
                <a:gd name="T48" fmla="*/ 2948 w 4040"/>
                <a:gd name="T49" fmla="*/ 106 h 1888"/>
                <a:gd name="T50" fmla="*/ 2506 w 4040"/>
                <a:gd name="T51" fmla="*/ 28 h 1888"/>
                <a:gd name="T52" fmla="*/ 2020 w 4040"/>
                <a:gd name="T53" fmla="*/ 0 h 1888"/>
                <a:gd name="T54" fmla="*/ 1606 w 4040"/>
                <a:gd name="T55" fmla="*/ 1736 h 1888"/>
                <a:gd name="T56" fmla="*/ 1164 w 4040"/>
                <a:gd name="T57" fmla="*/ 1678 h 1888"/>
                <a:gd name="T58" fmla="*/ 776 w 4040"/>
                <a:gd name="T59" fmla="*/ 1576 h 1888"/>
                <a:gd name="T60" fmla="*/ 458 w 4040"/>
                <a:gd name="T61" fmla="*/ 1436 h 1888"/>
                <a:gd name="T62" fmla="*/ 224 w 4040"/>
                <a:gd name="T63" fmla="*/ 1266 h 1888"/>
                <a:gd name="T64" fmla="*/ 88 w 4040"/>
                <a:gd name="T65" fmla="*/ 1074 h 1888"/>
                <a:gd name="T66" fmla="*/ 68 w 4040"/>
                <a:gd name="T67" fmla="*/ 864 h 1888"/>
                <a:gd name="T68" fmla="*/ 166 w 4040"/>
                <a:gd name="T69" fmla="*/ 664 h 1888"/>
                <a:gd name="T70" fmla="*/ 370 w 4040"/>
                <a:gd name="T71" fmla="*/ 486 h 1888"/>
                <a:gd name="T72" fmla="*/ 662 w 4040"/>
                <a:gd name="T73" fmla="*/ 336 h 1888"/>
                <a:gd name="T74" fmla="*/ 1028 w 4040"/>
                <a:gd name="T75" fmla="*/ 222 h 1888"/>
                <a:gd name="T76" fmla="*/ 1454 w 4040"/>
                <a:gd name="T77" fmla="*/ 148 h 1888"/>
                <a:gd name="T78" fmla="*/ 1922 w 4040"/>
                <a:gd name="T79" fmla="*/ 120 h 1888"/>
                <a:gd name="T80" fmla="*/ 2392 w 4040"/>
                <a:gd name="T81" fmla="*/ 148 h 1888"/>
                <a:gd name="T82" fmla="*/ 2818 w 4040"/>
                <a:gd name="T83" fmla="*/ 222 h 1888"/>
                <a:gd name="T84" fmla="*/ 3184 w 4040"/>
                <a:gd name="T85" fmla="*/ 336 h 1888"/>
                <a:gd name="T86" fmla="*/ 3476 w 4040"/>
                <a:gd name="T87" fmla="*/ 486 h 1888"/>
                <a:gd name="T88" fmla="*/ 3680 w 4040"/>
                <a:gd name="T89" fmla="*/ 664 h 1888"/>
                <a:gd name="T90" fmla="*/ 3778 w 4040"/>
                <a:gd name="T91" fmla="*/ 864 h 1888"/>
                <a:gd name="T92" fmla="*/ 3758 w 4040"/>
                <a:gd name="T93" fmla="*/ 1074 h 1888"/>
                <a:gd name="T94" fmla="*/ 3622 w 4040"/>
                <a:gd name="T95" fmla="*/ 1266 h 1888"/>
                <a:gd name="T96" fmla="*/ 3388 w 4040"/>
                <a:gd name="T97" fmla="*/ 1436 h 1888"/>
                <a:gd name="T98" fmla="*/ 3070 w 4040"/>
                <a:gd name="T99" fmla="*/ 1576 h 1888"/>
                <a:gd name="T100" fmla="*/ 2682 w 4040"/>
                <a:gd name="T101" fmla="*/ 1678 h 1888"/>
                <a:gd name="T102" fmla="*/ 2240 w 4040"/>
                <a:gd name="T103" fmla="*/ 1736 h 1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30196"/>
                    <a:invGamma/>
                    <a:alpha val="36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7C16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189" name="Oval 5">
              <a:extLst>
                <a:ext uri="{FF2B5EF4-FFF2-40B4-BE49-F238E27FC236}">
                  <a16:creationId xmlns:a16="http://schemas.microsoft.com/office/drawing/2014/main" id="{9D04DECC-87E5-413D-95B2-36F498E329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543677">
              <a:off x="2736" y="1728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190" name="Oval 6">
              <a:extLst>
                <a:ext uri="{FF2B5EF4-FFF2-40B4-BE49-F238E27FC236}">
                  <a16:creationId xmlns:a16="http://schemas.microsoft.com/office/drawing/2014/main" id="{EDCC4A9A-D80B-494C-AF77-10C19E72D2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543677">
              <a:off x="4416" y="182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191" name="Oval 7">
              <a:extLst>
                <a:ext uri="{FF2B5EF4-FFF2-40B4-BE49-F238E27FC236}">
                  <a16:creationId xmlns:a16="http://schemas.microsoft.com/office/drawing/2014/main" id="{2199A28D-AEFF-4128-A8B1-3959FAC0D9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543677">
              <a:off x="1824" y="3504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192" name="Oval 8">
              <a:extLst>
                <a:ext uri="{FF2B5EF4-FFF2-40B4-BE49-F238E27FC236}">
                  <a16:creationId xmlns:a16="http://schemas.microsoft.com/office/drawing/2014/main" id="{B09F6A18-00AB-4858-8624-C3E9E45A0F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543677">
              <a:off x="3456" y="3120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193" name="Oval 9">
              <a:extLst>
                <a:ext uri="{FF2B5EF4-FFF2-40B4-BE49-F238E27FC236}">
                  <a16:creationId xmlns:a16="http://schemas.microsoft.com/office/drawing/2014/main" id="{A279CA76-98A8-44BA-83B6-7C7B12A91E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543677">
              <a:off x="1296" y="2592"/>
              <a:ext cx="672" cy="192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194" name="Oval 10">
              <a:extLst>
                <a:ext uri="{FF2B5EF4-FFF2-40B4-BE49-F238E27FC236}">
                  <a16:creationId xmlns:a16="http://schemas.microsoft.com/office/drawing/2014/main" id="{3A79B35D-4F7A-4152-9566-935A93AE7B4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07" y="1296"/>
              <a:ext cx="720" cy="69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93195" name="Oval 11">
              <a:extLst>
                <a:ext uri="{FF2B5EF4-FFF2-40B4-BE49-F238E27FC236}">
                  <a16:creationId xmlns:a16="http://schemas.microsoft.com/office/drawing/2014/main" id="{265F147E-4BAA-4BA4-AE61-CD6F7B40120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99" y="2126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93196" name="Oval 12">
              <a:extLst>
                <a:ext uri="{FF2B5EF4-FFF2-40B4-BE49-F238E27FC236}">
                  <a16:creationId xmlns:a16="http://schemas.microsoft.com/office/drawing/2014/main" id="{A47A1AAA-012A-4FE2-8F2B-EE54D8B2739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93" y="3050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93197" name="Oval 13">
              <a:extLst>
                <a:ext uri="{FF2B5EF4-FFF2-40B4-BE49-F238E27FC236}">
                  <a16:creationId xmlns:a16="http://schemas.microsoft.com/office/drawing/2014/main" id="{7A512B62-0FE3-4519-8C02-D782E28D0D2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048" y="2707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>
                <a:ea typeface="宋体" panose="02010600030101010101" pitchFamily="2" charset="-122"/>
              </a:endParaRPr>
            </a:p>
          </p:txBody>
        </p:sp>
        <p:sp>
          <p:nvSpPr>
            <p:cNvPr id="93198" name="Oval 14">
              <a:extLst>
                <a:ext uri="{FF2B5EF4-FFF2-40B4-BE49-F238E27FC236}">
                  <a16:creationId xmlns:a16="http://schemas.microsoft.com/office/drawing/2014/main" id="{C20F6F03-BDC4-4F13-B03A-6D97B13C388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072" y="1420"/>
              <a:ext cx="680" cy="69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b="1">
                <a:ea typeface="宋体" panose="02010600030101010101" pitchFamily="2" charset="-122"/>
              </a:endParaRPr>
            </a:p>
          </p:txBody>
        </p:sp>
        <p:sp>
          <p:nvSpPr>
            <p:cNvPr id="93199" name="Text Box 15">
              <a:extLst>
                <a:ext uri="{FF2B5EF4-FFF2-40B4-BE49-F238E27FC236}">
                  <a16:creationId xmlns:a16="http://schemas.microsoft.com/office/drawing/2014/main" id="{7651BE09-5BD3-4265-AFD6-A44AAE047968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1127" y="2375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b="1">
                  <a:solidFill>
                    <a:schemeClr val="bg1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93200" name="Text Box 16">
              <a:extLst>
                <a:ext uri="{FF2B5EF4-FFF2-40B4-BE49-F238E27FC236}">
                  <a16:creationId xmlns:a16="http://schemas.microsoft.com/office/drawing/2014/main" id="{30BC9A8D-877F-4733-BD27-8CC3C36CD8F9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2578" y="1545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b="1">
                  <a:solidFill>
                    <a:schemeClr val="bg1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93201" name="Text Box 17">
              <a:extLst>
                <a:ext uri="{FF2B5EF4-FFF2-40B4-BE49-F238E27FC236}">
                  <a16:creationId xmlns:a16="http://schemas.microsoft.com/office/drawing/2014/main" id="{9008DCDC-6B27-4EB4-89AF-5616C73B7A8A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4222" y="1696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b="1">
                  <a:solidFill>
                    <a:schemeClr val="bg1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93202" name="Text Box 18">
              <a:extLst>
                <a:ext uri="{FF2B5EF4-FFF2-40B4-BE49-F238E27FC236}">
                  <a16:creationId xmlns:a16="http://schemas.microsoft.com/office/drawing/2014/main" id="{97566FD5-4B33-4FDF-B67D-33B4542D50D1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3219" y="2956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b="1">
                  <a:solidFill>
                    <a:schemeClr val="bg1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93203" name="Text Box 19">
              <a:extLst>
                <a:ext uri="{FF2B5EF4-FFF2-40B4-BE49-F238E27FC236}">
                  <a16:creationId xmlns:a16="http://schemas.microsoft.com/office/drawing/2014/main" id="{4B327871-DF2F-4129-9915-FC1B694EB877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1638" y="3295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b="1">
                  <a:solidFill>
                    <a:schemeClr val="bg1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93204" name="Text Box 20">
              <a:extLst>
                <a:ext uri="{FF2B5EF4-FFF2-40B4-BE49-F238E27FC236}">
                  <a16:creationId xmlns:a16="http://schemas.microsoft.com/office/drawing/2014/main" id="{AC773782-8A82-48F5-8298-9CB0C8D256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304"/>
              <a:ext cx="145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sz="2800" b="1">
                  <a:ea typeface="宋体" panose="02010600030101010101" pitchFamily="2" charset="-122"/>
                </a:rPr>
                <a:t>Cycle name</a:t>
              </a:r>
            </a:p>
          </p:txBody>
        </p:sp>
        <p:sp>
          <p:nvSpPr>
            <p:cNvPr id="93205" name="Line 21">
              <a:extLst>
                <a:ext uri="{FF2B5EF4-FFF2-40B4-BE49-F238E27FC236}">
                  <a16:creationId xmlns:a16="http://schemas.microsoft.com/office/drawing/2014/main" id="{0AB9EB3C-0121-45AB-BF25-A7090EDFB46E}"/>
                </a:ext>
              </a:extLst>
            </p:cNvPr>
            <p:cNvSpPr>
              <a:spLocks noChangeShapeType="1"/>
            </p:cNvSpPr>
            <p:nvPr/>
          </p:nvSpPr>
          <p:spPr bwMode="black">
            <a:xfrm>
              <a:off x="1639" y="1545"/>
              <a:ext cx="1025" cy="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cxnSp>
          <p:nvCxnSpPr>
            <p:cNvPr id="93206" name="AutoShape 22">
              <a:extLst>
                <a:ext uri="{FF2B5EF4-FFF2-40B4-BE49-F238E27FC236}">
                  <a16:creationId xmlns:a16="http://schemas.microsoft.com/office/drawing/2014/main" id="{81B35C92-611D-4148-957B-45334140B9A9}"/>
                </a:ext>
              </a:extLst>
            </p:cNvPr>
            <p:cNvCxnSpPr>
              <a:cxnSpLocks noChangeShapeType="1"/>
            </p:cNvCxnSpPr>
            <p:nvPr/>
          </p:nvCxnSpPr>
          <p:spPr bwMode="black">
            <a:xfrm flipH="1">
              <a:off x="559" y="1545"/>
              <a:ext cx="108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3207" name="Text Box 23">
              <a:extLst>
                <a:ext uri="{FF2B5EF4-FFF2-40B4-BE49-F238E27FC236}">
                  <a16:creationId xmlns:a16="http://schemas.microsoft.com/office/drawing/2014/main" id="{7DEE648D-8F14-4A6C-A324-AC14FAAFFA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296"/>
              <a:ext cx="1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1600" b="1">
                  <a:latin typeface="Verdana" panose="020B0604030504040204" pitchFamily="34" charset="0"/>
                  <a:ea typeface="宋体" panose="02010600030101010101" pitchFamily="2" charset="-122"/>
                </a:rPr>
                <a:t>Add Your Text</a:t>
              </a:r>
            </a:p>
          </p:txBody>
        </p:sp>
      </p:grpSp>
      <p:sp>
        <p:nvSpPr>
          <p:cNvPr id="26" name="日期占位符 3">
            <a:extLst>
              <a:ext uri="{FF2B5EF4-FFF2-40B4-BE49-F238E27FC236}">
                <a16:creationId xmlns:a16="http://schemas.microsoft.com/office/drawing/2014/main" id="{6F6BC17C-E258-414D-BF5E-4046004BB3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页脚占位符 4">
            <a:extLst>
              <a:ext uri="{FF2B5EF4-FFF2-40B4-BE49-F238E27FC236}">
                <a16:creationId xmlns:a16="http://schemas.microsoft.com/office/drawing/2014/main" id="{2B83007E-3269-47AE-96AC-04025736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28332037-4004-4C03-B57C-8051A3A1D8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Diagram</a:t>
            </a:r>
            <a:endParaRPr lang="en-US" altLang="zh-CN" sz="1800">
              <a:ea typeface="宋体" panose="02010600030101010101" pitchFamily="2" charset="-122"/>
            </a:endParaRPr>
          </a:p>
        </p:txBody>
      </p:sp>
      <p:grpSp>
        <p:nvGrpSpPr>
          <p:cNvPr id="71683" name="Group 3">
            <a:extLst>
              <a:ext uri="{FF2B5EF4-FFF2-40B4-BE49-F238E27FC236}">
                <a16:creationId xmlns:a16="http://schemas.microsoft.com/office/drawing/2014/main" id="{655139D6-F53A-4522-8572-601D381DCE3E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1752600"/>
            <a:ext cx="6477000" cy="4124325"/>
            <a:chOff x="624" y="967"/>
            <a:chExt cx="4416" cy="2735"/>
          </a:xfrm>
        </p:grpSpPr>
        <p:sp>
          <p:nvSpPr>
            <p:cNvPr id="71684" name="AutoShape 4">
              <a:extLst>
                <a:ext uri="{FF2B5EF4-FFF2-40B4-BE49-F238E27FC236}">
                  <a16:creationId xmlns:a16="http://schemas.microsoft.com/office/drawing/2014/main" id="{B6668116-5CBA-41C5-918C-C9D5A39ED8F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4" y="2496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685" name="AutoShape 5">
              <a:extLst>
                <a:ext uri="{FF2B5EF4-FFF2-40B4-BE49-F238E27FC236}">
                  <a16:creationId xmlns:a16="http://schemas.microsoft.com/office/drawing/2014/main" id="{0C3D9049-F96E-43D8-A174-3C5EB64BF1F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4" y="2160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686" name="AutoShape 6">
              <a:extLst>
                <a:ext uri="{FF2B5EF4-FFF2-40B4-BE49-F238E27FC236}">
                  <a16:creationId xmlns:a16="http://schemas.microsoft.com/office/drawing/2014/main" id="{B676FBBF-9DE9-4B7C-BA05-8AF351148C8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4" y="1824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687" name="Text Box 7">
              <a:extLst>
                <a:ext uri="{FF2B5EF4-FFF2-40B4-BE49-F238E27FC236}">
                  <a16:creationId xmlns:a16="http://schemas.microsoft.com/office/drawing/2014/main" id="{18CACABC-933B-4108-BB9F-462905B3B6A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19" y="1969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71688" name="Text Box 8">
              <a:extLst>
                <a:ext uri="{FF2B5EF4-FFF2-40B4-BE49-F238E27FC236}">
                  <a16:creationId xmlns:a16="http://schemas.microsoft.com/office/drawing/2014/main" id="{F81611A7-59F3-4546-A106-0E06C595573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19" y="2305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71689" name="Text Box 9">
              <a:extLst>
                <a:ext uri="{FF2B5EF4-FFF2-40B4-BE49-F238E27FC236}">
                  <a16:creationId xmlns:a16="http://schemas.microsoft.com/office/drawing/2014/main" id="{E4C69A4F-DCFB-40A1-B730-9FE5C69A930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19" y="2641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71690" name="AutoShape 10">
              <a:extLst>
                <a:ext uri="{FF2B5EF4-FFF2-40B4-BE49-F238E27FC236}">
                  <a16:creationId xmlns:a16="http://schemas.microsoft.com/office/drawing/2014/main" id="{86E00D09-4E2F-4A9D-B248-91463A2CC1D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72" y="1680"/>
              <a:ext cx="336" cy="1296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691" name="AutoShape 11">
              <a:extLst>
                <a:ext uri="{FF2B5EF4-FFF2-40B4-BE49-F238E27FC236}">
                  <a16:creationId xmlns:a16="http://schemas.microsoft.com/office/drawing/2014/main" id="{70DA7DBB-2E28-4D47-BCAF-CDF957FED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zh-CN" altLang="en-US"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1692" name="Text Box 12">
              <a:extLst>
                <a:ext uri="{FF2B5EF4-FFF2-40B4-BE49-F238E27FC236}">
                  <a16:creationId xmlns:a16="http://schemas.microsoft.com/office/drawing/2014/main" id="{0C319868-4C75-4826-A4DF-73187202B9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1488"/>
              <a:ext cx="1056" cy="1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Add Your</a:t>
              </a:r>
            </a:p>
            <a:p>
              <a:pPr algn="ctr" eaLnBrk="0" hangingPunct="0"/>
              <a:r>
                <a:rPr lang="en-US" altLang="zh-CN" b="1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Title Text</a:t>
              </a:r>
            </a:p>
            <a:p>
              <a:pPr algn="ctr" eaLnBrk="0" hangingPunct="0"/>
              <a:endParaRPr lang="en-US" altLang="zh-CN">
                <a:solidFill>
                  <a:srgbClr val="001D3A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zh-CN" sz="1400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zh-CN" sz="1400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zh-CN" sz="1400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zh-CN" sz="1400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zh-CN" sz="1400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 5</a:t>
              </a:r>
            </a:p>
          </p:txBody>
        </p:sp>
        <p:sp>
          <p:nvSpPr>
            <p:cNvPr id="71693" name="AutoShape 13">
              <a:extLst>
                <a:ext uri="{FF2B5EF4-FFF2-40B4-BE49-F238E27FC236}">
                  <a16:creationId xmlns:a16="http://schemas.microsoft.com/office/drawing/2014/main" id="{D21E2E2B-F3C5-4F1E-912B-83E0962AF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zh-CN" altLang="en-US"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1694" name="Text Box 14">
              <a:extLst>
                <a:ext uri="{FF2B5EF4-FFF2-40B4-BE49-F238E27FC236}">
                  <a16:creationId xmlns:a16="http://schemas.microsoft.com/office/drawing/2014/main" id="{3AB08B24-EF3A-435A-8EE8-3218BC7D93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488"/>
              <a:ext cx="1056" cy="1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Add Your</a:t>
              </a:r>
            </a:p>
            <a:p>
              <a:pPr algn="ctr" eaLnBrk="0" hangingPunct="0"/>
              <a:r>
                <a:rPr lang="en-US" altLang="zh-CN" b="1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Title Text</a:t>
              </a:r>
            </a:p>
            <a:p>
              <a:pPr algn="ctr" eaLnBrk="0" hangingPunct="0"/>
              <a:endParaRPr lang="en-US" altLang="zh-CN">
                <a:solidFill>
                  <a:srgbClr val="001D3A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zh-CN" sz="1400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zh-CN" sz="1400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zh-CN" sz="1400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zh-CN" sz="1400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zh-CN" sz="1400">
                  <a:solidFill>
                    <a:srgbClr val="001D3A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Text 5</a:t>
              </a:r>
            </a:p>
          </p:txBody>
        </p:sp>
        <p:sp>
          <p:nvSpPr>
            <p:cNvPr id="71695" name="AutoShape 15">
              <a:extLst>
                <a:ext uri="{FF2B5EF4-FFF2-40B4-BE49-F238E27FC236}">
                  <a16:creationId xmlns:a16="http://schemas.microsoft.com/office/drawing/2014/main" id="{8F5F91FB-6EFA-4CA1-BD7C-E20AF5D28DB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58" y="1680"/>
              <a:ext cx="334" cy="1296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696" name="AutoShape 16">
              <a:extLst>
                <a:ext uri="{FF2B5EF4-FFF2-40B4-BE49-F238E27FC236}">
                  <a16:creationId xmlns:a16="http://schemas.microsoft.com/office/drawing/2014/main" id="{9C28AC7C-4C71-4E19-A150-CEE87942EEB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24" y="96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697" name="AutoShape 17">
              <a:extLst>
                <a:ext uri="{FF2B5EF4-FFF2-40B4-BE49-F238E27FC236}">
                  <a16:creationId xmlns:a16="http://schemas.microsoft.com/office/drawing/2014/main" id="{85ECD219-3766-4878-839F-6E4EED95FE3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83" y="1440"/>
              <a:ext cx="1104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698" name="Text Box 18">
              <a:extLst>
                <a:ext uri="{FF2B5EF4-FFF2-40B4-BE49-F238E27FC236}">
                  <a16:creationId xmlns:a16="http://schemas.microsoft.com/office/drawing/2014/main" id="{ABD744D5-4511-4AD0-9B2D-C008447FFD9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04" y="1107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71699" name="AutoShape 19">
              <a:extLst>
                <a:ext uri="{FF2B5EF4-FFF2-40B4-BE49-F238E27FC236}">
                  <a16:creationId xmlns:a16="http://schemas.microsoft.com/office/drawing/2014/main" id="{3980A0E4-8429-4625-B05F-225347FA7D8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72" y="3312"/>
              <a:ext cx="1920" cy="384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700" name="Text Box 20">
              <a:extLst>
                <a:ext uri="{FF2B5EF4-FFF2-40B4-BE49-F238E27FC236}">
                  <a16:creationId xmlns:a16="http://schemas.microsoft.com/office/drawing/2014/main" id="{128AF7BB-5140-4CED-916A-63805123068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04" y="3459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71701" name="AutoShape 21">
              <a:extLst>
                <a:ext uri="{FF2B5EF4-FFF2-40B4-BE49-F238E27FC236}">
                  <a16:creationId xmlns:a16="http://schemas.microsoft.com/office/drawing/2014/main" id="{EBC99C5A-10ED-448D-B0F4-B42498ADD3F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69" y="2928"/>
              <a:ext cx="1106" cy="331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4" name="日期占位符 3">
            <a:extLst>
              <a:ext uri="{FF2B5EF4-FFF2-40B4-BE49-F238E27FC236}">
                <a16:creationId xmlns:a16="http://schemas.microsoft.com/office/drawing/2014/main" id="{ADD96A18-D339-4ED2-BCD5-01B7B32638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页脚占位符 4">
            <a:extLst>
              <a:ext uri="{FF2B5EF4-FFF2-40B4-BE49-F238E27FC236}">
                <a16:creationId xmlns:a16="http://schemas.microsoft.com/office/drawing/2014/main" id="{059C44DE-13FD-40DB-9473-D6D7DB53B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2E6768BD-57B4-4079-981A-E4D5383F1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Diagram</a:t>
            </a:r>
            <a:endParaRPr lang="en-US" altLang="zh-CN" sz="1800">
              <a:ea typeface="宋体" panose="02010600030101010101" pitchFamily="2" charset="-122"/>
            </a:endParaRPr>
          </a:p>
        </p:txBody>
      </p:sp>
      <p:grpSp>
        <p:nvGrpSpPr>
          <p:cNvPr id="72707" name="Group 3">
            <a:extLst>
              <a:ext uri="{FF2B5EF4-FFF2-40B4-BE49-F238E27FC236}">
                <a16:creationId xmlns:a16="http://schemas.microsoft.com/office/drawing/2014/main" id="{D2960169-C955-41DA-9FA2-89FF956B6F78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209800"/>
            <a:ext cx="6705600" cy="3352800"/>
            <a:chOff x="528" y="1248"/>
            <a:chExt cx="4656" cy="2256"/>
          </a:xfrm>
        </p:grpSpPr>
        <p:grpSp>
          <p:nvGrpSpPr>
            <p:cNvPr id="72708" name="Group 4">
              <a:extLst>
                <a:ext uri="{FF2B5EF4-FFF2-40B4-BE49-F238E27FC236}">
                  <a16:creationId xmlns:a16="http://schemas.microsoft.com/office/drawing/2014/main" id="{709ADBB9-00AB-4FEB-8ACF-4105FC35AA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1248"/>
              <a:ext cx="2014" cy="1821"/>
              <a:chOff x="1872" y="1824"/>
              <a:chExt cx="2014" cy="1821"/>
            </a:xfrm>
          </p:grpSpPr>
          <p:sp>
            <p:nvSpPr>
              <p:cNvPr id="72709" name="AutoShape 5">
                <a:extLst>
                  <a:ext uri="{FF2B5EF4-FFF2-40B4-BE49-F238E27FC236}">
                    <a16:creationId xmlns:a16="http://schemas.microsoft.com/office/drawing/2014/main" id="{8087A6ED-680D-4B68-8A43-3F780E0129D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2710" name="AutoShape 6">
                <a:extLst>
                  <a:ext uri="{FF2B5EF4-FFF2-40B4-BE49-F238E27FC236}">
                    <a16:creationId xmlns:a16="http://schemas.microsoft.com/office/drawing/2014/main" id="{FBCECB7E-7CCD-4162-8D5F-A2095496295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2711" name="AutoShape 7">
                <a:extLst>
                  <a:ext uri="{FF2B5EF4-FFF2-40B4-BE49-F238E27FC236}">
                    <a16:creationId xmlns:a16="http://schemas.microsoft.com/office/drawing/2014/main" id="{29A6F73D-60E4-4981-A511-E3B917C01A6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2712" name="Oval 8">
                <a:extLst>
                  <a:ext uri="{FF2B5EF4-FFF2-40B4-BE49-F238E27FC236}">
                    <a16:creationId xmlns:a16="http://schemas.microsoft.com/office/drawing/2014/main" id="{95E4338B-6469-40F3-8CB5-36F7AECADB4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2713" name="Oval 9">
                <a:extLst>
                  <a:ext uri="{FF2B5EF4-FFF2-40B4-BE49-F238E27FC236}">
                    <a16:creationId xmlns:a16="http://schemas.microsoft.com/office/drawing/2014/main" id="{978BBA04-85F5-46C7-884B-23210F78704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2714" name="Oval 10">
                <a:extLst>
                  <a:ext uri="{FF2B5EF4-FFF2-40B4-BE49-F238E27FC236}">
                    <a16:creationId xmlns:a16="http://schemas.microsoft.com/office/drawing/2014/main" id="{7CDC22D6-4038-4529-AA22-E83BD5BD08B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2715" name="Oval 11">
                <a:extLst>
                  <a:ext uri="{FF2B5EF4-FFF2-40B4-BE49-F238E27FC236}">
                    <a16:creationId xmlns:a16="http://schemas.microsoft.com/office/drawing/2014/main" id="{E4E3DA2C-504B-4CC3-A302-2507FC00C35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2716" name="Oval 12">
                <a:extLst>
                  <a:ext uri="{FF2B5EF4-FFF2-40B4-BE49-F238E27FC236}">
                    <a16:creationId xmlns:a16="http://schemas.microsoft.com/office/drawing/2014/main" id="{B0270C39-A58A-4420-95E6-88EAC6FDA41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72717" name="Oval 13">
                <a:extLst>
                  <a:ext uri="{FF2B5EF4-FFF2-40B4-BE49-F238E27FC236}">
                    <a16:creationId xmlns:a16="http://schemas.microsoft.com/office/drawing/2014/main" id="{2EB9FCC9-B097-474C-AB82-12A758D7F0F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72718" name="AutoShape 14">
              <a:extLst>
                <a:ext uri="{FF2B5EF4-FFF2-40B4-BE49-F238E27FC236}">
                  <a16:creationId xmlns:a16="http://schemas.microsoft.com/office/drawing/2014/main" id="{66DFDD61-D57B-4261-B5EA-A1C314B6D77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8" y="2256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719" name="AutoShape 15">
              <a:extLst>
                <a:ext uri="{FF2B5EF4-FFF2-40B4-BE49-F238E27FC236}">
                  <a16:creationId xmlns:a16="http://schemas.microsoft.com/office/drawing/2014/main" id="{7847E693-F85A-45BE-9B1E-587FC4083EF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8" y="1920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720" name="AutoShape 16">
              <a:extLst>
                <a:ext uri="{FF2B5EF4-FFF2-40B4-BE49-F238E27FC236}">
                  <a16:creationId xmlns:a16="http://schemas.microsoft.com/office/drawing/2014/main" id="{2B6BBAC4-68C3-45B3-94F8-AB19CEF7C52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8" y="1584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721" name="AutoShape 17">
              <a:extLst>
                <a:ext uri="{FF2B5EF4-FFF2-40B4-BE49-F238E27FC236}">
                  <a16:creationId xmlns:a16="http://schemas.microsoft.com/office/drawing/2014/main" id="{7AA0AD6E-CE82-4432-BF4C-094F9F5B3C6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84" y="2256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722" name="AutoShape 18">
              <a:extLst>
                <a:ext uri="{FF2B5EF4-FFF2-40B4-BE49-F238E27FC236}">
                  <a16:creationId xmlns:a16="http://schemas.microsoft.com/office/drawing/2014/main" id="{67999431-FD56-499B-B6ED-E5DB9359B74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84" y="1920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723" name="AutoShape 19">
              <a:extLst>
                <a:ext uri="{FF2B5EF4-FFF2-40B4-BE49-F238E27FC236}">
                  <a16:creationId xmlns:a16="http://schemas.microsoft.com/office/drawing/2014/main" id="{997CB777-C331-4F0C-8A19-A6F16F23EF5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84" y="1584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724" name="Text Box 20">
              <a:extLst>
                <a:ext uri="{FF2B5EF4-FFF2-40B4-BE49-F238E27FC236}">
                  <a16:creationId xmlns:a16="http://schemas.microsoft.com/office/drawing/2014/main" id="{B9476833-6FAA-4988-8E5A-A114C038209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354" y="1920"/>
              <a:ext cx="97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sz="2400" b="1">
                  <a:solidFill>
                    <a:srgbClr val="FFFFFF"/>
                  </a:solidFill>
                  <a:ea typeface="宋体" panose="02010600030101010101" pitchFamily="2" charset="-122"/>
                </a:rPr>
                <a:t>Concept</a:t>
              </a:r>
            </a:p>
          </p:txBody>
        </p:sp>
        <p:sp>
          <p:nvSpPr>
            <p:cNvPr id="72725" name="AutoShape 21">
              <a:extLst>
                <a:ext uri="{FF2B5EF4-FFF2-40B4-BE49-F238E27FC236}">
                  <a16:creationId xmlns:a16="http://schemas.microsoft.com/office/drawing/2014/main" id="{A8A86A12-E61E-4C89-9501-062229A65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" y="3168"/>
              <a:ext cx="2448" cy="33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zh-CN" b="1">
                  <a:latin typeface="Verdana" panose="020B0604030504040204" pitchFamily="34" charset="0"/>
                  <a:ea typeface="宋体" panose="02010600030101010101" pitchFamily="2" charset="-122"/>
                </a:rPr>
                <a:t>Add Your Text</a:t>
              </a:r>
            </a:p>
          </p:txBody>
        </p:sp>
        <p:sp>
          <p:nvSpPr>
            <p:cNvPr id="72726" name="Text Box 22">
              <a:extLst>
                <a:ext uri="{FF2B5EF4-FFF2-40B4-BE49-F238E27FC236}">
                  <a16:creationId xmlns:a16="http://schemas.microsoft.com/office/drawing/2014/main" id="{E5F8EE8A-A726-41AA-B876-8E7A0B0DEA2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36" y="1683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72727" name="Text Box 23">
              <a:extLst>
                <a:ext uri="{FF2B5EF4-FFF2-40B4-BE49-F238E27FC236}">
                  <a16:creationId xmlns:a16="http://schemas.microsoft.com/office/drawing/2014/main" id="{6DE13B53-748A-43E0-BBC9-E5CA2614A5F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36" y="2019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72728" name="Text Box 24">
              <a:extLst>
                <a:ext uri="{FF2B5EF4-FFF2-40B4-BE49-F238E27FC236}">
                  <a16:creationId xmlns:a16="http://schemas.microsoft.com/office/drawing/2014/main" id="{D644ADEC-5DC9-4CA1-9D1F-29252A9A534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36" y="2355"/>
              <a:ext cx="454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72729" name="Text Box 25">
              <a:extLst>
                <a:ext uri="{FF2B5EF4-FFF2-40B4-BE49-F238E27FC236}">
                  <a16:creationId xmlns:a16="http://schemas.microsoft.com/office/drawing/2014/main" id="{1016B0FF-E201-478F-8AFF-7775B07CBEC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75" y="1683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72730" name="Text Box 26">
              <a:extLst>
                <a:ext uri="{FF2B5EF4-FFF2-40B4-BE49-F238E27FC236}">
                  <a16:creationId xmlns:a16="http://schemas.microsoft.com/office/drawing/2014/main" id="{A5B8B5BC-F349-4236-AFD7-1A7AE497CFC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75" y="2019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ea typeface="宋体" panose="02010600030101010101" pitchFamily="2" charset="-122"/>
                </a:rPr>
                <a:t>Text</a:t>
              </a:r>
            </a:p>
          </p:txBody>
        </p:sp>
        <p:sp>
          <p:nvSpPr>
            <p:cNvPr id="72731" name="Text Box 27">
              <a:extLst>
                <a:ext uri="{FF2B5EF4-FFF2-40B4-BE49-F238E27FC236}">
                  <a16:creationId xmlns:a16="http://schemas.microsoft.com/office/drawing/2014/main" id="{2B167033-795F-47AB-AD1D-777AEBBD1D0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75" y="2355"/>
              <a:ext cx="454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zh-CN" b="1">
                  <a:solidFill>
                    <a:srgbClr val="FFFFFF"/>
                  </a:solidFill>
                  <a:ea typeface="宋体" panose="02010600030101010101" pitchFamily="2" charset="-122"/>
                </a:rPr>
                <a:t>Text</a:t>
              </a:r>
            </a:p>
          </p:txBody>
        </p:sp>
      </p:grpSp>
      <p:sp>
        <p:nvSpPr>
          <p:cNvPr id="30" name="日期占位符 3">
            <a:extLst>
              <a:ext uri="{FF2B5EF4-FFF2-40B4-BE49-F238E27FC236}">
                <a16:creationId xmlns:a16="http://schemas.microsoft.com/office/drawing/2014/main" id="{DA234D14-6054-4582-940F-E7E8C7F90E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页脚占位符 4">
            <a:extLst>
              <a:ext uri="{FF2B5EF4-FFF2-40B4-BE49-F238E27FC236}">
                <a16:creationId xmlns:a16="http://schemas.microsoft.com/office/drawing/2014/main" id="{541D16B7-B250-4836-BDAC-F858B6BF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458CC40B-59FC-45EC-B66D-D95165B4E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panose="02010600030101010101" pitchFamily="2" charset="-122"/>
              </a:rPr>
              <a:t>Diagram</a:t>
            </a:r>
            <a:endParaRPr lang="en-US" altLang="zh-CN" sz="2000">
              <a:ea typeface="宋体" panose="02010600030101010101" pitchFamily="2" charset="-122"/>
            </a:endParaRPr>
          </a:p>
        </p:txBody>
      </p:sp>
      <p:sp>
        <p:nvSpPr>
          <p:cNvPr id="73731" name="Line 3">
            <a:extLst>
              <a:ext uri="{FF2B5EF4-FFF2-40B4-BE49-F238E27FC236}">
                <a16:creationId xmlns:a16="http://schemas.microsoft.com/office/drawing/2014/main" id="{675B3BA2-3D25-4D79-9C97-BD37637663F1}"/>
              </a:ext>
            </a:extLst>
          </p:cNvPr>
          <p:cNvSpPr>
            <a:spLocks noChangeShapeType="1"/>
          </p:cNvSpPr>
          <p:nvPr/>
        </p:nvSpPr>
        <p:spPr bwMode="gray">
          <a:xfrm flipH="1">
            <a:off x="873125" y="5621338"/>
            <a:ext cx="16573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2" name="Line 4">
            <a:extLst>
              <a:ext uri="{FF2B5EF4-FFF2-40B4-BE49-F238E27FC236}">
                <a16:creationId xmlns:a16="http://schemas.microsoft.com/office/drawing/2014/main" id="{D09EF200-5D04-433A-A21B-F7BEA4B3F6DA}"/>
              </a:ext>
            </a:extLst>
          </p:cNvPr>
          <p:cNvSpPr>
            <a:spLocks noChangeShapeType="1"/>
          </p:cNvSpPr>
          <p:nvPr/>
        </p:nvSpPr>
        <p:spPr bwMode="gray">
          <a:xfrm flipH="1">
            <a:off x="873125" y="4783138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3" name="Line 5">
            <a:extLst>
              <a:ext uri="{FF2B5EF4-FFF2-40B4-BE49-F238E27FC236}">
                <a16:creationId xmlns:a16="http://schemas.microsoft.com/office/drawing/2014/main" id="{CD52EE9B-0B38-4B44-9EE9-270842726B8C}"/>
              </a:ext>
            </a:extLst>
          </p:cNvPr>
          <p:cNvSpPr>
            <a:spLocks noChangeShapeType="1"/>
          </p:cNvSpPr>
          <p:nvPr/>
        </p:nvSpPr>
        <p:spPr bwMode="gray">
          <a:xfrm flipH="1">
            <a:off x="873125" y="3952875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4" name="Line 6">
            <a:extLst>
              <a:ext uri="{FF2B5EF4-FFF2-40B4-BE49-F238E27FC236}">
                <a16:creationId xmlns:a16="http://schemas.microsoft.com/office/drawing/2014/main" id="{E4C9ADA2-F9A1-4AF9-8A5A-299318270C7A}"/>
              </a:ext>
            </a:extLst>
          </p:cNvPr>
          <p:cNvSpPr>
            <a:spLocks noChangeShapeType="1"/>
          </p:cNvSpPr>
          <p:nvPr/>
        </p:nvSpPr>
        <p:spPr bwMode="gray">
          <a:xfrm flipH="1">
            <a:off x="873125" y="3124200"/>
            <a:ext cx="416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5" name="Line 7">
            <a:extLst>
              <a:ext uri="{FF2B5EF4-FFF2-40B4-BE49-F238E27FC236}">
                <a16:creationId xmlns:a16="http://schemas.microsoft.com/office/drawing/2014/main" id="{46FC76B1-F266-4E20-ACA3-63C023703934}"/>
              </a:ext>
            </a:extLst>
          </p:cNvPr>
          <p:cNvSpPr>
            <a:spLocks noChangeShapeType="1"/>
          </p:cNvSpPr>
          <p:nvPr/>
        </p:nvSpPr>
        <p:spPr bwMode="gray">
          <a:xfrm flipH="1" flipV="1">
            <a:off x="873125" y="2282825"/>
            <a:ext cx="503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6" name="Line 8">
            <a:extLst>
              <a:ext uri="{FF2B5EF4-FFF2-40B4-BE49-F238E27FC236}">
                <a16:creationId xmlns:a16="http://schemas.microsoft.com/office/drawing/2014/main" id="{AA21002D-CDB9-4A5D-964A-F37ED8B78789}"/>
              </a:ext>
            </a:extLst>
          </p:cNvPr>
          <p:cNvSpPr>
            <a:spLocks noChangeShapeType="1"/>
          </p:cNvSpPr>
          <p:nvPr/>
        </p:nvSpPr>
        <p:spPr bwMode="gray">
          <a:xfrm>
            <a:off x="1025525" y="2276475"/>
            <a:ext cx="0" cy="871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7" name="Line 9">
            <a:extLst>
              <a:ext uri="{FF2B5EF4-FFF2-40B4-BE49-F238E27FC236}">
                <a16:creationId xmlns:a16="http://schemas.microsoft.com/office/drawing/2014/main" id="{2E8CAED8-8E56-4226-9CC8-903FF888CBF8}"/>
              </a:ext>
            </a:extLst>
          </p:cNvPr>
          <p:cNvSpPr>
            <a:spLocks noChangeShapeType="1"/>
          </p:cNvSpPr>
          <p:nvPr/>
        </p:nvSpPr>
        <p:spPr bwMode="gray">
          <a:xfrm>
            <a:off x="1025525" y="3148013"/>
            <a:ext cx="0" cy="81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8" name="Line 10">
            <a:extLst>
              <a:ext uri="{FF2B5EF4-FFF2-40B4-BE49-F238E27FC236}">
                <a16:creationId xmlns:a16="http://schemas.microsoft.com/office/drawing/2014/main" id="{742B47C4-19B8-40C2-8CA1-29A022DF5D6B}"/>
              </a:ext>
            </a:extLst>
          </p:cNvPr>
          <p:cNvSpPr>
            <a:spLocks noChangeShapeType="1"/>
          </p:cNvSpPr>
          <p:nvPr/>
        </p:nvSpPr>
        <p:spPr bwMode="gray">
          <a:xfrm>
            <a:off x="1025525" y="3965575"/>
            <a:ext cx="0" cy="815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9" name="Line 11">
            <a:extLst>
              <a:ext uri="{FF2B5EF4-FFF2-40B4-BE49-F238E27FC236}">
                <a16:creationId xmlns:a16="http://schemas.microsoft.com/office/drawing/2014/main" id="{310ABA94-9387-48E4-8164-B6919A80FABC}"/>
              </a:ext>
            </a:extLst>
          </p:cNvPr>
          <p:cNvSpPr>
            <a:spLocks noChangeShapeType="1"/>
          </p:cNvSpPr>
          <p:nvPr/>
        </p:nvSpPr>
        <p:spPr bwMode="gray">
          <a:xfrm>
            <a:off x="1025525" y="4783138"/>
            <a:ext cx="0" cy="815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40" name="Text Box 12">
            <a:extLst>
              <a:ext uri="{FF2B5EF4-FFF2-40B4-BE49-F238E27FC236}">
                <a16:creationId xmlns:a16="http://schemas.microsoft.com/office/drawing/2014/main" id="{377CABDA-1F1F-4E8F-BA47-D979FF4CD3B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77925" y="2600325"/>
            <a:ext cx="1449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>
                <a:solidFill>
                  <a:schemeClr val="tx2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Add Your Text</a:t>
            </a:r>
          </a:p>
        </p:txBody>
      </p:sp>
      <p:sp>
        <p:nvSpPr>
          <p:cNvPr id="73741" name="Text Box 13">
            <a:extLst>
              <a:ext uri="{FF2B5EF4-FFF2-40B4-BE49-F238E27FC236}">
                <a16:creationId xmlns:a16="http://schemas.microsoft.com/office/drawing/2014/main" id="{2A226761-984B-4DAC-9527-A1AD32ED891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77925" y="3427413"/>
            <a:ext cx="1449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>
                <a:solidFill>
                  <a:schemeClr val="tx2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Add Your Text</a:t>
            </a:r>
          </a:p>
        </p:txBody>
      </p:sp>
      <p:sp>
        <p:nvSpPr>
          <p:cNvPr id="73742" name="Text Box 14">
            <a:extLst>
              <a:ext uri="{FF2B5EF4-FFF2-40B4-BE49-F238E27FC236}">
                <a16:creationId xmlns:a16="http://schemas.microsoft.com/office/drawing/2014/main" id="{7495941B-12B3-4710-BFDE-7CC85A8339E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77925" y="4291013"/>
            <a:ext cx="1449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>
                <a:solidFill>
                  <a:schemeClr val="tx2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Add Your Text</a:t>
            </a:r>
          </a:p>
        </p:txBody>
      </p:sp>
      <p:sp>
        <p:nvSpPr>
          <p:cNvPr id="73743" name="Text Box 15">
            <a:extLst>
              <a:ext uri="{FF2B5EF4-FFF2-40B4-BE49-F238E27FC236}">
                <a16:creationId xmlns:a16="http://schemas.microsoft.com/office/drawing/2014/main" id="{C0E2CC47-46C2-4A29-A045-A6554041110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77925" y="5097463"/>
            <a:ext cx="1449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>
                <a:solidFill>
                  <a:schemeClr val="tx2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Add Your Text</a:t>
            </a:r>
          </a:p>
        </p:txBody>
      </p:sp>
      <p:grpSp>
        <p:nvGrpSpPr>
          <p:cNvPr id="73744" name="Group 16">
            <a:extLst>
              <a:ext uri="{FF2B5EF4-FFF2-40B4-BE49-F238E27FC236}">
                <a16:creationId xmlns:a16="http://schemas.microsoft.com/office/drawing/2014/main" id="{9A525846-E548-4BE1-897C-37D059DBC152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286000"/>
            <a:ext cx="5826125" cy="3343275"/>
            <a:chOff x="1514" y="1446"/>
            <a:chExt cx="3670" cy="2106"/>
          </a:xfrm>
        </p:grpSpPr>
        <p:sp>
          <p:nvSpPr>
            <p:cNvPr id="73745" name="Freeform 17">
              <a:extLst>
                <a:ext uri="{FF2B5EF4-FFF2-40B4-BE49-F238E27FC236}">
                  <a16:creationId xmlns:a16="http://schemas.microsoft.com/office/drawing/2014/main" id="{4855CA0F-EC55-440A-B44B-31B68DD256DF}"/>
                </a:ext>
              </a:extLst>
            </p:cNvPr>
            <p:cNvSpPr>
              <a:spLocks/>
            </p:cNvSpPr>
            <p:nvPr/>
          </p:nvSpPr>
          <p:spPr bwMode="gray">
            <a:xfrm>
              <a:off x="4817" y="1446"/>
              <a:ext cx="363" cy="533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746" name="Freeform 18">
              <a:extLst>
                <a:ext uri="{FF2B5EF4-FFF2-40B4-BE49-F238E27FC236}">
                  <a16:creationId xmlns:a16="http://schemas.microsoft.com/office/drawing/2014/main" id="{71A9CB69-63F9-4957-9D44-861DFD2E44E0}"/>
                </a:ext>
              </a:extLst>
            </p:cNvPr>
            <p:cNvSpPr>
              <a:spLocks/>
            </p:cNvSpPr>
            <p:nvPr/>
          </p:nvSpPr>
          <p:spPr bwMode="gray">
            <a:xfrm>
              <a:off x="3078" y="1446"/>
              <a:ext cx="2106" cy="341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747" name="Freeform 19">
              <a:extLst>
                <a:ext uri="{FF2B5EF4-FFF2-40B4-BE49-F238E27FC236}">
                  <a16:creationId xmlns:a16="http://schemas.microsoft.com/office/drawing/2014/main" id="{3A227D16-BF32-4BCD-BD7A-EBACB4624FE5}"/>
                </a:ext>
              </a:extLst>
            </p:cNvPr>
            <p:cNvSpPr>
              <a:spLocks/>
            </p:cNvSpPr>
            <p:nvPr/>
          </p:nvSpPr>
          <p:spPr bwMode="gray">
            <a:xfrm>
              <a:off x="4452" y="1970"/>
              <a:ext cx="363" cy="530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748" name="Freeform 20">
              <a:extLst>
                <a:ext uri="{FF2B5EF4-FFF2-40B4-BE49-F238E27FC236}">
                  <a16:creationId xmlns:a16="http://schemas.microsoft.com/office/drawing/2014/main" id="{B1010947-6302-4C20-8C62-EB013D39C866}"/>
                </a:ext>
              </a:extLst>
            </p:cNvPr>
            <p:cNvSpPr>
              <a:spLocks/>
            </p:cNvSpPr>
            <p:nvPr/>
          </p:nvSpPr>
          <p:spPr bwMode="gray">
            <a:xfrm>
              <a:off x="2555" y="1970"/>
              <a:ext cx="2264" cy="340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749" name="Freeform 21">
              <a:extLst>
                <a:ext uri="{FF2B5EF4-FFF2-40B4-BE49-F238E27FC236}">
                  <a16:creationId xmlns:a16="http://schemas.microsoft.com/office/drawing/2014/main" id="{2E219B3F-9A1C-4FFB-8DAB-3835AF65A539}"/>
                </a:ext>
              </a:extLst>
            </p:cNvPr>
            <p:cNvSpPr>
              <a:spLocks/>
            </p:cNvSpPr>
            <p:nvPr/>
          </p:nvSpPr>
          <p:spPr bwMode="gray">
            <a:xfrm>
              <a:off x="4086" y="2494"/>
              <a:ext cx="361" cy="532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750" name="Freeform 22">
              <a:extLst>
                <a:ext uri="{FF2B5EF4-FFF2-40B4-BE49-F238E27FC236}">
                  <a16:creationId xmlns:a16="http://schemas.microsoft.com/office/drawing/2014/main" id="{E9B39002-3865-48EA-9BEE-CC670FCBB15F}"/>
                </a:ext>
              </a:extLst>
            </p:cNvPr>
            <p:cNvSpPr>
              <a:spLocks/>
            </p:cNvSpPr>
            <p:nvPr/>
          </p:nvSpPr>
          <p:spPr bwMode="gray">
            <a:xfrm>
              <a:off x="3722" y="3019"/>
              <a:ext cx="364" cy="533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751" name="Freeform 23">
              <a:extLst>
                <a:ext uri="{FF2B5EF4-FFF2-40B4-BE49-F238E27FC236}">
                  <a16:creationId xmlns:a16="http://schemas.microsoft.com/office/drawing/2014/main" id="{26CCE927-9090-4830-B6C0-201B6938146C}"/>
                </a:ext>
              </a:extLst>
            </p:cNvPr>
            <p:cNvSpPr>
              <a:spLocks/>
            </p:cNvSpPr>
            <p:nvPr/>
          </p:nvSpPr>
          <p:spPr bwMode="gray">
            <a:xfrm>
              <a:off x="1515" y="3022"/>
              <a:ext cx="2571" cy="340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752" name="Freeform 24">
              <a:extLst>
                <a:ext uri="{FF2B5EF4-FFF2-40B4-BE49-F238E27FC236}">
                  <a16:creationId xmlns:a16="http://schemas.microsoft.com/office/drawing/2014/main" id="{F5738576-8998-4A47-8AE1-CC43F16714CB}"/>
                </a:ext>
              </a:extLst>
            </p:cNvPr>
            <p:cNvSpPr>
              <a:spLocks/>
            </p:cNvSpPr>
            <p:nvPr/>
          </p:nvSpPr>
          <p:spPr bwMode="gray">
            <a:xfrm>
              <a:off x="1888" y="1543"/>
              <a:ext cx="1158" cy="1715"/>
            </a:xfrm>
            <a:custGeom>
              <a:avLst/>
              <a:gdLst>
                <a:gd name="T0" fmla="*/ 12 w 1824"/>
                <a:gd name="T1" fmla="*/ 2464 h 2648"/>
                <a:gd name="T2" fmla="*/ 56 w 1824"/>
                <a:gd name="T3" fmla="*/ 2120 h 2648"/>
                <a:gd name="T4" fmla="*/ 124 w 1824"/>
                <a:gd name="T5" fmla="*/ 1808 h 2648"/>
                <a:gd name="T6" fmla="*/ 212 w 1824"/>
                <a:gd name="T7" fmla="*/ 1524 h 2648"/>
                <a:gd name="T8" fmla="*/ 316 w 1824"/>
                <a:gd name="T9" fmla="*/ 1270 h 2648"/>
                <a:gd name="T10" fmla="*/ 430 w 1824"/>
                <a:gd name="T11" fmla="*/ 1044 h 2648"/>
                <a:gd name="T12" fmla="*/ 550 w 1824"/>
                <a:gd name="T13" fmla="*/ 846 h 2648"/>
                <a:gd name="T14" fmla="*/ 672 w 1824"/>
                <a:gd name="T15" fmla="*/ 674 h 2648"/>
                <a:gd name="T16" fmla="*/ 792 w 1824"/>
                <a:gd name="T17" fmla="*/ 528 h 2648"/>
                <a:gd name="T18" fmla="*/ 906 w 1824"/>
                <a:gd name="T19" fmla="*/ 408 h 2648"/>
                <a:gd name="T20" fmla="*/ 1010 w 1824"/>
                <a:gd name="T21" fmla="*/ 310 h 2648"/>
                <a:gd name="T22" fmla="*/ 1096 w 1824"/>
                <a:gd name="T23" fmla="*/ 236 h 2648"/>
                <a:gd name="T24" fmla="*/ 1164 w 1824"/>
                <a:gd name="T25" fmla="*/ 184 h 2648"/>
                <a:gd name="T26" fmla="*/ 1208 w 1824"/>
                <a:gd name="T27" fmla="*/ 154 h 2648"/>
                <a:gd name="T28" fmla="*/ 1224 w 1824"/>
                <a:gd name="T29" fmla="*/ 144 h 2648"/>
                <a:gd name="T30" fmla="*/ 1728 w 1824"/>
                <a:gd name="T31" fmla="*/ 56 h 2648"/>
                <a:gd name="T32" fmla="*/ 1568 w 1824"/>
                <a:gd name="T33" fmla="*/ 328 h 2648"/>
                <a:gd name="T34" fmla="*/ 1554 w 1824"/>
                <a:gd name="T35" fmla="*/ 332 h 2648"/>
                <a:gd name="T36" fmla="*/ 1514 w 1824"/>
                <a:gd name="T37" fmla="*/ 346 h 2648"/>
                <a:gd name="T38" fmla="*/ 1452 w 1824"/>
                <a:gd name="T39" fmla="*/ 370 h 2648"/>
                <a:gd name="T40" fmla="*/ 1370 w 1824"/>
                <a:gd name="T41" fmla="*/ 410 h 2648"/>
                <a:gd name="T42" fmla="*/ 1270 w 1824"/>
                <a:gd name="T43" fmla="*/ 466 h 2648"/>
                <a:gd name="T44" fmla="*/ 1158 w 1824"/>
                <a:gd name="T45" fmla="*/ 540 h 2648"/>
                <a:gd name="T46" fmla="*/ 1034 w 1824"/>
                <a:gd name="T47" fmla="*/ 636 h 2648"/>
                <a:gd name="T48" fmla="*/ 904 w 1824"/>
                <a:gd name="T49" fmla="*/ 756 h 2648"/>
                <a:gd name="T50" fmla="*/ 770 w 1824"/>
                <a:gd name="T51" fmla="*/ 900 h 2648"/>
                <a:gd name="T52" fmla="*/ 632 w 1824"/>
                <a:gd name="T53" fmla="*/ 1076 h 2648"/>
                <a:gd name="T54" fmla="*/ 498 w 1824"/>
                <a:gd name="T55" fmla="*/ 1280 h 2648"/>
                <a:gd name="T56" fmla="*/ 370 w 1824"/>
                <a:gd name="T57" fmla="*/ 1518 h 2648"/>
                <a:gd name="T58" fmla="*/ 248 w 1824"/>
                <a:gd name="T59" fmla="*/ 1792 h 2648"/>
                <a:gd name="T60" fmla="*/ 138 w 1824"/>
                <a:gd name="T61" fmla="*/ 2104 h 2648"/>
                <a:gd name="T62" fmla="*/ 42 w 1824"/>
                <a:gd name="T63" fmla="*/ 2456 h 2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D11364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ACD69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753" name="Rectangle 25">
              <a:extLst>
                <a:ext uri="{FF2B5EF4-FFF2-40B4-BE49-F238E27FC236}">
                  <a16:creationId xmlns:a16="http://schemas.microsoft.com/office/drawing/2014/main" id="{2C5B2E47-B0FF-400F-A562-1403136F0F4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082" y="1787"/>
              <a:ext cx="1743" cy="19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72549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zh-CN" sz="1600" b="1">
                  <a:solidFill>
                    <a:srgbClr val="FFFFFF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Add Your Text</a:t>
              </a:r>
            </a:p>
          </p:txBody>
        </p:sp>
        <p:sp>
          <p:nvSpPr>
            <p:cNvPr id="73754" name="Rectangle 26">
              <a:extLst>
                <a:ext uri="{FF2B5EF4-FFF2-40B4-BE49-F238E27FC236}">
                  <a16:creationId xmlns:a16="http://schemas.microsoft.com/office/drawing/2014/main" id="{5A5F614C-3618-4A35-8E37-6AF46AFA080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56" y="2310"/>
              <a:ext cx="1900" cy="188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shade val="72549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zh-CN" sz="1600" b="1">
                  <a:solidFill>
                    <a:srgbClr val="FFFFFF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Add Your Text</a:t>
              </a:r>
            </a:p>
          </p:txBody>
        </p:sp>
        <p:sp>
          <p:nvSpPr>
            <p:cNvPr id="73755" name="Freeform 27">
              <a:extLst>
                <a:ext uri="{FF2B5EF4-FFF2-40B4-BE49-F238E27FC236}">
                  <a16:creationId xmlns:a16="http://schemas.microsoft.com/office/drawing/2014/main" id="{19E3BCB3-7BDB-4742-A394-FD77074FF8C2}"/>
                </a:ext>
              </a:extLst>
            </p:cNvPr>
            <p:cNvSpPr>
              <a:spLocks/>
            </p:cNvSpPr>
            <p:nvPr/>
          </p:nvSpPr>
          <p:spPr bwMode="gray">
            <a:xfrm>
              <a:off x="2036" y="2494"/>
              <a:ext cx="2415" cy="343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756" name="Rectangle 28">
              <a:extLst>
                <a:ext uri="{FF2B5EF4-FFF2-40B4-BE49-F238E27FC236}">
                  <a16:creationId xmlns:a16="http://schemas.microsoft.com/office/drawing/2014/main" id="{5239C4AD-8686-49A6-A125-AEC3E3F26AD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38" y="2836"/>
              <a:ext cx="2056" cy="188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shade val="72549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zh-CN" sz="1600" b="1">
                  <a:solidFill>
                    <a:srgbClr val="FFFFFF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Add Your Text</a:t>
              </a:r>
            </a:p>
          </p:txBody>
        </p:sp>
        <p:sp>
          <p:nvSpPr>
            <p:cNvPr id="73757" name="Rectangle 29">
              <a:extLst>
                <a:ext uri="{FF2B5EF4-FFF2-40B4-BE49-F238E27FC236}">
                  <a16:creationId xmlns:a16="http://schemas.microsoft.com/office/drawing/2014/main" id="{22AD5CC6-B2DD-42B2-9F98-C8EF22A750D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514" y="3363"/>
              <a:ext cx="2213" cy="187"/>
            </a:xfrm>
            <a:prstGeom prst="rect">
              <a:avLst/>
            </a:prstGeom>
            <a:gradFill rotWithShape="1">
              <a:gsLst>
                <a:gs pos="0">
                  <a:schemeClr val="tx2">
                    <a:gamma/>
                    <a:shade val="72549"/>
                    <a:invGamma/>
                  </a:schemeClr>
                </a:gs>
                <a:gs pos="50000">
                  <a:schemeClr val="tx2"/>
                </a:gs>
                <a:gs pos="100000">
                  <a:schemeClr val="tx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zh-CN" sz="1600" b="1">
                  <a:solidFill>
                    <a:srgbClr val="FFFFFF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Add Your Text</a:t>
              </a:r>
            </a:p>
          </p:txBody>
        </p:sp>
      </p:grpSp>
      <p:sp>
        <p:nvSpPr>
          <p:cNvPr id="32" name="日期占位符 3">
            <a:extLst>
              <a:ext uri="{FF2B5EF4-FFF2-40B4-BE49-F238E27FC236}">
                <a16:creationId xmlns:a16="http://schemas.microsoft.com/office/drawing/2014/main" id="{B325485E-C5E3-4420-8C06-DC74961F0D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页脚占位符 4">
            <a:extLst>
              <a:ext uri="{FF2B5EF4-FFF2-40B4-BE49-F238E27FC236}">
                <a16:creationId xmlns:a16="http://schemas.microsoft.com/office/drawing/2014/main" id="{E7077BD4-68BA-40A3-ACFE-5DB238F02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Company Name</a:t>
            </a:r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57C1927A-E7DF-4F89-9A51-162361B03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panose="02010600030101010101" pitchFamily="2" charset="-122"/>
              </a:rPr>
              <a:t>Diagram</a:t>
            </a:r>
            <a:endParaRPr lang="en-US" altLang="zh-CN" sz="2000">
              <a:ea typeface="宋体" panose="02010600030101010101" pitchFamily="2" charset="-122"/>
            </a:endParaRPr>
          </a:p>
        </p:txBody>
      </p:sp>
      <p:sp>
        <p:nvSpPr>
          <p:cNvPr id="74755" name="AutoShape 3">
            <a:extLst>
              <a:ext uri="{FF2B5EF4-FFF2-40B4-BE49-F238E27FC236}">
                <a16:creationId xmlns:a16="http://schemas.microsoft.com/office/drawing/2014/main" id="{2B04F388-4B67-45D4-B03C-D4DF8482A9A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81000" y="1600200"/>
            <a:ext cx="5880100" cy="4495800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4756" name="AutoShape 4">
            <a:extLst>
              <a:ext uri="{FF2B5EF4-FFF2-40B4-BE49-F238E27FC236}">
                <a16:creationId xmlns:a16="http://schemas.microsoft.com/office/drawing/2014/main" id="{ADBC42B9-5429-4360-9090-A35B324B35B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838200" y="22098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b="1">
                <a:solidFill>
                  <a:srgbClr val="FFFFFF"/>
                </a:solidFill>
                <a:ea typeface="宋体" panose="02010600030101010101" pitchFamily="2" charset="-122"/>
              </a:rPr>
              <a:t>Add Your Text</a:t>
            </a:r>
          </a:p>
        </p:txBody>
      </p:sp>
      <p:sp>
        <p:nvSpPr>
          <p:cNvPr id="74757" name="AutoShape 5">
            <a:extLst>
              <a:ext uri="{FF2B5EF4-FFF2-40B4-BE49-F238E27FC236}">
                <a16:creationId xmlns:a16="http://schemas.microsoft.com/office/drawing/2014/main" id="{28EC3B87-BD57-4562-9DE0-04A55860F9F9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838200" y="33528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b="1">
                <a:solidFill>
                  <a:srgbClr val="FFFFFF"/>
                </a:solidFill>
                <a:ea typeface="宋体" panose="02010600030101010101" pitchFamily="2" charset="-122"/>
              </a:rPr>
              <a:t>Add Your Text</a:t>
            </a:r>
          </a:p>
        </p:txBody>
      </p:sp>
      <p:sp>
        <p:nvSpPr>
          <p:cNvPr id="74758" name="AutoShape 6">
            <a:extLst>
              <a:ext uri="{FF2B5EF4-FFF2-40B4-BE49-F238E27FC236}">
                <a16:creationId xmlns:a16="http://schemas.microsoft.com/office/drawing/2014/main" id="{59F943CE-BB61-4111-9B81-C3FFDC1AB595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838200" y="44958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b="1">
                <a:solidFill>
                  <a:srgbClr val="FFFFFF"/>
                </a:solidFill>
                <a:ea typeface="宋体" panose="02010600030101010101" pitchFamily="2" charset="-122"/>
              </a:rPr>
              <a:t>Add Your Text</a:t>
            </a:r>
          </a:p>
        </p:txBody>
      </p:sp>
      <p:sp>
        <p:nvSpPr>
          <p:cNvPr id="74759" name="AutoShape 7">
            <a:extLst>
              <a:ext uri="{FF2B5EF4-FFF2-40B4-BE49-F238E27FC236}">
                <a16:creationId xmlns:a16="http://schemas.microsoft.com/office/drawing/2014/main" id="{FA27B4DB-BAB0-4712-B166-9C2A8ED3B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3276600"/>
            <a:ext cx="2514600" cy="1295400"/>
          </a:xfrm>
          <a:prstGeom prst="roundRect">
            <a:avLst>
              <a:gd name="adj" fmla="val 910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ACDD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宋体" panose="02010600030101010101" pitchFamily="2" charset="-122"/>
              </a:rPr>
              <a:t>Add Your </a:t>
            </a:r>
          </a:p>
          <a:p>
            <a:pPr algn="ctr"/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宋体" panose="02010600030101010101" pitchFamily="2" charset="-122"/>
              </a:rPr>
              <a:t>Title</a:t>
            </a:r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ED84C872-E97E-43CD-A41E-F54F1E4047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</p:spPr>
        <p:txBody>
          <a:bodyPr/>
          <a:lstStyle/>
          <a:p>
            <a:r>
              <a:rPr lang="en-US" altLang="zh-CN" dirty="0"/>
              <a:t>https://www.freeppt7.com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mple">
  <a:themeElements>
    <a:clrScheme name="sample 3">
      <a:dk1>
        <a:srgbClr val="1A1A70"/>
      </a:dk1>
      <a:lt1>
        <a:srgbClr val="FFFFFF"/>
      </a:lt1>
      <a:dk2>
        <a:srgbClr val="243D8C"/>
      </a:dk2>
      <a:lt2>
        <a:srgbClr val="DDDDDD"/>
      </a:lt2>
      <a:accent1>
        <a:srgbClr val="3E78C6"/>
      </a:accent1>
      <a:accent2>
        <a:srgbClr val="84A1E8"/>
      </a:accent2>
      <a:accent3>
        <a:srgbClr val="FFFFFF"/>
      </a:accent3>
      <a:accent4>
        <a:srgbClr val="14145F"/>
      </a:accent4>
      <a:accent5>
        <a:srgbClr val="AFBEDF"/>
      </a:accent5>
      <a:accent6>
        <a:srgbClr val="7791D2"/>
      </a:accent6>
      <a:hlink>
        <a:srgbClr val="90B54D"/>
      </a:hlink>
      <a:folHlink>
        <a:srgbClr val="F3C43F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mple 1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C1B05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2D4473"/>
        </a:dk1>
        <a:lt1>
          <a:srgbClr val="FFFFFF"/>
        </a:lt1>
        <a:dk2>
          <a:srgbClr val="2B6185"/>
        </a:dk2>
        <a:lt2>
          <a:srgbClr val="D3D9DD"/>
        </a:lt2>
        <a:accent1>
          <a:srgbClr val="638AA1"/>
        </a:accent1>
        <a:accent2>
          <a:srgbClr val="8CA8B5"/>
        </a:accent2>
        <a:accent3>
          <a:srgbClr val="FFFFFF"/>
        </a:accent3>
        <a:accent4>
          <a:srgbClr val="253961"/>
        </a:accent4>
        <a:accent5>
          <a:srgbClr val="B7C4CD"/>
        </a:accent5>
        <a:accent6>
          <a:srgbClr val="7E98A4"/>
        </a:accent6>
        <a:hlink>
          <a:srgbClr val="6FA2E7"/>
        </a:hlink>
        <a:folHlink>
          <a:srgbClr val="99C25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A1A70"/>
        </a:dk1>
        <a:lt1>
          <a:srgbClr val="FFFFFF"/>
        </a:lt1>
        <a:dk2>
          <a:srgbClr val="243D8C"/>
        </a:dk2>
        <a:lt2>
          <a:srgbClr val="DDDDDD"/>
        </a:lt2>
        <a:accent1>
          <a:srgbClr val="3E78C6"/>
        </a:accent1>
        <a:accent2>
          <a:srgbClr val="84A1E8"/>
        </a:accent2>
        <a:accent3>
          <a:srgbClr val="FFFFFF"/>
        </a:accent3>
        <a:accent4>
          <a:srgbClr val="14145F"/>
        </a:accent4>
        <a:accent5>
          <a:srgbClr val="AFBEDF"/>
        </a:accent5>
        <a:accent6>
          <a:srgbClr val="7791D2"/>
        </a:accent6>
        <a:hlink>
          <a:srgbClr val="90B54D"/>
        </a:hlink>
        <a:folHlink>
          <a:srgbClr val="F3C4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</TotalTime>
  <Words>676</Words>
  <Application>Microsoft Office PowerPoint</Application>
  <PresentationFormat>全屏显示(4:3)</PresentationFormat>
  <Paragraphs>229</Paragraphs>
  <Slides>20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6" baseType="lpstr">
      <vt:lpstr>Arial</vt:lpstr>
      <vt:lpstr>Verdana</vt:lpstr>
      <vt:lpstr>Wingdings</vt:lpstr>
      <vt:lpstr>宋体</vt:lpstr>
      <vt:lpstr>sample</vt:lpstr>
      <vt:lpstr>Adobe Photoshop Image</vt:lpstr>
      <vt:lpstr>POWERPOINT TEMPLATE</vt:lpstr>
      <vt:lpstr>Contents</vt:lpstr>
      <vt:lpstr>Hot Tip</vt:lpstr>
      <vt:lpstr>Diagram</vt:lpstr>
      <vt:lpstr> Cycle Diagram</vt:lpstr>
      <vt:lpstr>Diagram</vt:lpstr>
      <vt:lpstr>Diagram</vt:lpstr>
      <vt:lpstr>Diagram</vt:lpstr>
      <vt:lpstr>Diagram</vt:lpstr>
      <vt:lpstr>Diagram</vt:lpstr>
      <vt:lpstr>Diagram</vt:lpstr>
      <vt:lpstr> Cycle Diagram</vt:lpstr>
      <vt:lpstr>Diagram</vt:lpstr>
      <vt:lpstr>Diagram</vt:lpstr>
      <vt:lpstr>Diagram</vt:lpstr>
      <vt:lpstr>Diagram</vt:lpstr>
      <vt:lpstr>Table</vt:lpstr>
      <vt:lpstr>Block Diagram</vt:lpstr>
      <vt:lpstr>3-D Pie Chart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freeppt7.com</dc:creator>
  <cp:keywords>https:/www.freeppt7.com</cp:keywords>
  <cp:lastModifiedBy>宇 之灵</cp:lastModifiedBy>
  <cp:revision>32</cp:revision>
  <dcterms:created xsi:type="dcterms:W3CDTF">2004-08-26T06:30:40Z</dcterms:created>
  <dcterms:modified xsi:type="dcterms:W3CDTF">2020-02-02T03:05:58Z</dcterms:modified>
</cp:coreProperties>
</file>