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5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6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7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10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11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notesSlides/notesSlide12.xml" ContentType="application/vnd.openxmlformats-officedocument.presentationml.notesSlid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notesSlides/notesSlide15.xml" ContentType="application/vnd.openxmlformats-officedocument.presentationml.notesSlide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notesSlides/notesSlide16.xml" ContentType="application/vnd.openxmlformats-officedocument.presentationml.notesSlide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notesSlides/notesSlide17.xml" ContentType="application/vnd.openxmlformats-officedocument.presentationml.notesSlide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notesSlides/notesSlide20.xml" ContentType="application/vnd.openxmlformats-officedocument.presentationml.notesSlide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notesSlides/notesSlide21.xml" ContentType="application/vnd.openxmlformats-officedocument.presentationml.notesSlide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notesSlides/notesSlide22.xml" ContentType="application/vnd.openxmlformats-officedocument.presentationml.notesSlide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58" r:id="rId4"/>
    <p:sldId id="268" r:id="rId5"/>
    <p:sldId id="269" r:id="rId6"/>
    <p:sldId id="270" r:id="rId7"/>
    <p:sldId id="271" r:id="rId8"/>
    <p:sldId id="279" r:id="rId9"/>
    <p:sldId id="264" r:id="rId10"/>
    <p:sldId id="280" r:id="rId11"/>
    <p:sldId id="281" r:id="rId12"/>
    <p:sldId id="282" r:id="rId13"/>
    <p:sldId id="283" r:id="rId14"/>
    <p:sldId id="265" r:id="rId15"/>
    <p:sldId id="284" r:id="rId16"/>
    <p:sldId id="285" r:id="rId17"/>
    <p:sldId id="272" r:id="rId18"/>
    <p:sldId id="273" r:id="rId19"/>
    <p:sldId id="266" r:id="rId20"/>
    <p:sldId id="274" r:id="rId21"/>
    <p:sldId id="275" r:id="rId22"/>
    <p:sldId id="276" r:id="rId23"/>
    <p:sldId id="277" r:id="rId24"/>
    <p:sldId id="267" r:id="rId25"/>
    <p:sldId id="296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9">
          <p15:clr>
            <a:srgbClr val="A4A3A4"/>
          </p15:clr>
        </p15:guide>
        <p15:guide id="2" orient="horz" pos="4190">
          <p15:clr>
            <a:srgbClr val="A4A3A4"/>
          </p15:clr>
        </p15:guide>
        <p15:guide id="3" pos="230">
          <p15:clr>
            <a:srgbClr val="A4A3A4"/>
          </p15:clr>
        </p15:guide>
        <p15:guide id="4" pos="7449">
          <p15:clr>
            <a:srgbClr val="A4A3A4"/>
          </p15:clr>
        </p15:guide>
        <p15:guide id="5" orient="horz" pos="561">
          <p15:clr>
            <a:srgbClr val="A4A3A4"/>
          </p15:clr>
        </p15:guide>
        <p15:guide id="6" orient="horz" pos="691">
          <p15:clr>
            <a:srgbClr val="A4A3A4"/>
          </p15:clr>
        </p15:guide>
        <p15:guide id="7" orient="horz" pos="4017">
          <p15:clr>
            <a:srgbClr val="A4A3A4"/>
          </p15:clr>
        </p15:guide>
        <p15:guide id="8" orient="horz" pos="38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F3F3"/>
    <a:srgbClr val="F7FCFE"/>
    <a:srgbClr val="FFFFFC"/>
    <a:srgbClr val="FFFFFF"/>
    <a:srgbClr val="E6E6E6"/>
    <a:srgbClr val="44BE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9" autoAdjust="0"/>
    <p:restoredTop sz="94618" autoAdjust="0"/>
  </p:normalViewPr>
  <p:slideViewPr>
    <p:cSldViewPr snapToGrid="0" showGuides="1">
      <p:cViewPr varScale="1">
        <p:scale>
          <a:sx n="72" d="100"/>
          <a:sy n="72" d="100"/>
        </p:scale>
        <p:origin x="660" y="72"/>
      </p:cViewPr>
      <p:guideLst>
        <p:guide orient="horz" pos="129"/>
        <p:guide orient="horz" pos="4190"/>
        <p:guide pos="230"/>
        <p:guide pos="7449"/>
        <p:guide orient="horz" pos="561"/>
        <p:guide orient="horz" pos="691"/>
        <p:guide orient="horz" pos="4017"/>
        <p:guide orient="horz" pos="388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2020/2/2 Sunday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743F9-9B08-422F-9ECE-BE7148BC7DDC}" type="datetimeFigureOut">
              <a:rPr lang="zh-CN" altLang="en-US" smtClean="0"/>
              <a:t>2020/2/2 Sunday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C0232-94FA-4EBE-BB9B-79FBE486032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Some elements of the template are made using a slide master. If you need to modify it, click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View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 Master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Modify;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Some elements of the template are made using a slide master. If you need to modify it, click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View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 Master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Modify;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>
            <a:solidFill>
              <a:srgbClr val="000000"/>
            </a:solidFill>
            <a:miter/>
          </a:ln>
        </p:spPr>
      </p:sp>
      <p:sp>
        <p:nvSpPr>
          <p:cNvPr id="16386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638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indent="0"/>
            <a:fld id="{9A0DB2DC-4C9A-4742-B13C-FB6460FD3503}" type="slidenum">
              <a:rPr lang="zh-CN" altLang="en-US" sz="18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  <a:t>25</a:t>
            </a:fld>
            <a:endParaRPr lang="zh-CN" altLang="en-US" sz="180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714259" y="-1714260"/>
            <a:ext cx="6858002" cy="1028651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4129576" cy="370114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4914" y="0"/>
            <a:ext cx="2056941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486" y="3650733"/>
            <a:ext cx="3570514" cy="32072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ripple/>
      </p:transition>
    </mc:Choice>
    <mc:Fallback xmlns="">
      <p:transition spd="slow"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619739" y="-1714263"/>
            <a:ext cx="6858002" cy="1028651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4514" y="-29033"/>
            <a:ext cx="4129576" cy="370114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914" y="-2"/>
            <a:ext cx="2056941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doors dir="vert"/>
      </p:transition>
    </mc:Choice>
    <mc:Fallback xmlns="">
      <p:transition spd="slow" advClick="0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过度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714258" y="-1714261"/>
            <a:ext cx="6858002" cy="1028651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" t="18201" b="24656"/>
          <a:stretch>
            <a:fillRect/>
          </a:stretch>
        </p:blipFill>
        <p:spPr>
          <a:xfrm>
            <a:off x="4267199" y="609600"/>
            <a:ext cx="3077029" cy="3077029"/>
          </a:xfrm>
          <a:custGeom>
            <a:avLst/>
            <a:gdLst>
              <a:gd name="connsiteX0" fmla="*/ 1959429 w 3918858"/>
              <a:gd name="connsiteY0" fmla="*/ 0 h 3918858"/>
              <a:gd name="connsiteX1" fmla="*/ 3918858 w 3918858"/>
              <a:gd name="connsiteY1" fmla="*/ 1959429 h 3918858"/>
              <a:gd name="connsiteX2" fmla="*/ 1959429 w 3918858"/>
              <a:gd name="connsiteY2" fmla="*/ 3918858 h 3918858"/>
              <a:gd name="connsiteX3" fmla="*/ 0 w 3918858"/>
              <a:gd name="connsiteY3" fmla="*/ 1959429 h 3918858"/>
              <a:gd name="connsiteX4" fmla="*/ 1959429 w 3918858"/>
              <a:gd name="connsiteY4" fmla="*/ 0 h 3918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18858" h="3918858">
                <a:moveTo>
                  <a:pt x="1959429" y="0"/>
                </a:moveTo>
                <a:cubicBezTo>
                  <a:pt x="3041592" y="0"/>
                  <a:pt x="3918858" y="877266"/>
                  <a:pt x="3918858" y="1959429"/>
                </a:cubicBezTo>
                <a:cubicBezTo>
                  <a:pt x="3918858" y="3041592"/>
                  <a:pt x="3041592" y="3918858"/>
                  <a:pt x="1959429" y="3918858"/>
                </a:cubicBezTo>
                <a:cubicBezTo>
                  <a:pt x="877266" y="3918858"/>
                  <a:pt x="0" y="3041592"/>
                  <a:pt x="0" y="1959429"/>
                </a:cubicBezTo>
                <a:cubicBezTo>
                  <a:pt x="0" y="877266"/>
                  <a:pt x="877266" y="0"/>
                  <a:pt x="1959429" y="0"/>
                </a:cubicBezTo>
                <a:close/>
              </a:path>
            </a:pathLst>
          </a:cu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4267199" y="1030514"/>
            <a:ext cx="2644847" cy="2370453"/>
          </a:xfrm>
          <a:custGeom>
            <a:avLst/>
            <a:gdLst>
              <a:gd name="connsiteX0" fmla="*/ 2763261 w 3368438"/>
              <a:gd name="connsiteY0" fmla="*/ 0 h 3018974"/>
              <a:gd name="connsiteX1" fmla="*/ 264993 w 3368438"/>
              <a:gd name="connsiteY1" fmla="*/ 0 h 3018974"/>
              <a:gd name="connsiteX2" fmla="*/ 128601 w 3368438"/>
              <a:gd name="connsiteY2" fmla="*/ 123962 h 3018974"/>
              <a:gd name="connsiteX3" fmla="*/ 2136 w 3368438"/>
              <a:gd name="connsiteY3" fmla="*/ 263108 h 3018974"/>
              <a:gd name="connsiteX4" fmla="*/ 0 w 3368438"/>
              <a:gd name="connsiteY4" fmla="*/ 265965 h 3018974"/>
              <a:gd name="connsiteX5" fmla="*/ 0 w 3368438"/>
              <a:gd name="connsiteY5" fmla="*/ 2753009 h 3018974"/>
              <a:gd name="connsiteX6" fmla="*/ 2136 w 3368438"/>
              <a:gd name="connsiteY6" fmla="*/ 2755866 h 3018974"/>
              <a:gd name="connsiteX7" fmla="*/ 128601 w 3368438"/>
              <a:gd name="connsiteY7" fmla="*/ 2895013 h 3018974"/>
              <a:gd name="connsiteX8" fmla="*/ 264993 w 3368438"/>
              <a:gd name="connsiteY8" fmla="*/ 3018974 h 3018974"/>
              <a:gd name="connsiteX9" fmla="*/ 2763261 w 3368438"/>
              <a:gd name="connsiteY9" fmla="*/ 3018974 h 3018974"/>
              <a:gd name="connsiteX10" fmla="*/ 2899653 w 3368438"/>
              <a:gd name="connsiteY10" fmla="*/ 2895013 h 3018974"/>
              <a:gd name="connsiteX11" fmla="*/ 3319574 w 3368438"/>
              <a:gd name="connsiteY11" fmla="*/ 2272186 h 3018974"/>
              <a:gd name="connsiteX12" fmla="*/ 3368438 w 3368438"/>
              <a:gd name="connsiteY12" fmla="*/ 2138680 h 3018974"/>
              <a:gd name="connsiteX13" fmla="*/ 3368438 w 3368438"/>
              <a:gd name="connsiteY13" fmla="*/ 880294 h 3018974"/>
              <a:gd name="connsiteX14" fmla="*/ 3319574 w 3368438"/>
              <a:gd name="connsiteY14" fmla="*/ 746789 h 3018974"/>
              <a:gd name="connsiteX15" fmla="*/ 2899653 w 3368438"/>
              <a:gd name="connsiteY15" fmla="*/ 123962 h 3018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68438" h="3018974">
                <a:moveTo>
                  <a:pt x="2763261" y="0"/>
                </a:moveTo>
                <a:lnTo>
                  <a:pt x="264993" y="0"/>
                </a:lnTo>
                <a:lnTo>
                  <a:pt x="128601" y="123962"/>
                </a:lnTo>
                <a:cubicBezTo>
                  <a:pt x="84278" y="168285"/>
                  <a:pt x="42068" y="214722"/>
                  <a:pt x="2136" y="263108"/>
                </a:cubicBezTo>
                <a:lnTo>
                  <a:pt x="0" y="265965"/>
                </a:lnTo>
                <a:lnTo>
                  <a:pt x="0" y="2753009"/>
                </a:lnTo>
                <a:lnTo>
                  <a:pt x="2136" y="2755866"/>
                </a:lnTo>
                <a:cubicBezTo>
                  <a:pt x="42068" y="2804253"/>
                  <a:pt x="84278" y="2850690"/>
                  <a:pt x="128601" y="2895013"/>
                </a:cubicBezTo>
                <a:lnTo>
                  <a:pt x="264993" y="3018974"/>
                </a:lnTo>
                <a:lnTo>
                  <a:pt x="2763261" y="3018974"/>
                </a:lnTo>
                <a:lnTo>
                  <a:pt x="2899653" y="2895013"/>
                </a:lnTo>
                <a:cubicBezTo>
                  <a:pt x="3076946" y="2717719"/>
                  <a:pt x="3220422" y="2506608"/>
                  <a:pt x="3319574" y="2272186"/>
                </a:cubicBezTo>
                <a:lnTo>
                  <a:pt x="3368438" y="2138680"/>
                </a:lnTo>
                <a:lnTo>
                  <a:pt x="3368438" y="880294"/>
                </a:lnTo>
                <a:lnTo>
                  <a:pt x="3319574" y="746789"/>
                </a:lnTo>
                <a:cubicBezTo>
                  <a:pt x="3220422" y="512366"/>
                  <a:pt x="3076946" y="301255"/>
                  <a:pt x="2899653" y="123962"/>
                </a:cubicBezTo>
                <a:close/>
              </a:path>
            </a:pathLst>
          </a:cu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isInverted="1"/>
      </p:transition>
    </mc:Choice>
    <mc:Fallback xmlns="">
      <p:transition spd="slow" advClick="0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flip dir="r"/>
      </p:transition>
    </mc:Choice>
    <mc:Fallback xmlns="">
      <p:transition spd="slow" advClick="0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gallery dir="l"/>
      </p:transition>
    </mc:Choice>
    <mc:Fallback xmlns="">
      <p:transition spd="slow" advClick="0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版权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>
      <p:transition spd="slow" advClick="0" advTm="5000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47.xml"/><Relationship Id="rId13" Type="http://schemas.openxmlformats.org/officeDocument/2006/relationships/notesSlide" Target="../notesSlides/notesSlide10.xml"/><Relationship Id="rId3" Type="http://schemas.openxmlformats.org/officeDocument/2006/relationships/tags" Target="../tags/tag42.xml"/><Relationship Id="rId7" Type="http://schemas.openxmlformats.org/officeDocument/2006/relationships/tags" Target="../tags/tag46.xml"/><Relationship Id="rId12" Type="http://schemas.openxmlformats.org/officeDocument/2006/relationships/slideLayout" Target="../slideLayouts/slideLayout5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11" Type="http://schemas.openxmlformats.org/officeDocument/2006/relationships/tags" Target="../tags/tag50.xml"/><Relationship Id="rId5" Type="http://schemas.openxmlformats.org/officeDocument/2006/relationships/tags" Target="../tags/tag44.xml"/><Relationship Id="rId10" Type="http://schemas.openxmlformats.org/officeDocument/2006/relationships/tags" Target="../tags/tag49.xml"/><Relationship Id="rId4" Type="http://schemas.openxmlformats.org/officeDocument/2006/relationships/tags" Target="../tags/tag43.xml"/><Relationship Id="rId9" Type="http://schemas.openxmlformats.org/officeDocument/2006/relationships/tags" Target="../tags/tag4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1.xml"/><Relationship Id="rId3" Type="http://schemas.openxmlformats.org/officeDocument/2006/relationships/tags" Target="../tags/tag53.xml"/><Relationship Id="rId7" Type="http://schemas.openxmlformats.org/officeDocument/2006/relationships/slideLayout" Target="../slideLayouts/slideLayout5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2.xml"/><Relationship Id="rId3" Type="http://schemas.openxmlformats.org/officeDocument/2006/relationships/tags" Target="../tags/tag59.xml"/><Relationship Id="rId7" Type="http://schemas.openxmlformats.org/officeDocument/2006/relationships/slideLayout" Target="../slideLayouts/slideLayout5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tags" Target="../tags/tag62.xml"/><Relationship Id="rId5" Type="http://schemas.openxmlformats.org/officeDocument/2006/relationships/tags" Target="../tags/tag61.xml"/><Relationship Id="rId4" Type="http://schemas.openxmlformats.org/officeDocument/2006/relationships/tags" Target="../tags/tag6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3.xml"/><Relationship Id="rId3" Type="http://schemas.openxmlformats.org/officeDocument/2006/relationships/tags" Target="../tags/tag65.xml"/><Relationship Id="rId7" Type="http://schemas.openxmlformats.org/officeDocument/2006/relationships/slideLayout" Target="../slideLayouts/slideLayout5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4" Type="http://schemas.openxmlformats.org/officeDocument/2006/relationships/tags" Target="../tags/tag6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76.xml"/><Relationship Id="rId13" Type="http://schemas.openxmlformats.org/officeDocument/2006/relationships/tags" Target="../tags/tag81.xml"/><Relationship Id="rId18" Type="http://schemas.openxmlformats.org/officeDocument/2006/relationships/tags" Target="../tags/tag86.xml"/><Relationship Id="rId3" Type="http://schemas.openxmlformats.org/officeDocument/2006/relationships/tags" Target="../tags/tag71.xml"/><Relationship Id="rId21" Type="http://schemas.openxmlformats.org/officeDocument/2006/relationships/tags" Target="../tags/tag89.xml"/><Relationship Id="rId7" Type="http://schemas.openxmlformats.org/officeDocument/2006/relationships/tags" Target="../tags/tag75.xml"/><Relationship Id="rId12" Type="http://schemas.openxmlformats.org/officeDocument/2006/relationships/tags" Target="../tags/tag80.xml"/><Relationship Id="rId17" Type="http://schemas.openxmlformats.org/officeDocument/2006/relationships/tags" Target="../tags/tag85.xml"/><Relationship Id="rId2" Type="http://schemas.openxmlformats.org/officeDocument/2006/relationships/tags" Target="../tags/tag70.xml"/><Relationship Id="rId16" Type="http://schemas.openxmlformats.org/officeDocument/2006/relationships/tags" Target="../tags/tag84.xml"/><Relationship Id="rId20" Type="http://schemas.openxmlformats.org/officeDocument/2006/relationships/tags" Target="../tags/tag88.xml"/><Relationship Id="rId1" Type="http://schemas.openxmlformats.org/officeDocument/2006/relationships/tags" Target="../tags/tag69.xml"/><Relationship Id="rId6" Type="http://schemas.openxmlformats.org/officeDocument/2006/relationships/tags" Target="../tags/tag74.xml"/><Relationship Id="rId11" Type="http://schemas.openxmlformats.org/officeDocument/2006/relationships/tags" Target="../tags/tag79.xml"/><Relationship Id="rId5" Type="http://schemas.openxmlformats.org/officeDocument/2006/relationships/tags" Target="../tags/tag73.xml"/><Relationship Id="rId15" Type="http://schemas.openxmlformats.org/officeDocument/2006/relationships/tags" Target="../tags/tag83.xml"/><Relationship Id="rId23" Type="http://schemas.openxmlformats.org/officeDocument/2006/relationships/notesSlide" Target="../notesSlides/notesSlide15.xml"/><Relationship Id="rId10" Type="http://schemas.openxmlformats.org/officeDocument/2006/relationships/tags" Target="../tags/tag78.xml"/><Relationship Id="rId19" Type="http://schemas.openxmlformats.org/officeDocument/2006/relationships/tags" Target="../tags/tag87.xml"/><Relationship Id="rId4" Type="http://schemas.openxmlformats.org/officeDocument/2006/relationships/tags" Target="../tags/tag72.xml"/><Relationship Id="rId9" Type="http://schemas.openxmlformats.org/officeDocument/2006/relationships/tags" Target="../tags/tag77.xml"/><Relationship Id="rId14" Type="http://schemas.openxmlformats.org/officeDocument/2006/relationships/tags" Target="../tags/tag82.xml"/><Relationship Id="rId22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97.xml"/><Relationship Id="rId13" Type="http://schemas.openxmlformats.org/officeDocument/2006/relationships/notesSlide" Target="../notesSlides/notesSlide16.xml"/><Relationship Id="rId3" Type="http://schemas.openxmlformats.org/officeDocument/2006/relationships/tags" Target="../tags/tag92.xml"/><Relationship Id="rId7" Type="http://schemas.openxmlformats.org/officeDocument/2006/relationships/tags" Target="../tags/tag96.xml"/><Relationship Id="rId12" Type="http://schemas.openxmlformats.org/officeDocument/2006/relationships/slideLayout" Target="../slideLayouts/slideLayout6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6" Type="http://schemas.openxmlformats.org/officeDocument/2006/relationships/tags" Target="../tags/tag95.xml"/><Relationship Id="rId11" Type="http://schemas.openxmlformats.org/officeDocument/2006/relationships/tags" Target="../tags/tag100.xml"/><Relationship Id="rId5" Type="http://schemas.openxmlformats.org/officeDocument/2006/relationships/tags" Target="../tags/tag94.xml"/><Relationship Id="rId10" Type="http://schemas.openxmlformats.org/officeDocument/2006/relationships/tags" Target="../tags/tag99.xml"/><Relationship Id="rId4" Type="http://schemas.openxmlformats.org/officeDocument/2006/relationships/tags" Target="../tags/tag93.xml"/><Relationship Id="rId9" Type="http://schemas.openxmlformats.org/officeDocument/2006/relationships/tags" Target="../tags/tag9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103.xml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10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107.xml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10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111.xml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6" Type="http://schemas.openxmlformats.org/officeDocument/2006/relationships/notesSlide" Target="../notesSlides/notesSlide20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115.xml"/><Relationship Id="rId7" Type="http://schemas.openxmlformats.org/officeDocument/2006/relationships/notesSlide" Target="../notesSlides/notesSlide21.xml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17.xml"/><Relationship Id="rId4" Type="http://schemas.openxmlformats.org/officeDocument/2006/relationships/tags" Target="../tags/tag1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120.xml"/><Relationship Id="rId7" Type="http://schemas.openxmlformats.org/officeDocument/2006/relationships/notesSlide" Target="../notesSlides/notesSlide22.xml"/><Relationship Id="rId2" Type="http://schemas.openxmlformats.org/officeDocument/2006/relationships/tags" Target="../tags/tag119.xml"/><Relationship Id="rId1" Type="http://schemas.openxmlformats.org/officeDocument/2006/relationships/tags" Target="../tags/tag118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22.xml"/><Relationship Id="rId4" Type="http://schemas.openxmlformats.org/officeDocument/2006/relationships/tags" Target="../tags/tag12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3.xml"/><Relationship Id="rId3" Type="http://schemas.openxmlformats.org/officeDocument/2006/relationships/tags" Target="../tags/tag125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124.xml"/><Relationship Id="rId1" Type="http://schemas.openxmlformats.org/officeDocument/2006/relationships/tags" Target="../tags/tag123.xml"/><Relationship Id="rId6" Type="http://schemas.openxmlformats.org/officeDocument/2006/relationships/tags" Target="../tags/tag128.xml"/><Relationship Id="rId5" Type="http://schemas.openxmlformats.org/officeDocument/2006/relationships/tags" Target="../tags/tag127.xml"/><Relationship Id="rId4" Type="http://schemas.openxmlformats.org/officeDocument/2006/relationships/tags" Target="../tags/tag12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pt7.com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notesSlide" Target="../notesSlides/notesSlide4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slideLayout" Target="../slideLayouts/slideLayout4.xml"/><Relationship Id="rId5" Type="http://schemas.openxmlformats.org/officeDocument/2006/relationships/tags" Target="../tags/tag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10" Type="http://schemas.openxmlformats.org/officeDocument/2006/relationships/notesSlide" Target="../notesSlides/notesSlide5.xml"/><Relationship Id="rId4" Type="http://schemas.openxmlformats.org/officeDocument/2006/relationships/tags" Target="../tags/tag14.xml"/><Relationship Id="rId9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5" Type="http://schemas.openxmlformats.org/officeDocument/2006/relationships/tags" Target="../tags/tag23.xml"/><Relationship Id="rId4" Type="http://schemas.openxmlformats.org/officeDocument/2006/relationships/tags" Target="../tags/tag22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2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37.xml"/><Relationship Id="rId3" Type="http://schemas.openxmlformats.org/officeDocument/2006/relationships/tags" Target="../tags/tag32.xml"/><Relationship Id="rId7" Type="http://schemas.openxmlformats.org/officeDocument/2006/relationships/tags" Target="../tags/tag36.xml"/><Relationship Id="rId12" Type="http://schemas.openxmlformats.org/officeDocument/2006/relationships/notesSlide" Target="../notesSlides/notesSlide8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tags" Target="../tags/tag35.xml"/><Relationship Id="rId11" Type="http://schemas.openxmlformats.org/officeDocument/2006/relationships/slideLayout" Target="../slideLayouts/slideLayout4.xml"/><Relationship Id="rId5" Type="http://schemas.openxmlformats.org/officeDocument/2006/relationships/tags" Target="../tags/tag34.xml"/><Relationship Id="rId10" Type="http://schemas.openxmlformats.org/officeDocument/2006/relationships/tags" Target="../tags/tag39.xml"/><Relationship Id="rId4" Type="http://schemas.openxmlformats.org/officeDocument/2006/relationships/tags" Target="../tags/tag33.xml"/><Relationship Id="rId9" Type="http://schemas.openxmlformats.org/officeDocument/2006/relationships/tags" Target="../tags/tag3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 38"/>
          <p:cNvSpPr/>
          <p:nvPr/>
        </p:nvSpPr>
        <p:spPr>
          <a:xfrm flipH="1" flipV="1">
            <a:off x="6547302" y="2024925"/>
            <a:ext cx="1596390" cy="381000"/>
          </a:xfrm>
          <a:custGeom>
            <a:avLst/>
            <a:gdLst>
              <a:gd name="connsiteX0" fmla="*/ 3538712 w 5891463"/>
              <a:gd name="connsiteY0" fmla="*/ 0 h 713287"/>
              <a:gd name="connsiteX1" fmla="*/ 5891463 w 5891463"/>
              <a:gd name="connsiteY1" fmla="*/ 0 h 713287"/>
              <a:gd name="connsiteX2" fmla="*/ 5891463 w 5891463"/>
              <a:gd name="connsiteY2" fmla="*/ 45719 h 713287"/>
              <a:gd name="connsiteX3" fmla="*/ 4651667 w 5891463"/>
              <a:gd name="connsiteY3" fmla="*/ 45719 h 713287"/>
              <a:gd name="connsiteX4" fmla="*/ 4651667 w 5891463"/>
              <a:gd name="connsiteY4" fmla="*/ 49137 h 713287"/>
              <a:gd name="connsiteX5" fmla="*/ 3291824 w 5891463"/>
              <a:gd name="connsiteY5" fmla="*/ 49137 h 713287"/>
              <a:gd name="connsiteX6" fmla="*/ 1928977 w 5891463"/>
              <a:gd name="connsiteY6" fmla="*/ 49137 h 713287"/>
              <a:gd name="connsiteX7" fmla="*/ 1778305 w 5891463"/>
              <a:gd name="connsiteY7" fmla="*/ 135634 h 713287"/>
              <a:gd name="connsiteX8" fmla="*/ 1765454 w 5891463"/>
              <a:gd name="connsiteY8" fmla="*/ 190761 h 713287"/>
              <a:gd name="connsiteX9" fmla="*/ 1778305 w 5891463"/>
              <a:gd name="connsiteY9" fmla="*/ 245889 h 713287"/>
              <a:gd name="connsiteX10" fmla="*/ 1928977 w 5891463"/>
              <a:gd name="connsiteY10" fmla="*/ 332387 h 713287"/>
              <a:gd name="connsiteX11" fmla="*/ 2167660 w 5891463"/>
              <a:gd name="connsiteY11" fmla="*/ 332387 h 713287"/>
              <a:gd name="connsiteX12" fmla="*/ 2167660 w 5891463"/>
              <a:gd name="connsiteY12" fmla="*/ 331761 h 713287"/>
              <a:gd name="connsiteX13" fmla="*/ 3793525 w 5891463"/>
              <a:gd name="connsiteY13" fmla="*/ 331761 h 713287"/>
              <a:gd name="connsiteX14" fmla="*/ 4013782 w 5891463"/>
              <a:gd name="connsiteY14" fmla="*/ 522521 h 713287"/>
              <a:gd name="connsiteX15" fmla="*/ 3793525 w 5891463"/>
              <a:gd name="connsiteY15" fmla="*/ 713283 h 713287"/>
              <a:gd name="connsiteX16" fmla="*/ 2352751 w 5891463"/>
              <a:gd name="connsiteY16" fmla="*/ 713283 h 713287"/>
              <a:gd name="connsiteX17" fmla="*/ 2352751 w 5891463"/>
              <a:gd name="connsiteY17" fmla="*/ 713287 h 713287"/>
              <a:gd name="connsiteX18" fmla="*/ 0 w 5891463"/>
              <a:gd name="connsiteY18" fmla="*/ 713287 h 713287"/>
              <a:gd name="connsiteX19" fmla="*/ 0 w 5891463"/>
              <a:gd name="connsiteY19" fmla="*/ 667568 h 713287"/>
              <a:gd name="connsiteX20" fmla="*/ 884428 w 5891463"/>
              <a:gd name="connsiteY20" fmla="*/ 667568 h 713287"/>
              <a:gd name="connsiteX21" fmla="*/ 884428 w 5891463"/>
              <a:gd name="connsiteY21" fmla="*/ 664147 h 713287"/>
              <a:gd name="connsiteX22" fmla="*/ 2244271 w 5891463"/>
              <a:gd name="connsiteY22" fmla="*/ 664147 h 713287"/>
              <a:gd name="connsiteX23" fmla="*/ 3649155 w 5891463"/>
              <a:gd name="connsiteY23" fmla="*/ 664147 h 713287"/>
              <a:gd name="connsiteX24" fmla="*/ 3799827 w 5891463"/>
              <a:gd name="connsiteY24" fmla="*/ 577648 h 713287"/>
              <a:gd name="connsiteX25" fmla="*/ 3812678 w 5891463"/>
              <a:gd name="connsiteY25" fmla="*/ 522521 h 713287"/>
              <a:gd name="connsiteX26" fmla="*/ 3799827 w 5891463"/>
              <a:gd name="connsiteY26" fmla="*/ 467394 h 713287"/>
              <a:gd name="connsiteX27" fmla="*/ 3649155 w 5891463"/>
              <a:gd name="connsiteY27" fmla="*/ 380896 h 713287"/>
              <a:gd name="connsiteX28" fmla="*/ 3410471 w 5891463"/>
              <a:gd name="connsiteY28" fmla="*/ 380896 h 713287"/>
              <a:gd name="connsiteX29" fmla="*/ 3410471 w 5891463"/>
              <a:gd name="connsiteY29" fmla="*/ 381523 h 713287"/>
              <a:gd name="connsiteX30" fmla="*/ 1784606 w 5891463"/>
              <a:gd name="connsiteY30" fmla="*/ 381523 h 713287"/>
              <a:gd name="connsiteX31" fmla="*/ 1564350 w 5891463"/>
              <a:gd name="connsiteY31" fmla="*/ 190761 h 713287"/>
              <a:gd name="connsiteX32" fmla="*/ 1784606 w 5891463"/>
              <a:gd name="connsiteY32" fmla="*/ 1 h 713287"/>
              <a:gd name="connsiteX33" fmla="*/ 3291824 w 5891463"/>
              <a:gd name="connsiteY33" fmla="*/ 1 h 713287"/>
              <a:gd name="connsiteX34" fmla="*/ 3410471 w 5891463"/>
              <a:gd name="connsiteY34" fmla="*/ 1 h 713287"/>
              <a:gd name="connsiteX35" fmla="*/ 3538712 w 5891463"/>
              <a:gd name="connsiteY35" fmla="*/ 1 h 713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891463" h="713287">
                <a:moveTo>
                  <a:pt x="3538712" y="0"/>
                </a:moveTo>
                <a:lnTo>
                  <a:pt x="5891463" y="0"/>
                </a:lnTo>
                <a:lnTo>
                  <a:pt x="5891463" y="45719"/>
                </a:lnTo>
                <a:lnTo>
                  <a:pt x="4651667" y="45719"/>
                </a:lnTo>
                <a:lnTo>
                  <a:pt x="4651667" y="49137"/>
                </a:lnTo>
                <a:lnTo>
                  <a:pt x="3291824" y="49137"/>
                </a:lnTo>
                <a:lnTo>
                  <a:pt x="1928977" y="49137"/>
                </a:lnTo>
                <a:cubicBezTo>
                  <a:pt x="1861244" y="49137"/>
                  <a:pt x="1803129" y="84804"/>
                  <a:pt x="1778305" y="135634"/>
                </a:cubicBezTo>
                <a:lnTo>
                  <a:pt x="1765454" y="190761"/>
                </a:lnTo>
                <a:lnTo>
                  <a:pt x="1778305" y="245889"/>
                </a:lnTo>
                <a:cubicBezTo>
                  <a:pt x="1803129" y="296721"/>
                  <a:pt x="1861244" y="332387"/>
                  <a:pt x="1928977" y="332387"/>
                </a:cubicBezTo>
                <a:lnTo>
                  <a:pt x="2167660" y="332387"/>
                </a:lnTo>
                <a:lnTo>
                  <a:pt x="2167660" y="331761"/>
                </a:lnTo>
                <a:lnTo>
                  <a:pt x="3793525" y="331761"/>
                </a:lnTo>
                <a:cubicBezTo>
                  <a:pt x="3915169" y="331761"/>
                  <a:pt x="4013782" y="417167"/>
                  <a:pt x="4013782" y="522521"/>
                </a:cubicBezTo>
                <a:cubicBezTo>
                  <a:pt x="4013782" y="627877"/>
                  <a:pt x="3915169" y="713283"/>
                  <a:pt x="3793525" y="713283"/>
                </a:cubicBezTo>
                <a:lnTo>
                  <a:pt x="2352751" y="713283"/>
                </a:lnTo>
                <a:lnTo>
                  <a:pt x="2352751" y="713287"/>
                </a:lnTo>
                <a:lnTo>
                  <a:pt x="0" y="713287"/>
                </a:lnTo>
                <a:lnTo>
                  <a:pt x="0" y="667568"/>
                </a:lnTo>
                <a:lnTo>
                  <a:pt x="884428" y="667568"/>
                </a:lnTo>
                <a:lnTo>
                  <a:pt x="884428" y="664147"/>
                </a:lnTo>
                <a:lnTo>
                  <a:pt x="2244271" y="664147"/>
                </a:lnTo>
                <a:lnTo>
                  <a:pt x="3649155" y="664147"/>
                </a:lnTo>
                <a:cubicBezTo>
                  <a:pt x="3716888" y="664147"/>
                  <a:pt x="3775004" y="628480"/>
                  <a:pt x="3799827" y="577648"/>
                </a:cubicBezTo>
                <a:lnTo>
                  <a:pt x="3812678" y="522521"/>
                </a:lnTo>
                <a:lnTo>
                  <a:pt x="3799827" y="467394"/>
                </a:lnTo>
                <a:cubicBezTo>
                  <a:pt x="3775004" y="416563"/>
                  <a:pt x="3716888" y="380896"/>
                  <a:pt x="3649155" y="380896"/>
                </a:cubicBezTo>
                <a:lnTo>
                  <a:pt x="3410471" y="380896"/>
                </a:lnTo>
                <a:lnTo>
                  <a:pt x="3410471" y="381523"/>
                </a:lnTo>
                <a:lnTo>
                  <a:pt x="1784606" y="381523"/>
                </a:lnTo>
                <a:cubicBezTo>
                  <a:pt x="1662962" y="381523"/>
                  <a:pt x="1564350" y="296117"/>
                  <a:pt x="1564350" y="190761"/>
                </a:cubicBezTo>
                <a:cubicBezTo>
                  <a:pt x="1564350" y="85407"/>
                  <a:pt x="1662962" y="1"/>
                  <a:pt x="1784606" y="1"/>
                </a:cubicBezTo>
                <a:lnTo>
                  <a:pt x="3291824" y="1"/>
                </a:lnTo>
                <a:lnTo>
                  <a:pt x="3410471" y="1"/>
                </a:lnTo>
                <a:lnTo>
                  <a:pt x="3538712" y="1"/>
                </a:lnTo>
                <a:close/>
              </a:path>
            </a:pathLst>
          </a:cu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任意多边形 38"/>
          <p:cNvSpPr/>
          <p:nvPr/>
        </p:nvSpPr>
        <p:spPr>
          <a:xfrm flipV="1">
            <a:off x="3045912" y="3604805"/>
            <a:ext cx="1596390" cy="381000"/>
          </a:xfrm>
          <a:custGeom>
            <a:avLst/>
            <a:gdLst>
              <a:gd name="connsiteX0" fmla="*/ 3538712 w 5891463"/>
              <a:gd name="connsiteY0" fmla="*/ 0 h 713287"/>
              <a:gd name="connsiteX1" fmla="*/ 5891463 w 5891463"/>
              <a:gd name="connsiteY1" fmla="*/ 0 h 713287"/>
              <a:gd name="connsiteX2" fmla="*/ 5891463 w 5891463"/>
              <a:gd name="connsiteY2" fmla="*/ 45719 h 713287"/>
              <a:gd name="connsiteX3" fmla="*/ 4651667 w 5891463"/>
              <a:gd name="connsiteY3" fmla="*/ 45719 h 713287"/>
              <a:gd name="connsiteX4" fmla="*/ 4651667 w 5891463"/>
              <a:gd name="connsiteY4" fmla="*/ 49137 h 713287"/>
              <a:gd name="connsiteX5" fmla="*/ 3291824 w 5891463"/>
              <a:gd name="connsiteY5" fmla="*/ 49137 h 713287"/>
              <a:gd name="connsiteX6" fmla="*/ 1928977 w 5891463"/>
              <a:gd name="connsiteY6" fmla="*/ 49137 h 713287"/>
              <a:gd name="connsiteX7" fmla="*/ 1778305 w 5891463"/>
              <a:gd name="connsiteY7" fmla="*/ 135634 h 713287"/>
              <a:gd name="connsiteX8" fmla="*/ 1765454 w 5891463"/>
              <a:gd name="connsiteY8" fmla="*/ 190761 h 713287"/>
              <a:gd name="connsiteX9" fmla="*/ 1778305 w 5891463"/>
              <a:gd name="connsiteY9" fmla="*/ 245889 h 713287"/>
              <a:gd name="connsiteX10" fmla="*/ 1928977 w 5891463"/>
              <a:gd name="connsiteY10" fmla="*/ 332387 h 713287"/>
              <a:gd name="connsiteX11" fmla="*/ 2167660 w 5891463"/>
              <a:gd name="connsiteY11" fmla="*/ 332387 h 713287"/>
              <a:gd name="connsiteX12" fmla="*/ 2167660 w 5891463"/>
              <a:gd name="connsiteY12" fmla="*/ 331761 h 713287"/>
              <a:gd name="connsiteX13" fmla="*/ 3793525 w 5891463"/>
              <a:gd name="connsiteY13" fmla="*/ 331761 h 713287"/>
              <a:gd name="connsiteX14" fmla="*/ 4013782 w 5891463"/>
              <a:gd name="connsiteY14" fmla="*/ 522521 h 713287"/>
              <a:gd name="connsiteX15" fmla="*/ 3793525 w 5891463"/>
              <a:gd name="connsiteY15" fmla="*/ 713283 h 713287"/>
              <a:gd name="connsiteX16" fmla="*/ 2352751 w 5891463"/>
              <a:gd name="connsiteY16" fmla="*/ 713283 h 713287"/>
              <a:gd name="connsiteX17" fmla="*/ 2352751 w 5891463"/>
              <a:gd name="connsiteY17" fmla="*/ 713287 h 713287"/>
              <a:gd name="connsiteX18" fmla="*/ 0 w 5891463"/>
              <a:gd name="connsiteY18" fmla="*/ 713287 h 713287"/>
              <a:gd name="connsiteX19" fmla="*/ 0 w 5891463"/>
              <a:gd name="connsiteY19" fmla="*/ 667568 h 713287"/>
              <a:gd name="connsiteX20" fmla="*/ 884428 w 5891463"/>
              <a:gd name="connsiteY20" fmla="*/ 667568 h 713287"/>
              <a:gd name="connsiteX21" fmla="*/ 884428 w 5891463"/>
              <a:gd name="connsiteY21" fmla="*/ 664147 h 713287"/>
              <a:gd name="connsiteX22" fmla="*/ 2244271 w 5891463"/>
              <a:gd name="connsiteY22" fmla="*/ 664147 h 713287"/>
              <a:gd name="connsiteX23" fmla="*/ 3649155 w 5891463"/>
              <a:gd name="connsiteY23" fmla="*/ 664147 h 713287"/>
              <a:gd name="connsiteX24" fmla="*/ 3799827 w 5891463"/>
              <a:gd name="connsiteY24" fmla="*/ 577648 h 713287"/>
              <a:gd name="connsiteX25" fmla="*/ 3812678 w 5891463"/>
              <a:gd name="connsiteY25" fmla="*/ 522521 h 713287"/>
              <a:gd name="connsiteX26" fmla="*/ 3799827 w 5891463"/>
              <a:gd name="connsiteY26" fmla="*/ 467394 h 713287"/>
              <a:gd name="connsiteX27" fmla="*/ 3649155 w 5891463"/>
              <a:gd name="connsiteY27" fmla="*/ 380896 h 713287"/>
              <a:gd name="connsiteX28" fmla="*/ 3410471 w 5891463"/>
              <a:gd name="connsiteY28" fmla="*/ 380896 h 713287"/>
              <a:gd name="connsiteX29" fmla="*/ 3410471 w 5891463"/>
              <a:gd name="connsiteY29" fmla="*/ 381523 h 713287"/>
              <a:gd name="connsiteX30" fmla="*/ 1784606 w 5891463"/>
              <a:gd name="connsiteY30" fmla="*/ 381523 h 713287"/>
              <a:gd name="connsiteX31" fmla="*/ 1564350 w 5891463"/>
              <a:gd name="connsiteY31" fmla="*/ 190761 h 713287"/>
              <a:gd name="connsiteX32" fmla="*/ 1784606 w 5891463"/>
              <a:gd name="connsiteY32" fmla="*/ 1 h 713287"/>
              <a:gd name="connsiteX33" fmla="*/ 3291824 w 5891463"/>
              <a:gd name="connsiteY33" fmla="*/ 1 h 713287"/>
              <a:gd name="connsiteX34" fmla="*/ 3410471 w 5891463"/>
              <a:gd name="connsiteY34" fmla="*/ 1 h 713287"/>
              <a:gd name="connsiteX35" fmla="*/ 3538712 w 5891463"/>
              <a:gd name="connsiteY35" fmla="*/ 1 h 713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891463" h="713287">
                <a:moveTo>
                  <a:pt x="3538712" y="0"/>
                </a:moveTo>
                <a:lnTo>
                  <a:pt x="5891463" y="0"/>
                </a:lnTo>
                <a:lnTo>
                  <a:pt x="5891463" y="45719"/>
                </a:lnTo>
                <a:lnTo>
                  <a:pt x="4651667" y="45719"/>
                </a:lnTo>
                <a:lnTo>
                  <a:pt x="4651667" y="49137"/>
                </a:lnTo>
                <a:lnTo>
                  <a:pt x="3291824" y="49137"/>
                </a:lnTo>
                <a:lnTo>
                  <a:pt x="1928977" y="49137"/>
                </a:lnTo>
                <a:cubicBezTo>
                  <a:pt x="1861244" y="49137"/>
                  <a:pt x="1803129" y="84804"/>
                  <a:pt x="1778305" y="135634"/>
                </a:cubicBezTo>
                <a:lnTo>
                  <a:pt x="1765454" y="190761"/>
                </a:lnTo>
                <a:lnTo>
                  <a:pt x="1778305" y="245889"/>
                </a:lnTo>
                <a:cubicBezTo>
                  <a:pt x="1803129" y="296721"/>
                  <a:pt x="1861244" y="332387"/>
                  <a:pt x="1928977" y="332387"/>
                </a:cubicBezTo>
                <a:lnTo>
                  <a:pt x="2167660" y="332387"/>
                </a:lnTo>
                <a:lnTo>
                  <a:pt x="2167660" y="331761"/>
                </a:lnTo>
                <a:lnTo>
                  <a:pt x="3793525" y="331761"/>
                </a:lnTo>
                <a:cubicBezTo>
                  <a:pt x="3915169" y="331761"/>
                  <a:pt x="4013782" y="417167"/>
                  <a:pt x="4013782" y="522521"/>
                </a:cubicBezTo>
                <a:cubicBezTo>
                  <a:pt x="4013782" y="627877"/>
                  <a:pt x="3915169" y="713283"/>
                  <a:pt x="3793525" y="713283"/>
                </a:cubicBezTo>
                <a:lnTo>
                  <a:pt x="2352751" y="713283"/>
                </a:lnTo>
                <a:lnTo>
                  <a:pt x="2352751" y="713287"/>
                </a:lnTo>
                <a:lnTo>
                  <a:pt x="0" y="713287"/>
                </a:lnTo>
                <a:lnTo>
                  <a:pt x="0" y="667568"/>
                </a:lnTo>
                <a:lnTo>
                  <a:pt x="884428" y="667568"/>
                </a:lnTo>
                <a:lnTo>
                  <a:pt x="884428" y="664147"/>
                </a:lnTo>
                <a:lnTo>
                  <a:pt x="2244271" y="664147"/>
                </a:lnTo>
                <a:lnTo>
                  <a:pt x="3649155" y="664147"/>
                </a:lnTo>
                <a:cubicBezTo>
                  <a:pt x="3716888" y="664147"/>
                  <a:pt x="3775004" y="628480"/>
                  <a:pt x="3799827" y="577648"/>
                </a:cubicBezTo>
                <a:lnTo>
                  <a:pt x="3812678" y="522521"/>
                </a:lnTo>
                <a:lnTo>
                  <a:pt x="3799827" y="467394"/>
                </a:lnTo>
                <a:cubicBezTo>
                  <a:pt x="3775004" y="416563"/>
                  <a:pt x="3716888" y="380896"/>
                  <a:pt x="3649155" y="380896"/>
                </a:cubicBezTo>
                <a:lnTo>
                  <a:pt x="3410471" y="380896"/>
                </a:lnTo>
                <a:lnTo>
                  <a:pt x="3410471" y="381523"/>
                </a:lnTo>
                <a:lnTo>
                  <a:pt x="1784606" y="381523"/>
                </a:lnTo>
                <a:cubicBezTo>
                  <a:pt x="1662962" y="381523"/>
                  <a:pt x="1564350" y="296117"/>
                  <a:pt x="1564350" y="190761"/>
                </a:cubicBezTo>
                <a:cubicBezTo>
                  <a:pt x="1564350" y="85407"/>
                  <a:pt x="1662962" y="1"/>
                  <a:pt x="1784606" y="1"/>
                </a:cubicBezTo>
                <a:lnTo>
                  <a:pt x="3291824" y="1"/>
                </a:lnTo>
                <a:lnTo>
                  <a:pt x="3410471" y="1"/>
                </a:lnTo>
                <a:lnTo>
                  <a:pt x="3538712" y="1"/>
                </a:lnTo>
                <a:close/>
              </a:path>
            </a:pathLst>
          </a:cu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6" name="「完美世界」主题曲 好听哭的古风曲 无归-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58138" y="-1373188"/>
            <a:ext cx="609600" cy="60960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A29A50C2-DC87-487A-B500-E72DAE74648B}"/>
              </a:ext>
            </a:extLst>
          </p:cNvPr>
          <p:cNvSpPr txBox="1"/>
          <p:nvPr/>
        </p:nvSpPr>
        <p:spPr>
          <a:xfrm>
            <a:off x="5665112" y="894519"/>
            <a:ext cx="923330" cy="3909393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CHINESE WIND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967090AC-1622-4CEB-B39C-7A7AC364A396}"/>
              </a:ext>
            </a:extLst>
          </p:cNvPr>
          <p:cNvSpPr txBox="1"/>
          <p:nvPr/>
        </p:nvSpPr>
        <p:spPr>
          <a:xfrm>
            <a:off x="4446317" y="2610678"/>
            <a:ext cx="1218795" cy="4386469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Minimalist work report</a:t>
            </a:r>
          </a:p>
          <a:p>
            <a:pPr>
              <a:lnSpc>
                <a:spcPct val="120000"/>
              </a:lnSpc>
            </a:pP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ripple/>
      </p:transition>
    </mc:Choice>
    <mc:Fallback xmlns:a16="http://schemas.microsoft.com/office/drawing/2014/main"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 bldLvl="0" animBg="1"/>
      <p:bldP spid="5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千图PPT彼岸天：ID 8661124库_组合 2"/>
          <p:cNvGrpSpPr/>
          <p:nvPr>
            <p:custDataLst>
              <p:tags r:id="rId1"/>
            </p:custDataLst>
          </p:nvPr>
        </p:nvGrpSpPr>
        <p:grpSpPr>
          <a:xfrm>
            <a:off x="3659914" y="2601919"/>
            <a:ext cx="4879540" cy="4777929"/>
            <a:chOff x="3659914" y="2601919"/>
            <a:chExt cx="4879540" cy="4777929"/>
          </a:xfrm>
        </p:grpSpPr>
        <p:sp>
          <p:nvSpPr>
            <p:cNvPr id="40" name="Freeform: Shape 3"/>
            <p:cNvSpPr/>
            <p:nvPr/>
          </p:nvSpPr>
          <p:spPr bwMode="auto">
            <a:xfrm>
              <a:off x="3827317" y="2601919"/>
              <a:ext cx="4544734" cy="4543272"/>
            </a:xfrm>
            <a:custGeom>
              <a:avLst/>
              <a:gdLst>
                <a:gd name="T0" fmla="*/ 2621 w 2629"/>
                <a:gd name="T1" fmla="*/ 1303 h 2628"/>
                <a:gd name="T2" fmla="*/ 2607 w 2629"/>
                <a:gd name="T3" fmla="*/ 1188 h 2628"/>
                <a:gd name="T4" fmla="*/ 2560 w 2629"/>
                <a:gd name="T5" fmla="*/ 946 h 2628"/>
                <a:gd name="T6" fmla="*/ 2528 w 2629"/>
                <a:gd name="T7" fmla="*/ 851 h 2628"/>
                <a:gd name="T8" fmla="*/ 2489 w 2629"/>
                <a:gd name="T9" fmla="*/ 742 h 2628"/>
                <a:gd name="T10" fmla="*/ 2432 w 2629"/>
                <a:gd name="T11" fmla="*/ 622 h 2628"/>
                <a:gd name="T12" fmla="*/ 2346 w 2629"/>
                <a:gd name="T13" fmla="*/ 500 h 2628"/>
                <a:gd name="T14" fmla="*/ 2253 w 2629"/>
                <a:gd name="T15" fmla="*/ 405 h 2628"/>
                <a:gd name="T16" fmla="*/ 2163 w 2629"/>
                <a:gd name="T17" fmla="*/ 331 h 2628"/>
                <a:gd name="T18" fmla="*/ 1962 w 2629"/>
                <a:gd name="T19" fmla="*/ 188 h 2628"/>
                <a:gd name="T20" fmla="*/ 1874 w 2629"/>
                <a:gd name="T21" fmla="*/ 142 h 2628"/>
                <a:gd name="T22" fmla="*/ 1770 w 2629"/>
                <a:gd name="T23" fmla="*/ 89 h 2628"/>
                <a:gd name="T24" fmla="*/ 1646 w 2629"/>
                <a:gd name="T25" fmla="*/ 41 h 2628"/>
                <a:gd name="T26" fmla="*/ 1499 w 2629"/>
                <a:gd name="T27" fmla="*/ 12 h 2628"/>
                <a:gd name="T28" fmla="*/ 1366 w 2629"/>
                <a:gd name="T29" fmla="*/ 8 h 2628"/>
                <a:gd name="T30" fmla="*/ 1250 w 2629"/>
                <a:gd name="T31" fmla="*/ 17 h 2628"/>
                <a:gd name="T32" fmla="*/ 1006 w 2629"/>
                <a:gd name="T33" fmla="*/ 52 h 2628"/>
                <a:gd name="T34" fmla="*/ 910 w 2629"/>
                <a:gd name="T35" fmla="*/ 79 h 2628"/>
                <a:gd name="T36" fmla="*/ 799 w 2629"/>
                <a:gd name="T37" fmla="*/ 113 h 2628"/>
                <a:gd name="T38" fmla="*/ 677 w 2629"/>
                <a:gd name="T39" fmla="*/ 164 h 2628"/>
                <a:gd name="T40" fmla="*/ 551 w 2629"/>
                <a:gd name="T41" fmla="*/ 244 h 2628"/>
                <a:gd name="T42" fmla="*/ 452 w 2629"/>
                <a:gd name="T43" fmla="*/ 333 h 2628"/>
                <a:gd name="T44" fmla="*/ 374 w 2629"/>
                <a:gd name="T45" fmla="*/ 419 h 2628"/>
                <a:gd name="T46" fmla="*/ 221 w 2629"/>
                <a:gd name="T47" fmla="*/ 613 h 2628"/>
                <a:gd name="T48" fmla="*/ 170 w 2629"/>
                <a:gd name="T49" fmla="*/ 699 h 2628"/>
                <a:gd name="T50" fmla="*/ 113 w 2629"/>
                <a:gd name="T51" fmla="*/ 800 h 2628"/>
                <a:gd name="T52" fmla="*/ 59 w 2629"/>
                <a:gd name="T53" fmla="*/ 922 h 2628"/>
                <a:gd name="T54" fmla="*/ 23 w 2629"/>
                <a:gd name="T55" fmla="*/ 1067 h 2628"/>
                <a:gd name="T56" fmla="*/ 13 w 2629"/>
                <a:gd name="T57" fmla="*/ 1199 h 2628"/>
                <a:gd name="T58" fmla="*/ 0 w 2629"/>
                <a:gd name="T59" fmla="*/ 1315 h 2628"/>
                <a:gd name="T60" fmla="*/ 14 w 2629"/>
                <a:gd name="T61" fmla="*/ 1448 h 2628"/>
                <a:gd name="T62" fmla="*/ 39 w 2629"/>
                <a:gd name="T63" fmla="*/ 1561 h 2628"/>
                <a:gd name="T64" fmla="*/ 109 w 2629"/>
                <a:gd name="T65" fmla="*/ 1798 h 2628"/>
                <a:gd name="T66" fmla="*/ 150 w 2629"/>
                <a:gd name="T67" fmla="*/ 1889 h 2628"/>
                <a:gd name="T68" fmla="*/ 198 w 2629"/>
                <a:gd name="T69" fmla="*/ 1994 h 2628"/>
                <a:gd name="T70" fmla="*/ 267 w 2629"/>
                <a:gd name="T71" fmla="*/ 2108 h 2628"/>
                <a:gd name="T72" fmla="*/ 363 w 2629"/>
                <a:gd name="T73" fmla="*/ 2222 h 2628"/>
                <a:gd name="T74" fmla="*/ 465 w 2629"/>
                <a:gd name="T75" fmla="*/ 2307 h 2628"/>
                <a:gd name="T76" fmla="*/ 562 w 2629"/>
                <a:gd name="T77" fmla="*/ 2372 h 2628"/>
                <a:gd name="T78" fmla="*/ 776 w 2629"/>
                <a:gd name="T79" fmla="*/ 2496 h 2628"/>
                <a:gd name="T80" fmla="*/ 868 w 2629"/>
                <a:gd name="T81" fmla="*/ 2534 h 2628"/>
                <a:gd name="T82" fmla="*/ 976 w 2629"/>
                <a:gd name="T83" fmla="*/ 2576 h 2628"/>
                <a:gd name="T84" fmla="*/ 1104 w 2629"/>
                <a:gd name="T85" fmla="*/ 2612 h 2628"/>
                <a:gd name="T86" fmla="*/ 1253 w 2629"/>
                <a:gd name="T87" fmla="*/ 2627 h 2628"/>
                <a:gd name="T88" fmla="*/ 1385 w 2629"/>
                <a:gd name="T89" fmla="*/ 2619 h 2628"/>
                <a:gd name="T90" fmla="*/ 1500 w 2629"/>
                <a:gd name="T91" fmla="*/ 2599 h 2628"/>
                <a:gd name="T92" fmla="*/ 1740 w 2629"/>
                <a:gd name="T93" fmla="*/ 2541 h 2628"/>
                <a:gd name="T94" fmla="*/ 1832 w 2629"/>
                <a:gd name="T95" fmla="*/ 2505 h 2628"/>
                <a:gd name="T96" fmla="*/ 1940 w 2629"/>
                <a:gd name="T97" fmla="*/ 2461 h 2628"/>
                <a:gd name="T98" fmla="*/ 2057 w 2629"/>
                <a:gd name="T99" fmla="*/ 2399 h 2628"/>
                <a:gd name="T100" fmla="*/ 2175 w 2629"/>
                <a:gd name="T101" fmla="*/ 2308 h 2628"/>
                <a:gd name="T102" fmla="*/ 2266 w 2629"/>
                <a:gd name="T103" fmla="*/ 2210 h 2628"/>
                <a:gd name="T104" fmla="*/ 2335 w 2629"/>
                <a:gd name="T105" fmla="*/ 2117 h 2628"/>
                <a:gd name="T106" fmla="*/ 2469 w 2629"/>
                <a:gd name="T107" fmla="*/ 1909 h 2628"/>
                <a:gd name="T108" fmla="*/ 2511 w 2629"/>
                <a:gd name="T109" fmla="*/ 1819 h 2628"/>
                <a:gd name="T110" fmla="*/ 2559 w 2629"/>
                <a:gd name="T111" fmla="*/ 1713 h 2628"/>
                <a:gd name="T112" fmla="*/ 2601 w 2629"/>
                <a:gd name="T113" fmla="*/ 1586 h 2628"/>
                <a:gd name="T114" fmla="*/ 2623 w 2629"/>
                <a:gd name="T115" fmla="*/ 1439 h 2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629" h="2628">
                  <a:moveTo>
                    <a:pt x="2613" y="1311"/>
                  </a:moveTo>
                  <a:cubicBezTo>
                    <a:pt x="2613" y="1312"/>
                    <a:pt x="2613" y="1313"/>
                    <a:pt x="2613" y="1314"/>
                  </a:cubicBezTo>
                  <a:cubicBezTo>
                    <a:pt x="2613" y="1322"/>
                    <a:pt x="2613" y="1330"/>
                    <a:pt x="2613" y="1338"/>
                  </a:cubicBezTo>
                  <a:cubicBezTo>
                    <a:pt x="2613" y="1342"/>
                    <a:pt x="2616" y="1346"/>
                    <a:pt x="2621" y="1346"/>
                  </a:cubicBezTo>
                  <a:cubicBezTo>
                    <a:pt x="2625" y="1346"/>
                    <a:pt x="2629" y="1343"/>
                    <a:pt x="2629" y="1338"/>
                  </a:cubicBezTo>
                  <a:cubicBezTo>
                    <a:pt x="2629" y="1330"/>
                    <a:pt x="2629" y="1322"/>
                    <a:pt x="2629" y="1314"/>
                  </a:cubicBezTo>
                  <a:cubicBezTo>
                    <a:pt x="2629" y="1313"/>
                    <a:pt x="2629" y="1312"/>
                    <a:pt x="2629" y="1311"/>
                  </a:cubicBezTo>
                  <a:cubicBezTo>
                    <a:pt x="2629" y="1307"/>
                    <a:pt x="2625" y="1303"/>
                    <a:pt x="2621" y="1303"/>
                  </a:cubicBezTo>
                  <a:cubicBezTo>
                    <a:pt x="2617" y="1303"/>
                    <a:pt x="2613" y="1307"/>
                    <a:pt x="2613" y="1311"/>
                  </a:cubicBezTo>
                  <a:close/>
                  <a:moveTo>
                    <a:pt x="2607" y="1188"/>
                  </a:moveTo>
                  <a:cubicBezTo>
                    <a:pt x="2608" y="1196"/>
                    <a:pt x="2608" y="1204"/>
                    <a:pt x="2609" y="1212"/>
                  </a:cubicBezTo>
                  <a:cubicBezTo>
                    <a:pt x="2609" y="1216"/>
                    <a:pt x="2613" y="1219"/>
                    <a:pt x="2618" y="1219"/>
                  </a:cubicBezTo>
                  <a:cubicBezTo>
                    <a:pt x="2622" y="1219"/>
                    <a:pt x="2625" y="1215"/>
                    <a:pt x="2625" y="1210"/>
                  </a:cubicBezTo>
                  <a:cubicBezTo>
                    <a:pt x="2624" y="1202"/>
                    <a:pt x="2624" y="1194"/>
                    <a:pt x="2623" y="1186"/>
                  </a:cubicBezTo>
                  <a:cubicBezTo>
                    <a:pt x="2622" y="1182"/>
                    <a:pt x="2619" y="1179"/>
                    <a:pt x="2614" y="1179"/>
                  </a:cubicBezTo>
                  <a:cubicBezTo>
                    <a:pt x="2610" y="1179"/>
                    <a:pt x="2607" y="1183"/>
                    <a:pt x="2607" y="1188"/>
                  </a:cubicBezTo>
                  <a:close/>
                  <a:moveTo>
                    <a:pt x="2589" y="1066"/>
                  </a:moveTo>
                  <a:cubicBezTo>
                    <a:pt x="2591" y="1073"/>
                    <a:pt x="2592" y="1081"/>
                    <a:pt x="2594" y="1089"/>
                  </a:cubicBezTo>
                  <a:cubicBezTo>
                    <a:pt x="2594" y="1093"/>
                    <a:pt x="2598" y="1096"/>
                    <a:pt x="2603" y="1096"/>
                  </a:cubicBezTo>
                  <a:cubicBezTo>
                    <a:pt x="2607" y="1095"/>
                    <a:pt x="2610" y="1091"/>
                    <a:pt x="2609" y="1086"/>
                  </a:cubicBezTo>
                  <a:cubicBezTo>
                    <a:pt x="2608" y="1078"/>
                    <a:pt x="2606" y="1070"/>
                    <a:pt x="2605" y="1062"/>
                  </a:cubicBezTo>
                  <a:cubicBezTo>
                    <a:pt x="2604" y="1058"/>
                    <a:pt x="2600" y="1055"/>
                    <a:pt x="2596" y="1056"/>
                  </a:cubicBezTo>
                  <a:cubicBezTo>
                    <a:pt x="2591" y="1057"/>
                    <a:pt x="2588" y="1061"/>
                    <a:pt x="2589" y="1066"/>
                  </a:cubicBezTo>
                  <a:close/>
                  <a:moveTo>
                    <a:pt x="2560" y="946"/>
                  </a:moveTo>
                  <a:cubicBezTo>
                    <a:pt x="2562" y="953"/>
                    <a:pt x="2564" y="961"/>
                    <a:pt x="2567" y="969"/>
                  </a:cubicBezTo>
                  <a:cubicBezTo>
                    <a:pt x="2568" y="973"/>
                    <a:pt x="2572" y="975"/>
                    <a:pt x="2576" y="974"/>
                  </a:cubicBezTo>
                  <a:cubicBezTo>
                    <a:pt x="2581" y="973"/>
                    <a:pt x="2583" y="969"/>
                    <a:pt x="2582" y="964"/>
                  </a:cubicBezTo>
                  <a:cubicBezTo>
                    <a:pt x="2580" y="956"/>
                    <a:pt x="2578" y="949"/>
                    <a:pt x="2575" y="941"/>
                  </a:cubicBezTo>
                  <a:cubicBezTo>
                    <a:pt x="2574" y="937"/>
                    <a:pt x="2570" y="934"/>
                    <a:pt x="2565" y="936"/>
                  </a:cubicBezTo>
                  <a:cubicBezTo>
                    <a:pt x="2561" y="937"/>
                    <a:pt x="2559" y="941"/>
                    <a:pt x="2560" y="946"/>
                  </a:cubicBezTo>
                  <a:close/>
                  <a:moveTo>
                    <a:pt x="2519" y="829"/>
                  </a:moveTo>
                  <a:cubicBezTo>
                    <a:pt x="2522" y="836"/>
                    <a:pt x="2525" y="844"/>
                    <a:pt x="2528" y="851"/>
                  </a:cubicBezTo>
                  <a:cubicBezTo>
                    <a:pt x="2530" y="855"/>
                    <a:pt x="2534" y="857"/>
                    <a:pt x="2538" y="856"/>
                  </a:cubicBezTo>
                  <a:cubicBezTo>
                    <a:pt x="2543" y="854"/>
                    <a:pt x="2545" y="850"/>
                    <a:pt x="2543" y="845"/>
                  </a:cubicBezTo>
                  <a:cubicBezTo>
                    <a:pt x="2540" y="838"/>
                    <a:pt x="2537" y="830"/>
                    <a:pt x="2534" y="823"/>
                  </a:cubicBezTo>
                  <a:cubicBezTo>
                    <a:pt x="2533" y="819"/>
                    <a:pt x="2528" y="817"/>
                    <a:pt x="2524" y="818"/>
                  </a:cubicBezTo>
                  <a:cubicBezTo>
                    <a:pt x="2520" y="820"/>
                    <a:pt x="2518" y="825"/>
                    <a:pt x="2519" y="829"/>
                  </a:cubicBezTo>
                  <a:close/>
                  <a:moveTo>
                    <a:pt x="2468" y="717"/>
                  </a:moveTo>
                  <a:cubicBezTo>
                    <a:pt x="2471" y="724"/>
                    <a:pt x="2475" y="731"/>
                    <a:pt x="2479" y="738"/>
                  </a:cubicBezTo>
                  <a:cubicBezTo>
                    <a:pt x="2481" y="742"/>
                    <a:pt x="2485" y="744"/>
                    <a:pt x="2489" y="742"/>
                  </a:cubicBezTo>
                  <a:cubicBezTo>
                    <a:pt x="2493" y="740"/>
                    <a:pt x="2495" y="735"/>
                    <a:pt x="2493" y="731"/>
                  </a:cubicBezTo>
                  <a:cubicBezTo>
                    <a:pt x="2489" y="724"/>
                    <a:pt x="2486" y="716"/>
                    <a:pt x="2482" y="709"/>
                  </a:cubicBezTo>
                  <a:cubicBezTo>
                    <a:pt x="2480" y="705"/>
                    <a:pt x="2475" y="704"/>
                    <a:pt x="2471" y="706"/>
                  </a:cubicBezTo>
                  <a:cubicBezTo>
                    <a:pt x="2467" y="708"/>
                    <a:pt x="2466" y="713"/>
                    <a:pt x="2468" y="717"/>
                  </a:cubicBezTo>
                  <a:close/>
                  <a:moveTo>
                    <a:pt x="2406" y="610"/>
                  </a:moveTo>
                  <a:cubicBezTo>
                    <a:pt x="2410" y="617"/>
                    <a:pt x="2414" y="623"/>
                    <a:pt x="2419" y="630"/>
                  </a:cubicBezTo>
                  <a:cubicBezTo>
                    <a:pt x="2421" y="634"/>
                    <a:pt x="2426" y="635"/>
                    <a:pt x="2430" y="633"/>
                  </a:cubicBezTo>
                  <a:cubicBezTo>
                    <a:pt x="2433" y="630"/>
                    <a:pt x="2434" y="625"/>
                    <a:pt x="2432" y="622"/>
                  </a:cubicBezTo>
                  <a:cubicBezTo>
                    <a:pt x="2428" y="615"/>
                    <a:pt x="2424" y="608"/>
                    <a:pt x="2419" y="601"/>
                  </a:cubicBezTo>
                  <a:cubicBezTo>
                    <a:pt x="2417" y="598"/>
                    <a:pt x="2412" y="597"/>
                    <a:pt x="2408" y="599"/>
                  </a:cubicBezTo>
                  <a:cubicBezTo>
                    <a:pt x="2404" y="601"/>
                    <a:pt x="2403" y="606"/>
                    <a:pt x="2406" y="610"/>
                  </a:cubicBezTo>
                  <a:close/>
                  <a:moveTo>
                    <a:pt x="2334" y="510"/>
                  </a:moveTo>
                  <a:cubicBezTo>
                    <a:pt x="2339" y="516"/>
                    <a:pt x="2344" y="522"/>
                    <a:pt x="2349" y="528"/>
                  </a:cubicBezTo>
                  <a:cubicBezTo>
                    <a:pt x="2351" y="532"/>
                    <a:pt x="2356" y="533"/>
                    <a:pt x="2360" y="530"/>
                  </a:cubicBezTo>
                  <a:cubicBezTo>
                    <a:pt x="2363" y="527"/>
                    <a:pt x="2364" y="522"/>
                    <a:pt x="2361" y="519"/>
                  </a:cubicBezTo>
                  <a:cubicBezTo>
                    <a:pt x="2356" y="512"/>
                    <a:pt x="2351" y="506"/>
                    <a:pt x="2346" y="500"/>
                  </a:cubicBezTo>
                  <a:cubicBezTo>
                    <a:pt x="2344" y="496"/>
                    <a:pt x="2339" y="496"/>
                    <a:pt x="2335" y="498"/>
                  </a:cubicBezTo>
                  <a:cubicBezTo>
                    <a:pt x="2332" y="501"/>
                    <a:pt x="2331" y="506"/>
                    <a:pt x="2334" y="510"/>
                  </a:cubicBezTo>
                  <a:close/>
                  <a:moveTo>
                    <a:pt x="2253" y="416"/>
                  </a:moveTo>
                  <a:cubicBezTo>
                    <a:pt x="2258" y="422"/>
                    <a:pt x="2264" y="428"/>
                    <a:pt x="2269" y="434"/>
                  </a:cubicBezTo>
                  <a:cubicBezTo>
                    <a:pt x="2272" y="437"/>
                    <a:pt x="2277" y="437"/>
                    <a:pt x="2280" y="434"/>
                  </a:cubicBezTo>
                  <a:cubicBezTo>
                    <a:pt x="2284" y="431"/>
                    <a:pt x="2284" y="426"/>
                    <a:pt x="2281" y="423"/>
                  </a:cubicBezTo>
                  <a:cubicBezTo>
                    <a:pt x="2275" y="417"/>
                    <a:pt x="2270" y="411"/>
                    <a:pt x="2264" y="405"/>
                  </a:cubicBezTo>
                  <a:cubicBezTo>
                    <a:pt x="2261" y="402"/>
                    <a:pt x="2256" y="402"/>
                    <a:pt x="2253" y="405"/>
                  </a:cubicBezTo>
                  <a:cubicBezTo>
                    <a:pt x="2250" y="408"/>
                    <a:pt x="2250" y="413"/>
                    <a:pt x="2253" y="416"/>
                  </a:cubicBezTo>
                  <a:close/>
                  <a:moveTo>
                    <a:pt x="2163" y="331"/>
                  </a:moveTo>
                  <a:cubicBezTo>
                    <a:pt x="2169" y="336"/>
                    <a:pt x="2175" y="342"/>
                    <a:pt x="2181" y="347"/>
                  </a:cubicBezTo>
                  <a:cubicBezTo>
                    <a:pt x="2184" y="350"/>
                    <a:pt x="2190" y="350"/>
                    <a:pt x="2192" y="346"/>
                  </a:cubicBezTo>
                  <a:cubicBezTo>
                    <a:pt x="2195" y="343"/>
                    <a:pt x="2195" y="338"/>
                    <a:pt x="2192" y="335"/>
                  </a:cubicBezTo>
                  <a:cubicBezTo>
                    <a:pt x="2186" y="330"/>
                    <a:pt x="2180" y="324"/>
                    <a:pt x="2174" y="319"/>
                  </a:cubicBezTo>
                  <a:cubicBezTo>
                    <a:pt x="2170" y="316"/>
                    <a:pt x="2165" y="317"/>
                    <a:pt x="2162" y="320"/>
                  </a:cubicBezTo>
                  <a:cubicBezTo>
                    <a:pt x="2160" y="323"/>
                    <a:pt x="2160" y="328"/>
                    <a:pt x="2163" y="331"/>
                  </a:cubicBezTo>
                  <a:close/>
                  <a:moveTo>
                    <a:pt x="2066" y="255"/>
                  </a:moveTo>
                  <a:cubicBezTo>
                    <a:pt x="2073" y="260"/>
                    <a:pt x="2079" y="264"/>
                    <a:pt x="2085" y="269"/>
                  </a:cubicBezTo>
                  <a:cubicBezTo>
                    <a:pt x="2089" y="272"/>
                    <a:pt x="2094" y="271"/>
                    <a:pt x="2097" y="267"/>
                  </a:cubicBezTo>
                  <a:cubicBezTo>
                    <a:pt x="2099" y="264"/>
                    <a:pt x="2098" y="259"/>
                    <a:pt x="2095" y="256"/>
                  </a:cubicBezTo>
                  <a:cubicBezTo>
                    <a:pt x="2088" y="251"/>
                    <a:pt x="2082" y="247"/>
                    <a:pt x="2075" y="242"/>
                  </a:cubicBezTo>
                  <a:cubicBezTo>
                    <a:pt x="2072" y="239"/>
                    <a:pt x="2067" y="240"/>
                    <a:pt x="2064" y="244"/>
                  </a:cubicBezTo>
                  <a:cubicBezTo>
                    <a:pt x="2062" y="247"/>
                    <a:pt x="2062" y="252"/>
                    <a:pt x="2066" y="255"/>
                  </a:cubicBezTo>
                  <a:close/>
                  <a:moveTo>
                    <a:pt x="1962" y="188"/>
                  </a:moveTo>
                  <a:cubicBezTo>
                    <a:pt x="1969" y="192"/>
                    <a:pt x="1976" y="196"/>
                    <a:pt x="1983" y="200"/>
                  </a:cubicBezTo>
                  <a:cubicBezTo>
                    <a:pt x="1986" y="203"/>
                    <a:pt x="1991" y="201"/>
                    <a:pt x="1994" y="198"/>
                  </a:cubicBezTo>
                  <a:cubicBezTo>
                    <a:pt x="1996" y="194"/>
                    <a:pt x="1995" y="189"/>
                    <a:pt x="1991" y="187"/>
                  </a:cubicBezTo>
                  <a:cubicBezTo>
                    <a:pt x="1984" y="182"/>
                    <a:pt x="1977" y="178"/>
                    <a:pt x="1970" y="174"/>
                  </a:cubicBezTo>
                  <a:cubicBezTo>
                    <a:pt x="1966" y="172"/>
                    <a:pt x="1961" y="173"/>
                    <a:pt x="1959" y="177"/>
                  </a:cubicBezTo>
                  <a:cubicBezTo>
                    <a:pt x="1957" y="181"/>
                    <a:pt x="1958" y="186"/>
                    <a:pt x="1962" y="188"/>
                  </a:cubicBezTo>
                  <a:close/>
                  <a:moveTo>
                    <a:pt x="1852" y="132"/>
                  </a:moveTo>
                  <a:cubicBezTo>
                    <a:pt x="1859" y="135"/>
                    <a:pt x="1866" y="138"/>
                    <a:pt x="1874" y="142"/>
                  </a:cubicBezTo>
                  <a:cubicBezTo>
                    <a:pt x="1878" y="144"/>
                    <a:pt x="1882" y="142"/>
                    <a:pt x="1884" y="138"/>
                  </a:cubicBezTo>
                  <a:cubicBezTo>
                    <a:pt x="1886" y="134"/>
                    <a:pt x="1885" y="129"/>
                    <a:pt x="1881" y="127"/>
                  </a:cubicBezTo>
                  <a:cubicBezTo>
                    <a:pt x="1873" y="124"/>
                    <a:pt x="1866" y="120"/>
                    <a:pt x="1859" y="117"/>
                  </a:cubicBezTo>
                  <a:cubicBezTo>
                    <a:pt x="1855" y="115"/>
                    <a:pt x="1850" y="117"/>
                    <a:pt x="1848" y="121"/>
                  </a:cubicBezTo>
                  <a:cubicBezTo>
                    <a:pt x="1846" y="125"/>
                    <a:pt x="1848" y="130"/>
                    <a:pt x="1852" y="132"/>
                  </a:cubicBezTo>
                  <a:close/>
                  <a:moveTo>
                    <a:pt x="1737" y="86"/>
                  </a:moveTo>
                  <a:cubicBezTo>
                    <a:pt x="1745" y="88"/>
                    <a:pt x="1752" y="91"/>
                    <a:pt x="1760" y="94"/>
                  </a:cubicBezTo>
                  <a:cubicBezTo>
                    <a:pt x="1764" y="95"/>
                    <a:pt x="1768" y="93"/>
                    <a:pt x="1770" y="89"/>
                  </a:cubicBezTo>
                  <a:cubicBezTo>
                    <a:pt x="1771" y="85"/>
                    <a:pt x="1769" y="80"/>
                    <a:pt x="1765" y="79"/>
                  </a:cubicBezTo>
                  <a:cubicBezTo>
                    <a:pt x="1758" y="76"/>
                    <a:pt x="1750" y="73"/>
                    <a:pt x="1742" y="71"/>
                  </a:cubicBezTo>
                  <a:cubicBezTo>
                    <a:pt x="1738" y="69"/>
                    <a:pt x="1734" y="71"/>
                    <a:pt x="1732" y="76"/>
                  </a:cubicBezTo>
                  <a:cubicBezTo>
                    <a:pt x="1731" y="80"/>
                    <a:pt x="1733" y="84"/>
                    <a:pt x="1737" y="86"/>
                  </a:cubicBezTo>
                  <a:close/>
                  <a:moveTo>
                    <a:pt x="1618" y="51"/>
                  </a:moveTo>
                  <a:cubicBezTo>
                    <a:pt x="1626" y="53"/>
                    <a:pt x="1634" y="55"/>
                    <a:pt x="1642" y="57"/>
                  </a:cubicBezTo>
                  <a:cubicBezTo>
                    <a:pt x="1646" y="58"/>
                    <a:pt x="1650" y="56"/>
                    <a:pt x="1651" y="51"/>
                  </a:cubicBezTo>
                  <a:cubicBezTo>
                    <a:pt x="1652" y="47"/>
                    <a:pt x="1650" y="43"/>
                    <a:pt x="1646" y="41"/>
                  </a:cubicBezTo>
                  <a:cubicBezTo>
                    <a:pt x="1638" y="39"/>
                    <a:pt x="1630" y="37"/>
                    <a:pt x="1622" y="36"/>
                  </a:cubicBezTo>
                  <a:cubicBezTo>
                    <a:pt x="1618" y="35"/>
                    <a:pt x="1614" y="37"/>
                    <a:pt x="1612" y="42"/>
                  </a:cubicBezTo>
                  <a:cubicBezTo>
                    <a:pt x="1611" y="46"/>
                    <a:pt x="1614" y="50"/>
                    <a:pt x="1618" y="51"/>
                  </a:cubicBezTo>
                  <a:close/>
                  <a:moveTo>
                    <a:pt x="1497" y="28"/>
                  </a:moveTo>
                  <a:cubicBezTo>
                    <a:pt x="1505" y="29"/>
                    <a:pt x="1513" y="30"/>
                    <a:pt x="1521" y="32"/>
                  </a:cubicBezTo>
                  <a:cubicBezTo>
                    <a:pt x="1525" y="32"/>
                    <a:pt x="1529" y="29"/>
                    <a:pt x="1530" y="25"/>
                  </a:cubicBezTo>
                  <a:cubicBezTo>
                    <a:pt x="1531" y="21"/>
                    <a:pt x="1528" y="17"/>
                    <a:pt x="1523" y="16"/>
                  </a:cubicBezTo>
                  <a:cubicBezTo>
                    <a:pt x="1515" y="15"/>
                    <a:pt x="1507" y="13"/>
                    <a:pt x="1499" y="12"/>
                  </a:cubicBezTo>
                  <a:cubicBezTo>
                    <a:pt x="1495" y="12"/>
                    <a:pt x="1491" y="15"/>
                    <a:pt x="1490" y="19"/>
                  </a:cubicBezTo>
                  <a:cubicBezTo>
                    <a:pt x="1490" y="23"/>
                    <a:pt x="1493" y="28"/>
                    <a:pt x="1497" y="28"/>
                  </a:cubicBezTo>
                  <a:close/>
                  <a:moveTo>
                    <a:pt x="1374" y="17"/>
                  </a:moveTo>
                  <a:cubicBezTo>
                    <a:pt x="1382" y="17"/>
                    <a:pt x="1390" y="18"/>
                    <a:pt x="1398" y="18"/>
                  </a:cubicBezTo>
                  <a:cubicBezTo>
                    <a:pt x="1402" y="18"/>
                    <a:pt x="1406" y="15"/>
                    <a:pt x="1406" y="11"/>
                  </a:cubicBezTo>
                  <a:cubicBezTo>
                    <a:pt x="1407" y="6"/>
                    <a:pt x="1403" y="2"/>
                    <a:pt x="1399" y="2"/>
                  </a:cubicBezTo>
                  <a:cubicBezTo>
                    <a:pt x="1391" y="2"/>
                    <a:pt x="1383" y="1"/>
                    <a:pt x="1375" y="1"/>
                  </a:cubicBezTo>
                  <a:cubicBezTo>
                    <a:pt x="1370" y="1"/>
                    <a:pt x="1367" y="4"/>
                    <a:pt x="1366" y="8"/>
                  </a:cubicBezTo>
                  <a:cubicBezTo>
                    <a:pt x="1366" y="13"/>
                    <a:pt x="1370" y="17"/>
                    <a:pt x="1374" y="17"/>
                  </a:cubicBezTo>
                  <a:close/>
                  <a:moveTo>
                    <a:pt x="1250" y="17"/>
                  </a:moveTo>
                  <a:cubicBezTo>
                    <a:pt x="1258" y="17"/>
                    <a:pt x="1266" y="16"/>
                    <a:pt x="1274" y="16"/>
                  </a:cubicBezTo>
                  <a:cubicBezTo>
                    <a:pt x="1279" y="16"/>
                    <a:pt x="1282" y="12"/>
                    <a:pt x="1282" y="8"/>
                  </a:cubicBezTo>
                  <a:cubicBezTo>
                    <a:pt x="1282" y="3"/>
                    <a:pt x="1278" y="0"/>
                    <a:pt x="1274" y="0"/>
                  </a:cubicBezTo>
                  <a:cubicBezTo>
                    <a:pt x="1266" y="0"/>
                    <a:pt x="1258" y="1"/>
                    <a:pt x="1250" y="1"/>
                  </a:cubicBezTo>
                  <a:cubicBezTo>
                    <a:pt x="1245" y="1"/>
                    <a:pt x="1242" y="5"/>
                    <a:pt x="1242" y="9"/>
                  </a:cubicBezTo>
                  <a:cubicBezTo>
                    <a:pt x="1242" y="14"/>
                    <a:pt x="1246" y="17"/>
                    <a:pt x="1250" y="17"/>
                  </a:cubicBezTo>
                  <a:close/>
                  <a:moveTo>
                    <a:pt x="1127" y="29"/>
                  </a:moveTo>
                  <a:cubicBezTo>
                    <a:pt x="1135" y="28"/>
                    <a:pt x="1143" y="27"/>
                    <a:pt x="1151" y="26"/>
                  </a:cubicBezTo>
                  <a:cubicBezTo>
                    <a:pt x="1156" y="25"/>
                    <a:pt x="1159" y="21"/>
                    <a:pt x="1158" y="17"/>
                  </a:cubicBezTo>
                  <a:cubicBezTo>
                    <a:pt x="1158" y="12"/>
                    <a:pt x="1154" y="9"/>
                    <a:pt x="1149" y="10"/>
                  </a:cubicBezTo>
                  <a:cubicBezTo>
                    <a:pt x="1141" y="11"/>
                    <a:pt x="1133" y="12"/>
                    <a:pt x="1125" y="13"/>
                  </a:cubicBezTo>
                  <a:cubicBezTo>
                    <a:pt x="1121" y="14"/>
                    <a:pt x="1118" y="18"/>
                    <a:pt x="1118" y="22"/>
                  </a:cubicBezTo>
                  <a:cubicBezTo>
                    <a:pt x="1119" y="26"/>
                    <a:pt x="1123" y="29"/>
                    <a:pt x="1127" y="29"/>
                  </a:cubicBezTo>
                  <a:close/>
                  <a:moveTo>
                    <a:pt x="1006" y="52"/>
                  </a:moveTo>
                  <a:cubicBezTo>
                    <a:pt x="1014" y="50"/>
                    <a:pt x="1022" y="48"/>
                    <a:pt x="1029" y="47"/>
                  </a:cubicBezTo>
                  <a:cubicBezTo>
                    <a:pt x="1034" y="46"/>
                    <a:pt x="1037" y="41"/>
                    <a:pt x="1036" y="37"/>
                  </a:cubicBezTo>
                  <a:cubicBezTo>
                    <a:pt x="1035" y="33"/>
                    <a:pt x="1030" y="30"/>
                    <a:pt x="1026" y="31"/>
                  </a:cubicBezTo>
                  <a:cubicBezTo>
                    <a:pt x="1018" y="33"/>
                    <a:pt x="1010" y="35"/>
                    <a:pt x="1002" y="37"/>
                  </a:cubicBezTo>
                  <a:cubicBezTo>
                    <a:pt x="998" y="38"/>
                    <a:pt x="995" y="42"/>
                    <a:pt x="997" y="46"/>
                  </a:cubicBezTo>
                  <a:cubicBezTo>
                    <a:pt x="998" y="51"/>
                    <a:pt x="1002" y="53"/>
                    <a:pt x="1006" y="52"/>
                  </a:cubicBezTo>
                  <a:close/>
                  <a:moveTo>
                    <a:pt x="888" y="87"/>
                  </a:moveTo>
                  <a:cubicBezTo>
                    <a:pt x="895" y="85"/>
                    <a:pt x="903" y="82"/>
                    <a:pt x="910" y="79"/>
                  </a:cubicBezTo>
                  <a:cubicBezTo>
                    <a:pt x="915" y="78"/>
                    <a:pt x="917" y="74"/>
                    <a:pt x="915" y="69"/>
                  </a:cubicBezTo>
                  <a:cubicBezTo>
                    <a:pt x="914" y="65"/>
                    <a:pt x="910" y="63"/>
                    <a:pt x="905" y="64"/>
                  </a:cubicBezTo>
                  <a:cubicBezTo>
                    <a:pt x="898" y="67"/>
                    <a:pt x="890" y="69"/>
                    <a:pt x="882" y="72"/>
                  </a:cubicBezTo>
                  <a:cubicBezTo>
                    <a:pt x="878" y="73"/>
                    <a:pt x="876" y="78"/>
                    <a:pt x="878" y="82"/>
                  </a:cubicBezTo>
                  <a:cubicBezTo>
                    <a:pt x="879" y="86"/>
                    <a:pt x="884" y="89"/>
                    <a:pt x="888" y="87"/>
                  </a:cubicBezTo>
                  <a:close/>
                  <a:moveTo>
                    <a:pt x="773" y="133"/>
                  </a:moveTo>
                  <a:cubicBezTo>
                    <a:pt x="780" y="130"/>
                    <a:pt x="788" y="127"/>
                    <a:pt x="795" y="123"/>
                  </a:cubicBezTo>
                  <a:cubicBezTo>
                    <a:pt x="799" y="122"/>
                    <a:pt x="801" y="117"/>
                    <a:pt x="799" y="113"/>
                  </a:cubicBezTo>
                  <a:cubicBezTo>
                    <a:pt x="797" y="109"/>
                    <a:pt x="793" y="107"/>
                    <a:pt x="789" y="109"/>
                  </a:cubicBezTo>
                  <a:cubicBezTo>
                    <a:pt x="781" y="112"/>
                    <a:pt x="774" y="115"/>
                    <a:pt x="767" y="119"/>
                  </a:cubicBezTo>
                  <a:cubicBezTo>
                    <a:pt x="763" y="120"/>
                    <a:pt x="761" y="125"/>
                    <a:pt x="763" y="129"/>
                  </a:cubicBezTo>
                  <a:cubicBezTo>
                    <a:pt x="764" y="133"/>
                    <a:pt x="769" y="135"/>
                    <a:pt x="773" y="133"/>
                  </a:cubicBezTo>
                  <a:close/>
                  <a:moveTo>
                    <a:pt x="664" y="190"/>
                  </a:moveTo>
                  <a:cubicBezTo>
                    <a:pt x="671" y="186"/>
                    <a:pt x="677" y="182"/>
                    <a:pt x="684" y="178"/>
                  </a:cubicBezTo>
                  <a:cubicBezTo>
                    <a:pt x="688" y="176"/>
                    <a:pt x="690" y="171"/>
                    <a:pt x="688" y="167"/>
                  </a:cubicBezTo>
                  <a:cubicBezTo>
                    <a:pt x="685" y="163"/>
                    <a:pt x="680" y="162"/>
                    <a:pt x="677" y="164"/>
                  </a:cubicBezTo>
                  <a:cubicBezTo>
                    <a:pt x="670" y="168"/>
                    <a:pt x="663" y="172"/>
                    <a:pt x="656" y="176"/>
                  </a:cubicBezTo>
                  <a:cubicBezTo>
                    <a:pt x="652" y="178"/>
                    <a:pt x="651" y="183"/>
                    <a:pt x="653" y="187"/>
                  </a:cubicBezTo>
                  <a:cubicBezTo>
                    <a:pt x="655" y="191"/>
                    <a:pt x="660" y="192"/>
                    <a:pt x="664" y="190"/>
                  </a:cubicBezTo>
                  <a:close/>
                  <a:moveTo>
                    <a:pt x="560" y="257"/>
                  </a:moveTo>
                  <a:cubicBezTo>
                    <a:pt x="566" y="252"/>
                    <a:pt x="573" y="248"/>
                    <a:pt x="579" y="243"/>
                  </a:cubicBezTo>
                  <a:cubicBezTo>
                    <a:pt x="583" y="241"/>
                    <a:pt x="584" y="236"/>
                    <a:pt x="582" y="232"/>
                  </a:cubicBezTo>
                  <a:cubicBezTo>
                    <a:pt x="579" y="228"/>
                    <a:pt x="574" y="228"/>
                    <a:pt x="570" y="230"/>
                  </a:cubicBezTo>
                  <a:cubicBezTo>
                    <a:pt x="564" y="235"/>
                    <a:pt x="557" y="239"/>
                    <a:pt x="551" y="244"/>
                  </a:cubicBezTo>
                  <a:cubicBezTo>
                    <a:pt x="547" y="246"/>
                    <a:pt x="546" y="251"/>
                    <a:pt x="549" y="255"/>
                  </a:cubicBezTo>
                  <a:cubicBezTo>
                    <a:pt x="551" y="259"/>
                    <a:pt x="556" y="259"/>
                    <a:pt x="560" y="257"/>
                  </a:cubicBezTo>
                  <a:close/>
                  <a:moveTo>
                    <a:pt x="463" y="333"/>
                  </a:moveTo>
                  <a:cubicBezTo>
                    <a:pt x="469" y="328"/>
                    <a:pt x="475" y="323"/>
                    <a:pt x="481" y="318"/>
                  </a:cubicBezTo>
                  <a:cubicBezTo>
                    <a:pt x="485" y="315"/>
                    <a:pt x="485" y="310"/>
                    <a:pt x="482" y="307"/>
                  </a:cubicBezTo>
                  <a:cubicBezTo>
                    <a:pt x="479" y="303"/>
                    <a:pt x="474" y="303"/>
                    <a:pt x="471" y="306"/>
                  </a:cubicBezTo>
                  <a:cubicBezTo>
                    <a:pt x="465" y="311"/>
                    <a:pt x="459" y="316"/>
                    <a:pt x="452" y="321"/>
                  </a:cubicBezTo>
                  <a:cubicBezTo>
                    <a:pt x="449" y="324"/>
                    <a:pt x="449" y="329"/>
                    <a:pt x="452" y="333"/>
                  </a:cubicBezTo>
                  <a:cubicBezTo>
                    <a:pt x="455" y="336"/>
                    <a:pt x="460" y="336"/>
                    <a:pt x="463" y="333"/>
                  </a:cubicBezTo>
                  <a:close/>
                  <a:moveTo>
                    <a:pt x="374" y="419"/>
                  </a:moveTo>
                  <a:cubicBezTo>
                    <a:pt x="379" y="413"/>
                    <a:pt x="385" y="407"/>
                    <a:pt x="390" y="402"/>
                  </a:cubicBezTo>
                  <a:cubicBezTo>
                    <a:pt x="393" y="398"/>
                    <a:pt x="393" y="393"/>
                    <a:pt x="390" y="390"/>
                  </a:cubicBezTo>
                  <a:cubicBezTo>
                    <a:pt x="387" y="387"/>
                    <a:pt x="382" y="387"/>
                    <a:pt x="379" y="390"/>
                  </a:cubicBezTo>
                  <a:cubicBezTo>
                    <a:pt x="373" y="396"/>
                    <a:pt x="368" y="402"/>
                    <a:pt x="362" y="408"/>
                  </a:cubicBezTo>
                  <a:cubicBezTo>
                    <a:pt x="359" y="411"/>
                    <a:pt x="359" y="416"/>
                    <a:pt x="362" y="419"/>
                  </a:cubicBezTo>
                  <a:cubicBezTo>
                    <a:pt x="366" y="422"/>
                    <a:pt x="371" y="422"/>
                    <a:pt x="374" y="419"/>
                  </a:cubicBezTo>
                  <a:close/>
                  <a:moveTo>
                    <a:pt x="293" y="512"/>
                  </a:moveTo>
                  <a:cubicBezTo>
                    <a:pt x="298" y="506"/>
                    <a:pt x="303" y="500"/>
                    <a:pt x="308" y="494"/>
                  </a:cubicBezTo>
                  <a:cubicBezTo>
                    <a:pt x="310" y="490"/>
                    <a:pt x="310" y="485"/>
                    <a:pt x="307" y="482"/>
                  </a:cubicBezTo>
                  <a:cubicBezTo>
                    <a:pt x="303" y="480"/>
                    <a:pt x="298" y="480"/>
                    <a:pt x="295" y="483"/>
                  </a:cubicBezTo>
                  <a:cubicBezTo>
                    <a:pt x="290" y="490"/>
                    <a:pt x="285" y="496"/>
                    <a:pt x="280" y="502"/>
                  </a:cubicBezTo>
                  <a:cubicBezTo>
                    <a:pt x="277" y="506"/>
                    <a:pt x="278" y="511"/>
                    <a:pt x="282" y="514"/>
                  </a:cubicBezTo>
                  <a:cubicBezTo>
                    <a:pt x="285" y="516"/>
                    <a:pt x="290" y="516"/>
                    <a:pt x="293" y="512"/>
                  </a:cubicBezTo>
                  <a:close/>
                  <a:moveTo>
                    <a:pt x="221" y="613"/>
                  </a:moveTo>
                  <a:cubicBezTo>
                    <a:pt x="225" y="606"/>
                    <a:pt x="230" y="600"/>
                    <a:pt x="234" y="593"/>
                  </a:cubicBezTo>
                  <a:cubicBezTo>
                    <a:pt x="237" y="589"/>
                    <a:pt x="236" y="584"/>
                    <a:pt x="232" y="582"/>
                  </a:cubicBezTo>
                  <a:cubicBezTo>
                    <a:pt x="228" y="579"/>
                    <a:pt x="223" y="580"/>
                    <a:pt x="221" y="584"/>
                  </a:cubicBezTo>
                  <a:cubicBezTo>
                    <a:pt x="216" y="591"/>
                    <a:pt x="212" y="598"/>
                    <a:pt x="208" y="604"/>
                  </a:cubicBezTo>
                  <a:cubicBezTo>
                    <a:pt x="205" y="608"/>
                    <a:pt x="206" y="613"/>
                    <a:pt x="210" y="615"/>
                  </a:cubicBezTo>
                  <a:cubicBezTo>
                    <a:pt x="214" y="618"/>
                    <a:pt x="219" y="617"/>
                    <a:pt x="221" y="613"/>
                  </a:cubicBezTo>
                  <a:close/>
                  <a:moveTo>
                    <a:pt x="159" y="720"/>
                  </a:moveTo>
                  <a:cubicBezTo>
                    <a:pt x="163" y="713"/>
                    <a:pt x="167" y="706"/>
                    <a:pt x="170" y="699"/>
                  </a:cubicBezTo>
                  <a:cubicBezTo>
                    <a:pt x="173" y="695"/>
                    <a:pt x="171" y="690"/>
                    <a:pt x="167" y="688"/>
                  </a:cubicBezTo>
                  <a:cubicBezTo>
                    <a:pt x="163" y="686"/>
                    <a:pt x="158" y="687"/>
                    <a:pt x="156" y="691"/>
                  </a:cubicBezTo>
                  <a:cubicBezTo>
                    <a:pt x="152" y="698"/>
                    <a:pt x="149" y="706"/>
                    <a:pt x="145" y="713"/>
                  </a:cubicBezTo>
                  <a:cubicBezTo>
                    <a:pt x="143" y="717"/>
                    <a:pt x="145" y="722"/>
                    <a:pt x="148" y="724"/>
                  </a:cubicBezTo>
                  <a:cubicBezTo>
                    <a:pt x="152" y="726"/>
                    <a:pt x="157" y="724"/>
                    <a:pt x="159" y="720"/>
                  </a:cubicBezTo>
                  <a:close/>
                  <a:moveTo>
                    <a:pt x="108" y="833"/>
                  </a:moveTo>
                  <a:cubicBezTo>
                    <a:pt x="111" y="825"/>
                    <a:pt x="114" y="818"/>
                    <a:pt x="117" y="810"/>
                  </a:cubicBezTo>
                  <a:cubicBezTo>
                    <a:pt x="119" y="806"/>
                    <a:pt x="117" y="802"/>
                    <a:pt x="113" y="800"/>
                  </a:cubicBezTo>
                  <a:cubicBezTo>
                    <a:pt x="109" y="798"/>
                    <a:pt x="104" y="800"/>
                    <a:pt x="102" y="804"/>
                  </a:cubicBezTo>
                  <a:cubicBezTo>
                    <a:pt x="99" y="812"/>
                    <a:pt x="96" y="819"/>
                    <a:pt x="93" y="827"/>
                  </a:cubicBezTo>
                  <a:cubicBezTo>
                    <a:pt x="91" y="831"/>
                    <a:pt x="93" y="835"/>
                    <a:pt x="98" y="837"/>
                  </a:cubicBezTo>
                  <a:cubicBezTo>
                    <a:pt x="102" y="839"/>
                    <a:pt x="106" y="837"/>
                    <a:pt x="108" y="833"/>
                  </a:cubicBezTo>
                  <a:close/>
                  <a:moveTo>
                    <a:pt x="68" y="950"/>
                  </a:moveTo>
                  <a:cubicBezTo>
                    <a:pt x="70" y="942"/>
                    <a:pt x="72" y="934"/>
                    <a:pt x="75" y="927"/>
                  </a:cubicBezTo>
                  <a:cubicBezTo>
                    <a:pt x="76" y="922"/>
                    <a:pt x="73" y="918"/>
                    <a:pt x="69" y="917"/>
                  </a:cubicBezTo>
                  <a:cubicBezTo>
                    <a:pt x="65" y="915"/>
                    <a:pt x="61" y="918"/>
                    <a:pt x="59" y="922"/>
                  </a:cubicBezTo>
                  <a:cubicBezTo>
                    <a:pt x="57" y="930"/>
                    <a:pt x="55" y="937"/>
                    <a:pt x="52" y="945"/>
                  </a:cubicBezTo>
                  <a:cubicBezTo>
                    <a:pt x="51" y="949"/>
                    <a:pt x="53" y="954"/>
                    <a:pt x="58" y="955"/>
                  </a:cubicBezTo>
                  <a:cubicBezTo>
                    <a:pt x="62" y="956"/>
                    <a:pt x="66" y="954"/>
                    <a:pt x="68" y="950"/>
                  </a:cubicBezTo>
                  <a:close/>
                  <a:moveTo>
                    <a:pt x="39" y="1070"/>
                  </a:moveTo>
                  <a:cubicBezTo>
                    <a:pt x="40" y="1062"/>
                    <a:pt x="42" y="1054"/>
                    <a:pt x="43" y="1046"/>
                  </a:cubicBezTo>
                  <a:cubicBezTo>
                    <a:pt x="44" y="1042"/>
                    <a:pt x="42" y="1038"/>
                    <a:pt x="37" y="1037"/>
                  </a:cubicBezTo>
                  <a:cubicBezTo>
                    <a:pt x="33" y="1036"/>
                    <a:pt x="29" y="1039"/>
                    <a:pt x="28" y="1043"/>
                  </a:cubicBezTo>
                  <a:cubicBezTo>
                    <a:pt x="26" y="1051"/>
                    <a:pt x="25" y="1059"/>
                    <a:pt x="23" y="1067"/>
                  </a:cubicBezTo>
                  <a:cubicBezTo>
                    <a:pt x="22" y="1071"/>
                    <a:pt x="25" y="1075"/>
                    <a:pt x="29" y="1076"/>
                  </a:cubicBezTo>
                  <a:cubicBezTo>
                    <a:pt x="34" y="1077"/>
                    <a:pt x="38" y="1074"/>
                    <a:pt x="39" y="1070"/>
                  </a:cubicBezTo>
                  <a:close/>
                  <a:moveTo>
                    <a:pt x="21" y="1192"/>
                  </a:moveTo>
                  <a:cubicBezTo>
                    <a:pt x="22" y="1184"/>
                    <a:pt x="23" y="1176"/>
                    <a:pt x="24" y="1168"/>
                  </a:cubicBezTo>
                  <a:cubicBezTo>
                    <a:pt x="24" y="1164"/>
                    <a:pt x="21" y="1160"/>
                    <a:pt x="17" y="1159"/>
                  </a:cubicBezTo>
                  <a:cubicBezTo>
                    <a:pt x="12" y="1159"/>
                    <a:pt x="8" y="1162"/>
                    <a:pt x="8" y="1166"/>
                  </a:cubicBezTo>
                  <a:cubicBezTo>
                    <a:pt x="7" y="1174"/>
                    <a:pt x="6" y="1182"/>
                    <a:pt x="6" y="1191"/>
                  </a:cubicBezTo>
                  <a:cubicBezTo>
                    <a:pt x="5" y="1195"/>
                    <a:pt x="8" y="1199"/>
                    <a:pt x="13" y="1199"/>
                  </a:cubicBezTo>
                  <a:cubicBezTo>
                    <a:pt x="17" y="1200"/>
                    <a:pt x="21" y="1196"/>
                    <a:pt x="21" y="1192"/>
                  </a:cubicBezTo>
                  <a:close/>
                  <a:moveTo>
                    <a:pt x="16" y="1315"/>
                  </a:moveTo>
                  <a:cubicBezTo>
                    <a:pt x="16" y="1315"/>
                    <a:pt x="16" y="1314"/>
                    <a:pt x="16" y="1314"/>
                  </a:cubicBezTo>
                  <a:cubicBezTo>
                    <a:pt x="16" y="1306"/>
                    <a:pt x="16" y="1299"/>
                    <a:pt x="16" y="1291"/>
                  </a:cubicBezTo>
                  <a:cubicBezTo>
                    <a:pt x="16" y="1287"/>
                    <a:pt x="13" y="1283"/>
                    <a:pt x="8" y="1283"/>
                  </a:cubicBezTo>
                  <a:cubicBezTo>
                    <a:pt x="4" y="1283"/>
                    <a:pt x="0" y="1287"/>
                    <a:pt x="0" y="1291"/>
                  </a:cubicBezTo>
                  <a:cubicBezTo>
                    <a:pt x="0" y="1299"/>
                    <a:pt x="0" y="1306"/>
                    <a:pt x="0" y="1314"/>
                  </a:cubicBezTo>
                  <a:cubicBezTo>
                    <a:pt x="0" y="1314"/>
                    <a:pt x="0" y="1315"/>
                    <a:pt x="0" y="1315"/>
                  </a:cubicBezTo>
                  <a:cubicBezTo>
                    <a:pt x="0" y="1320"/>
                    <a:pt x="3" y="1323"/>
                    <a:pt x="8" y="1323"/>
                  </a:cubicBezTo>
                  <a:cubicBezTo>
                    <a:pt x="12" y="1323"/>
                    <a:pt x="16" y="1320"/>
                    <a:pt x="16" y="1315"/>
                  </a:cubicBezTo>
                  <a:close/>
                  <a:moveTo>
                    <a:pt x="22" y="1439"/>
                  </a:moveTo>
                  <a:cubicBezTo>
                    <a:pt x="21" y="1431"/>
                    <a:pt x="20" y="1423"/>
                    <a:pt x="20" y="1415"/>
                  </a:cubicBezTo>
                  <a:cubicBezTo>
                    <a:pt x="19" y="1411"/>
                    <a:pt x="15" y="1407"/>
                    <a:pt x="11" y="1408"/>
                  </a:cubicBezTo>
                  <a:cubicBezTo>
                    <a:pt x="7" y="1408"/>
                    <a:pt x="3" y="1412"/>
                    <a:pt x="4" y="1416"/>
                  </a:cubicBezTo>
                  <a:cubicBezTo>
                    <a:pt x="4" y="1424"/>
                    <a:pt x="5" y="1432"/>
                    <a:pt x="6" y="1440"/>
                  </a:cubicBezTo>
                  <a:cubicBezTo>
                    <a:pt x="6" y="1445"/>
                    <a:pt x="10" y="1448"/>
                    <a:pt x="14" y="1448"/>
                  </a:cubicBezTo>
                  <a:cubicBezTo>
                    <a:pt x="19" y="1447"/>
                    <a:pt x="22" y="1443"/>
                    <a:pt x="22" y="1439"/>
                  </a:cubicBezTo>
                  <a:close/>
                  <a:moveTo>
                    <a:pt x="39" y="1561"/>
                  </a:moveTo>
                  <a:cubicBezTo>
                    <a:pt x="38" y="1553"/>
                    <a:pt x="36" y="1545"/>
                    <a:pt x="35" y="1538"/>
                  </a:cubicBezTo>
                  <a:cubicBezTo>
                    <a:pt x="34" y="1533"/>
                    <a:pt x="30" y="1530"/>
                    <a:pt x="26" y="1531"/>
                  </a:cubicBezTo>
                  <a:cubicBezTo>
                    <a:pt x="21" y="1532"/>
                    <a:pt x="18" y="1536"/>
                    <a:pt x="19" y="1540"/>
                  </a:cubicBezTo>
                  <a:cubicBezTo>
                    <a:pt x="21" y="1548"/>
                    <a:pt x="22" y="1556"/>
                    <a:pt x="24" y="1564"/>
                  </a:cubicBezTo>
                  <a:cubicBezTo>
                    <a:pt x="24" y="1568"/>
                    <a:pt x="29" y="1571"/>
                    <a:pt x="33" y="1570"/>
                  </a:cubicBezTo>
                  <a:cubicBezTo>
                    <a:pt x="37" y="1570"/>
                    <a:pt x="40" y="1565"/>
                    <a:pt x="39" y="1561"/>
                  </a:cubicBezTo>
                  <a:close/>
                  <a:moveTo>
                    <a:pt x="68" y="1681"/>
                  </a:moveTo>
                  <a:cubicBezTo>
                    <a:pt x="66" y="1674"/>
                    <a:pt x="64" y="1666"/>
                    <a:pt x="62" y="1658"/>
                  </a:cubicBezTo>
                  <a:cubicBezTo>
                    <a:pt x="61" y="1654"/>
                    <a:pt x="56" y="1651"/>
                    <a:pt x="52" y="1653"/>
                  </a:cubicBezTo>
                  <a:cubicBezTo>
                    <a:pt x="48" y="1654"/>
                    <a:pt x="45" y="1658"/>
                    <a:pt x="46" y="1662"/>
                  </a:cubicBezTo>
                  <a:cubicBezTo>
                    <a:pt x="49" y="1670"/>
                    <a:pt x="51" y="1678"/>
                    <a:pt x="53" y="1686"/>
                  </a:cubicBezTo>
                  <a:cubicBezTo>
                    <a:pt x="54" y="1690"/>
                    <a:pt x="59" y="1692"/>
                    <a:pt x="63" y="1691"/>
                  </a:cubicBezTo>
                  <a:cubicBezTo>
                    <a:pt x="67" y="1690"/>
                    <a:pt x="70" y="1685"/>
                    <a:pt x="68" y="1681"/>
                  </a:cubicBezTo>
                  <a:close/>
                  <a:moveTo>
                    <a:pt x="109" y="1798"/>
                  </a:moveTo>
                  <a:cubicBezTo>
                    <a:pt x="106" y="1790"/>
                    <a:pt x="103" y="1783"/>
                    <a:pt x="100" y="1776"/>
                  </a:cubicBezTo>
                  <a:cubicBezTo>
                    <a:pt x="99" y="1771"/>
                    <a:pt x="94" y="1769"/>
                    <a:pt x="90" y="1771"/>
                  </a:cubicBezTo>
                  <a:cubicBezTo>
                    <a:pt x="86" y="1773"/>
                    <a:pt x="84" y="1777"/>
                    <a:pt x="85" y="1781"/>
                  </a:cubicBezTo>
                  <a:cubicBezTo>
                    <a:pt x="88" y="1789"/>
                    <a:pt x="91" y="1796"/>
                    <a:pt x="94" y="1804"/>
                  </a:cubicBezTo>
                  <a:cubicBezTo>
                    <a:pt x="96" y="1808"/>
                    <a:pt x="100" y="1810"/>
                    <a:pt x="104" y="1808"/>
                  </a:cubicBezTo>
                  <a:cubicBezTo>
                    <a:pt x="109" y="1807"/>
                    <a:pt x="111" y="1802"/>
                    <a:pt x="109" y="1798"/>
                  </a:cubicBezTo>
                  <a:close/>
                  <a:moveTo>
                    <a:pt x="160" y="1910"/>
                  </a:moveTo>
                  <a:cubicBezTo>
                    <a:pt x="157" y="1903"/>
                    <a:pt x="153" y="1896"/>
                    <a:pt x="150" y="1889"/>
                  </a:cubicBezTo>
                  <a:cubicBezTo>
                    <a:pt x="148" y="1885"/>
                    <a:pt x="143" y="1883"/>
                    <a:pt x="139" y="1885"/>
                  </a:cubicBezTo>
                  <a:cubicBezTo>
                    <a:pt x="135" y="1887"/>
                    <a:pt x="133" y="1892"/>
                    <a:pt x="135" y="1896"/>
                  </a:cubicBezTo>
                  <a:cubicBezTo>
                    <a:pt x="139" y="1903"/>
                    <a:pt x="142" y="1910"/>
                    <a:pt x="146" y="1917"/>
                  </a:cubicBezTo>
                  <a:cubicBezTo>
                    <a:pt x="148" y="1921"/>
                    <a:pt x="153" y="1923"/>
                    <a:pt x="157" y="1921"/>
                  </a:cubicBezTo>
                  <a:cubicBezTo>
                    <a:pt x="161" y="1919"/>
                    <a:pt x="162" y="1914"/>
                    <a:pt x="160" y="1910"/>
                  </a:cubicBezTo>
                  <a:close/>
                  <a:moveTo>
                    <a:pt x="222" y="2017"/>
                  </a:moveTo>
                  <a:cubicBezTo>
                    <a:pt x="218" y="2010"/>
                    <a:pt x="214" y="2003"/>
                    <a:pt x="209" y="1997"/>
                  </a:cubicBezTo>
                  <a:cubicBezTo>
                    <a:pt x="207" y="1993"/>
                    <a:pt x="202" y="1992"/>
                    <a:pt x="198" y="1994"/>
                  </a:cubicBezTo>
                  <a:cubicBezTo>
                    <a:pt x="195" y="1996"/>
                    <a:pt x="194" y="2001"/>
                    <a:pt x="196" y="2005"/>
                  </a:cubicBezTo>
                  <a:cubicBezTo>
                    <a:pt x="200" y="2012"/>
                    <a:pt x="204" y="2019"/>
                    <a:pt x="209" y="2026"/>
                  </a:cubicBezTo>
                  <a:cubicBezTo>
                    <a:pt x="211" y="2029"/>
                    <a:pt x="216" y="2030"/>
                    <a:pt x="220" y="2028"/>
                  </a:cubicBezTo>
                  <a:cubicBezTo>
                    <a:pt x="224" y="2026"/>
                    <a:pt x="225" y="2021"/>
                    <a:pt x="222" y="2017"/>
                  </a:cubicBezTo>
                  <a:close/>
                  <a:moveTo>
                    <a:pt x="294" y="2117"/>
                  </a:moveTo>
                  <a:cubicBezTo>
                    <a:pt x="289" y="2111"/>
                    <a:pt x="284" y="2105"/>
                    <a:pt x="279" y="2098"/>
                  </a:cubicBezTo>
                  <a:cubicBezTo>
                    <a:pt x="277" y="2095"/>
                    <a:pt x="272" y="2094"/>
                    <a:pt x="268" y="2097"/>
                  </a:cubicBezTo>
                  <a:cubicBezTo>
                    <a:pt x="265" y="2100"/>
                    <a:pt x="264" y="2105"/>
                    <a:pt x="267" y="2108"/>
                  </a:cubicBezTo>
                  <a:cubicBezTo>
                    <a:pt x="272" y="2115"/>
                    <a:pt x="276" y="2121"/>
                    <a:pt x="281" y="2127"/>
                  </a:cubicBezTo>
                  <a:cubicBezTo>
                    <a:pt x="284" y="2131"/>
                    <a:pt x="289" y="2131"/>
                    <a:pt x="293" y="2129"/>
                  </a:cubicBezTo>
                  <a:cubicBezTo>
                    <a:pt x="296" y="2126"/>
                    <a:pt x="297" y="2121"/>
                    <a:pt x="294" y="2117"/>
                  </a:cubicBezTo>
                  <a:close/>
                  <a:moveTo>
                    <a:pt x="375" y="2211"/>
                  </a:moveTo>
                  <a:cubicBezTo>
                    <a:pt x="370" y="2205"/>
                    <a:pt x="364" y="2199"/>
                    <a:pt x="359" y="2193"/>
                  </a:cubicBezTo>
                  <a:cubicBezTo>
                    <a:pt x="356" y="2190"/>
                    <a:pt x="351" y="2190"/>
                    <a:pt x="347" y="2193"/>
                  </a:cubicBezTo>
                  <a:cubicBezTo>
                    <a:pt x="344" y="2196"/>
                    <a:pt x="344" y="2201"/>
                    <a:pt x="347" y="2204"/>
                  </a:cubicBezTo>
                  <a:cubicBezTo>
                    <a:pt x="352" y="2210"/>
                    <a:pt x="358" y="2216"/>
                    <a:pt x="363" y="2222"/>
                  </a:cubicBezTo>
                  <a:cubicBezTo>
                    <a:pt x="366" y="2225"/>
                    <a:pt x="372" y="2225"/>
                    <a:pt x="375" y="2222"/>
                  </a:cubicBezTo>
                  <a:cubicBezTo>
                    <a:pt x="378" y="2219"/>
                    <a:pt x="378" y="2214"/>
                    <a:pt x="375" y="2211"/>
                  </a:cubicBezTo>
                  <a:close/>
                  <a:moveTo>
                    <a:pt x="464" y="2296"/>
                  </a:moveTo>
                  <a:cubicBezTo>
                    <a:pt x="458" y="2291"/>
                    <a:pt x="452" y="2285"/>
                    <a:pt x="447" y="2280"/>
                  </a:cubicBezTo>
                  <a:cubicBezTo>
                    <a:pt x="443" y="2277"/>
                    <a:pt x="438" y="2277"/>
                    <a:pt x="435" y="2281"/>
                  </a:cubicBezTo>
                  <a:cubicBezTo>
                    <a:pt x="432" y="2284"/>
                    <a:pt x="433" y="2289"/>
                    <a:pt x="436" y="2292"/>
                  </a:cubicBezTo>
                  <a:cubicBezTo>
                    <a:pt x="442" y="2297"/>
                    <a:pt x="448" y="2303"/>
                    <a:pt x="454" y="2308"/>
                  </a:cubicBezTo>
                  <a:cubicBezTo>
                    <a:pt x="457" y="2311"/>
                    <a:pt x="462" y="2311"/>
                    <a:pt x="465" y="2307"/>
                  </a:cubicBezTo>
                  <a:cubicBezTo>
                    <a:pt x="468" y="2304"/>
                    <a:pt x="468" y="2299"/>
                    <a:pt x="464" y="2296"/>
                  </a:cubicBezTo>
                  <a:close/>
                  <a:moveTo>
                    <a:pt x="562" y="2372"/>
                  </a:moveTo>
                  <a:cubicBezTo>
                    <a:pt x="555" y="2368"/>
                    <a:pt x="549" y="2363"/>
                    <a:pt x="542" y="2358"/>
                  </a:cubicBezTo>
                  <a:cubicBezTo>
                    <a:pt x="539" y="2356"/>
                    <a:pt x="534" y="2356"/>
                    <a:pt x="531" y="2360"/>
                  </a:cubicBezTo>
                  <a:cubicBezTo>
                    <a:pt x="528" y="2363"/>
                    <a:pt x="529" y="2368"/>
                    <a:pt x="533" y="2371"/>
                  </a:cubicBezTo>
                  <a:cubicBezTo>
                    <a:pt x="539" y="2376"/>
                    <a:pt x="546" y="2381"/>
                    <a:pt x="552" y="2385"/>
                  </a:cubicBezTo>
                  <a:cubicBezTo>
                    <a:pt x="556" y="2388"/>
                    <a:pt x="561" y="2387"/>
                    <a:pt x="564" y="2383"/>
                  </a:cubicBezTo>
                  <a:cubicBezTo>
                    <a:pt x="566" y="2380"/>
                    <a:pt x="565" y="2375"/>
                    <a:pt x="562" y="2372"/>
                  </a:cubicBezTo>
                  <a:close/>
                  <a:moveTo>
                    <a:pt x="666" y="2439"/>
                  </a:moveTo>
                  <a:cubicBezTo>
                    <a:pt x="659" y="2435"/>
                    <a:pt x="652" y="2431"/>
                    <a:pt x="645" y="2427"/>
                  </a:cubicBezTo>
                  <a:cubicBezTo>
                    <a:pt x="641" y="2425"/>
                    <a:pt x="636" y="2426"/>
                    <a:pt x="634" y="2430"/>
                  </a:cubicBezTo>
                  <a:cubicBezTo>
                    <a:pt x="632" y="2434"/>
                    <a:pt x="633" y="2438"/>
                    <a:pt x="637" y="2441"/>
                  </a:cubicBezTo>
                  <a:cubicBezTo>
                    <a:pt x="644" y="2445"/>
                    <a:pt x="651" y="2449"/>
                    <a:pt x="658" y="2453"/>
                  </a:cubicBezTo>
                  <a:cubicBezTo>
                    <a:pt x="661" y="2455"/>
                    <a:pt x="666" y="2454"/>
                    <a:pt x="669" y="2450"/>
                  </a:cubicBezTo>
                  <a:cubicBezTo>
                    <a:pt x="671" y="2446"/>
                    <a:pt x="669" y="2441"/>
                    <a:pt x="666" y="2439"/>
                  </a:cubicBezTo>
                  <a:close/>
                  <a:moveTo>
                    <a:pt x="776" y="2496"/>
                  </a:moveTo>
                  <a:cubicBezTo>
                    <a:pt x="768" y="2493"/>
                    <a:pt x="761" y="2489"/>
                    <a:pt x="754" y="2486"/>
                  </a:cubicBezTo>
                  <a:cubicBezTo>
                    <a:pt x="750" y="2484"/>
                    <a:pt x="745" y="2485"/>
                    <a:pt x="743" y="2489"/>
                  </a:cubicBezTo>
                  <a:cubicBezTo>
                    <a:pt x="741" y="2493"/>
                    <a:pt x="743" y="2498"/>
                    <a:pt x="747" y="2500"/>
                  </a:cubicBezTo>
                  <a:cubicBezTo>
                    <a:pt x="754" y="2504"/>
                    <a:pt x="762" y="2507"/>
                    <a:pt x="769" y="2510"/>
                  </a:cubicBezTo>
                  <a:cubicBezTo>
                    <a:pt x="773" y="2512"/>
                    <a:pt x="778" y="2511"/>
                    <a:pt x="780" y="2506"/>
                  </a:cubicBezTo>
                  <a:cubicBezTo>
                    <a:pt x="781" y="2502"/>
                    <a:pt x="780" y="2498"/>
                    <a:pt x="776" y="2496"/>
                  </a:cubicBezTo>
                  <a:close/>
                  <a:moveTo>
                    <a:pt x="890" y="2542"/>
                  </a:moveTo>
                  <a:cubicBezTo>
                    <a:pt x="883" y="2539"/>
                    <a:pt x="875" y="2537"/>
                    <a:pt x="868" y="2534"/>
                  </a:cubicBezTo>
                  <a:cubicBezTo>
                    <a:pt x="864" y="2532"/>
                    <a:pt x="859" y="2534"/>
                    <a:pt x="858" y="2539"/>
                  </a:cubicBezTo>
                  <a:cubicBezTo>
                    <a:pt x="856" y="2543"/>
                    <a:pt x="858" y="2547"/>
                    <a:pt x="862" y="2549"/>
                  </a:cubicBezTo>
                  <a:cubicBezTo>
                    <a:pt x="870" y="2552"/>
                    <a:pt x="878" y="2554"/>
                    <a:pt x="885" y="2557"/>
                  </a:cubicBezTo>
                  <a:cubicBezTo>
                    <a:pt x="889" y="2558"/>
                    <a:pt x="894" y="2556"/>
                    <a:pt x="895" y="2552"/>
                  </a:cubicBezTo>
                  <a:cubicBezTo>
                    <a:pt x="897" y="2548"/>
                    <a:pt x="895" y="2543"/>
                    <a:pt x="890" y="2542"/>
                  </a:cubicBezTo>
                  <a:close/>
                  <a:moveTo>
                    <a:pt x="1009" y="2577"/>
                  </a:moveTo>
                  <a:cubicBezTo>
                    <a:pt x="1001" y="2575"/>
                    <a:pt x="994" y="2573"/>
                    <a:pt x="986" y="2571"/>
                  </a:cubicBezTo>
                  <a:cubicBezTo>
                    <a:pt x="982" y="2570"/>
                    <a:pt x="977" y="2572"/>
                    <a:pt x="976" y="2576"/>
                  </a:cubicBezTo>
                  <a:cubicBezTo>
                    <a:pt x="975" y="2581"/>
                    <a:pt x="977" y="2585"/>
                    <a:pt x="982" y="2586"/>
                  </a:cubicBezTo>
                  <a:cubicBezTo>
                    <a:pt x="990" y="2588"/>
                    <a:pt x="997" y="2590"/>
                    <a:pt x="1005" y="2592"/>
                  </a:cubicBezTo>
                  <a:cubicBezTo>
                    <a:pt x="1010" y="2593"/>
                    <a:pt x="1014" y="2590"/>
                    <a:pt x="1015" y="2586"/>
                  </a:cubicBezTo>
                  <a:cubicBezTo>
                    <a:pt x="1016" y="2582"/>
                    <a:pt x="1013" y="2578"/>
                    <a:pt x="1009" y="2577"/>
                  </a:cubicBezTo>
                  <a:close/>
                  <a:moveTo>
                    <a:pt x="1130" y="2600"/>
                  </a:moveTo>
                  <a:cubicBezTo>
                    <a:pt x="1122" y="2599"/>
                    <a:pt x="1115" y="2597"/>
                    <a:pt x="1107" y="2596"/>
                  </a:cubicBezTo>
                  <a:cubicBezTo>
                    <a:pt x="1102" y="2595"/>
                    <a:pt x="1098" y="2598"/>
                    <a:pt x="1098" y="2603"/>
                  </a:cubicBezTo>
                  <a:cubicBezTo>
                    <a:pt x="1097" y="2607"/>
                    <a:pt x="1100" y="2611"/>
                    <a:pt x="1104" y="2612"/>
                  </a:cubicBezTo>
                  <a:cubicBezTo>
                    <a:pt x="1112" y="2613"/>
                    <a:pt x="1120" y="2614"/>
                    <a:pt x="1128" y="2616"/>
                  </a:cubicBezTo>
                  <a:cubicBezTo>
                    <a:pt x="1132" y="2616"/>
                    <a:pt x="1137" y="2613"/>
                    <a:pt x="1137" y="2609"/>
                  </a:cubicBezTo>
                  <a:cubicBezTo>
                    <a:pt x="1138" y="2604"/>
                    <a:pt x="1135" y="2600"/>
                    <a:pt x="1130" y="2600"/>
                  </a:cubicBezTo>
                  <a:close/>
                  <a:moveTo>
                    <a:pt x="1253" y="2611"/>
                  </a:moveTo>
                  <a:cubicBezTo>
                    <a:pt x="1245" y="2611"/>
                    <a:pt x="1237" y="2610"/>
                    <a:pt x="1229" y="2610"/>
                  </a:cubicBezTo>
                  <a:cubicBezTo>
                    <a:pt x="1225" y="2610"/>
                    <a:pt x="1221" y="2613"/>
                    <a:pt x="1221" y="2617"/>
                  </a:cubicBezTo>
                  <a:cubicBezTo>
                    <a:pt x="1221" y="2622"/>
                    <a:pt x="1224" y="2626"/>
                    <a:pt x="1228" y="2626"/>
                  </a:cubicBezTo>
                  <a:cubicBezTo>
                    <a:pt x="1236" y="2626"/>
                    <a:pt x="1245" y="2627"/>
                    <a:pt x="1253" y="2627"/>
                  </a:cubicBezTo>
                  <a:cubicBezTo>
                    <a:pt x="1257" y="2627"/>
                    <a:pt x="1261" y="2624"/>
                    <a:pt x="1261" y="2620"/>
                  </a:cubicBezTo>
                  <a:cubicBezTo>
                    <a:pt x="1261" y="2615"/>
                    <a:pt x="1258" y="2611"/>
                    <a:pt x="1253" y="2611"/>
                  </a:cubicBezTo>
                  <a:close/>
                  <a:moveTo>
                    <a:pt x="1377" y="2611"/>
                  </a:moveTo>
                  <a:cubicBezTo>
                    <a:pt x="1369" y="2612"/>
                    <a:pt x="1361" y="2612"/>
                    <a:pt x="1353" y="2612"/>
                  </a:cubicBezTo>
                  <a:cubicBezTo>
                    <a:pt x="1349" y="2612"/>
                    <a:pt x="1345" y="2616"/>
                    <a:pt x="1345" y="2620"/>
                  </a:cubicBezTo>
                  <a:cubicBezTo>
                    <a:pt x="1345" y="2625"/>
                    <a:pt x="1349" y="2628"/>
                    <a:pt x="1353" y="2628"/>
                  </a:cubicBezTo>
                  <a:cubicBezTo>
                    <a:pt x="1362" y="2628"/>
                    <a:pt x="1370" y="2627"/>
                    <a:pt x="1378" y="2627"/>
                  </a:cubicBezTo>
                  <a:cubicBezTo>
                    <a:pt x="1382" y="2627"/>
                    <a:pt x="1386" y="2623"/>
                    <a:pt x="1385" y="2619"/>
                  </a:cubicBezTo>
                  <a:cubicBezTo>
                    <a:pt x="1385" y="2614"/>
                    <a:pt x="1381" y="2611"/>
                    <a:pt x="1377" y="2611"/>
                  </a:cubicBezTo>
                  <a:close/>
                  <a:moveTo>
                    <a:pt x="1500" y="2599"/>
                  </a:moveTo>
                  <a:cubicBezTo>
                    <a:pt x="1492" y="2601"/>
                    <a:pt x="1484" y="2602"/>
                    <a:pt x="1476" y="2603"/>
                  </a:cubicBezTo>
                  <a:cubicBezTo>
                    <a:pt x="1472" y="2603"/>
                    <a:pt x="1469" y="2607"/>
                    <a:pt x="1469" y="2612"/>
                  </a:cubicBezTo>
                  <a:cubicBezTo>
                    <a:pt x="1470" y="2616"/>
                    <a:pt x="1474" y="2619"/>
                    <a:pt x="1478" y="2619"/>
                  </a:cubicBezTo>
                  <a:cubicBezTo>
                    <a:pt x="1486" y="2618"/>
                    <a:pt x="1494" y="2616"/>
                    <a:pt x="1502" y="2615"/>
                  </a:cubicBezTo>
                  <a:cubicBezTo>
                    <a:pt x="1507" y="2615"/>
                    <a:pt x="1510" y="2611"/>
                    <a:pt x="1509" y="2606"/>
                  </a:cubicBezTo>
                  <a:cubicBezTo>
                    <a:pt x="1508" y="2602"/>
                    <a:pt x="1504" y="2599"/>
                    <a:pt x="1500" y="2599"/>
                  </a:cubicBezTo>
                  <a:close/>
                  <a:moveTo>
                    <a:pt x="1621" y="2576"/>
                  </a:moveTo>
                  <a:cubicBezTo>
                    <a:pt x="1613" y="2578"/>
                    <a:pt x="1606" y="2580"/>
                    <a:pt x="1598" y="2582"/>
                  </a:cubicBezTo>
                  <a:cubicBezTo>
                    <a:pt x="1594" y="2583"/>
                    <a:pt x="1591" y="2587"/>
                    <a:pt x="1592" y="2591"/>
                  </a:cubicBezTo>
                  <a:cubicBezTo>
                    <a:pt x="1593" y="2595"/>
                    <a:pt x="1597" y="2598"/>
                    <a:pt x="1601" y="2597"/>
                  </a:cubicBezTo>
                  <a:cubicBezTo>
                    <a:pt x="1609" y="2595"/>
                    <a:pt x="1617" y="2594"/>
                    <a:pt x="1625" y="2592"/>
                  </a:cubicBezTo>
                  <a:cubicBezTo>
                    <a:pt x="1629" y="2591"/>
                    <a:pt x="1632" y="2586"/>
                    <a:pt x="1631" y="2582"/>
                  </a:cubicBezTo>
                  <a:cubicBezTo>
                    <a:pt x="1630" y="2578"/>
                    <a:pt x="1626" y="2575"/>
                    <a:pt x="1621" y="2576"/>
                  </a:cubicBezTo>
                  <a:close/>
                  <a:moveTo>
                    <a:pt x="1740" y="2541"/>
                  </a:moveTo>
                  <a:cubicBezTo>
                    <a:pt x="1732" y="2544"/>
                    <a:pt x="1725" y="2546"/>
                    <a:pt x="1717" y="2549"/>
                  </a:cubicBezTo>
                  <a:cubicBezTo>
                    <a:pt x="1713" y="2550"/>
                    <a:pt x="1711" y="2555"/>
                    <a:pt x="1712" y="2559"/>
                  </a:cubicBezTo>
                  <a:cubicBezTo>
                    <a:pt x="1713" y="2563"/>
                    <a:pt x="1718" y="2566"/>
                    <a:pt x="1722" y="2564"/>
                  </a:cubicBezTo>
                  <a:cubicBezTo>
                    <a:pt x="1730" y="2562"/>
                    <a:pt x="1737" y="2559"/>
                    <a:pt x="1745" y="2556"/>
                  </a:cubicBezTo>
                  <a:cubicBezTo>
                    <a:pt x="1749" y="2555"/>
                    <a:pt x="1751" y="2550"/>
                    <a:pt x="1750" y="2546"/>
                  </a:cubicBezTo>
                  <a:cubicBezTo>
                    <a:pt x="1749" y="2542"/>
                    <a:pt x="1744" y="2540"/>
                    <a:pt x="1740" y="2541"/>
                  </a:cubicBezTo>
                  <a:close/>
                  <a:moveTo>
                    <a:pt x="1854" y="2495"/>
                  </a:moveTo>
                  <a:cubicBezTo>
                    <a:pt x="1847" y="2499"/>
                    <a:pt x="1840" y="2502"/>
                    <a:pt x="1832" y="2505"/>
                  </a:cubicBezTo>
                  <a:cubicBezTo>
                    <a:pt x="1828" y="2507"/>
                    <a:pt x="1827" y="2512"/>
                    <a:pt x="1828" y="2516"/>
                  </a:cubicBezTo>
                  <a:cubicBezTo>
                    <a:pt x="1830" y="2520"/>
                    <a:pt x="1835" y="2522"/>
                    <a:pt x="1839" y="2520"/>
                  </a:cubicBezTo>
                  <a:cubicBezTo>
                    <a:pt x="1846" y="2517"/>
                    <a:pt x="1854" y="2513"/>
                    <a:pt x="1861" y="2510"/>
                  </a:cubicBezTo>
                  <a:cubicBezTo>
                    <a:pt x="1865" y="2508"/>
                    <a:pt x="1867" y="2503"/>
                    <a:pt x="1865" y="2499"/>
                  </a:cubicBezTo>
                  <a:cubicBezTo>
                    <a:pt x="1863" y="2495"/>
                    <a:pt x="1858" y="2494"/>
                    <a:pt x="1854" y="2495"/>
                  </a:cubicBezTo>
                  <a:close/>
                  <a:moveTo>
                    <a:pt x="1964" y="2439"/>
                  </a:moveTo>
                  <a:cubicBezTo>
                    <a:pt x="1957" y="2443"/>
                    <a:pt x="1950" y="2447"/>
                    <a:pt x="1943" y="2451"/>
                  </a:cubicBezTo>
                  <a:cubicBezTo>
                    <a:pt x="1939" y="2453"/>
                    <a:pt x="1938" y="2458"/>
                    <a:pt x="1940" y="2461"/>
                  </a:cubicBezTo>
                  <a:cubicBezTo>
                    <a:pt x="1942" y="2465"/>
                    <a:pt x="1947" y="2467"/>
                    <a:pt x="1951" y="2465"/>
                  </a:cubicBezTo>
                  <a:cubicBezTo>
                    <a:pt x="1958" y="2461"/>
                    <a:pt x="1965" y="2457"/>
                    <a:pt x="1972" y="2453"/>
                  </a:cubicBezTo>
                  <a:cubicBezTo>
                    <a:pt x="1976" y="2450"/>
                    <a:pt x="1977" y="2445"/>
                    <a:pt x="1975" y="2442"/>
                  </a:cubicBezTo>
                  <a:cubicBezTo>
                    <a:pt x="1973" y="2438"/>
                    <a:pt x="1968" y="2437"/>
                    <a:pt x="1964" y="2439"/>
                  </a:cubicBezTo>
                  <a:close/>
                  <a:moveTo>
                    <a:pt x="2068" y="2372"/>
                  </a:moveTo>
                  <a:cubicBezTo>
                    <a:pt x="2061" y="2377"/>
                    <a:pt x="2055" y="2381"/>
                    <a:pt x="2048" y="2386"/>
                  </a:cubicBezTo>
                  <a:cubicBezTo>
                    <a:pt x="2045" y="2388"/>
                    <a:pt x="2044" y="2393"/>
                    <a:pt x="2046" y="2397"/>
                  </a:cubicBezTo>
                  <a:cubicBezTo>
                    <a:pt x="2049" y="2400"/>
                    <a:pt x="2054" y="2401"/>
                    <a:pt x="2057" y="2399"/>
                  </a:cubicBezTo>
                  <a:cubicBezTo>
                    <a:pt x="2064" y="2394"/>
                    <a:pt x="2070" y="2390"/>
                    <a:pt x="2077" y="2385"/>
                  </a:cubicBezTo>
                  <a:cubicBezTo>
                    <a:pt x="2081" y="2382"/>
                    <a:pt x="2081" y="2377"/>
                    <a:pt x="2079" y="2374"/>
                  </a:cubicBezTo>
                  <a:cubicBezTo>
                    <a:pt x="2076" y="2370"/>
                    <a:pt x="2071" y="2369"/>
                    <a:pt x="2068" y="2372"/>
                  </a:cubicBezTo>
                  <a:close/>
                  <a:moveTo>
                    <a:pt x="2165" y="2295"/>
                  </a:moveTo>
                  <a:cubicBezTo>
                    <a:pt x="2159" y="2301"/>
                    <a:pt x="2153" y="2306"/>
                    <a:pt x="2147" y="2311"/>
                  </a:cubicBezTo>
                  <a:cubicBezTo>
                    <a:pt x="2143" y="2314"/>
                    <a:pt x="2143" y="2319"/>
                    <a:pt x="2146" y="2322"/>
                  </a:cubicBezTo>
                  <a:cubicBezTo>
                    <a:pt x="2148" y="2326"/>
                    <a:pt x="2153" y="2326"/>
                    <a:pt x="2157" y="2323"/>
                  </a:cubicBezTo>
                  <a:cubicBezTo>
                    <a:pt x="2163" y="2318"/>
                    <a:pt x="2169" y="2313"/>
                    <a:pt x="2175" y="2308"/>
                  </a:cubicBezTo>
                  <a:cubicBezTo>
                    <a:pt x="2179" y="2305"/>
                    <a:pt x="2179" y="2300"/>
                    <a:pt x="2176" y="2296"/>
                  </a:cubicBezTo>
                  <a:cubicBezTo>
                    <a:pt x="2173" y="2293"/>
                    <a:pt x="2168" y="2293"/>
                    <a:pt x="2165" y="2295"/>
                  </a:cubicBezTo>
                  <a:close/>
                  <a:moveTo>
                    <a:pt x="2254" y="2210"/>
                  </a:moveTo>
                  <a:cubicBezTo>
                    <a:pt x="2249" y="2216"/>
                    <a:pt x="2243" y="2222"/>
                    <a:pt x="2238" y="2227"/>
                  </a:cubicBezTo>
                  <a:cubicBezTo>
                    <a:pt x="2234" y="2230"/>
                    <a:pt x="2234" y="2236"/>
                    <a:pt x="2238" y="2239"/>
                  </a:cubicBezTo>
                  <a:cubicBezTo>
                    <a:pt x="2241" y="2242"/>
                    <a:pt x="2246" y="2242"/>
                    <a:pt x="2249" y="2239"/>
                  </a:cubicBezTo>
                  <a:cubicBezTo>
                    <a:pt x="2255" y="2233"/>
                    <a:pt x="2260" y="2227"/>
                    <a:pt x="2266" y="2221"/>
                  </a:cubicBezTo>
                  <a:cubicBezTo>
                    <a:pt x="2269" y="2218"/>
                    <a:pt x="2269" y="2213"/>
                    <a:pt x="2266" y="2210"/>
                  </a:cubicBezTo>
                  <a:cubicBezTo>
                    <a:pt x="2262" y="2207"/>
                    <a:pt x="2257" y="2207"/>
                    <a:pt x="2254" y="2210"/>
                  </a:cubicBezTo>
                  <a:close/>
                  <a:moveTo>
                    <a:pt x="2335" y="2117"/>
                  </a:moveTo>
                  <a:cubicBezTo>
                    <a:pt x="2330" y="2123"/>
                    <a:pt x="2325" y="2129"/>
                    <a:pt x="2320" y="2136"/>
                  </a:cubicBezTo>
                  <a:cubicBezTo>
                    <a:pt x="2317" y="2139"/>
                    <a:pt x="2318" y="2144"/>
                    <a:pt x="2321" y="2147"/>
                  </a:cubicBezTo>
                  <a:cubicBezTo>
                    <a:pt x="2325" y="2150"/>
                    <a:pt x="2330" y="2149"/>
                    <a:pt x="2333" y="2146"/>
                  </a:cubicBezTo>
                  <a:cubicBezTo>
                    <a:pt x="2338" y="2139"/>
                    <a:pt x="2343" y="2133"/>
                    <a:pt x="2348" y="2127"/>
                  </a:cubicBezTo>
                  <a:cubicBezTo>
                    <a:pt x="2350" y="2123"/>
                    <a:pt x="2350" y="2118"/>
                    <a:pt x="2346" y="2115"/>
                  </a:cubicBezTo>
                  <a:cubicBezTo>
                    <a:pt x="2343" y="2113"/>
                    <a:pt x="2338" y="2113"/>
                    <a:pt x="2335" y="2117"/>
                  </a:cubicBezTo>
                  <a:close/>
                  <a:moveTo>
                    <a:pt x="2407" y="2016"/>
                  </a:moveTo>
                  <a:cubicBezTo>
                    <a:pt x="2403" y="2023"/>
                    <a:pt x="2398" y="2030"/>
                    <a:pt x="2394" y="2036"/>
                  </a:cubicBezTo>
                  <a:cubicBezTo>
                    <a:pt x="2391" y="2040"/>
                    <a:pt x="2392" y="2045"/>
                    <a:pt x="2396" y="2047"/>
                  </a:cubicBezTo>
                  <a:cubicBezTo>
                    <a:pt x="2400" y="2050"/>
                    <a:pt x="2405" y="2049"/>
                    <a:pt x="2407" y="2045"/>
                  </a:cubicBezTo>
                  <a:cubicBezTo>
                    <a:pt x="2412" y="2038"/>
                    <a:pt x="2416" y="2032"/>
                    <a:pt x="2420" y="2025"/>
                  </a:cubicBezTo>
                  <a:cubicBezTo>
                    <a:pt x="2423" y="2021"/>
                    <a:pt x="2422" y="2016"/>
                    <a:pt x="2418" y="2014"/>
                  </a:cubicBezTo>
                  <a:cubicBezTo>
                    <a:pt x="2414" y="2011"/>
                    <a:pt x="2409" y="2012"/>
                    <a:pt x="2407" y="2016"/>
                  </a:cubicBezTo>
                  <a:close/>
                  <a:moveTo>
                    <a:pt x="2469" y="1909"/>
                  </a:moveTo>
                  <a:cubicBezTo>
                    <a:pt x="2465" y="1916"/>
                    <a:pt x="2461" y="1923"/>
                    <a:pt x="2458" y="1930"/>
                  </a:cubicBezTo>
                  <a:cubicBezTo>
                    <a:pt x="2456" y="1934"/>
                    <a:pt x="2457" y="1939"/>
                    <a:pt x="2461" y="1941"/>
                  </a:cubicBezTo>
                  <a:cubicBezTo>
                    <a:pt x="2465" y="1943"/>
                    <a:pt x="2470" y="1942"/>
                    <a:pt x="2472" y="1938"/>
                  </a:cubicBezTo>
                  <a:cubicBezTo>
                    <a:pt x="2476" y="1931"/>
                    <a:pt x="2479" y="1924"/>
                    <a:pt x="2483" y="1917"/>
                  </a:cubicBezTo>
                  <a:cubicBezTo>
                    <a:pt x="2485" y="1913"/>
                    <a:pt x="2484" y="1908"/>
                    <a:pt x="2480" y="1906"/>
                  </a:cubicBezTo>
                  <a:cubicBezTo>
                    <a:pt x="2476" y="1904"/>
                    <a:pt x="2471" y="1905"/>
                    <a:pt x="2469" y="1909"/>
                  </a:cubicBezTo>
                  <a:close/>
                  <a:moveTo>
                    <a:pt x="2520" y="1797"/>
                  </a:moveTo>
                  <a:cubicBezTo>
                    <a:pt x="2517" y="1804"/>
                    <a:pt x="2514" y="1811"/>
                    <a:pt x="2511" y="1819"/>
                  </a:cubicBezTo>
                  <a:cubicBezTo>
                    <a:pt x="2509" y="1823"/>
                    <a:pt x="2511" y="1828"/>
                    <a:pt x="2515" y="1829"/>
                  </a:cubicBezTo>
                  <a:cubicBezTo>
                    <a:pt x="2520" y="1831"/>
                    <a:pt x="2524" y="1829"/>
                    <a:pt x="2526" y="1825"/>
                  </a:cubicBezTo>
                  <a:cubicBezTo>
                    <a:pt x="2529" y="1818"/>
                    <a:pt x="2532" y="1810"/>
                    <a:pt x="2535" y="1803"/>
                  </a:cubicBezTo>
                  <a:cubicBezTo>
                    <a:pt x="2537" y="1799"/>
                    <a:pt x="2535" y="1794"/>
                    <a:pt x="2531" y="1792"/>
                  </a:cubicBezTo>
                  <a:cubicBezTo>
                    <a:pt x="2527" y="1791"/>
                    <a:pt x="2522" y="1793"/>
                    <a:pt x="2520" y="1797"/>
                  </a:cubicBezTo>
                  <a:close/>
                  <a:moveTo>
                    <a:pt x="2561" y="1680"/>
                  </a:moveTo>
                  <a:cubicBezTo>
                    <a:pt x="2559" y="1687"/>
                    <a:pt x="2556" y="1695"/>
                    <a:pt x="2554" y="1703"/>
                  </a:cubicBezTo>
                  <a:cubicBezTo>
                    <a:pt x="2553" y="1707"/>
                    <a:pt x="2555" y="1711"/>
                    <a:pt x="2559" y="1713"/>
                  </a:cubicBezTo>
                  <a:cubicBezTo>
                    <a:pt x="2563" y="1714"/>
                    <a:pt x="2568" y="1712"/>
                    <a:pt x="2569" y="1707"/>
                  </a:cubicBezTo>
                  <a:cubicBezTo>
                    <a:pt x="2572" y="1700"/>
                    <a:pt x="2574" y="1692"/>
                    <a:pt x="2576" y="1684"/>
                  </a:cubicBezTo>
                  <a:cubicBezTo>
                    <a:pt x="2577" y="1680"/>
                    <a:pt x="2575" y="1676"/>
                    <a:pt x="2571" y="1674"/>
                  </a:cubicBezTo>
                  <a:cubicBezTo>
                    <a:pt x="2566" y="1673"/>
                    <a:pt x="2562" y="1676"/>
                    <a:pt x="2561" y="1680"/>
                  </a:cubicBezTo>
                  <a:close/>
                  <a:moveTo>
                    <a:pt x="2590" y="1560"/>
                  </a:moveTo>
                  <a:cubicBezTo>
                    <a:pt x="2588" y="1568"/>
                    <a:pt x="2587" y="1575"/>
                    <a:pt x="2585" y="1583"/>
                  </a:cubicBezTo>
                  <a:cubicBezTo>
                    <a:pt x="2584" y="1587"/>
                    <a:pt x="2587" y="1592"/>
                    <a:pt x="2591" y="1593"/>
                  </a:cubicBezTo>
                  <a:cubicBezTo>
                    <a:pt x="2596" y="1594"/>
                    <a:pt x="2600" y="1591"/>
                    <a:pt x="2601" y="1586"/>
                  </a:cubicBezTo>
                  <a:cubicBezTo>
                    <a:pt x="2602" y="1579"/>
                    <a:pt x="2604" y="1571"/>
                    <a:pt x="2606" y="1563"/>
                  </a:cubicBezTo>
                  <a:cubicBezTo>
                    <a:pt x="2606" y="1558"/>
                    <a:pt x="2603" y="1554"/>
                    <a:pt x="2599" y="1553"/>
                  </a:cubicBezTo>
                  <a:cubicBezTo>
                    <a:pt x="2595" y="1553"/>
                    <a:pt x="2591" y="1555"/>
                    <a:pt x="2590" y="1560"/>
                  </a:cubicBezTo>
                  <a:close/>
                  <a:moveTo>
                    <a:pt x="2607" y="1437"/>
                  </a:moveTo>
                  <a:cubicBezTo>
                    <a:pt x="2606" y="1445"/>
                    <a:pt x="2606" y="1453"/>
                    <a:pt x="2605" y="1461"/>
                  </a:cubicBezTo>
                  <a:cubicBezTo>
                    <a:pt x="2604" y="1466"/>
                    <a:pt x="2607" y="1470"/>
                    <a:pt x="2612" y="1470"/>
                  </a:cubicBezTo>
                  <a:cubicBezTo>
                    <a:pt x="2616" y="1471"/>
                    <a:pt x="2620" y="1467"/>
                    <a:pt x="2621" y="1463"/>
                  </a:cubicBezTo>
                  <a:cubicBezTo>
                    <a:pt x="2622" y="1455"/>
                    <a:pt x="2622" y="1447"/>
                    <a:pt x="2623" y="1439"/>
                  </a:cubicBezTo>
                  <a:cubicBezTo>
                    <a:pt x="2624" y="1435"/>
                    <a:pt x="2620" y="1431"/>
                    <a:pt x="2616" y="1430"/>
                  </a:cubicBezTo>
                  <a:cubicBezTo>
                    <a:pt x="2612" y="1430"/>
                    <a:pt x="2608" y="1433"/>
                    <a:pt x="2607" y="1437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" name="Freeform: Shape 4"/>
            <p:cNvSpPr/>
            <p:nvPr/>
          </p:nvSpPr>
          <p:spPr bwMode="auto">
            <a:xfrm>
              <a:off x="4086827" y="3160416"/>
              <a:ext cx="4025712" cy="4025712"/>
            </a:xfrm>
            <a:custGeom>
              <a:avLst/>
              <a:gdLst>
                <a:gd name="T0" fmla="*/ 2329 w 2329"/>
                <a:gd name="T1" fmla="*/ 1162 h 2329"/>
                <a:gd name="T2" fmla="*/ 2325 w 2329"/>
                <a:gd name="T3" fmla="*/ 1062 h 2329"/>
                <a:gd name="T4" fmla="*/ 2301 w 2329"/>
                <a:gd name="T5" fmla="*/ 949 h 2329"/>
                <a:gd name="T6" fmla="*/ 2262 w 2329"/>
                <a:gd name="T7" fmla="*/ 824 h 2329"/>
                <a:gd name="T8" fmla="*/ 2219 w 2329"/>
                <a:gd name="T9" fmla="*/ 709 h 2329"/>
                <a:gd name="T10" fmla="*/ 2165 w 2329"/>
                <a:gd name="T11" fmla="*/ 600 h 2329"/>
                <a:gd name="T12" fmla="*/ 2099 w 2329"/>
                <a:gd name="T13" fmla="*/ 497 h 2329"/>
                <a:gd name="T14" fmla="*/ 2007 w 2329"/>
                <a:gd name="T15" fmla="*/ 384 h 2329"/>
                <a:gd name="T16" fmla="*/ 2007 w 2329"/>
                <a:gd name="T17" fmla="*/ 384 h 2329"/>
                <a:gd name="T18" fmla="*/ 1919 w 2329"/>
                <a:gd name="T19" fmla="*/ 299 h 2329"/>
                <a:gd name="T20" fmla="*/ 1821 w 2329"/>
                <a:gd name="T21" fmla="*/ 212 h 2329"/>
                <a:gd name="T22" fmla="*/ 1716 w 2329"/>
                <a:gd name="T23" fmla="*/ 148 h 2329"/>
                <a:gd name="T24" fmla="*/ 1605 w 2329"/>
                <a:gd name="T25" fmla="*/ 95 h 2329"/>
                <a:gd name="T26" fmla="*/ 1489 w 2329"/>
                <a:gd name="T27" fmla="*/ 54 h 2329"/>
                <a:gd name="T28" fmla="*/ 1369 w 2329"/>
                <a:gd name="T29" fmla="*/ 26 h 2329"/>
                <a:gd name="T30" fmla="*/ 1247 w 2329"/>
                <a:gd name="T31" fmla="*/ 11 h 2329"/>
                <a:gd name="T32" fmla="*/ 1124 w 2329"/>
                <a:gd name="T33" fmla="*/ 9 h 2329"/>
                <a:gd name="T34" fmla="*/ 1001 w 2329"/>
                <a:gd name="T35" fmla="*/ 19 h 2329"/>
                <a:gd name="T36" fmla="*/ 886 w 2329"/>
                <a:gd name="T37" fmla="*/ 33 h 2329"/>
                <a:gd name="T38" fmla="*/ 768 w 2329"/>
                <a:gd name="T39" fmla="*/ 69 h 2329"/>
                <a:gd name="T40" fmla="*/ 675 w 2329"/>
                <a:gd name="T41" fmla="*/ 107 h 2329"/>
                <a:gd name="T42" fmla="*/ 566 w 2329"/>
                <a:gd name="T43" fmla="*/ 165 h 2329"/>
                <a:gd name="T44" fmla="*/ 463 w 2329"/>
                <a:gd name="T45" fmla="*/ 235 h 2329"/>
                <a:gd name="T46" fmla="*/ 368 w 2329"/>
                <a:gd name="T47" fmla="*/ 315 h 2329"/>
                <a:gd name="T48" fmla="*/ 283 w 2329"/>
                <a:gd name="T49" fmla="*/ 404 h 2329"/>
                <a:gd name="T50" fmla="*/ 207 w 2329"/>
                <a:gd name="T51" fmla="*/ 502 h 2329"/>
                <a:gd name="T52" fmla="*/ 141 w 2329"/>
                <a:gd name="T53" fmla="*/ 607 h 2329"/>
                <a:gd name="T54" fmla="*/ 88 w 2329"/>
                <a:gd name="T55" fmla="*/ 719 h 2329"/>
                <a:gd name="T56" fmla="*/ 47 w 2329"/>
                <a:gd name="T57" fmla="*/ 836 h 2329"/>
                <a:gd name="T58" fmla="*/ 28 w 2329"/>
                <a:gd name="T59" fmla="*/ 950 h 2329"/>
                <a:gd name="T60" fmla="*/ 11 w 2329"/>
                <a:gd name="T61" fmla="*/ 1072 h 2329"/>
                <a:gd name="T62" fmla="*/ 8 w 2329"/>
                <a:gd name="T63" fmla="*/ 1195 h 2329"/>
                <a:gd name="T64" fmla="*/ 18 w 2329"/>
                <a:gd name="T65" fmla="*/ 1318 h 2329"/>
                <a:gd name="T66" fmla="*/ 41 w 2329"/>
                <a:gd name="T67" fmla="*/ 1439 h 2329"/>
                <a:gd name="T68" fmla="*/ 76 w 2329"/>
                <a:gd name="T69" fmla="*/ 1557 h 2329"/>
                <a:gd name="T70" fmla="*/ 135 w 2329"/>
                <a:gd name="T71" fmla="*/ 1674 h 2329"/>
                <a:gd name="T72" fmla="*/ 195 w 2329"/>
                <a:gd name="T73" fmla="*/ 1780 h 2329"/>
                <a:gd name="T74" fmla="*/ 281 w 2329"/>
                <a:gd name="T75" fmla="*/ 1898 h 2329"/>
                <a:gd name="T76" fmla="*/ 281 w 2329"/>
                <a:gd name="T77" fmla="*/ 1898 h 2329"/>
                <a:gd name="T78" fmla="*/ 364 w 2329"/>
                <a:gd name="T79" fmla="*/ 1988 h 2329"/>
                <a:gd name="T80" fmla="*/ 456 w 2329"/>
                <a:gd name="T81" fmla="*/ 2068 h 2329"/>
                <a:gd name="T82" fmla="*/ 556 w 2329"/>
                <a:gd name="T83" fmla="*/ 2139 h 2329"/>
                <a:gd name="T84" fmla="*/ 663 w 2329"/>
                <a:gd name="T85" fmla="*/ 2198 h 2329"/>
                <a:gd name="T86" fmla="*/ 775 w 2329"/>
                <a:gd name="T87" fmla="*/ 2246 h 2329"/>
                <a:gd name="T88" fmla="*/ 892 w 2329"/>
                <a:gd name="T89" fmla="*/ 2281 h 2329"/>
                <a:gd name="T90" fmla="*/ 1013 w 2329"/>
                <a:gd name="T91" fmla="*/ 2303 h 2329"/>
                <a:gd name="T92" fmla="*/ 1134 w 2329"/>
                <a:gd name="T93" fmla="*/ 2313 h 2329"/>
                <a:gd name="T94" fmla="*/ 1257 w 2329"/>
                <a:gd name="T95" fmla="*/ 2309 h 2329"/>
                <a:gd name="T96" fmla="*/ 1378 w 2329"/>
                <a:gd name="T97" fmla="*/ 2293 h 2329"/>
                <a:gd name="T98" fmla="*/ 1497 w 2329"/>
                <a:gd name="T99" fmla="*/ 2264 h 2329"/>
                <a:gd name="T100" fmla="*/ 1622 w 2329"/>
                <a:gd name="T101" fmla="*/ 2227 h 2329"/>
                <a:gd name="T102" fmla="*/ 1732 w 2329"/>
                <a:gd name="T103" fmla="*/ 2172 h 2329"/>
                <a:gd name="T104" fmla="*/ 1836 w 2329"/>
                <a:gd name="T105" fmla="*/ 2106 h 2329"/>
                <a:gd name="T106" fmla="*/ 1931 w 2329"/>
                <a:gd name="T107" fmla="*/ 2041 h 2329"/>
                <a:gd name="T108" fmla="*/ 2020 w 2329"/>
                <a:gd name="T109" fmla="*/ 1954 h 2329"/>
                <a:gd name="T110" fmla="*/ 2099 w 2329"/>
                <a:gd name="T111" fmla="*/ 1859 h 2329"/>
                <a:gd name="T112" fmla="*/ 2155 w 2329"/>
                <a:gd name="T113" fmla="*/ 1776 h 2329"/>
                <a:gd name="T114" fmla="*/ 2215 w 2329"/>
                <a:gd name="T115" fmla="*/ 1668 h 2329"/>
                <a:gd name="T116" fmla="*/ 2263 w 2329"/>
                <a:gd name="T117" fmla="*/ 1553 h 2329"/>
                <a:gd name="T118" fmla="*/ 2298 w 2329"/>
                <a:gd name="T119" fmla="*/ 1434 h 2329"/>
                <a:gd name="T120" fmla="*/ 2320 w 2329"/>
                <a:gd name="T121" fmla="*/ 1312 h 2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329" h="2329">
                  <a:moveTo>
                    <a:pt x="2313" y="1162"/>
                  </a:moveTo>
                  <a:cubicBezTo>
                    <a:pt x="2313" y="1163"/>
                    <a:pt x="2313" y="1164"/>
                    <a:pt x="2313" y="1165"/>
                  </a:cubicBezTo>
                  <a:cubicBezTo>
                    <a:pt x="2313" y="1172"/>
                    <a:pt x="2313" y="1180"/>
                    <a:pt x="2313" y="1188"/>
                  </a:cubicBezTo>
                  <a:cubicBezTo>
                    <a:pt x="2313" y="1193"/>
                    <a:pt x="2316" y="1196"/>
                    <a:pt x="2321" y="1196"/>
                  </a:cubicBezTo>
                  <a:cubicBezTo>
                    <a:pt x="2325" y="1196"/>
                    <a:pt x="2329" y="1193"/>
                    <a:pt x="2329" y="1189"/>
                  </a:cubicBezTo>
                  <a:cubicBezTo>
                    <a:pt x="2329" y="1181"/>
                    <a:pt x="2329" y="1173"/>
                    <a:pt x="2329" y="1165"/>
                  </a:cubicBezTo>
                  <a:cubicBezTo>
                    <a:pt x="2329" y="1164"/>
                    <a:pt x="2329" y="1163"/>
                    <a:pt x="2329" y="1162"/>
                  </a:cubicBezTo>
                  <a:cubicBezTo>
                    <a:pt x="2329" y="1158"/>
                    <a:pt x="2325" y="1154"/>
                    <a:pt x="2321" y="1154"/>
                  </a:cubicBezTo>
                  <a:cubicBezTo>
                    <a:pt x="2317" y="1154"/>
                    <a:pt x="2313" y="1158"/>
                    <a:pt x="2313" y="1162"/>
                  </a:cubicBezTo>
                  <a:cubicBezTo>
                    <a:pt x="2313" y="1162"/>
                    <a:pt x="2313" y="1162"/>
                    <a:pt x="2313" y="1162"/>
                  </a:cubicBezTo>
                  <a:moveTo>
                    <a:pt x="2306" y="1040"/>
                  </a:moveTo>
                  <a:cubicBezTo>
                    <a:pt x="2307" y="1048"/>
                    <a:pt x="2308" y="1056"/>
                    <a:pt x="2309" y="1063"/>
                  </a:cubicBezTo>
                  <a:cubicBezTo>
                    <a:pt x="2309" y="1068"/>
                    <a:pt x="2313" y="1071"/>
                    <a:pt x="2317" y="1071"/>
                  </a:cubicBezTo>
                  <a:cubicBezTo>
                    <a:pt x="2322" y="1070"/>
                    <a:pt x="2325" y="1066"/>
                    <a:pt x="2325" y="1062"/>
                  </a:cubicBezTo>
                  <a:cubicBezTo>
                    <a:pt x="2324" y="1054"/>
                    <a:pt x="2323" y="1046"/>
                    <a:pt x="2322" y="1038"/>
                  </a:cubicBezTo>
                  <a:cubicBezTo>
                    <a:pt x="2322" y="1034"/>
                    <a:pt x="2318" y="1031"/>
                    <a:pt x="2313" y="1031"/>
                  </a:cubicBezTo>
                  <a:cubicBezTo>
                    <a:pt x="2309" y="1032"/>
                    <a:pt x="2306" y="1036"/>
                    <a:pt x="2306" y="1040"/>
                  </a:cubicBezTo>
                  <a:cubicBezTo>
                    <a:pt x="2306" y="1040"/>
                    <a:pt x="2306" y="1040"/>
                    <a:pt x="2306" y="1040"/>
                  </a:cubicBezTo>
                  <a:moveTo>
                    <a:pt x="2287" y="919"/>
                  </a:moveTo>
                  <a:cubicBezTo>
                    <a:pt x="2288" y="927"/>
                    <a:pt x="2290" y="935"/>
                    <a:pt x="2291" y="942"/>
                  </a:cubicBezTo>
                  <a:cubicBezTo>
                    <a:pt x="2292" y="947"/>
                    <a:pt x="2297" y="950"/>
                    <a:pt x="2301" y="949"/>
                  </a:cubicBezTo>
                  <a:cubicBezTo>
                    <a:pt x="2305" y="948"/>
                    <a:pt x="2308" y="944"/>
                    <a:pt x="2307" y="939"/>
                  </a:cubicBezTo>
                  <a:cubicBezTo>
                    <a:pt x="2306" y="932"/>
                    <a:pt x="2304" y="924"/>
                    <a:pt x="2302" y="916"/>
                  </a:cubicBezTo>
                  <a:cubicBezTo>
                    <a:pt x="2301" y="912"/>
                    <a:pt x="2297" y="909"/>
                    <a:pt x="2293" y="910"/>
                  </a:cubicBezTo>
                  <a:cubicBezTo>
                    <a:pt x="2289" y="911"/>
                    <a:pt x="2286" y="915"/>
                    <a:pt x="2287" y="919"/>
                  </a:cubicBezTo>
                  <a:cubicBezTo>
                    <a:pt x="2287" y="919"/>
                    <a:pt x="2287" y="919"/>
                    <a:pt x="2287" y="919"/>
                  </a:cubicBezTo>
                  <a:moveTo>
                    <a:pt x="2254" y="801"/>
                  </a:moveTo>
                  <a:cubicBezTo>
                    <a:pt x="2257" y="809"/>
                    <a:pt x="2259" y="816"/>
                    <a:pt x="2262" y="824"/>
                  </a:cubicBezTo>
                  <a:cubicBezTo>
                    <a:pt x="2263" y="828"/>
                    <a:pt x="2267" y="831"/>
                    <a:pt x="2272" y="829"/>
                  </a:cubicBezTo>
                  <a:cubicBezTo>
                    <a:pt x="2276" y="828"/>
                    <a:pt x="2278" y="823"/>
                    <a:pt x="2277" y="819"/>
                  </a:cubicBezTo>
                  <a:cubicBezTo>
                    <a:pt x="2275" y="812"/>
                    <a:pt x="2272" y="804"/>
                    <a:pt x="2270" y="796"/>
                  </a:cubicBezTo>
                  <a:cubicBezTo>
                    <a:pt x="2268" y="792"/>
                    <a:pt x="2264" y="790"/>
                    <a:pt x="2259" y="791"/>
                  </a:cubicBezTo>
                  <a:cubicBezTo>
                    <a:pt x="2255" y="793"/>
                    <a:pt x="2253" y="797"/>
                    <a:pt x="2254" y="801"/>
                  </a:cubicBezTo>
                  <a:moveTo>
                    <a:pt x="2210" y="688"/>
                  </a:moveTo>
                  <a:cubicBezTo>
                    <a:pt x="2213" y="695"/>
                    <a:pt x="2216" y="702"/>
                    <a:pt x="2219" y="709"/>
                  </a:cubicBezTo>
                  <a:cubicBezTo>
                    <a:pt x="2221" y="713"/>
                    <a:pt x="2226" y="715"/>
                    <a:pt x="2230" y="714"/>
                  </a:cubicBezTo>
                  <a:cubicBezTo>
                    <a:pt x="2234" y="712"/>
                    <a:pt x="2236" y="707"/>
                    <a:pt x="2234" y="703"/>
                  </a:cubicBezTo>
                  <a:cubicBezTo>
                    <a:pt x="2231" y="696"/>
                    <a:pt x="2228" y="688"/>
                    <a:pt x="2224" y="681"/>
                  </a:cubicBezTo>
                  <a:cubicBezTo>
                    <a:pt x="2222" y="677"/>
                    <a:pt x="2218" y="675"/>
                    <a:pt x="2214" y="677"/>
                  </a:cubicBezTo>
                  <a:cubicBezTo>
                    <a:pt x="2210" y="679"/>
                    <a:pt x="2208" y="684"/>
                    <a:pt x="2210" y="688"/>
                  </a:cubicBezTo>
                  <a:moveTo>
                    <a:pt x="2153" y="580"/>
                  </a:moveTo>
                  <a:cubicBezTo>
                    <a:pt x="2157" y="586"/>
                    <a:pt x="2161" y="593"/>
                    <a:pt x="2165" y="600"/>
                  </a:cubicBezTo>
                  <a:cubicBezTo>
                    <a:pt x="2167" y="604"/>
                    <a:pt x="2172" y="605"/>
                    <a:pt x="2176" y="603"/>
                  </a:cubicBezTo>
                  <a:cubicBezTo>
                    <a:pt x="2180" y="601"/>
                    <a:pt x="2181" y="596"/>
                    <a:pt x="2179" y="592"/>
                  </a:cubicBezTo>
                  <a:cubicBezTo>
                    <a:pt x="2175" y="585"/>
                    <a:pt x="2171" y="578"/>
                    <a:pt x="2167" y="571"/>
                  </a:cubicBezTo>
                  <a:cubicBezTo>
                    <a:pt x="2165" y="568"/>
                    <a:pt x="2160" y="566"/>
                    <a:pt x="2156" y="569"/>
                  </a:cubicBezTo>
                  <a:cubicBezTo>
                    <a:pt x="2152" y="571"/>
                    <a:pt x="2151" y="576"/>
                    <a:pt x="2153" y="580"/>
                  </a:cubicBezTo>
                  <a:moveTo>
                    <a:pt x="2085" y="478"/>
                  </a:moveTo>
                  <a:cubicBezTo>
                    <a:pt x="2090" y="484"/>
                    <a:pt x="2095" y="491"/>
                    <a:pt x="2099" y="497"/>
                  </a:cubicBezTo>
                  <a:cubicBezTo>
                    <a:pt x="2102" y="501"/>
                    <a:pt x="2107" y="501"/>
                    <a:pt x="2110" y="499"/>
                  </a:cubicBezTo>
                  <a:cubicBezTo>
                    <a:pt x="2114" y="496"/>
                    <a:pt x="2115" y="491"/>
                    <a:pt x="2112" y="488"/>
                  </a:cubicBezTo>
                  <a:cubicBezTo>
                    <a:pt x="2108" y="481"/>
                    <a:pt x="2103" y="475"/>
                    <a:pt x="2098" y="468"/>
                  </a:cubicBezTo>
                  <a:cubicBezTo>
                    <a:pt x="2095" y="465"/>
                    <a:pt x="2090" y="464"/>
                    <a:pt x="2087" y="467"/>
                  </a:cubicBezTo>
                  <a:cubicBezTo>
                    <a:pt x="2083" y="469"/>
                    <a:pt x="2083" y="474"/>
                    <a:pt x="2085" y="478"/>
                  </a:cubicBezTo>
                  <a:cubicBezTo>
                    <a:pt x="2085" y="478"/>
                    <a:pt x="2085" y="478"/>
                    <a:pt x="2085" y="478"/>
                  </a:cubicBezTo>
                  <a:moveTo>
                    <a:pt x="2007" y="384"/>
                  </a:moveTo>
                  <a:cubicBezTo>
                    <a:pt x="2012" y="390"/>
                    <a:pt x="2018" y="396"/>
                    <a:pt x="2023" y="402"/>
                  </a:cubicBezTo>
                  <a:cubicBezTo>
                    <a:pt x="2026" y="405"/>
                    <a:pt x="2031" y="405"/>
                    <a:pt x="2034" y="402"/>
                  </a:cubicBezTo>
                  <a:cubicBezTo>
                    <a:pt x="2037" y="399"/>
                    <a:pt x="2038" y="394"/>
                    <a:pt x="2035" y="391"/>
                  </a:cubicBezTo>
                  <a:cubicBezTo>
                    <a:pt x="2030" y="385"/>
                    <a:pt x="2024" y="379"/>
                    <a:pt x="2019" y="373"/>
                  </a:cubicBezTo>
                  <a:cubicBezTo>
                    <a:pt x="2016" y="370"/>
                    <a:pt x="2011" y="370"/>
                    <a:pt x="2007" y="373"/>
                  </a:cubicBezTo>
                  <a:cubicBezTo>
                    <a:pt x="2004" y="376"/>
                    <a:pt x="2004" y="381"/>
                    <a:pt x="2007" y="384"/>
                  </a:cubicBezTo>
                  <a:cubicBezTo>
                    <a:pt x="2007" y="384"/>
                    <a:pt x="2007" y="384"/>
                    <a:pt x="2007" y="384"/>
                  </a:cubicBezTo>
                  <a:moveTo>
                    <a:pt x="1919" y="299"/>
                  </a:moveTo>
                  <a:cubicBezTo>
                    <a:pt x="1925" y="304"/>
                    <a:pt x="1931" y="309"/>
                    <a:pt x="1937" y="315"/>
                  </a:cubicBezTo>
                  <a:cubicBezTo>
                    <a:pt x="1940" y="318"/>
                    <a:pt x="1945" y="317"/>
                    <a:pt x="1948" y="314"/>
                  </a:cubicBezTo>
                  <a:cubicBezTo>
                    <a:pt x="1951" y="311"/>
                    <a:pt x="1951" y="306"/>
                    <a:pt x="1948" y="303"/>
                  </a:cubicBezTo>
                  <a:cubicBezTo>
                    <a:pt x="1942" y="297"/>
                    <a:pt x="1936" y="292"/>
                    <a:pt x="1930" y="287"/>
                  </a:cubicBezTo>
                  <a:cubicBezTo>
                    <a:pt x="1926" y="284"/>
                    <a:pt x="1921" y="284"/>
                    <a:pt x="1919" y="288"/>
                  </a:cubicBezTo>
                  <a:cubicBezTo>
                    <a:pt x="1916" y="291"/>
                    <a:pt x="1916" y="296"/>
                    <a:pt x="1919" y="299"/>
                  </a:cubicBezTo>
                  <a:cubicBezTo>
                    <a:pt x="1919" y="299"/>
                    <a:pt x="1919" y="299"/>
                    <a:pt x="1919" y="299"/>
                  </a:cubicBezTo>
                  <a:moveTo>
                    <a:pt x="1823" y="223"/>
                  </a:moveTo>
                  <a:cubicBezTo>
                    <a:pt x="1829" y="228"/>
                    <a:pt x="1836" y="233"/>
                    <a:pt x="1842" y="237"/>
                  </a:cubicBezTo>
                  <a:cubicBezTo>
                    <a:pt x="1846" y="240"/>
                    <a:pt x="1851" y="239"/>
                    <a:pt x="1853" y="236"/>
                  </a:cubicBezTo>
                  <a:cubicBezTo>
                    <a:pt x="1856" y="232"/>
                    <a:pt x="1855" y="227"/>
                    <a:pt x="1852" y="224"/>
                  </a:cubicBezTo>
                  <a:cubicBezTo>
                    <a:pt x="1845" y="220"/>
                    <a:pt x="1839" y="215"/>
                    <a:pt x="1832" y="210"/>
                  </a:cubicBezTo>
                  <a:cubicBezTo>
                    <a:pt x="1829" y="208"/>
                    <a:pt x="1824" y="209"/>
                    <a:pt x="1821" y="212"/>
                  </a:cubicBezTo>
                  <a:cubicBezTo>
                    <a:pt x="1819" y="216"/>
                    <a:pt x="1819" y="221"/>
                    <a:pt x="1823" y="223"/>
                  </a:cubicBezTo>
                  <a:moveTo>
                    <a:pt x="1719" y="159"/>
                  </a:moveTo>
                  <a:cubicBezTo>
                    <a:pt x="1726" y="162"/>
                    <a:pt x="1733" y="166"/>
                    <a:pt x="1740" y="170"/>
                  </a:cubicBezTo>
                  <a:cubicBezTo>
                    <a:pt x="1744" y="173"/>
                    <a:pt x="1749" y="171"/>
                    <a:pt x="1751" y="167"/>
                  </a:cubicBezTo>
                  <a:cubicBezTo>
                    <a:pt x="1753" y="164"/>
                    <a:pt x="1752" y="159"/>
                    <a:pt x="1748" y="157"/>
                  </a:cubicBezTo>
                  <a:cubicBezTo>
                    <a:pt x="1741" y="152"/>
                    <a:pt x="1734" y="149"/>
                    <a:pt x="1727" y="145"/>
                  </a:cubicBezTo>
                  <a:cubicBezTo>
                    <a:pt x="1723" y="143"/>
                    <a:pt x="1718" y="144"/>
                    <a:pt x="1716" y="148"/>
                  </a:cubicBezTo>
                  <a:cubicBezTo>
                    <a:pt x="1714" y="152"/>
                    <a:pt x="1715" y="157"/>
                    <a:pt x="1719" y="159"/>
                  </a:cubicBezTo>
                  <a:moveTo>
                    <a:pt x="1609" y="105"/>
                  </a:moveTo>
                  <a:cubicBezTo>
                    <a:pt x="1617" y="108"/>
                    <a:pt x="1624" y="111"/>
                    <a:pt x="1631" y="115"/>
                  </a:cubicBezTo>
                  <a:cubicBezTo>
                    <a:pt x="1635" y="117"/>
                    <a:pt x="1640" y="115"/>
                    <a:pt x="1642" y="111"/>
                  </a:cubicBezTo>
                  <a:cubicBezTo>
                    <a:pt x="1643" y="107"/>
                    <a:pt x="1642" y="102"/>
                    <a:pt x="1637" y="100"/>
                  </a:cubicBezTo>
                  <a:cubicBezTo>
                    <a:pt x="1630" y="97"/>
                    <a:pt x="1623" y="94"/>
                    <a:pt x="1615" y="91"/>
                  </a:cubicBezTo>
                  <a:cubicBezTo>
                    <a:pt x="1611" y="89"/>
                    <a:pt x="1607" y="91"/>
                    <a:pt x="1605" y="95"/>
                  </a:cubicBezTo>
                  <a:cubicBezTo>
                    <a:pt x="1603" y="99"/>
                    <a:pt x="1605" y="104"/>
                    <a:pt x="1609" y="105"/>
                  </a:cubicBezTo>
                  <a:moveTo>
                    <a:pt x="1494" y="64"/>
                  </a:moveTo>
                  <a:cubicBezTo>
                    <a:pt x="1502" y="66"/>
                    <a:pt x="1509" y="69"/>
                    <a:pt x="1517" y="71"/>
                  </a:cubicBezTo>
                  <a:cubicBezTo>
                    <a:pt x="1521" y="72"/>
                    <a:pt x="1525" y="70"/>
                    <a:pt x="1527" y="66"/>
                  </a:cubicBezTo>
                  <a:cubicBezTo>
                    <a:pt x="1528" y="62"/>
                    <a:pt x="1526" y="57"/>
                    <a:pt x="1522" y="56"/>
                  </a:cubicBezTo>
                  <a:cubicBezTo>
                    <a:pt x="1514" y="53"/>
                    <a:pt x="1506" y="51"/>
                    <a:pt x="1499" y="49"/>
                  </a:cubicBezTo>
                  <a:cubicBezTo>
                    <a:pt x="1494" y="47"/>
                    <a:pt x="1490" y="50"/>
                    <a:pt x="1489" y="54"/>
                  </a:cubicBezTo>
                  <a:cubicBezTo>
                    <a:pt x="1487" y="58"/>
                    <a:pt x="1490" y="63"/>
                    <a:pt x="1494" y="64"/>
                  </a:cubicBezTo>
                  <a:moveTo>
                    <a:pt x="1375" y="35"/>
                  </a:moveTo>
                  <a:cubicBezTo>
                    <a:pt x="1383" y="37"/>
                    <a:pt x="1391" y="38"/>
                    <a:pt x="1399" y="40"/>
                  </a:cubicBezTo>
                  <a:cubicBezTo>
                    <a:pt x="1403" y="41"/>
                    <a:pt x="1407" y="38"/>
                    <a:pt x="1408" y="34"/>
                  </a:cubicBezTo>
                  <a:cubicBezTo>
                    <a:pt x="1409" y="29"/>
                    <a:pt x="1406" y="25"/>
                    <a:pt x="1402" y="24"/>
                  </a:cubicBezTo>
                  <a:cubicBezTo>
                    <a:pt x="1394" y="23"/>
                    <a:pt x="1386" y="21"/>
                    <a:pt x="1378" y="20"/>
                  </a:cubicBezTo>
                  <a:cubicBezTo>
                    <a:pt x="1374" y="19"/>
                    <a:pt x="1370" y="22"/>
                    <a:pt x="1369" y="26"/>
                  </a:cubicBezTo>
                  <a:cubicBezTo>
                    <a:pt x="1368" y="30"/>
                    <a:pt x="1371" y="34"/>
                    <a:pt x="1375" y="35"/>
                  </a:cubicBezTo>
                  <a:moveTo>
                    <a:pt x="1254" y="19"/>
                  </a:moveTo>
                  <a:cubicBezTo>
                    <a:pt x="1262" y="20"/>
                    <a:pt x="1270" y="21"/>
                    <a:pt x="1278" y="21"/>
                  </a:cubicBezTo>
                  <a:cubicBezTo>
                    <a:pt x="1282" y="22"/>
                    <a:pt x="1286" y="19"/>
                    <a:pt x="1286" y="14"/>
                  </a:cubicBezTo>
                  <a:cubicBezTo>
                    <a:pt x="1287" y="10"/>
                    <a:pt x="1284" y="6"/>
                    <a:pt x="1279" y="6"/>
                  </a:cubicBezTo>
                  <a:cubicBezTo>
                    <a:pt x="1271" y="5"/>
                    <a:pt x="1263" y="4"/>
                    <a:pt x="1255" y="3"/>
                  </a:cubicBezTo>
                  <a:cubicBezTo>
                    <a:pt x="1251" y="3"/>
                    <a:pt x="1247" y="6"/>
                    <a:pt x="1247" y="11"/>
                  </a:cubicBezTo>
                  <a:cubicBezTo>
                    <a:pt x="1246" y="15"/>
                    <a:pt x="1250" y="19"/>
                    <a:pt x="1254" y="19"/>
                  </a:cubicBezTo>
                  <a:moveTo>
                    <a:pt x="1132" y="16"/>
                  </a:moveTo>
                  <a:cubicBezTo>
                    <a:pt x="1140" y="16"/>
                    <a:pt x="1148" y="16"/>
                    <a:pt x="1156" y="16"/>
                  </a:cubicBezTo>
                  <a:cubicBezTo>
                    <a:pt x="1160" y="16"/>
                    <a:pt x="1164" y="12"/>
                    <a:pt x="1164" y="8"/>
                  </a:cubicBezTo>
                  <a:cubicBezTo>
                    <a:pt x="1163" y="4"/>
                    <a:pt x="1160" y="0"/>
                    <a:pt x="1155" y="0"/>
                  </a:cubicBezTo>
                  <a:cubicBezTo>
                    <a:pt x="1147" y="0"/>
                    <a:pt x="1139" y="0"/>
                    <a:pt x="1131" y="0"/>
                  </a:cubicBezTo>
                  <a:cubicBezTo>
                    <a:pt x="1127" y="1"/>
                    <a:pt x="1124" y="4"/>
                    <a:pt x="1124" y="9"/>
                  </a:cubicBezTo>
                  <a:cubicBezTo>
                    <a:pt x="1124" y="13"/>
                    <a:pt x="1128" y="17"/>
                    <a:pt x="1132" y="16"/>
                  </a:cubicBezTo>
                  <a:moveTo>
                    <a:pt x="1010" y="26"/>
                  </a:moveTo>
                  <a:cubicBezTo>
                    <a:pt x="1018" y="25"/>
                    <a:pt x="1026" y="24"/>
                    <a:pt x="1034" y="23"/>
                  </a:cubicBezTo>
                  <a:cubicBezTo>
                    <a:pt x="1038" y="23"/>
                    <a:pt x="1041" y="19"/>
                    <a:pt x="1041" y="14"/>
                  </a:cubicBezTo>
                  <a:cubicBezTo>
                    <a:pt x="1040" y="10"/>
                    <a:pt x="1036" y="7"/>
                    <a:pt x="1032" y="7"/>
                  </a:cubicBezTo>
                  <a:cubicBezTo>
                    <a:pt x="1024" y="8"/>
                    <a:pt x="1016" y="9"/>
                    <a:pt x="1008" y="10"/>
                  </a:cubicBezTo>
                  <a:cubicBezTo>
                    <a:pt x="1004" y="11"/>
                    <a:pt x="1001" y="15"/>
                    <a:pt x="1001" y="19"/>
                  </a:cubicBezTo>
                  <a:cubicBezTo>
                    <a:pt x="1002" y="24"/>
                    <a:pt x="1006" y="27"/>
                    <a:pt x="1010" y="26"/>
                  </a:cubicBezTo>
                  <a:cubicBezTo>
                    <a:pt x="1010" y="26"/>
                    <a:pt x="1010" y="26"/>
                    <a:pt x="1010" y="26"/>
                  </a:cubicBezTo>
                  <a:moveTo>
                    <a:pt x="890" y="49"/>
                  </a:moveTo>
                  <a:cubicBezTo>
                    <a:pt x="898" y="47"/>
                    <a:pt x="905" y="45"/>
                    <a:pt x="913" y="44"/>
                  </a:cubicBezTo>
                  <a:cubicBezTo>
                    <a:pt x="917" y="43"/>
                    <a:pt x="920" y="38"/>
                    <a:pt x="919" y="34"/>
                  </a:cubicBezTo>
                  <a:cubicBezTo>
                    <a:pt x="918" y="30"/>
                    <a:pt x="914" y="27"/>
                    <a:pt x="910" y="28"/>
                  </a:cubicBezTo>
                  <a:cubicBezTo>
                    <a:pt x="902" y="30"/>
                    <a:pt x="894" y="32"/>
                    <a:pt x="886" y="33"/>
                  </a:cubicBezTo>
                  <a:cubicBezTo>
                    <a:pt x="882" y="34"/>
                    <a:pt x="879" y="39"/>
                    <a:pt x="880" y="43"/>
                  </a:cubicBezTo>
                  <a:cubicBezTo>
                    <a:pt x="881" y="47"/>
                    <a:pt x="886" y="50"/>
                    <a:pt x="890" y="49"/>
                  </a:cubicBezTo>
                  <a:moveTo>
                    <a:pt x="773" y="84"/>
                  </a:moveTo>
                  <a:cubicBezTo>
                    <a:pt x="780" y="82"/>
                    <a:pt x="788" y="79"/>
                    <a:pt x="795" y="77"/>
                  </a:cubicBezTo>
                  <a:cubicBezTo>
                    <a:pt x="800" y="75"/>
                    <a:pt x="802" y="71"/>
                    <a:pt x="800" y="66"/>
                  </a:cubicBezTo>
                  <a:cubicBezTo>
                    <a:pt x="799" y="62"/>
                    <a:pt x="794" y="60"/>
                    <a:pt x="790" y="61"/>
                  </a:cubicBezTo>
                  <a:cubicBezTo>
                    <a:pt x="783" y="64"/>
                    <a:pt x="775" y="67"/>
                    <a:pt x="768" y="69"/>
                  </a:cubicBezTo>
                  <a:cubicBezTo>
                    <a:pt x="763" y="71"/>
                    <a:pt x="761" y="75"/>
                    <a:pt x="763" y="80"/>
                  </a:cubicBezTo>
                  <a:cubicBezTo>
                    <a:pt x="764" y="84"/>
                    <a:pt x="769" y="86"/>
                    <a:pt x="773" y="84"/>
                  </a:cubicBezTo>
                  <a:cubicBezTo>
                    <a:pt x="773" y="84"/>
                    <a:pt x="773" y="84"/>
                    <a:pt x="773" y="84"/>
                  </a:cubicBezTo>
                  <a:moveTo>
                    <a:pt x="661" y="132"/>
                  </a:moveTo>
                  <a:cubicBezTo>
                    <a:pt x="668" y="129"/>
                    <a:pt x="675" y="125"/>
                    <a:pt x="682" y="122"/>
                  </a:cubicBezTo>
                  <a:cubicBezTo>
                    <a:pt x="686" y="120"/>
                    <a:pt x="688" y="115"/>
                    <a:pt x="686" y="111"/>
                  </a:cubicBezTo>
                  <a:cubicBezTo>
                    <a:pt x="684" y="107"/>
                    <a:pt x="679" y="106"/>
                    <a:pt x="675" y="107"/>
                  </a:cubicBezTo>
                  <a:cubicBezTo>
                    <a:pt x="668" y="111"/>
                    <a:pt x="661" y="114"/>
                    <a:pt x="654" y="118"/>
                  </a:cubicBezTo>
                  <a:cubicBezTo>
                    <a:pt x="650" y="120"/>
                    <a:pt x="648" y="124"/>
                    <a:pt x="650" y="128"/>
                  </a:cubicBezTo>
                  <a:cubicBezTo>
                    <a:pt x="652" y="132"/>
                    <a:pt x="657" y="134"/>
                    <a:pt x="661" y="132"/>
                  </a:cubicBezTo>
                  <a:moveTo>
                    <a:pt x="554" y="191"/>
                  </a:moveTo>
                  <a:cubicBezTo>
                    <a:pt x="561" y="187"/>
                    <a:pt x="567" y="183"/>
                    <a:pt x="574" y="179"/>
                  </a:cubicBezTo>
                  <a:cubicBezTo>
                    <a:pt x="578" y="177"/>
                    <a:pt x="579" y="172"/>
                    <a:pt x="577" y="168"/>
                  </a:cubicBezTo>
                  <a:cubicBezTo>
                    <a:pt x="575" y="164"/>
                    <a:pt x="570" y="163"/>
                    <a:pt x="566" y="165"/>
                  </a:cubicBezTo>
                  <a:cubicBezTo>
                    <a:pt x="559" y="169"/>
                    <a:pt x="552" y="174"/>
                    <a:pt x="545" y="178"/>
                  </a:cubicBezTo>
                  <a:cubicBezTo>
                    <a:pt x="542" y="180"/>
                    <a:pt x="541" y="185"/>
                    <a:pt x="543" y="189"/>
                  </a:cubicBezTo>
                  <a:cubicBezTo>
                    <a:pt x="545" y="193"/>
                    <a:pt x="550" y="194"/>
                    <a:pt x="554" y="191"/>
                  </a:cubicBezTo>
                  <a:moveTo>
                    <a:pt x="454" y="262"/>
                  </a:moveTo>
                  <a:cubicBezTo>
                    <a:pt x="460" y="257"/>
                    <a:pt x="466" y="252"/>
                    <a:pt x="473" y="247"/>
                  </a:cubicBezTo>
                  <a:cubicBezTo>
                    <a:pt x="476" y="245"/>
                    <a:pt x="477" y="240"/>
                    <a:pt x="474" y="236"/>
                  </a:cubicBezTo>
                  <a:cubicBezTo>
                    <a:pt x="472" y="233"/>
                    <a:pt x="467" y="232"/>
                    <a:pt x="463" y="235"/>
                  </a:cubicBezTo>
                  <a:cubicBezTo>
                    <a:pt x="457" y="240"/>
                    <a:pt x="450" y="244"/>
                    <a:pt x="444" y="249"/>
                  </a:cubicBezTo>
                  <a:cubicBezTo>
                    <a:pt x="441" y="252"/>
                    <a:pt x="440" y="257"/>
                    <a:pt x="443" y="261"/>
                  </a:cubicBezTo>
                  <a:cubicBezTo>
                    <a:pt x="446" y="264"/>
                    <a:pt x="451" y="265"/>
                    <a:pt x="454" y="262"/>
                  </a:cubicBezTo>
                  <a:moveTo>
                    <a:pt x="362" y="343"/>
                  </a:moveTo>
                  <a:cubicBezTo>
                    <a:pt x="368" y="337"/>
                    <a:pt x="374" y="332"/>
                    <a:pt x="379" y="326"/>
                  </a:cubicBezTo>
                  <a:cubicBezTo>
                    <a:pt x="383" y="323"/>
                    <a:pt x="383" y="318"/>
                    <a:pt x="380" y="315"/>
                  </a:cubicBezTo>
                  <a:cubicBezTo>
                    <a:pt x="377" y="312"/>
                    <a:pt x="372" y="311"/>
                    <a:pt x="368" y="315"/>
                  </a:cubicBezTo>
                  <a:cubicBezTo>
                    <a:pt x="363" y="320"/>
                    <a:pt x="357" y="326"/>
                    <a:pt x="351" y="331"/>
                  </a:cubicBezTo>
                  <a:cubicBezTo>
                    <a:pt x="348" y="334"/>
                    <a:pt x="348" y="339"/>
                    <a:pt x="351" y="342"/>
                  </a:cubicBezTo>
                  <a:cubicBezTo>
                    <a:pt x="354" y="346"/>
                    <a:pt x="359" y="346"/>
                    <a:pt x="362" y="343"/>
                  </a:cubicBezTo>
                  <a:moveTo>
                    <a:pt x="279" y="432"/>
                  </a:moveTo>
                  <a:cubicBezTo>
                    <a:pt x="284" y="426"/>
                    <a:pt x="289" y="420"/>
                    <a:pt x="295" y="414"/>
                  </a:cubicBezTo>
                  <a:cubicBezTo>
                    <a:pt x="298" y="411"/>
                    <a:pt x="297" y="406"/>
                    <a:pt x="294" y="403"/>
                  </a:cubicBezTo>
                  <a:cubicBezTo>
                    <a:pt x="290" y="400"/>
                    <a:pt x="285" y="401"/>
                    <a:pt x="283" y="404"/>
                  </a:cubicBezTo>
                  <a:cubicBezTo>
                    <a:pt x="277" y="410"/>
                    <a:pt x="272" y="416"/>
                    <a:pt x="267" y="422"/>
                  </a:cubicBezTo>
                  <a:cubicBezTo>
                    <a:pt x="264" y="426"/>
                    <a:pt x="265" y="431"/>
                    <a:pt x="268" y="434"/>
                  </a:cubicBezTo>
                  <a:cubicBezTo>
                    <a:pt x="271" y="436"/>
                    <a:pt x="277" y="436"/>
                    <a:pt x="279" y="432"/>
                  </a:cubicBezTo>
                  <a:moveTo>
                    <a:pt x="206" y="531"/>
                  </a:moveTo>
                  <a:cubicBezTo>
                    <a:pt x="211" y="524"/>
                    <a:pt x="215" y="518"/>
                    <a:pt x="220" y="511"/>
                  </a:cubicBezTo>
                  <a:cubicBezTo>
                    <a:pt x="222" y="507"/>
                    <a:pt x="221" y="502"/>
                    <a:pt x="218" y="500"/>
                  </a:cubicBezTo>
                  <a:cubicBezTo>
                    <a:pt x="214" y="497"/>
                    <a:pt x="209" y="498"/>
                    <a:pt x="207" y="502"/>
                  </a:cubicBezTo>
                  <a:cubicBezTo>
                    <a:pt x="202" y="508"/>
                    <a:pt x="198" y="515"/>
                    <a:pt x="193" y="522"/>
                  </a:cubicBezTo>
                  <a:cubicBezTo>
                    <a:pt x="191" y="525"/>
                    <a:pt x="192" y="530"/>
                    <a:pt x="195" y="533"/>
                  </a:cubicBezTo>
                  <a:cubicBezTo>
                    <a:pt x="199" y="535"/>
                    <a:pt x="204" y="534"/>
                    <a:pt x="206" y="531"/>
                  </a:cubicBezTo>
                  <a:moveTo>
                    <a:pt x="144" y="636"/>
                  </a:moveTo>
                  <a:cubicBezTo>
                    <a:pt x="148" y="629"/>
                    <a:pt x="152" y="622"/>
                    <a:pt x="156" y="615"/>
                  </a:cubicBezTo>
                  <a:cubicBezTo>
                    <a:pt x="158" y="611"/>
                    <a:pt x="156" y="606"/>
                    <a:pt x="152" y="604"/>
                  </a:cubicBezTo>
                  <a:cubicBezTo>
                    <a:pt x="148" y="602"/>
                    <a:pt x="144" y="604"/>
                    <a:pt x="141" y="607"/>
                  </a:cubicBezTo>
                  <a:cubicBezTo>
                    <a:pt x="138" y="614"/>
                    <a:pt x="134" y="622"/>
                    <a:pt x="130" y="629"/>
                  </a:cubicBezTo>
                  <a:cubicBezTo>
                    <a:pt x="128" y="633"/>
                    <a:pt x="130" y="637"/>
                    <a:pt x="134" y="639"/>
                  </a:cubicBezTo>
                  <a:cubicBezTo>
                    <a:pt x="138" y="641"/>
                    <a:pt x="142" y="640"/>
                    <a:pt x="144" y="636"/>
                  </a:cubicBezTo>
                  <a:moveTo>
                    <a:pt x="94" y="747"/>
                  </a:moveTo>
                  <a:cubicBezTo>
                    <a:pt x="97" y="740"/>
                    <a:pt x="100" y="733"/>
                    <a:pt x="103" y="725"/>
                  </a:cubicBezTo>
                  <a:cubicBezTo>
                    <a:pt x="104" y="721"/>
                    <a:pt x="103" y="717"/>
                    <a:pt x="98" y="715"/>
                  </a:cubicBezTo>
                  <a:cubicBezTo>
                    <a:pt x="94" y="713"/>
                    <a:pt x="90" y="715"/>
                    <a:pt x="88" y="719"/>
                  </a:cubicBezTo>
                  <a:cubicBezTo>
                    <a:pt x="85" y="727"/>
                    <a:pt x="82" y="734"/>
                    <a:pt x="79" y="742"/>
                  </a:cubicBezTo>
                  <a:cubicBezTo>
                    <a:pt x="77" y="746"/>
                    <a:pt x="79" y="750"/>
                    <a:pt x="84" y="752"/>
                  </a:cubicBezTo>
                  <a:cubicBezTo>
                    <a:pt x="88" y="754"/>
                    <a:pt x="92" y="752"/>
                    <a:pt x="94" y="747"/>
                  </a:cubicBezTo>
                  <a:moveTo>
                    <a:pt x="56" y="864"/>
                  </a:moveTo>
                  <a:cubicBezTo>
                    <a:pt x="58" y="856"/>
                    <a:pt x="60" y="848"/>
                    <a:pt x="62" y="841"/>
                  </a:cubicBezTo>
                  <a:cubicBezTo>
                    <a:pt x="63" y="837"/>
                    <a:pt x="61" y="832"/>
                    <a:pt x="57" y="831"/>
                  </a:cubicBezTo>
                  <a:cubicBezTo>
                    <a:pt x="52" y="830"/>
                    <a:pt x="48" y="832"/>
                    <a:pt x="47" y="836"/>
                  </a:cubicBezTo>
                  <a:cubicBezTo>
                    <a:pt x="44" y="844"/>
                    <a:pt x="42" y="852"/>
                    <a:pt x="40" y="859"/>
                  </a:cubicBezTo>
                  <a:cubicBezTo>
                    <a:pt x="39" y="864"/>
                    <a:pt x="42" y="868"/>
                    <a:pt x="46" y="869"/>
                  </a:cubicBezTo>
                  <a:cubicBezTo>
                    <a:pt x="50" y="870"/>
                    <a:pt x="55" y="868"/>
                    <a:pt x="56" y="864"/>
                  </a:cubicBezTo>
                  <a:cubicBezTo>
                    <a:pt x="56" y="864"/>
                    <a:pt x="56" y="864"/>
                    <a:pt x="56" y="864"/>
                  </a:cubicBezTo>
                  <a:moveTo>
                    <a:pt x="30" y="983"/>
                  </a:moveTo>
                  <a:cubicBezTo>
                    <a:pt x="31" y="975"/>
                    <a:pt x="33" y="967"/>
                    <a:pt x="34" y="960"/>
                  </a:cubicBezTo>
                  <a:cubicBezTo>
                    <a:pt x="35" y="955"/>
                    <a:pt x="32" y="951"/>
                    <a:pt x="28" y="950"/>
                  </a:cubicBezTo>
                  <a:cubicBezTo>
                    <a:pt x="23" y="950"/>
                    <a:pt x="19" y="953"/>
                    <a:pt x="18" y="957"/>
                  </a:cubicBezTo>
                  <a:cubicBezTo>
                    <a:pt x="17" y="965"/>
                    <a:pt x="16" y="973"/>
                    <a:pt x="14" y="981"/>
                  </a:cubicBezTo>
                  <a:cubicBezTo>
                    <a:pt x="14" y="985"/>
                    <a:pt x="17" y="989"/>
                    <a:pt x="21" y="990"/>
                  </a:cubicBezTo>
                  <a:cubicBezTo>
                    <a:pt x="25" y="990"/>
                    <a:pt x="29" y="987"/>
                    <a:pt x="30" y="983"/>
                  </a:cubicBezTo>
                  <a:moveTo>
                    <a:pt x="17" y="1105"/>
                  </a:moveTo>
                  <a:cubicBezTo>
                    <a:pt x="18" y="1097"/>
                    <a:pt x="18" y="1089"/>
                    <a:pt x="19" y="1081"/>
                  </a:cubicBezTo>
                  <a:cubicBezTo>
                    <a:pt x="19" y="1077"/>
                    <a:pt x="16" y="1073"/>
                    <a:pt x="11" y="1072"/>
                  </a:cubicBezTo>
                  <a:cubicBezTo>
                    <a:pt x="7" y="1072"/>
                    <a:pt x="3" y="1075"/>
                    <a:pt x="3" y="1080"/>
                  </a:cubicBezTo>
                  <a:cubicBezTo>
                    <a:pt x="2" y="1088"/>
                    <a:pt x="2" y="1096"/>
                    <a:pt x="1" y="1104"/>
                  </a:cubicBezTo>
                  <a:cubicBezTo>
                    <a:pt x="1" y="1108"/>
                    <a:pt x="5" y="1112"/>
                    <a:pt x="9" y="1112"/>
                  </a:cubicBezTo>
                  <a:cubicBezTo>
                    <a:pt x="13" y="1112"/>
                    <a:pt x="17" y="1109"/>
                    <a:pt x="17" y="1105"/>
                  </a:cubicBezTo>
                  <a:moveTo>
                    <a:pt x="17" y="1227"/>
                  </a:moveTo>
                  <a:cubicBezTo>
                    <a:pt x="17" y="1219"/>
                    <a:pt x="17" y="1211"/>
                    <a:pt x="16" y="1203"/>
                  </a:cubicBezTo>
                  <a:cubicBezTo>
                    <a:pt x="16" y="1199"/>
                    <a:pt x="13" y="1195"/>
                    <a:pt x="8" y="1195"/>
                  </a:cubicBezTo>
                  <a:cubicBezTo>
                    <a:pt x="4" y="1196"/>
                    <a:pt x="0" y="1199"/>
                    <a:pt x="0" y="1204"/>
                  </a:cubicBezTo>
                  <a:cubicBezTo>
                    <a:pt x="1" y="1212"/>
                    <a:pt x="1" y="1220"/>
                    <a:pt x="2" y="1228"/>
                  </a:cubicBezTo>
                  <a:cubicBezTo>
                    <a:pt x="2" y="1232"/>
                    <a:pt x="6" y="1236"/>
                    <a:pt x="10" y="1235"/>
                  </a:cubicBezTo>
                  <a:cubicBezTo>
                    <a:pt x="14" y="1235"/>
                    <a:pt x="18" y="1231"/>
                    <a:pt x="17" y="1227"/>
                  </a:cubicBezTo>
                  <a:moveTo>
                    <a:pt x="30" y="1348"/>
                  </a:moveTo>
                  <a:cubicBezTo>
                    <a:pt x="29" y="1341"/>
                    <a:pt x="28" y="1333"/>
                    <a:pt x="27" y="1325"/>
                  </a:cubicBezTo>
                  <a:cubicBezTo>
                    <a:pt x="26" y="1321"/>
                    <a:pt x="22" y="1318"/>
                    <a:pt x="18" y="1318"/>
                  </a:cubicBezTo>
                  <a:cubicBezTo>
                    <a:pt x="14" y="1319"/>
                    <a:pt x="10" y="1323"/>
                    <a:pt x="11" y="1327"/>
                  </a:cubicBezTo>
                  <a:cubicBezTo>
                    <a:pt x="12" y="1335"/>
                    <a:pt x="13" y="1343"/>
                    <a:pt x="15" y="1351"/>
                  </a:cubicBezTo>
                  <a:cubicBezTo>
                    <a:pt x="15" y="1355"/>
                    <a:pt x="19" y="1358"/>
                    <a:pt x="24" y="1358"/>
                  </a:cubicBezTo>
                  <a:cubicBezTo>
                    <a:pt x="28" y="1357"/>
                    <a:pt x="31" y="1353"/>
                    <a:pt x="30" y="1348"/>
                  </a:cubicBezTo>
                  <a:moveTo>
                    <a:pt x="56" y="1468"/>
                  </a:moveTo>
                  <a:cubicBezTo>
                    <a:pt x="54" y="1460"/>
                    <a:pt x="52" y="1453"/>
                    <a:pt x="50" y="1445"/>
                  </a:cubicBezTo>
                  <a:cubicBezTo>
                    <a:pt x="49" y="1441"/>
                    <a:pt x="45" y="1438"/>
                    <a:pt x="41" y="1439"/>
                  </a:cubicBezTo>
                  <a:cubicBezTo>
                    <a:pt x="36" y="1440"/>
                    <a:pt x="34" y="1445"/>
                    <a:pt x="35" y="1449"/>
                  </a:cubicBezTo>
                  <a:cubicBezTo>
                    <a:pt x="37" y="1457"/>
                    <a:pt x="39" y="1464"/>
                    <a:pt x="41" y="1472"/>
                  </a:cubicBezTo>
                  <a:cubicBezTo>
                    <a:pt x="42" y="1476"/>
                    <a:pt x="46" y="1479"/>
                    <a:pt x="51" y="1478"/>
                  </a:cubicBezTo>
                  <a:cubicBezTo>
                    <a:pt x="55" y="1477"/>
                    <a:pt x="57" y="1472"/>
                    <a:pt x="56" y="1468"/>
                  </a:cubicBezTo>
                  <a:moveTo>
                    <a:pt x="95" y="1584"/>
                  </a:moveTo>
                  <a:cubicBezTo>
                    <a:pt x="92" y="1577"/>
                    <a:pt x="89" y="1569"/>
                    <a:pt x="86" y="1562"/>
                  </a:cubicBezTo>
                  <a:cubicBezTo>
                    <a:pt x="85" y="1558"/>
                    <a:pt x="80" y="1555"/>
                    <a:pt x="76" y="1557"/>
                  </a:cubicBezTo>
                  <a:cubicBezTo>
                    <a:pt x="72" y="1559"/>
                    <a:pt x="70" y="1563"/>
                    <a:pt x="71" y="1567"/>
                  </a:cubicBezTo>
                  <a:cubicBezTo>
                    <a:pt x="74" y="1575"/>
                    <a:pt x="77" y="1582"/>
                    <a:pt x="80" y="1590"/>
                  </a:cubicBezTo>
                  <a:cubicBezTo>
                    <a:pt x="81" y="1594"/>
                    <a:pt x="86" y="1596"/>
                    <a:pt x="90" y="1594"/>
                  </a:cubicBezTo>
                  <a:cubicBezTo>
                    <a:pt x="94" y="1593"/>
                    <a:pt x="96" y="1588"/>
                    <a:pt x="95" y="1584"/>
                  </a:cubicBezTo>
                  <a:cubicBezTo>
                    <a:pt x="95" y="1584"/>
                    <a:pt x="95" y="1584"/>
                    <a:pt x="95" y="1584"/>
                  </a:cubicBezTo>
                  <a:moveTo>
                    <a:pt x="145" y="1695"/>
                  </a:moveTo>
                  <a:cubicBezTo>
                    <a:pt x="142" y="1688"/>
                    <a:pt x="138" y="1681"/>
                    <a:pt x="135" y="1674"/>
                  </a:cubicBezTo>
                  <a:cubicBezTo>
                    <a:pt x="133" y="1670"/>
                    <a:pt x="128" y="1668"/>
                    <a:pt x="124" y="1670"/>
                  </a:cubicBezTo>
                  <a:cubicBezTo>
                    <a:pt x="120" y="1672"/>
                    <a:pt x="118" y="1677"/>
                    <a:pt x="120" y="1681"/>
                  </a:cubicBezTo>
                  <a:cubicBezTo>
                    <a:pt x="124" y="1688"/>
                    <a:pt x="128" y="1695"/>
                    <a:pt x="131" y="1702"/>
                  </a:cubicBezTo>
                  <a:cubicBezTo>
                    <a:pt x="133" y="1706"/>
                    <a:pt x="138" y="1708"/>
                    <a:pt x="142" y="1706"/>
                  </a:cubicBezTo>
                  <a:cubicBezTo>
                    <a:pt x="146" y="1704"/>
                    <a:pt x="147" y="1699"/>
                    <a:pt x="145" y="1695"/>
                  </a:cubicBezTo>
                  <a:moveTo>
                    <a:pt x="208" y="1800"/>
                  </a:moveTo>
                  <a:cubicBezTo>
                    <a:pt x="203" y="1794"/>
                    <a:pt x="199" y="1787"/>
                    <a:pt x="195" y="1780"/>
                  </a:cubicBezTo>
                  <a:cubicBezTo>
                    <a:pt x="192" y="1777"/>
                    <a:pt x="187" y="1776"/>
                    <a:pt x="184" y="1778"/>
                  </a:cubicBezTo>
                  <a:cubicBezTo>
                    <a:pt x="180" y="1780"/>
                    <a:pt x="179" y="1785"/>
                    <a:pt x="181" y="1789"/>
                  </a:cubicBezTo>
                  <a:cubicBezTo>
                    <a:pt x="185" y="1796"/>
                    <a:pt x="190" y="1802"/>
                    <a:pt x="194" y="1809"/>
                  </a:cubicBezTo>
                  <a:cubicBezTo>
                    <a:pt x="197" y="1813"/>
                    <a:pt x="202" y="1814"/>
                    <a:pt x="205" y="1811"/>
                  </a:cubicBezTo>
                  <a:cubicBezTo>
                    <a:pt x="209" y="1809"/>
                    <a:pt x="210" y="1804"/>
                    <a:pt x="208" y="1800"/>
                  </a:cubicBezTo>
                  <a:cubicBezTo>
                    <a:pt x="208" y="1800"/>
                    <a:pt x="208" y="1800"/>
                    <a:pt x="208" y="1800"/>
                  </a:cubicBezTo>
                  <a:moveTo>
                    <a:pt x="281" y="1898"/>
                  </a:moveTo>
                  <a:cubicBezTo>
                    <a:pt x="276" y="1892"/>
                    <a:pt x="271" y="1886"/>
                    <a:pt x="266" y="1880"/>
                  </a:cubicBezTo>
                  <a:cubicBezTo>
                    <a:pt x="263" y="1876"/>
                    <a:pt x="258" y="1876"/>
                    <a:pt x="254" y="1879"/>
                  </a:cubicBezTo>
                  <a:cubicBezTo>
                    <a:pt x="251" y="1881"/>
                    <a:pt x="250" y="1886"/>
                    <a:pt x="253" y="1890"/>
                  </a:cubicBezTo>
                  <a:cubicBezTo>
                    <a:pt x="258" y="1896"/>
                    <a:pt x="263" y="1902"/>
                    <a:pt x="268" y="1908"/>
                  </a:cubicBezTo>
                  <a:cubicBezTo>
                    <a:pt x="271" y="1912"/>
                    <a:pt x="276" y="1912"/>
                    <a:pt x="280" y="1909"/>
                  </a:cubicBezTo>
                  <a:cubicBezTo>
                    <a:pt x="283" y="1907"/>
                    <a:pt x="283" y="1902"/>
                    <a:pt x="281" y="1898"/>
                  </a:cubicBezTo>
                  <a:cubicBezTo>
                    <a:pt x="281" y="1898"/>
                    <a:pt x="281" y="1898"/>
                    <a:pt x="281" y="1898"/>
                  </a:cubicBezTo>
                  <a:moveTo>
                    <a:pt x="364" y="1988"/>
                  </a:moveTo>
                  <a:cubicBezTo>
                    <a:pt x="358" y="1982"/>
                    <a:pt x="352" y="1977"/>
                    <a:pt x="347" y="1971"/>
                  </a:cubicBezTo>
                  <a:cubicBezTo>
                    <a:pt x="344" y="1968"/>
                    <a:pt x="339" y="1968"/>
                    <a:pt x="335" y="1971"/>
                  </a:cubicBezTo>
                  <a:cubicBezTo>
                    <a:pt x="332" y="1974"/>
                    <a:pt x="332" y="1979"/>
                    <a:pt x="335" y="1982"/>
                  </a:cubicBezTo>
                  <a:cubicBezTo>
                    <a:pt x="341" y="1988"/>
                    <a:pt x="347" y="1994"/>
                    <a:pt x="352" y="1999"/>
                  </a:cubicBezTo>
                  <a:cubicBezTo>
                    <a:pt x="356" y="2002"/>
                    <a:pt x="361" y="2002"/>
                    <a:pt x="364" y="1999"/>
                  </a:cubicBezTo>
                  <a:cubicBezTo>
                    <a:pt x="367" y="1996"/>
                    <a:pt x="367" y="1991"/>
                    <a:pt x="364" y="1988"/>
                  </a:cubicBezTo>
                  <a:moveTo>
                    <a:pt x="456" y="2068"/>
                  </a:moveTo>
                  <a:cubicBezTo>
                    <a:pt x="449" y="2064"/>
                    <a:pt x="443" y="2059"/>
                    <a:pt x="437" y="2054"/>
                  </a:cubicBezTo>
                  <a:cubicBezTo>
                    <a:pt x="434" y="2051"/>
                    <a:pt x="429" y="2051"/>
                    <a:pt x="426" y="2055"/>
                  </a:cubicBezTo>
                  <a:cubicBezTo>
                    <a:pt x="423" y="2058"/>
                    <a:pt x="424" y="2063"/>
                    <a:pt x="427" y="2066"/>
                  </a:cubicBezTo>
                  <a:cubicBezTo>
                    <a:pt x="433" y="2071"/>
                    <a:pt x="439" y="2076"/>
                    <a:pt x="446" y="2081"/>
                  </a:cubicBezTo>
                  <a:cubicBezTo>
                    <a:pt x="449" y="2084"/>
                    <a:pt x="454" y="2083"/>
                    <a:pt x="457" y="2080"/>
                  </a:cubicBezTo>
                  <a:cubicBezTo>
                    <a:pt x="460" y="2076"/>
                    <a:pt x="459" y="2071"/>
                    <a:pt x="456" y="2068"/>
                  </a:cubicBezTo>
                  <a:moveTo>
                    <a:pt x="556" y="2139"/>
                  </a:moveTo>
                  <a:cubicBezTo>
                    <a:pt x="549" y="2135"/>
                    <a:pt x="542" y="2130"/>
                    <a:pt x="536" y="2126"/>
                  </a:cubicBezTo>
                  <a:cubicBezTo>
                    <a:pt x="532" y="2123"/>
                    <a:pt x="527" y="2125"/>
                    <a:pt x="525" y="2128"/>
                  </a:cubicBezTo>
                  <a:cubicBezTo>
                    <a:pt x="522" y="2132"/>
                    <a:pt x="523" y="2137"/>
                    <a:pt x="527" y="2139"/>
                  </a:cubicBezTo>
                  <a:cubicBezTo>
                    <a:pt x="534" y="2144"/>
                    <a:pt x="540" y="2148"/>
                    <a:pt x="547" y="2152"/>
                  </a:cubicBezTo>
                  <a:cubicBezTo>
                    <a:pt x="551" y="2155"/>
                    <a:pt x="556" y="2153"/>
                    <a:pt x="558" y="2150"/>
                  </a:cubicBezTo>
                  <a:cubicBezTo>
                    <a:pt x="561" y="2146"/>
                    <a:pt x="559" y="2141"/>
                    <a:pt x="556" y="2139"/>
                  </a:cubicBezTo>
                  <a:moveTo>
                    <a:pt x="663" y="2198"/>
                  </a:moveTo>
                  <a:cubicBezTo>
                    <a:pt x="656" y="2195"/>
                    <a:pt x="648" y="2191"/>
                    <a:pt x="641" y="2187"/>
                  </a:cubicBezTo>
                  <a:cubicBezTo>
                    <a:pt x="637" y="2185"/>
                    <a:pt x="633" y="2187"/>
                    <a:pt x="631" y="2191"/>
                  </a:cubicBezTo>
                  <a:cubicBezTo>
                    <a:pt x="629" y="2195"/>
                    <a:pt x="630" y="2200"/>
                    <a:pt x="634" y="2202"/>
                  </a:cubicBezTo>
                  <a:cubicBezTo>
                    <a:pt x="641" y="2205"/>
                    <a:pt x="648" y="2209"/>
                    <a:pt x="656" y="2212"/>
                  </a:cubicBezTo>
                  <a:cubicBezTo>
                    <a:pt x="660" y="2214"/>
                    <a:pt x="664" y="2213"/>
                    <a:pt x="666" y="2209"/>
                  </a:cubicBezTo>
                  <a:cubicBezTo>
                    <a:pt x="668" y="2205"/>
                    <a:pt x="667" y="2200"/>
                    <a:pt x="663" y="2198"/>
                  </a:cubicBezTo>
                  <a:moveTo>
                    <a:pt x="775" y="2246"/>
                  </a:moveTo>
                  <a:cubicBezTo>
                    <a:pt x="768" y="2243"/>
                    <a:pt x="761" y="2240"/>
                    <a:pt x="753" y="2237"/>
                  </a:cubicBezTo>
                  <a:cubicBezTo>
                    <a:pt x="749" y="2236"/>
                    <a:pt x="744" y="2238"/>
                    <a:pt x="743" y="2242"/>
                  </a:cubicBezTo>
                  <a:cubicBezTo>
                    <a:pt x="741" y="2246"/>
                    <a:pt x="743" y="2251"/>
                    <a:pt x="747" y="2252"/>
                  </a:cubicBezTo>
                  <a:cubicBezTo>
                    <a:pt x="755" y="2255"/>
                    <a:pt x="762" y="2258"/>
                    <a:pt x="770" y="2261"/>
                  </a:cubicBezTo>
                  <a:cubicBezTo>
                    <a:pt x="774" y="2262"/>
                    <a:pt x="779" y="2260"/>
                    <a:pt x="780" y="2256"/>
                  </a:cubicBezTo>
                  <a:cubicBezTo>
                    <a:pt x="782" y="2252"/>
                    <a:pt x="780" y="2247"/>
                    <a:pt x="775" y="2246"/>
                  </a:cubicBezTo>
                  <a:moveTo>
                    <a:pt x="892" y="2281"/>
                  </a:moveTo>
                  <a:cubicBezTo>
                    <a:pt x="885" y="2279"/>
                    <a:pt x="877" y="2277"/>
                    <a:pt x="869" y="2275"/>
                  </a:cubicBezTo>
                  <a:cubicBezTo>
                    <a:pt x="865" y="2274"/>
                    <a:pt x="861" y="2276"/>
                    <a:pt x="860" y="2281"/>
                  </a:cubicBezTo>
                  <a:cubicBezTo>
                    <a:pt x="859" y="2285"/>
                    <a:pt x="861" y="2289"/>
                    <a:pt x="865" y="2290"/>
                  </a:cubicBezTo>
                  <a:cubicBezTo>
                    <a:pt x="873" y="2292"/>
                    <a:pt x="881" y="2294"/>
                    <a:pt x="889" y="2296"/>
                  </a:cubicBezTo>
                  <a:cubicBezTo>
                    <a:pt x="893" y="2297"/>
                    <a:pt x="897" y="2295"/>
                    <a:pt x="898" y="2290"/>
                  </a:cubicBezTo>
                  <a:cubicBezTo>
                    <a:pt x="899" y="2286"/>
                    <a:pt x="897" y="2282"/>
                    <a:pt x="892" y="2281"/>
                  </a:cubicBezTo>
                  <a:moveTo>
                    <a:pt x="1013" y="2303"/>
                  </a:moveTo>
                  <a:cubicBezTo>
                    <a:pt x="1005" y="2302"/>
                    <a:pt x="997" y="2301"/>
                    <a:pt x="989" y="2300"/>
                  </a:cubicBezTo>
                  <a:cubicBezTo>
                    <a:pt x="985" y="2299"/>
                    <a:pt x="981" y="2302"/>
                    <a:pt x="980" y="2307"/>
                  </a:cubicBezTo>
                  <a:cubicBezTo>
                    <a:pt x="979" y="2311"/>
                    <a:pt x="982" y="2315"/>
                    <a:pt x="987" y="2316"/>
                  </a:cubicBezTo>
                  <a:cubicBezTo>
                    <a:pt x="995" y="2317"/>
                    <a:pt x="1003" y="2318"/>
                    <a:pt x="1010" y="2319"/>
                  </a:cubicBezTo>
                  <a:cubicBezTo>
                    <a:pt x="1015" y="2320"/>
                    <a:pt x="1019" y="2317"/>
                    <a:pt x="1019" y="2312"/>
                  </a:cubicBezTo>
                  <a:cubicBezTo>
                    <a:pt x="1020" y="2308"/>
                    <a:pt x="1017" y="2304"/>
                    <a:pt x="1013" y="2303"/>
                  </a:cubicBezTo>
                  <a:moveTo>
                    <a:pt x="1134" y="2313"/>
                  </a:moveTo>
                  <a:cubicBezTo>
                    <a:pt x="1127" y="2313"/>
                    <a:pt x="1119" y="2312"/>
                    <a:pt x="1111" y="2312"/>
                  </a:cubicBezTo>
                  <a:cubicBezTo>
                    <a:pt x="1106" y="2312"/>
                    <a:pt x="1103" y="2315"/>
                    <a:pt x="1102" y="2319"/>
                  </a:cubicBezTo>
                  <a:cubicBezTo>
                    <a:pt x="1102" y="2324"/>
                    <a:pt x="1106" y="2328"/>
                    <a:pt x="1110" y="2328"/>
                  </a:cubicBezTo>
                  <a:cubicBezTo>
                    <a:pt x="1118" y="2328"/>
                    <a:pt x="1126" y="2329"/>
                    <a:pt x="1134" y="2329"/>
                  </a:cubicBezTo>
                  <a:cubicBezTo>
                    <a:pt x="1138" y="2329"/>
                    <a:pt x="1142" y="2325"/>
                    <a:pt x="1142" y="2321"/>
                  </a:cubicBezTo>
                  <a:cubicBezTo>
                    <a:pt x="1142" y="2316"/>
                    <a:pt x="1139" y="2313"/>
                    <a:pt x="1134" y="2313"/>
                  </a:cubicBezTo>
                  <a:moveTo>
                    <a:pt x="1257" y="2309"/>
                  </a:moveTo>
                  <a:cubicBezTo>
                    <a:pt x="1249" y="2310"/>
                    <a:pt x="1241" y="2311"/>
                    <a:pt x="1233" y="2311"/>
                  </a:cubicBezTo>
                  <a:cubicBezTo>
                    <a:pt x="1229" y="2311"/>
                    <a:pt x="1225" y="2315"/>
                    <a:pt x="1226" y="2320"/>
                  </a:cubicBezTo>
                  <a:cubicBezTo>
                    <a:pt x="1226" y="2324"/>
                    <a:pt x="1230" y="2327"/>
                    <a:pt x="1234" y="2327"/>
                  </a:cubicBezTo>
                  <a:cubicBezTo>
                    <a:pt x="1242" y="2327"/>
                    <a:pt x="1250" y="2326"/>
                    <a:pt x="1258" y="2325"/>
                  </a:cubicBezTo>
                  <a:cubicBezTo>
                    <a:pt x="1262" y="2325"/>
                    <a:pt x="1266" y="2321"/>
                    <a:pt x="1265" y="2317"/>
                  </a:cubicBezTo>
                  <a:cubicBezTo>
                    <a:pt x="1265" y="2312"/>
                    <a:pt x="1261" y="2309"/>
                    <a:pt x="1257" y="2309"/>
                  </a:cubicBezTo>
                  <a:moveTo>
                    <a:pt x="1378" y="2293"/>
                  </a:moveTo>
                  <a:cubicBezTo>
                    <a:pt x="1370" y="2295"/>
                    <a:pt x="1362" y="2296"/>
                    <a:pt x="1354" y="2297"/>
                  </a:cubicBezTo>
                  <a:cubicBezTo>
                    <a:pt x="1350" y="2298"/>
                    <a:pt x="1347" y="2302"/>
                    <a:pt x="1348" y="2307"/>
                  </a:cubicBezTo>
                  <a:cubicBezTo>
                    <a:pt x="1349" y="2311"/>
                    <a:pt x="1353" y="2314"/>
                    <a:pt x="1357" y="2313"/>
                  </a:cubicBezTo>
                  <a:cubicBezTo>
                    <a:pt x="1365" y="2312"/>
                    <a:pt x="1373" y="2311"/>
                    <a:pt x="1381" y="2309"/>
                  </a:cubicBezTo>
                  <a:cubicBezTo>
                    <a:pt x="1385" y="2308"/>
                    <a:pt x="1388" y="2304"/>
                    <a:pt x="1387" y="2300"/>
                  </a:cubicBezTo>
                  <a:cubicBezTo>
                    <a:pt x="1386" y="2295"/>
                    <a:pt x="1382" y="2292"/>
                    <a:pt x="1378" y="2293"/>
                  </a:cubicBezTo>
                  <a:moveTo>
                    <a:pt x="1497" y="2264"/>
                  </a:moveTo>
                  <a:cubicBezTo>
                    <a:pt x="1489" y="2267"/>
                    <a:pt x="1481" y="2269"/>
                    <a:pt x="1474" y="2271"/>
                  </a:cubicBezTo>
                  <a:cubicBezTo>
                    <a:pt x="1470" y="2272"/>
                    <a:pt x="1467" y="2277"/>
                    <a:pt x="1468" y="2281"/>
                  </a:cubicBezTo>
                  <a:cubicBezTo>
                    <a:pt x="1469" y="2285"/>
                    <a:pt x="1474" y="2288"/>
                    <a:pt x="1478" y="2286"/>
                  </a:cubicBezTo>
                  <a:cubicBezTo>
                    <a:pt x="1486" y="2284"/>
                    <a:pt x="1493" y="2282"/>
                    <a:pt x="1501" y="2280"/>
                  </a:cubicBezTo>
                  <a:cubicBezTo>
                    <a:pt x="1505" y="2278"/>
                    <a:pt x="1508" y="2274"/>
                    <a:pt x="1506" y="2270"/>
                  </a:cubicBezTo>
                  <a:cubicBezTo>
                    <a:pt x="1505" y="2265"/>
                    <a:pt x="1501" y="2263"/>
                    <a:pt x="1497" y="2264"/>
                  </a:cubicBezTo>
                  <a:cubicBezTo>
                    <a:pt x="1497" y="2264"/>
                    <a:pt x="1497" y="2264"/>
                    <a:pt x="1497" y="2264"/>
                  </a:cubicBezTo>
                  <a:moveTo>
                    <a:pt x="1611" y="2223"/>
                  </a:moveTo>
                  <a:cubicBezTo>
                    <a:pt x="1604" y="2226"/>
                    <a:pt x="1597" y="2229"/>
                    <a:pt x="1590" y="2232"/>
                  </a:cubicBezTo>
                  <a:cubicBezTo>
                    <a:pt x="1585" y="2233"/>
                    <a:pt x="1583" y="2238"/>
                    <a:pt x="1585" y="2242"/>
                  </a:cubicBezTo>
                  <a:cubicBezTo>
                    <a:pt x="1587" y="2246"/>
                    <a:pt x="1591" y="2248"/>
                    <a:pt x="1596" y="2247"/>
                  </a:cubicBezTo>
                  <a:cubicBezTo>
                    <a:pt x="1603" y="2244"/>
                    <a:pt x="1610" y="2241"/>
                    <a:pt x="1618" y="2238"/>
                  </a:cubicBezTo>
                  <a:cubicBezTo>
                    <a:pt x="1622" y="2236"/>
                    <a:pt x="1624" y="2231"/>
                    <a:pt x="1622" y="2227"/>
                  </a:cubicBezTo>
                  <a:cubicBezTo>
                    <a:pt x="1620" y="2223"/>
                    <a:pt x="1615" y="2221"/>
                    <a:pt x="1611" y="2223"/>
                  </a:cubicBezTo>
                  <a:moveTo>
                    <a:pt x="1721" y="2169"/>
                  </a:moveTo>
                  <a:cubicBezTo>
                    <a:pt x="1714" y="2173"/>
                    <a:pt x="1707" y="2177"/>
                    <a:pt x="1700" y="2181"/>
                  </a:cubicBezTo>
                  <a:cubicBezTo>
                    <a:pt x="1697" y="2183"/>
                    <a:pt x="1695" y="2188"/>
                    <a:pt x="1697" y="2191"/>
                  </a:cubicBezTo>
                  <a:cubicBezTo>
                    <a:pt x="1699" y="2195"/>
                    <a:pt x="1704" y="2197"/>
                    <a:pt x="1708" y="2195"/>
                  </a:cubicBezTo>
                  <a:cubicBezTo>
                    <a:pt x="1715" y="2191"/>
                    <a:pt x="1722" y="2187"/>
                    <a:pt x="1729" y="2183"/>
                  </a:cubicBezTo>
                  <a:cubicBezTo>
                    <a:pt x="1733" y="2181"/>
                    <a:pt x="1734" y="2176"/>
                    <a:pt x="1732" y="2172"/>
                  </a:cubicBezTo>
                  <a:cubicBezTo>
                    <a:pt x="1730" y="2169"/>
                    <a:pt x="1725" y="2167"/>
                    <a:pt x="1721" y="2169"/>
                  </a:cubicBezTo>
                  <a:moveTo>
                    <a:pt x="1825" y="2104"/>
                  </a:moveTo>
                  <a:cubicBezTo>
                    <a:pt x="1818" y="2109"/>
                    <a:pt x="1812" y="2113"/>
                    <a:pt x="1805" y="2118"/>
                  </a:cubicBezTo>
                  <a:cubicBezTo>
                    <a:pt x="1802" y="2120"/>
                    <a:pt x="1801" y="2125"/>
                    <a:pt x="1803" y="2129"/>
                  </a:cubicBezTo>
                  <a:cubicBezTo>
                    <a:pt x="1806" y="2133"/>
                    <a:pt x="1810" y="2134"/>
                    <a:pt x="1814" y="2131"/>
                  </a:cubicBezTo>
                  <a:cubicBezTo>
                    <a:pt x="1821" y="2127"/>
                    <a:pt x="1827" y="2122"/>
                    <a:pt x="1834" y="2118"/>
                  </a:cubicBezTo>
                  <a:cubicBezTo>
                    <a:pt x="1837" y="2115"/>
                    <a:pt x="1838" y="2110"/>
                    <a:pt x="1836" y="2106"/>
                  </a:cubicBezTo>
                  <a:cubicBezTo>
                    <a:pt x="1833" y="2103"/>
                    <a:pt x="1828" y="2102"/>
                    <a:pt x="1825" y="2104"/>
                  </a:cubicBezTo>
                  <a:cubicBezTo>
                    <a:pt x="1825" y="2104"/>
                    <a:pt x="1825" y="2104"/>
                    <a:pt x="1825" y="2104"/>
                  </a:cubicBezTo>
                  <a:moveTo>
                    <a:pt x="1921" y="2029"/>
                  </a:moveTo>
                  <a:cubicBezTo>
                    <a:pt x="1915" y="2034"/>
                    <a:pt x="1909" y="2039"/>
                    <a:pt x="1903" y="2044"/>
                  </a:cubicBezTo>
                  <a:cubicBezTo>
                    <a:pt x="1899" y="2047"/>
                    <a:pt x="1899" y="2052"/>
                    <a:pt x="1902" y="2056"/>
                  </a:cubicBezTo>
                  <a:cubicBezTo>
                    <a:pt x="1905" y="2059"/>
                    <a:pt x="1910" y="2059"/>
                    <a:pt x="1913" y="2057"/>
                  </a:cubicBezTo>
                  <a:cubicBezTo>
                    <a:pt x="1919" y="2051"/>
                    <a:pt x="1925" y="2046"/>
                    <a:pt x="1931" y="2041"/>
                  </a:cubicBezTo>
                  <a:cubicBezTo>
                    <a:pt x="1935" y="2038"/>
                    <a:pt x="1935" y="2033"/>
                    <a:pt x="1932" y="2030"/>
                  </a:cubicBezTo>
                  <a:cubicBezTo>
                    <a:pt x="1929" y="2026"/>
                    <a:pt x="1924" y="2026"/>
                    <a:pt x="1921" y="2029"/>
                  </a:cubicBezTo>
                  <a:moveTo>
                    <a:pt x="2008" y="1944"/>
                  </a:moveTo>
                  <a:cubicBezTo>
                    <a:pt x="2003" y="1949"/>
                    <a:pt x="1998" y="1955"/>
                    <a:pt x="1992" y="1961"/>
                  </a:cubicBezTo>
                  <a:cubicBezTo>
                    <a:pt x="1989" y="1964"/>
                    <a:pt x="1989" y="1969"/>
                    <a:pt x="1992" y="1972"/>
                  </a:cubicBezTo>
                  <a:cubicBezTo>
                    <a:pt x="1995" y="1975"/>
                    <a:pt x="2001" y="1975"/>
                    <a:pt x="2004" y="1972"/>
                  </a:cubicBezTo>
                  <a:cubicBezTo>
                    <a:pt x="2009" y="1966"/>
                    <a:pt x="2015" y="1960"/>
                    <a:pt x="2020" y="1954"/>
                  </a:cubicBezTo>
                  <a:cubicBezTo>
                    <a:pt x="2023" y="1951"/>
                    <a:pt x="2023" y="1946"/>
                    <a:pt x="2020" y="1943"/>
                  </a:cubicBezTo>
                  <a:cubicBezTo>
                    <a:pt x="2016" y="1940"/>
                    <a:pt x="2011" y="1940"/>
                    <a:pt x="2008" y="1944"/>
                  </a:cubicBezTo>
                  <a:moveTo>
                    <a:pt x="2086" y="1850"/>
                  </a:moveTo>
                  <a:cubicBezTo>
                    <a:pt x="2082" y="1856"/>
                    <a:pt x="2077" y="1862"/>
                    <a:pt x="2072" y="1868"/>
                  </a:cubicBezTo>
                  <a:cubicBezTo>
                    <a:pt x="2069" y="1872"/>
                    <a:pt x="2070" y="1877"/>
                    <a:pt x="2073" y="1880"/>
                  </a:cubicBezTo>
                  <a:cubicBezTo>
                    <a:pt x="2077" y="1882"/>
                    <a:pt x="2082" y="1882"/>
                    <a:pt x="2085" y="1878"/>
                  </a:cubicBezTo>
                  <a:cubicBezTo>
                    <a:pt x="2090" y="1872"/>
                    <a:pt x="2094" y="1866"/>
                    <a:pt x="2099" y="1859"/>
                  </a:cubicBezTo>
                  <a:cubicBezTo>
                    <a:pt x="2102" y="1856"/>
                    <a:pt x="2101" y="1851"/>
                    <a:pt x="2098" y="1848"/>
                  </a:cubicBezTo>
                  <a:cubicBezTo>
                    <a:pt x="2094" y="1845"/>
                    <a:pt x="2089" y="1846"/>
                    <a:pt x="2086" y="1850"/>
                  </a:cubicBezTo>
                  <a:cubicBezTo>
                    <a:pt x="2086" y="1850"/>
                    <a:pt x="2086" y="1850"/>
                    <a:pt x="2086" y="1850"/>
                  </a:cubicBezTo>
                  <a:moveTo>
                    <a:pt x="2154" y="1748"/>
                  </a:moveTo>
                  <a:cubicBezTo>
                    <a:pt x="2150" y="1754"/>
                    <a:pt x="2146" y="1761"/>
                    <a:pt x="2142" y="1768"/>
                  </a:cubicBezTo>
                  <a:cubicBezTo>
                    <a:pt x="2140" y="1772"/>
                    <a:pt x="2141" y="1777"/>
                    <a:pt x="2144" y="1779"/>
                  </a:cubicBezTo>
                  <a:cubicBezTo>
                    <a:pt x="2148" y="1781"/>
                    <a:pt x="2153" y="1780"/>
                    <a:pt x="2155" y="1776"/>
                  </a:cubicBezTo>
                  <a:cubicBezTo>
                    <a:pt x="2160" y="1770"/>
                    <a:pt x="2164" y="1763"/>
                    <a:pt x="2168" y="1756"/>
                  </a:cubicBezTo>
                  <a:cubicBezTo>
                    <a:pt x="2170" y="1752"/>
                    <a:pt x="2169" y="1747"/>
                    <a:pt x="2165" y="1745"/>
                  </a:cubicBezTo>
                  <a:cubicBezTo>
                    <a:pt x="2161" y="1743"/>
                    <a:pt x="2156" y="1744"/>
                    <a:pt x="2154" y="1748"/>
                  </a:cubicBezTo>
                  <a:moveTo>
                    <a:pt x="2211" y="1639"/>
                  </a:moveTo>
                  <a:cubicBezTo>
                    <a:pt x="2207" y="1646"/>
                    <a:pt x="2204" y="1654"/>
                    <a:pt x="2201" y="1661"/>
                  </a:cubicBezTo>
                  <a:cubicBezTo>
                    <a:pt x="2199" y="1665"/>
                    <a:pt x="2200" y="1669"/>
                    <a:pt x="2204" y="1671"/>
                  </a:cubicBezTo>
                  <a:cubicBezTo>
                    <a:pt x="2208" y="1673"/>
                    <a:pt x="2213" y="1672"/>
                    <a:pt x="2215" y="1668"/>
                  </a:cubicBezTo>
                  <a:cubicBezTo>
                    <a:pt x="2218" y="1660"/>
                    <a:pt x="2222" y="1653"/>
                    <a:pt x="2225" y="1646"/>
                  </a:cubicBezTo>
                  <a:cubicBezTo>
                    <a:pt x="2227" y="1642"/>
                    <a:pt x="2225" y="1637"/>
                    <a:pt x="2221" y="1635"/>
                  </a:cubicBezTo>
                  <a:cubicBezTo>
                    <a:pt x="2217" y="1633"/>
                    <a:pt x="2212" y="1635"/>
                    <a:pt x="2211" y="1639"/>
                  </a:cubicBezTo>
                  <a:moveTo>
                    <a:pt x="2255" y="1525"/>
                  </a:moveTo>
                  <a:cubicBezTo>
                    <a:pt x="2253" y="1533"/>
                    <a:pt x="2250" y="1540"/>
                    <a:pt x="2247" y="1548"/>
                  </a:cubicBezTo>
                  <a:cubicBezTo>
                    <a:pt x="2246" y="1552"/>
                    <a:pt x="2248" y="1556"/>
                    <a:pt x="2252" y="1558"/>
                  </a:cubicBezTo>
                  <a:cubicBezTo>
                    <a:pt x="2257" y="1559"/>
                    <a:pt x="2261" y="1557"/>
                    <a:pt x="2263" y="1553"/>
                  </a:cubicBezTo>
                  <a:cubicBezTo>
                    <a:pt x="2265" y="1545"/>
                    <a:pt x="2268" y="1538"/>
                    <a:pt x="2270" y="1530"/>
                  </a:cubicBezTo>
                  <a:cubicBezTo>
                    <a:pt x="2272" y="1526"/>
                    <a:pt x="2269" y="1522"/>
                    <a:pt x="2265" y="1520"/>
                  </a:cubicBezTo>
                  <a:cubicBezTo>
                    <a:pt x="2261" y="1519"/>
                    <a:pt x="2257" y="1521"/>
                    <a:pt x="2255" y="1525"/>
                  </a:cubicBezTo>
                  <a:moveTo>
                    <a:pt x="2287" y="1407"/>
                  </a:moveTo>
                  <a:cubicBezTo>
                    <a:pt x="2286" y="1415"/>
                    <a:pt x="2284" y="1423"/>
                    <a:pt x="2282" y="1430"/>
                  </a:cubicBezTo>
                  <a:cubicBezTo>
                    <a:pt x="2281" y="1435"/>
                    <a:pt x="2284" y="1439"/>
                    <a:pt x="2288" y="1440"/>
                  </a:cubicBezTo>
                  <a:cubicBezTo>
                    <a:pt x="2292" y="1441"/>
                    <a:pt x="2297" y="1438"/>
                    <a:pt x="2298" y="1434"/>
                  </a:cubicBezTo>
                  <a:cubicBezTo>
                    <a:pt x="2299" y="1426"/>
                    <a:pt x="2301" y="1418"/>
                    <a:pt x="2303" y="1411"/>
                  </a:cubicBezTo>
                  <a:cubicBezTo>
                    <a:pt x="2304" y="1406"/>
                    <a:pt x="2301" y="1402"/>
                    <a:pt x="2297" y="1401"/>
                  </a:cubicBezTo>
                  <a:cubicBezTo>
                    <a:pt x="2292" y="1400"/>
                    <a:pt x="2288" y="1403"/>
                    <a:pt x="2287" y="1407"/>
                  </a:cubicBezTo>
                  <a:moveTo>
                    <a:pt x="2307" y="1287"/>
                  </a:moveTo>
                  <a:cubicBezTo>
                    <a:pt x="2306" y="1294"/>
                    <a:pt x="2305" y="1302"/>
                    <a:pt x="2304" y="1310"/>
                  </a:cubicBezTo>
                  <a:cubicBezTo>
                    <a:pt x="2303" y="1314"/>
                    <a:pt x="2306" y="1318"/>
                    <a:pt x="2311" y="1319"/>
                  </a:cubicBezTo>
                  <a:cubicBezTo>
                    <a:pt x="2315" y="1320"/>
                    <a:pt x="2319" y="1317"/>
                    <a:pt x="2320" y="1312"/>
                  </a:cubicBezTo>
                  <a:cubicBezTo>
                    <a:pt x="2321" y="1304"/>
                    <a:pt x="2322" y="1296"/>
                    <a:pt x="2322" y="1288"/>
                  </a:cubicBezTo>
                  <a:cubicBezTo>
                    <a:pt x="2323" y="1284"/>
                    <a:pt x="2320" y="1280"/>
                    <a:pt x="2315" y="1279"/>
                  </a:cubicBezTo>
                  <a:cubicBezTo>
                    <a:pt x="2311" y="1279"/>
                    <a:pt x="2307" y="1282"/>
                    <a:pt x="2307" y="1287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" name="Freeform: Shape 5"/>
            <p:cNvSpPr/>
            <p:nvPr/>
          </p:nvSpPr>
          <p:spPr bwMode="auto">
            <a:xfrm>
              <a:off x="4259348" y="3566131"/>
              <a:ext cx="3680672" cy="3677748"/>
            </a:xfrm>
            <a:custGeom>
              <a:avLst/>
              <a:gdLst>
                <a:gd name="T0" fmla="*/ 2129 w 2129"/>
                <a:gd name="T1" fmla="*/ 1064 h 2127"/>
                <a:gd name="T2" fmla="*/ 2117 w 2129"/>
                <a:gd name="T3" fmla="*/ 970 h 2127"/>
                <a:gd name="T4" fmla="*/ 2089 w 2129"/>
                <a:gd name="T5" fmla="*/ 843 h 2127"/>
                <a:gd name="T6" fmla="*/ 2049 w 2129"/>
                <a:gd name="T7" fmla="*/ 703 h 2127"/>
                <a:gd name="T8" fmla="*/ 2049 w 2129"/>
                <a:gd name="T9" fmla="*/ 703 h 2127"/>
                <a:gd name="T10" fmla="*/ 2004 w 2129"/>
                <a:gd name="T11" fmla="*/ 581 h 2127"/>
                <a:gd name="T12" fmla="*/ 1953 w 2129"/>
                <a:gd name="T13" fmla="*/ 477 h 2127"/>
                <a:gd name="T14" fmla="*/ 1894 w 2129"/>
                <a:gd name="T15" fmla="*/ 397 h 2127"/>
                <a:gd name="T16" fmla="*/ 1811 w 2129"/>
                <a:gd name="T17" fmla="*/ 316 h 2127"/>
                <a:gd name="T18" fmla="*/ 1708 w 2129"/>
                <a:gd name="T19" fmla="*/ 236 h 2127"/>
                <a:gd name="T20" fmla="*/ 1587 w 2129"/>
                <a:gd name="T21" fmla="*/ 155 h 2127"/>
                <a:gd name="T22" fmla="*/ 1587 w 2129"/>
                <a:gd name="T23" fmla="*/ 155 h 2127"/>
                <a:gd name="T24" fmla="*/ 1474 w 2129"/>
                <a:gd name="T25" fmla="*/ 90 h 2127"/>
                <a:gd name="T26" fmla="*/ 1368 w 2129"/>
                <a:gd name="T27" fmla="*/ 43 h 2127"/>
                <a:gd name="T28" fmla="*/ 1271 w 2129"/>
                <a:gd name="T29" fmla="*/ 19 h 2127"/>
                <a:gd name="T30" fmla="*/ 1156 w 2129"/>
                <a:gd name="T31" fmla="*/ 11 h 2127"/>
                <a:gd name="T32" fmla="*/ 1025 w 2129"/>
                <a:gd name="T33" fmla="*/ 16 h 2127"/>
                <a:gd name="T34" fmla="*/ 881 w 2129"/>
                <a:gd name="T35" fmla="*/ 32 h 2127"/>
                <a:gd name="T36" fmla="*/ 881 w 2129"/>
                <a:gd name="T37" fmla="*/ 32 h 2127"/>
                <a:gd name="T38" fmla="*/ 752 w 2129"/>
                <a:gd name="T39" fmla="*/ 54 h 2127"/>
                <a:gd name="T40" fmla="*/ 641 w 2129"/>
                <a:gd name="T41" fmla="*/ 87 h 2127"/>
                <a:gd name="T42" fmla="*/ 552 w 2129"/>
                <a:gd name="T43" fmla="*/ 131 h 2127"/>
                <a:gd name="T44" fmla="*/ 458 w 2129"/>
                <a:gd name="T45" fmla="*/ 199 h 2127"/>
                <a:gd name="T46" fmla="*/ 361 w 2129"/>
                <a:gd name="T47" fmla="*/ 286 h 2127"/>
                <a:gd name="T48" fmla="*/ 261 w 2129"/>
                <a:gd name="T49" fmla="*/ 391 h 2127"/>
                <a:gd name="T50" fmla="*/ 261 w 2129"/>
                <a:gd name="T51" fmla="*/ 391 h 2127"/>
                <a:gd name="T52" fmla="*/ 177 w 2129"/>
                <a:gd name="T53" fmla="*/ 491 h 2127"/>
                <a:gd name="T54" fmla="*/ 113 w 2129"/>
                <a:gd name="T55" fmla="*/ 587 h 2127"/>
                <a:gd name="T56" fmla="*/ 72 w 2129"/>
                <a:gd name="T57" fmla="*/ 678 h 2127"/>
                <a:gd name="T58" fmla="*/ 44 w 2129"/>
                <a:gd name="T59" fmla="*/ 790 h 2127"/>
                <a:gd name="T60" fmla="*/ 26 w 2129"/>
                <a:gd name="T61" fmla="*/ 920 h 2127"/>
                <a:gd name="T62" fmla="*/ 16 w 2129"/>
                <a:gd name="T63" fmla="*/ 1065 h 2127"/>
                <a:gd name="T64" fmla="*/ 0 w 2129"/>
                <a:gd name="T65" fmla="*/ 1065 h 2127"/>
                <a:gd name="T66" fmla="*/ 5 w 2129"/>
                <a:gd name="T67" fmla="*/ 1165 h 2127"/>
                <a:gd name="T68" fmla="*/ 30 w 2129"/>
                <a:gd name="T69" fmla="*/ 1277 h 2127"/>
                <a:gd name="T70" fmla="*/ 72 w 2129"/>
                <a:gd name="T71" fmla="*/ 1401 h 2127"/>
                <a:gd name="T72" fmla="*/ 128 w 2129"/>
                <a:gd name="T73" fmla="*/ 1535 h 2127"/>
                <a:gd name="T74" fmla="*/ 128 w 2129"/>
                <a:gd name="T75" fmla="*/ 1535 h 2127"/>
                <a:gd name="T76" fmla="*/ 187 w 2129"/>
                <a:gd name="T77" fmla="*/ 1652 h 2127"/>
                <a:gd name="T78" fmla="*/ 250 w 2129"/>
                <a:gd name="T79" fmla="*/ 1748 h 2127"/>
                <a:gd name="T80" fmla="*/ 317 w 2129"/>
                <a:gd name="T81" fmla="*/ 1822 h 2127"/>
                <a:gd name="T82" fmla="*/ 409 w 2129"/>
                <a:gd name="T83" fmla="*/ 1892 h 2127"/>
                <a:gd name="T84" fmla="*/ 520 w 2129"/>
                <a:gd name="T85" fmla="*/ 1960 h 2127"/>
                <a:gd name="T86" fmla="*/ 650 w 2129"/>
                <a:gd name="T87" fmla="*/ 2027 h 2127"/>
                <a:gd name="T88" fmla="*/ 650 w 2129"/>
                <a:gd name="T89" fmla="*/ 2027 h 2127"/>
                <a:gd name="T90" fmla="*/ 770 w 2129"/>
                <a:gd name="T91" fmla="*/ 2078 h 2127"/>
                <a:gd name="T92" fmla="*/ 880 w 2129"/>
                <a:gd name="T93" fmla="*/ 2112 h 2127"/>
                <a:gd name="T94" fmla="*/ 979 w 2129"/>
                <a:gd name="T95" fmla="*/ 2125 h 2127"/>
                <a:gd name="T96" fmla="*/ 1095 w 2129"/>
                <a:gd name="T97" fmla="*/ 2120 h 2127"/>
                <a:gd name="T98" fmla="*/ 1224 w 2129"/>
                <a:gd name="T99" fmla="*/ 2100 h 2127"/>
                <a:gd name="T100" fmla="*/ 1366 w 2129"/>
                <a:gd name="T101" fmla="*/ 2068 h 2127"/>
                <a:gd name="T102" fmla="*/ 1366 w 2129"/>
                <a:gd name="T103" fmla="*/ 2068 h 2127"/>
                <a:gd name="T104" fmla="*/ 1490 w 2129"/>
                <a:gd name="T105" fmla="*/ 2031 h 2127"/>
                <a:gd name="T106" fmla="*/ 1597 w 2129"/>
                <a:gd name="T107" fmla="*/ 1985 h 2127"/>
                <a:gd name="T108" fmla="*/ 1681 w 2129"/>
                <a:gd name="T109" fmla="*/ 1931 h 2127"/>
                <a:gd name="T110" fmla="*/ 1766 w 2129"/>
                <a:gd name="T111" fmla="*/ 1853 h 2127"/>
                <a:gd name="T112" fmla="*/ 1852 w 2129"/>
                <a:gd name="T113" fmla="*/ 1755 h 2127"/>
                <a:gd name="T114" fmla="*/ 1940 w 2129"/>
                <a:gd name="T115" fmla="*/ 1640 h 2127"/>
                <a:gd name="T116" fmla="*/ 1940 w 2129"/>
                <a:gd name="T117" fmla="*/ 1640 h 2127"/>
                <a:gd name="T118" fmla="*/ 2012 w 2129"/>
                <a:gd name="T119" fmla="*/ 1531 h 2127"/>
                <a:gd name="T120" fmla="*/ 2065 w 2129"/>
                <a:gd name="T121" fmla="*/ 1428 h 2127"/>
                <a:gd name="T122" fmla="*/ 2094 w 2129"/>
                <a:gd name="T123" fmla="*/ 1332 h 2127"/>
                <a:gd name="T124" fmla="*/ 2110 w 2129"/>
                <a:gd name="T125" fmla="*/ 1218 h 2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29" h="2127">
                  <a:moveTo>
                    <a:pt x="2113" y="1061"/>
                  </a:moveTo>
                  <a:cubicBezTo>
                    <a:pt x="2113" y="1062"/>
                    <a:pt x="2113" y="1063"/>
                    <a:pt x="2113" y="1064"/>
                  </a:cubicBezTo>
                  <a:cubicBezTo>
                    <a:pt x="2113" y="1072"/>
                    <a:pt x="2113" y="1079"/>
                    <a:pt x="2112" y="1087"/>
                  </a:cubicBezTo>
                  <a:cubicBezTo>
                    <a:pt x="2112" y="1092"/>
                    <a:pt x="2116" y="1095"/>
                    <a:pt x="2120" y="1096"/>
                  </a:cubicBezTo>
                  <a:cubicBezTo>
                    <a:pt x="2125" y="1096"/>
                    <a:pt x="2128" y="1092"/>
                    <a:pt x="2128" y="1088"/>
                  </a:cubicBezTo>
                  <a:cubicBezTo>
                    <a:pt x="2129" y="1080"/>
                    <a:pt x="2129" y="1072"/>
                    <a:pt x="2129" y="1064"/>
                  </a:cubicBezTo>
                  <a:cubicBezTo>
                    <a:pt x="2129" y="1063"/>
                    <a:pt x="2129" y="1062"/>
                    <a:pt x="2129" y="1061"/>
                  </a:cubicBezTo>
                  <a:cubicBezTo>
                    <a:pt x="2129" y="1057"/>
                    <a:pt x="2125" y="1053"/>
                    <a:pt x="2121" y="1053"/>
                  </a:cubicBezTo>
                  <a:cubicBezTo>
                    <a:pt x="2116" y="1053"/>
                    <a:pt x="2113" y="1057"/>
                    <a:pt x="2113" y="1061"/>
                  </a:cubicBezTo>
                  <a:close/>
                  <a:moveTo>
                    <a:pt x="2105" y="940"/>
                  </a:moveTo>
                  <a:cubicBezTo>
                    <a:pt x="2106" y="948"/>
                    <a:pt x="2107" y="955"/>
                    <a:pt x="2108" y="963"/>
                  </a:cubicBezTo>
                  <a:cubicBezTo>
                    <a:pt x="2108" y="968"/>
                    <a:pt x="2112" y="971"/>
                    <a:pt x="2117" y="970"/>
                  </a:cubicBezTo>
                  <a:cubicBezTo>
                    <a:pt x="2121" y="970"/>
                    <a:pt x="2124" y="966"/>
                    <a:pt x="2124" y="962"/>
                  </a:cubicBezTo>
                  <a:cubicBezTo>
                    <a:pt x="2123" y="954"/>
                    <a:pt x="2122" y="946"/>
                    <a:pt x="2121" y="938"/>
                  </a:cubicBezTo>
                  <a:cubicBezTo>
                    <a:pt x="2121" y="933"/>
                    <a:pt x="2117" y="930"/>
                    <a:pt x="2112" y="931"/>
                  </a:cubicBezTo>
                  <a:cubicBezTo>
                    <a:pt x="2108" y="931"/>
                    <a:pt x="2105" y="935"/>
                    <a:pt x="2105" y="940"/>
                  </a:cubicBezTo>
                  <a:close/>
                  <a:moveTo>
                    <a:pt x="2084" y="820"/>
                  </a:moveTo>
                  <a:cubicBezTo>
                    <a:pt x="2086" y="827"/>
                    <a:pt x="2088" y="835"/>
                    <a:pt x="2089" y="843"/>
                  </a:cubicBezTo>
                  <a:cubicBezTo>
                    <a:pt x="2090" y="847"/>
                    <a:pt x="2095" y="850"/>
                    <a:pt x="2099" y="849"/>
                  </a:cubicBezTo>
                  <a:cubicBezTo>
                    <a:pt x="2103" y="848"/>
                    <a:pt x="2106" y="844"/>
                    <a:pt x="2105" y="839"/>
                  </a:cubicBezTo>
                  <a:cubicBezTo>
                    <a:pt x="2103" y="832"/>
                    <a:pt x="2102" y="824"/>
                    <a:pt x="2100" y="816"/>
                  </a:cubicBezTo>
                  <a:cubicBezTo>
                    <a:pt x="2099" y="812"/>
                    <a:pt x="2094" y="809"/>
                    <a:pt x="2090" y="810"/>
                  </a:cubicBezTo>
                  <a:cubicBezTo>
                    <a:pt x="2086" y="811"/>
                    <a:pt x="2083" y="815"/>
                    <a:pt x="2084" y="820"/>
                  </a:cubicBezTo>
                  <a:close/>
                  <a:moveTo>
                    <a:pt x="2049" y="703"/>
                  </a:moveTo>
                  <a:cubicBezTo>
                    <a:pt x="2052" y="710"/>
                    <a:pt x="2054" y="718"/>
                    <a:pt x="2057" y="725"/>
                  </a:cubicBezTo>
                  <a:cubicBezTo>
                    <a:pt x="2058" y="730"/>
                    <a:pt x="2063" y="732"/>
                    <a:pt x="2067" y="730"/>
                  </a:cubicBezTo>
                  <a:cubicBezTo>
                    <a:pt x="2071" y="729"/>
                    <a:pt x="2073" y="724"/>
                    <a:pt x="2072" y="720"/>
                  </a:cubicBezTo>
                  <a:cubicBezTo>
                    <a:pt x="2069" y="713"/>
                    <a:pt x="2067" y="705"/>
                    <a:pt x="2064" y="698"/>
                  </a:cubicBezTo>
                  <a:cubicBezTo>
                    <a:pt x="2062" y="693"/>
                    <a:pt x="2058" y="691"/>
                    <a:pt x="2054" y="693"/>
                  </a:cubicBezTo>
                  <a:cubicBezTo>
                    <a:pt x="2050" y="694"/>
                    <a:pt x="2047" y="699"/>
                    <a:pt x="2049" y="703"/>
                  </a:cubicBezTo>
                  <a:close/>
                  <a:moveTo>
                    <a:pt x="2000" y="591"/>
                  </a:moveTo>
                  <a:cubicBezTo>
                    <a:pt x="2004" y="598"/>
                    <a:pt x="2007" y="605"/>
                    <a:pt x="2011" y="612"/>
                  </a:cubicBezTo>
                  <a:cubicBezTo>
                    <a:pt x="2013" y="616"/>
                    <a:pt x="2018" y="618"/>
                    <a:pt x="2022" y="616"/>
                  </a:cubicBezTo>
                  <a:cubicBezTo>
                    <a:pt x="2025" y="614"/>
                    <a:pt x="2027" y="610"/>
                    <a:pt x="2025" y="606"/>
                  </a:cubicBezTo>
                  <a:cubicBezTo>
                    <a:pt x="2022" y="598"/>
                    <a:pt x="2018" y="591"/>
                    <a:pt x="2015" y="584"/>
                  </a:cubicBezTo>
                  <a:cubicBezTo>
                    <a:pt x="2013" y="580"/>
                    <a:pt x="2008" y="579"/>
                    <a:pt x="2004" y="581"/>
                  </a:cubicBezTo>
                  <a:cubicBezTo>
                    <a:pt x="2000" y="583"/>
                    <a:pt x="1998" y="587"/>
                    <a:pt x="2000" y="591"/>
                  </a:cubicBezTo>
                  <a:close/>
                  <a:moveTo>
                    <a:pt x="1939" y="486"/>
                  </a:moveTo>
                  <a:cubicBezTo>
                    <a:pt x="1944" y="493"/>
                    <a:pt x="1948" y="499"/>
                    <a:pt x="1952" y="506"/>
                  </a:cubicBezTo>
                  <a:cubicBezTo>
                    <a:pt x="1954" y="510"/>
                    <a:pt x="1959" y="511"/>
                    <a:pt x="1963" y="508"/>
                  </a:cubicBezTo>
                  <a:cubicBezTo>
                    <a:pt x="1967" y="506"/>
                    <a:pt x="1968" y="501"/>
                    <a:pt x="1966" y="497"/>
                  </a:cubicBezTo>
                  <a:cubicBezTo>
                    <a:pt x="1961" y="491"/>
                    <a:pt x="1957" y="484"/>
                    <a:pt x="1953" y="477"/>
                  </a:cubicBezTo>
                  <a:cubicBezTo>
                    <a:pt x="1950" y="474"/>
                    <a:pt x="1945" y="473"/>
                    <a:pt x="1941" y="475"/>
                  </a:cubicBezTo>
                  <a:cubicBezTo>
                    <a:pt x="1938" y="477"/>
                    <a:pt x="1937" y="482"/>
                    <a:pt x="1939" y="486"/>
                  </a:cubicBezTo>
                  <a:close/>
                  <a:moveTo>
                    <a:pt x="1866" y="388"/>
                  </a:moveTo>
                  <a:cubicBezTo>
                    <a:pt x="1871" y="394"/>
                    <a:pt x="1876" y="401"/>
                    <a:pt x="1881" y="407"/>
                  </a:cubicBezTo>
                  <a:cubicBezTo>
                    <a:pt x="1884" y="410"/>
                    <a:pt x="1889" y="411"/>
                    <a:pt x="1892" y="408"/>
                  </a:cubicBezTo>
                  <a:cubicBezTo>
                    <a:pt x="1896" y="405"/>
                    <a:pt x="1896" y="400"/>
                    <a:pt x="1894" y="397"/>
                  </a:cubicBezTo>
                  <a:cubicBezTo>
                    <a:pt x="1889" y="390"/>
                    <a:pt x="1884" y="384"/>
                    <a:pt x="1878" y="378"/>
                  </a:cubicBezTo>
                  <a:cubicBezTo>
                    <a:pt x="1876" y="375"/>
                    <a:pt x="1871" y="374"/>
                    <a:pt x="1867" y="377"/>
                  </a:cubicBezTo>
                  <a:cubicBezTo>
                    <a:pt x="1864" y="380"/>
                    <a:pt x="1863" y="385"/>
                    <a:pt x="1866" y="388"/>
                  </a:cubicBezTo>
                  <a:close/>
                  <a:moveTo>
                    <a:pt x="1782" y="300"/>
                  </a:moveTo>
                  <a:cubicBezTo>
                    <a:pt x="1788" y="305"/>
                    <a:pt x="1794" y="311"/>
                    <a:pt x="1799" y="316"/>
                  </a:cubicBezTo>
                  <a:cubicBezTo>
                    <a:pt x="1803" y="319"/>
                    <a:pt x="1808" y="319"/>
                    <a:pt x="1811" y="316"/>
                  </a:cubicBezTo>
                  <a:cubicBezTo>
                    <a:pt x="1814" y="313"/>
                    <a:pt x="1814" y="308"/>
                    <a:pt x="1811" y="305"/>
                  </a:cubicBezTo>
                  <a:cubicBezTo>
                    <a:pt x="1805" y="299"/>
                    <a:pt x="1799" y="294"/>
                    <a:pt x="1793" y="288"/>
                  </a:cubicBezTo>
                  <a:cubicBezTo>
                    <a:pt x="1790" y="285"/>
                    <a:pt x="1785" y="285"/>
                    <a:pt x="1782" y="289"/>
                  </a:cubicBezTo>
                  <a:cubicBezTo>
                    <a:pt x="1779" y="292"/>
                    <a:pt x="1779" y="297"/>
                    <a:pt x="1782" y="300"/>
                  </a:cubicBezTo>
                  <a:close/>
                  <a:moveTo>
                    <a:pt x="1689" y="222"/>
                  </a:moveTo>
                  <a:cubicBezTo>
                    <a:pt x="1695" y="226"/>
                    <a:pt x="1701" y="231"/>
                    <a:pt x="1708" y="236"/>
                  </a:cubicBezTo>
                  <a:cubicBezTo>
                    <a:pt x="1711" y="239"/>
                    <a:pt x="1716" y="238"/>
                    <a:pt x="1719" y="235"/>
                  </a:cubicBezTo>
                  <a:cubicBezTo>
                    <a:pt x="1722" y="231"/>
                    <a:pt x="1721" y="226"/>
                    <a:pt x="1718" y="223"/>
                  </a:cubicBezTo>
                  <a:cubicBezTo>
                    <a:pt x="1711" y="218"/>
                    <a:pt x="1705" y="214"/>
                    <a:pt x="1698" y="209"/>
                  </a:cubicBezTo>
                  <a:cubicBezTo>
                    <a:pt x="1695" y="206"/>
                    <a:pt x="1690" y="207"/>
                    <a:pt x="1687" y="211"/>
                  </a:cubicBezTo>
                  <a:cubicBezTo>
                    <a:pt x="1685" y="214"/>
                    <a:pt x="1685" y="219"/>
                    <a:pt x="1689" y="222"/>
                  </a:cubicBezTo>
                  <a:close/>
                  <a:moveTo>
                    <a:pt x="1587" y="155"/>
                  </a:moveTo>
                  <a:cubicBezTo>
                    <a:pt x="1594" y="159"/>
                    <a:pt x="1601" y="163"/>
                    <a:pt x="1607" y="167"/>
                  </a:cubicBezTo>
                  <a:cubicBezTo>
                    <a:pt x="1611" y="169"/>
                    <a:pt x="1616" y="168"/>
                    <a:pt x="1618" y="164"/>
                  </a:cubicBezTo>
                  <a:cubicBezTo>
                    <a:pt x="1621" y="160"/>
                    <a:pt x="1619" y="155"/>
                    <a:pt x="1616" y="153"/>
                  </a:cubicBezTo>
                  <a:cubicBezTo>
                    <a:pt x="1609" y="149"/>
                    <a:pt x="1602" y="145"/>
                    <a:pt x="1595" y="141"/>
                  </a:cubicBezTo>
                  <a:cubicBezTo>
                    <a:pt x="1591" y="139"/>
                    <a:pt x="1586" y="140"/>
                    <a:pt x="1584" y="144"/>
                  </a:cubicBezTo>
                  <a:cubicBezTo>
                    <a:pt x="1582" y="148"/>
                    <a:pt x="1583" y="153"/>
                    <a:pt x="1587" y="155"/>
                  </a:cubicBezTo>
                  <a:close/>
                  <a:moveTo>
                    <a:pt x="1478" y="100"/>
                  </a:moveTo>
                  <a:cubicBezTo>
                    <a:pt x="1485" y="103"/>
                    <a:pt x="1492" y="107"/>
                    <a:pt x="1500" y="110"/>
                  </a:cubicBezTo>
                  <a:cubicBezTo>
                    <a:pt x="1504" y="112"/>
                    <a:pt x="1508" y="110"/>
                    <a:pt x="1510" y="106"/>
                  </a:cubicBezTo>
                  <a:cubicBezTo>
                    <a:pt x="1512" y="102"/>
                    <a:pt x="1510" y="97"/>
                    <a:pt x="1506" y="95"/>
                  </a:cubicBezTo>
                  <a:cubicBezTo>
                    <a:pt x="1499" y="92"/>
                    <a:pt x="1492" y="89"/>
                    <a:pt x="1484" y="85"/>
                  </a:cubicBezTo>
                  <a:cubicBezTo>
                    <a:pt x="1480" y="84"/>
                    <a:pt x="1475" y="86"/>
                    <a:pt x="1474" y="90"/>
                  </a:cubicBezTo>
                  <a:cubicBezTo>
                    <a:pt x="1472" y="94"/>
                    <a:pt x="1474" y="98"/>
                    <a:pt x="1478" y="100"/>
                  </a:cubicBezTo>
                  <a:close/>
                  <a:moveTo>
                    <a:pt x="1363" y="59"/>
                  </a:moveTo>
                  <a:cubicBezTo>
                    <a:pt x="1371" y="61"/>
                    <a:pt x="1378" y="63"/>
                    <a:pt x="1386" y="66"/>
                  </a:cubicBezTo>
                  <a:cubicBezTo>
                    <a:pt x="1390" y="67"/>
                    <a:pt x="1395" y="65"/>
                    <a:pt x="1396" y="61"/>
                  </a:cubicBezTo>
                  <a:cubicBezTo>
                    <a:pt x="1397" y="56"/>
                    <a:pt x="1395" y="52"/>
                    <a:pt x="1391" y="50"/>
                  </a:cubicBezTo>
                  <a:cubicBezTo>
                    <a:pt x="1383" y="48"/>
                    <a:pt x="1376" y="46"/>
                    <a:pt x="1368" y="43"/>
                  </a:cubicBezTo>
                  <a:cubicBezTo>
                    <a:pt x="1364" y="42"/>
                    <a:pt x="1359" y="45"/>
                    <a:pt x="1358" y="49"/>
                  </a:cubicBezTo>
                  <a:cubicBezTo>
                    <a:pt x="1357" y="53"/>
                    <a:pt x="1359" y="57"/>
                    <a:pt x="1363" y="59"/>
                  </a:cubicBezTo>
                  <a:close/>
                  <a:moveTo>
                    <a:pt x="1245" y="31"/>
                  </a:moveTo>
                  <a:cubicBezTo>
                    <a:pt x="1252" y="32"/>
                    <a:pt x="1260" y="34"/>
                    <a:pt x="1268" y="35"/>
                  </a:cubicBezTo>
                  <a:cubicBezTo>
                    <a:pt x="1272" y="36"/>
                    <a:pt x="1276" y="33"/>
                    <a:pt x="1277" y="29"/>
                  </a:cubicBezTo>
                  <a:cubicBezTo>
                    <a:pt x="1278" y="25"/>
                    <a:pt x="1275" y="20"/>
                    <a:pt x="1271" y="19"/>
                  </a:cubicBezTo>
                  <a:cubicBezTo>
                    <a:pt x="1263" y="18"/>
                    <a:pt x="1255" y="17"/>
                    <a:pt x="1247" y="15"/>
                  </a:cubicBezTo>
                  <a:cubicBezTo>
                    <a:pt x="1243" y="14"/>
                    <a:pt x="1239" y="17"/>
                    <a:pt x="1238" y="22"/>
                  </a:cubicBezTo>
                  <a:cubicBezTo>
                    <a:pt x="1237" y="26"/>
                    <a:pt x="1240" y="30"/>
                    <a:pt x="1245" y="31"/>
                  </a:cubicBezTo>
                  <a:close/>
                  <a:moveTo>
                    <a:pt x="1124" y="17"/>
                  </a:moveTo>
                  <a:cubicBezTo>
                    <a:pt x="1131" y="18"/>
                    <a:pt x="1139" y="18"/>
                    <a:pt x="1147" y="19"/>
                  </a:cubicBezTo>
                  <a:cubicBezTo>
                    <a:pt x="1152" y="19"/>
                    <a:pt x="1155" y="16"/>
                    <a:pt x="1156" y="11"/>
                  </a:cubicBezTo>
                  <a:cubicBezTo>
                    <a:pt x="1156" y="7"/>
                    <a:pt x="1153" y="3"/>
                    <a:pt x="1148" y="3"/>
                  </a:cubicBezTo>
                  <a:cubicBezTo>
                    <a:pt x="1140" y="2"/>
                    <a:pt x="1132" y="2"/>
                    <a:pt x="1124" y="1"/>
                  </a:cubicBezTo>
                  <a:cubicBezTo>
                    <a:pt x="1120" y="1"/>
                    <a:pt x="1116" y="4"/>
                    <a:pt x="1116" y="9"/>
                  </a:cubicBezTo>
                  <a:cubicBezTo>
                    <a:pt x="1116" y="13"/>
                    <a:pt x="1119" y="17"/>
                    <a:pt x="1124" y="17"/>
                  </a:cubicBezTo>
                  <a:close/>
                  <a:moveTo>
                    <a:pt x="1002" y="17"/>
                  </a:moveTo>
                  <a:cubicBezTo>
                    <a:pt x="1010" y="17"/>
                    <a:pt x="1017" y="16"/>
                    <a:pt x="1025" y="16"/>
                  </a:cubicBezTo>
                  <a:cubicBezTo>
                    <a:pt x="1030" y="16"/>
                    <a:pt x="1033" y="12"/>
                    <a:pt x="1033" y="8"/>
                  </a:cubicBezTo>
                  <a:cubicBezTo>
                    <a:pt x="1033" y="3"/>
                    <a:pt x="1029" y="0"/>
                    <a:pt x="1025" y="0"/>
                  </a:cubicBezTo>
                  <a:cubicBezTo>
                    <a:pt x="1017" y="0"/>
                    <a:pt x="1009" y="1"/>
                    <a:pt x="1001" y="1"/>
                  </a:cubicBezTo>
                  <a:cubicBezTo>
                    <a:pt x="996" y="2"/>
                    <a:pt x="993" y="5"/>
                    <a:pt x="993" y="10"/>
                  </a:cubicBezTo>
                  <a:cubicBezTo>
                    <a:pt x="993" y="14"/>
                    <a:pt x="997" y="18"/>
                    <a:pt x="1002" y="17"/>
                  </a:cubicBezTo>
                  <a:close/>
                  <a:moveTo>
                    <a:pt x="881" y="32"/>
                  </a:moveTo>
                  <a:cubicBezTo>
                    <a:pt x="888" y="30"/>
                    <a:pt x="896" y="29"/>
                    <a:pt x="904" y="28"/>
                  </a:cubicBezTo>
                  <a:cubicBezTo>
                    <a:pt x="908" y="27"/>
                    <a:pt x="911" y="23"/>
                    <a:pt x="911" y="19"/>
                  </a:cubicBezTo>
                  <a:cubicBezTo>
                    <a:pt x="910" y="14"/>
                    <a:pt x="906" y="11"/>
                    <a:pt x="902" y="12"/>
                  </a:cubicBezTo>
                  <a:cubicBezTo>
                    <a:pt x="894" y="13"/>
                    <a:pt x="886" y="14"/>
                    <a:pt x="878" y="16"/>
                  </a:cubicBezTo>
                  <a:cubicBezTo>
                    <a:pt x="874" y="17"/>
                    <a:pt x="871" y="21"/>
                    <a:pt x="871" y="25"/>
                  </a:cubicBezTo>
                  <a:cubicBezTo>
                    <a:pt x="872" y="29"/>
                    <a:pt x="876" y="32"/>
                    <a:pt x="881" y="32"/>
                  </a:cubicBezTo>
                  <a:close/>
                  <a:moveTo>
                    <a:pt x="762" y="60"/>
                  </a:moveTo>
                  <a:cubicBezTo>
                    <a:pt x="770" y="57"/>
                    <a:pt x="777" y="55"/>
                    <a:pt x="785" y="53"/>
                  </a:cubicBezTo>
                  <a:cubicBezTo>
                    <a:pt x="789" y="52"/>
                    <a:pt x="792" y="48"/>
                    <a:pt x="790" y="43"/>
                  </a:cubicBezTo>
                  <a:cubicBezTo>
                    <a:pt x="789" y="39"/>
                    <a:pt x="785" y="37"/>
                    <a:pt x="781" y="38"/>
                  </a:cubicBezTo>
                  <a:cubicBezTo>
                    <a:pt x="773" y="40"/>
                    <a:pt x="765" y="42"/>
                    <a:pt x="757" y="44"/>
                  </a:cubicBezTo>
                  <a:cubicBezTo>
                    <a:pt x="753" y="46"/>
                    <a:pt x="751" y="50"/>
                    <a:pt x="752" y="54"/>
                  </a:cubicBezTo>
                  <a:cubicBezTo>
                    <a:pt x="753" y="59"/>
                    <a:pt x="758" y="61"/>
                    <a:pt x="762" y="60"/>
                  </a:cubicBezTo>
                  <a:close/>
                  <a:moveTo>
                    <a:pt x="648" y="102"/>
                  </a:moveTo>
                  <a:cubicBezTo>
                    <a:pt x="655" y="98"/>
                    <a:pt x="662" y="95"/>
                    <a:pt x="669" y="92"/>
                  </a:cubicBezTo>
                  <a:cubicBezTo>
                    <a:pt x="674" y="91"/>
                    <a:pt x="675" y="86"/>
                    <a:pt x="674" y="82"/>
                  </a:cubicBezTo>
                  <a:cubicBezTo>
                    <a:pt x="672" y="78"/>
                    <a:pt x="667" y="76"/>
                    <a:pt x="663" y="78"/>
                  </a:cubicBezTo>
                  <a:cubicBezTo>
                    <a:pt x="656" y="81"/>
                    <a:pt x="649" y="84"/>
                    <a:pt x="641" y="87"/>
                  </a:cubicBezTo>
                  <a:cubicBezTo>
                    <a:pt x="637" y="89"/>
                    <a:pt x="635" y="93"/>
                    <a:pt x="637" y="97"/>
                  </a:cubicBezTo>
                  <a:cubicBezTo>
                    <a:pt x="639" y="101"/>
                    <a:pt x="644" y="103"/>
                    <a:pt x="648" y="102"/>
                  </a:cubicBezTo>
                  <a:close/>
                  <a:moveTo>
                    <a:pt x="539" y="156"/>
                  </a:moveTo>
                  <a:cubicBezTo>
                    <a:pt x="546" y="152"/>
                    <a:pt x="553" y="149"/>
                    <a:pt x="559" y="145"/>
                  </a:cubicBezTo>
                  <a:cubicBezTo>
                    <a:pt x="563" y="143"/>
                    <a:pt x="565" y="138"/>
                    <a:pt x="563" y="134"/>
                  </a:cubicBezTo>
                  <a:cubicBezTo>
                    <a:pt x="561" y="130"/>
                    <a:pt x="556" y="129"/>
                    <a:pt x="552" y="131"/>
                  </a:cubicBezTo>
                  <a:cubicBezTo>
                    <a:pt x="545" y="135"/>
                    <a:pt x="538" y="139"/>
                    <a:pt x="531" y="143"/>
                  </a:cubicBezTo>
                  <a:cubicBezTo>
                    <a:pt x="527" y="145"/>
                    <a:pt x="526" y="150"/>
                    <a:pt x="528" y="154"/>
                  </a:cubicBezTo>
                  <a:cubicBezTo>
                    <a:pt x="530" y="157"/>
                    <a:pt x="535" y="159"/>
                    <a:pt x="539" y="156"/>
                  </a:cubicBezTo>
                  <a:close/>
                  <a:moveTo>
                    <a:pt x="437" y="224"/>
                  </a:moveTo>
                  <a:cubicBezTo>
                    <a:pt x="444" y="219"/>
                    <a:pt x="450" y="214"/>
                    <a:pt x="456" y="210"/>
                  </a:cubicBezTo>
                  <a:cubicBezTo>
                    <a:pt x="460" y="207"/>
                    <a:pt x="461" y="202"/>
                    <a:pt x="458" y="199"/>
                  </a:cubicBezTo>
                  <a:cubicBezTo>
                    <a:pt x="456" y="195"/>
                    <a:pt x="451" y="194"/>
                    <a:pt x="447" y="197"/>
                  </a:cubicBezTo>
                  <a:cubicBezTo>
                    <a:pt x="441" y="201"/>
                    <a:pt x="434" y="206"/>
                    <a:pt x="428" y="211"/>
                  </a:cubicBezTo>
                  <a:cubicBezTo>
                    <a:pt x="424" y="213"/>
                    <a:pt x="423" y="218"/>
                    <a:pt x="426" y="222"/>
                  </a:cubicBezTo>
                  <a:cubicBezTo>
                    <a:pt x="429" y="226"/>
                    <a:pt x="434" y="226"/>
                    <a:pt x="437" y="224"/>
                  </a:cubicBezTo>
                  <a:close/>
                  <a:moveTo>
                    <a:pt x="344" y="302"/>
                  </a:moveTo>
                  <a:cubicBezTo>
                    <a:pt x="350" y="297"/>
                    <a:pt x="356" y="291"/>
                    <a:pt x="361" y="286"/>
                  </a:cubicBezTo>
                  <a:cubicBezTo>
                    <a:pt x="365" y="283"/>
                    <a:pt x="365" y="278"/>
                    <a:pt x="362" y="275"/>
                  </a:cubicBezTo>
                  <a:cubicBezTo>
                    <a:pt x="359" y="272"/>
                    <a:pt x="354" y="271"/>
                    <a:pt x="351" y="274"/>
                  </a:cubicBezTo>
                  <a:cubicBezTo>
                    <a:pt x="345" y="280"/>
                    <a:pt x="339" y="285"/>
                    <a:pt x="333" y="290"/>
                  </a:cubicBezTo>
                  <a:cubicBezTo>
                    <a:pt x="330" y="294"/>
                    <a:pt x="330" y="299"/>
                    <a:pt x="333" y="302"/>
                  </a:cubicBezTo>
                  <a:cubicBezTo>
                    <a:pt x="336" y="305"/>
                    <a:pt x="341" y="305"/>
                    <a:pt x="344" y="302"/>
                  </a:cubicBezTo>
                  <a:close/>
                  <a:moveTo>
                    <a:pt x="261" y="391"/>
                  </a:moveTo>
                  <a:cubicBezTo>
                    <a:pt x="266" y="385"/>
                    <a:pt x="271" y="379"/>
                    <a:pt x="276" y="373"/>
                  </a:cubicBezTo>
                  <a:cubicBezTo>
                    <a:pt x="279" y="370"/>
                    <a:pt x="278" y="365"/>
                    <a:pt x="275" y="362"/>
                  </a:cubicBezTo>
                  <a:cubicBezTo>
                    <a:pt x="272" y="359"/>
                    <a:pt x="267" y="359"/>
                    <a:pt x="264" y="362"/>
                  </a:cubicBezTo>
                  <a:cubicBezTo>
                    <a:pt x="259" y="368"/>
                    <a:pt x="253" y="374"/>
                    <a:pt x="248" y="381"/>
                  </a:cubicBezTo>
                  <a:cubicBezTo>
                    <a:pt x="245" y="384"/>
                    <a:pt x="246" y="389"/>
                    <a:pt x="249" y="392"/>
                  </a:cubicBezTo>
                  <a:cubicBezTo>
                    <a:pt x="253" y="395"/>
                    <a:pt x="258" y="394"/>
                    <a:pt x="261" y="391"/>
                  </a:cubicBezTo>
                  <a:close/>
                  <a:moveTo>
                    <a:pt x="188" y="489"/>
                  </a:moveTo>
                  <a:cubicBezTo>
                    <a:pt x="192" y="482"/>
                    <a:pt x="197" y="476"/>
                    <a:pt x="201" y="469"/>
                  </a:cubicBezTo>
                  <a:cubicBezTo>
                    <a:pt x="203" y="465"/>
                    <a:pt x="203" y="460"/>
                    <a:pt x="199" y="458"/>
                  </a:cubicBezTo>
                  <a:cubicBezTo>
                    <a:pt x="195" y="455"/>
                    <a:pt x="190" y="456"/>
                    <a:pt x="188" y="460"/>
                  </a:cubicBezTo>
                  <a:cubicBezTo>
                    <a:pt x="183" y="467"/>
                    <a:pt x="179" y="473"/>
                    <a:pt x="174" y="480"/>
                  </a:cubicBezTo>
                  <a:cubicBezTo>
                    <a:pt x="172" y="484"/>
                    <a:pt x="173" y="489"/>
                    <a:pt x="177" y="491"/>
                  </a:cubicBezTo>
                  <a:cubicBezTo>
                    <a:pt x="180" y="493"/>
                    <a:pt x="185" y="492"/>
                    <a:pt x="188" y="489"/>
                  </a:cubicBezTo>
                  <a:close/>
                  <a:moveTo>
                    <a:pt x="127" y="594"/>
                  </a:moveTo>
                  <a:cubicBezTo>
                    <a:pt x="130" y="587"/>
                    <a:pt x="134" y="580"/>
                    <a:pt x="138" y="573"/>
                  </a:cubicBezTo>
                  <a:cubicBezTo>
                    <a:pt x="140" y="569"/>
                    <a:pt x="138" y="565"/>
                    <a:pt x="134" y="562"/>
                  </a:cubicBezTo>
                  <a:cubicBezTo>
                    <a:pt x="130" y="560"/>
                    <a:pt x="126" y="562"/>
                    <a:pt x="124" y="566"/>
                  </a:cubicBezTo>
                  <a:cubicBezTo>
                    <a:pt x="120" y="573"/>
                    <a:pt x="116" y="580"/>
                    <a:pt x="113" y="587"/>
                  </a:cubicBezTo>
                  <a:cubicBezTo>
                    <a:pt x="111" y="591"/>
                    <a:pt x="112" y="596"/>
                    <a:pt x="116" y="598"/>
                  </a:cubicBezTo>
                  <a:cubicBezTo>
                    <a:pt x="120" y="600"/>
                    <a:pt x="125" y="598"/>
                    <a:pt x="127" y="594"/>
                  </a:cubicBezTo>
                  <a:close/>
                  <a:moveTo>
                    <a:pt x="79" y="706"/>
                  </a:moveTo>
                  <a:cubicBezTo>
                    <a:pt x="81" y="699"/>
                    <a:pt x="84" y="692"/>
                    <a:pt x="87" y="684"/>
                  </a:cubicBezTo>
                  <a:cubicBezTo>
                    <a:pt x="89" y="680"/>
                    <a:pt x="86" y="675"/>
                    <a:pt x="82" y="674"/>
                  </a:cubicBezTo>
                  <a:cubicBezTo>
                    <a:pt x="78" y="672"/>
                    <a:pt x="74" y="674"/>
                    <a:pt x="72" y="678"/>
                  </a:cubicBezTo>
                  <a:cubicBezTo>
                    <a:pt x="69" y="686"/>
                    <a:pt x="66" y="693"/>
                    <a:pt x="64" y="701"/>
                  </a:cubicBezTo>
                  <a:cubicBezTo>
                    <a:pt x="62" y="705"/>
                    <a:pt x="64" y="710"/>
                    <a:pt x="68" y="711"/>
                  </a:cubicBezTo>
                  <a:cubicBezTo>
                    <a:pt x="73" y="713"/>
                    <a:pt x="77" y="711"/>
                    <a:pt x="79" y="706"/>
                  </a:cubicBezTo>
                  <a:close/>
                  <a:moveTo>
                    <a:pt x="44" y="823"/>
                  </a:moveTo>
                  <a:cubicBezTo>
                    <a:pt x="46" y="815"/>
                    <a:pt x="48" y="808"/>
                    <a:pt x="50" y="800"/>
                  </a:cubicBezTo>
                  <a:cubicBezTo>
                    <a:pt x="51" y="796"/>
                    <a:pt x="48" y="792"/>
                    <a:pt x="44" y="790"/>
                  </a:cubicBezTo>
                  <a:cubicBezTo>
                    <a:pt x="39" y="789"/>
                    <a:pt x="35" y="792"/>
                    <a:pt x="34" y="796"/>
                  </a:cubicBezTo>
                  <a:cubicBezTo>
                    <a:pt x="32" y="804"/>
                    <a:pt x="30" y="812"/>
                    <a:pt x="28" y="820"/>
                  </a:cubicBezTo>
                  <a:cubicBezTo>
                    <a:pt x="27" y="824"/>
                    <a:pt x="30" y="828"/>
                    <a:pt x="34" y="829"/>
                  </a:cubicBezTo>
                  <a:cubicBezTo>
                    <a:pt x="39" y="830"/>
                    <a:pt x="43" y="827"/>
                    <a:pt x="44" y="823"/>
                  </a:cubicBezTo>
                  <a:close/>
                  <a:moveTo>
                    <a:pt x="23" y="943"/>
                  </a:moveTo>
                  <a:cubicBezTo>
                    <a:pt x="24" y="935"/>
                    <a:pt x="25" y="928"/>
                    <a:pt x="26" y="920"/>
                  </a:cubicBezTo>
                  <a:cubicBezTo>
                    <a:pt x="27" y="915"/>
                    <a:pt x="23" y="911"/>
                    <a:pt x="19" y="911"/>
                  </a:cubicBezTo>
                  <a:cubicBezTo>
                    <a:pt x="15" y="910"/>
                    <a:pt x="11" y="913"/>
                    <a:pt x="10" y="918"/>
                  </a:cubicBezTo>
                  <a:cubicBezTo>
                    <a:pt x="9" y="926"/>
                    <a:pt x="8" y="933"/>
                    <a:pt x="7" y="941"/>
                  </a:cubicBezTo>
                  <a:cubicBezTo>
                    <a:pt x="7" y="946"/>
                    <a:pt x="10" y="950"/>
                    <a:pt x="14" y="950"/>
                  </a:cubicBezTo>
                  <a:cubicBezTo>
                    <a:pt x="19" y="951"/>
                    <a:pt x="22" y="948"/>
                    <a:pt x="23" y="943"/>
                  </a:cubicBezTo>
                  <a:close/>
                  <a:moveTo>
                    <a:pt x="16" y="1065"/>
                  </a:moveTo>
                  <a:cubicBezTo>
                    <a:pt x="16" y="1065"/>
                    <a:pt x="16" y="1064"/>
                    <a:pt x="16" y="1064"/>
                  </a:cubicBezTo>
                  <a:cubicBezTo>
                    <a:pt x="16" y="1056"/>
                    <a:pt x="16" y="1049"/>
                    <a:pt x="16" y="1041"/>
                  </a:cubicBezTo>
                  <a:cubicBezTo>
                    <a:pt x="16" y="1037"/>
                    <a:pt x="13" y="1033"/>
                    <a:pt x="9" y="1033"/>
                  </a:cubicBezTo>
                  <a:cubicBezTo>
                    <a:pt x="4" y="1033"/>
                    <a:pt x="0" y="1037"/>
                    <a:pt x="0" y="1041"/>
                  </a:cubicBezTo>
                  <a:cubicBezTo>
                    <a:pt x="0" y="1049"/>
                    <a:pt x="0" y="1056"/>
                    <a:pt x="0" y="1064"/>
                  </a:cubicBezTo>
                  <a:cubicBezTo>
                    <a:pt x="0" y="1064"/>
                    <a:pt x="0" y="1065"/>
                    <a:pt x="0" y="1065"/>
                  </a:cubicBezTo>
                  <a:cubicBezTo>
                    <a:pt x="0" y="1069"/>
                    <a:pt x="4" y="1073"/>
                    <a:pt x="8" y="1073"/>
                  </a:cubicBezTo>
                  <a:cubicBezTo>
                    <a:pt x="13" y="1073"/>
                    <a:pt x="16" y="1069"/>
                    <a:pt x="16" y="1065"/>
                  </a:cubicBezTo>
                  <a:close/>
                  <a:moveTo>
                    <a:pt x="23" y="1187"/>
                  </a:moveTo>
                  <a:cubicBezTo>
                    <a:pt x="22" y="1179"/>
                    <a:pt x="22" y="1171"/>
                    <a:pt x="21" y="1163"/>
                  </a:cubicBezTo>
                  <a:cubicBezTo>
                    <a:pt x="20" y="1159"/>
                    <a:pt x="16" y="1155"/>
                    <a:pt x="12" y="1156"/>
                  </a:cubicBezTo>
                  <a:cubicBezTo>
                    <a:pt x="8" y="1156"/>
                    <a:pt x="4" y="1160"/>
                    <a:pt x="5" y="1165"/>
                  </a:cubicBezTo>
                  <a:cubicBezTo>
                    <a:pt x="6" y="1173"/>
                    <a:pt x="6" y="1181"/>
                    <a:pt x="7" y="1188"/>
                  </a:cubicBezTo>
                  <a:cubicBezTo>
                    <a:pt x="8" y="1193"/>
                    <a:pt x="12" y="1196"/>
                    <a:pt x="16" y="1195"/>
                  </a:cubicBezTo>
                  <a:cubicBezTo>
                    <a:pt x="21" y="1195"/>
                    <a:pt x="24" y="1191"/>
                    <a:pt x="23" y="1187"/>
                  </a:cubicBezTo>
                  <a:close/>
                  <a:moveTo>
                    <a:pt x="44" y="1307"/>
                  </a:moveTo>
                  <a:cubicBezTo>
                    <a:pt x="43" y="1299"/>
                    <a:pt x="41" y="1291"/>
                    <a:pt x="39" y="1284"/>
                  </a:cubicBezTo>
                  <a:cubicBezTo>
                    <a:pt x="38" y="1279"/>
                    <a:pt x="34" y="1276"/>
                    <a:pt x="30" y="1277"/>
                  </a:cubicBezTo>
                  <a:cubicBezTo>
                    <a:pt x="25" y="1278"/>
                    <a:pt x="23" y="1283"/>
                    <a:pt x="24" y="1287"/>
                  </a:cubicBezTo>
                  <a:cubicBezTo>
                    <a:pt x="25" y="1295"/>
                    <a:pt x="27" y="1303"/>
                    <a:pt x="29" y="1310"/>
                  </a:cubicBezTo>
                  <a:cubicBezTo>
                    <a:pt x="30" y="1315"/>
                    <a:pt x="34" y="1317"/>
                    <a:pt x="38" y="1316"/>
                  </a:cubicBezTo>
                  <a:cubicBezTo>
                    <a:pt x="43" y="1315"/>
                    <a:pt x="45" y="1311"/>
                    <a:pt x="44" y="1307"/>
                  </a:cubicBezTo>
                  <a:close/>
                  <a:moveTo>
                    <a:pt x="79" y="1423"/>
                  </a:moveTo>
                  <a:cubicBezTo>
                    <a:pt x="77" y="1416"/>
                    <a:pt x="74" y="1408"/>
                    <a:pt x="72" y="1401"/>
                  </a:cubicBezTo>
                  <a:cubicBezTo>
                    <a:pt x="70" y="1397"/>
                    <a:pt x="66" y="1395"/>
                    <a:pt x="61" y="1396"/>
                  </a:cubicBezTo>
                  <a:cubicBezTo>
                    <a:pt x="57" y="1397"/>
                    <a:pt x="55" y="1402"/>
                    <a:pt x="56" y="1406"/>
                  </a:cubicBezTo>
                  <a:cubicBezTo>
                    <a:pt x="59" y="1414"/>
                    <a:pt x="62" y="1421"/>
                    <a:pt x="64" y="1429"/>
                  </a:cubicBezTo>
                  <a:cubicBezTo>
                    <a:pt x="66" y="1433"/>
                    <a:pt x="70" y="1435"/>
                    <a:pt x="75" y="1434"/>
                  </a:cubicBezTo>
                  <a:cubicBezTo>
                    <a:pt x="79" y="1432"/>
                    <a:pt x="81" y="1427"/>
                    <a:pt x="79" y="1423"/>
                  </a:cubicBezTo>
                  <a:close/>
                  <a:moveTo>
                    <a:pt x="128" y="1535"/>
                  </a:moveTo>
                  <a:cubicBezTo>
                    <a:pt x="124" y="1528"/>
                    <a:pt x="121" y="1521"/>
                    <a:pt x="117" y="1514"/>
                  </a:cubicBezTo>
                  <a:cubicBezTo>
                    <a:pt x="116" y="1510"/>
                    <a:pt x="111" y="1508"/>
                    <a:pt x="107" y="1510"/>
                  </a:cubicBezTo>
                  <a:cubicBezTo>
                    <a:pt x="103" y="1512"/>
                    <a:pt x="101" y="1517"/>
                    <a:pt x="103" y="1521"/>
                  </a:cubicBezTo>
                  <a:cubicBezTo>
                    <a:pt x="106" y="1528"/>
                    <a:pt x="110" y="1535"/>
                    <a:pt x="114" y="1542"/>
                  </a:cubicBezTo>
                  <a:cubicBezTo>
                    <a:pt x="116" y="1546"/>
                    <a:pt x="120" y="1548"/>
                    <a:pt x="124" y="1546"/>
                  </a:cubicBezTo>
                  <a:cubicBezTo>
                    <a:pt x="128" y="1544"/>
                    <a:pt x="130" y="1539"/>
                    <a:pt x="128" y="1535"/>
                  </a:cubicBezTo>
                  <a:close/>
                  <a:moveTo>
                    <a:pt x="189" y="1640"/>
                  </a:moveTo>
                  <a:cubicBezTo>
                    <a:pt x="185" y="1634"/>
                    <a:pt x="180" y="1627"/>
                    <a:pt x="176" y="1621"/>
                  </a:cubicBezTo>
                  <a:cubicBezTo>
                    <a:pt x="174" y="1617"/>
                    <a:pt x="169" y="1616"/>
                    <a:pt x="165" y="1618"/>
                  </a:cubicBezTo>
                  <a:cubicBezTo>
                    <a:pt x="161" y="1620"/>
                    <a:pt x="160" y="1625"/>
                    <a:pt x="163" y="1629"/>
                  </a:cubicBezTo>
                  <a:cubicBezTo>
                    <a:pt x="167" y="1636"/>
                    <a:pt x="171" y="1643"/>
                    <a:pt x="176" y="1649"/>
                  </a:cubicBezTo>
                  <a:cubicBezTo>
                    <a:pt x="178" y="1653"/>
                    <a:pt x="183" y="1654"/>
                    <a:pt x="187" y="1652"/>
                  </a:cubicBezTo>
                  <a:cubicBezTo>
                    <a:pt x="190" y="1649"/>
                    <a:pt x="191" y="1644"/>
                    <a:pt x="189" y="1640"/>
                  </a:cubicBezTo>
                  <a:close/>
                  <a:moveTo>
                    <a:pt x="262" y="1738"/>
                  </a:moveTo>
                  <a:cubicBezTo>
                    <a:pt x="257" y="1732"/>
                    <a:pt x="252" y="1726"/>
                    <a:pt x="247" y="1720"/>
                  </a:cubicBezTo>
                  <a:cubicBezTo>
                    <a:pt x="244" y="1716"/>
                    <a:pt x="239" y="1716"/>
                    <a:pt x="236" y="1719"/>
                  </a:cubicBezTo>
                  <a:cubicBezTo>
                    <a:pt x="232" y="1721"/>
                    <a:pt x="232" y="1726"/>
                    <a:pt x="234" y="1730"/>
                  </a:cubicBezTo>
                  <a:cubicBezTo>
                    <a:pt x="239" y="1736"/>
                    <a:pt x="244" y="1742"/>
                    <a:pt x="250" y="1748"/>
                  </a:cubicBezTo>
                  <a:cubicBezTo>
                    <a:pt x="252" y="1752"/>
                    <a:pt x="257" y="1752"/>
                    <a:pt x="261" y="1749"/>
                  </a:cubicBezTo>
                  <a:cubicBezTo>
                    <a:pt x="264" y="1747"/>
                    <a:pt x="265" y="1741"/>
                    <a:pt x="262" y="1738"/>
                  </a:cubicBezTo>
                  <a:close/>
                  <a:moveTo>
                    <a:pt x="346" y="1827"/>
                  </a:moveTo>
                  <a:cubicBezTo>
                    <a:pt x="340" y="1821"/>
                    <a:pt x="334" y="1816"/>
                    <a:pt x="329" y="1810"/>
                  </a:cubicBezTo>
                  <a:cubicBezTo>
                    <a:pt x="325" y="1807"/>
                    <a:pt x="320" y="1807"/>
                    <a:pt x="317" y="1810"/>
                  </a:cubicBezTo>
                  <a:cubicBezTo>
                    <a:pt x="314" y="1814"/>
                    <a:pt x="314" y="1819"/>
                    <a:pt x="317" y="1822"/>
                  </a:cubicBezTo>
                  <a:cubicBezTo>
                    <a:pt x="323" y="1827"/>
                    <a:pt x="329" y="1833"/>
                    <a:pt x="335" y="1838"/>
                  </a:cubicBezTo>
                  <a:cubicBezTo>
                    <a:pt x="338" y="1841"/>
                    <a:pt x="343" y="1841"/>
                    <a:pt x="346" y="1838"/>
                  </a:cubicBezTo>
                  <a:cubicBezTo>
                    <a:pt x="349" y="1835"/>
                    <a:pt x="349" y="1830"/>
                    <a:pt x="346" y="1827"/>
                  </a:cubicBezTo>
                  <a:close/>
                  <a:moveTo>
                    <a:pt x="439" y="1905"/>
                  </a:moveTo>
                  <a:cubicBezTo>
                    <a:pt x="433" y="1900"/>
                    <a:pt x="426" y="1896"/>
                    <a:pt x="420" y="1891"/>
                  </a:cubicBezTo>
                  <a:cubicBezTo>
                    <a:pt x="417" y="1888"/>
                    <a:pt x="412" y="1889"/>
                    <a:pt x="409" y="1892"/>
                  </a:cubicBezTo>
                  <a:cubicBezTo>
                    <a:pt x="406" y="1896"/>
                    <a:pt x="407" y="1901"/>
                    <a:pt x="410" y="1903"/>
                  </a:cubicBezTo>
                  <a:cubicBezTo>
                    <a:pt x="417" y="1908"/>
                    <a:pt x="423" y="1913"/>
                    <a:pt x="429" y="1918"/>
                  </a:cubicBezTo>
                  <a:cubicBezTo>
                    <a:pt x="433" y="1921"/>
                    <a:pt x="438" y="1920"/>
                    <a:pt x="441" y="1916"/>
                  </a:cubicBezTo>
                  <a:cubicBezTo>
                    <a:pt x="443" y="1913"/>
                    <a:pt x="442" y="1908"/>
                    <a:pt x="439" y="1905"/>
                  </a:cubicBezTo>
                  <a:close/>
                  <a:moveTo>
                    <a:pt x="541" y="1972"/>
                  </a:moveTo>
                  <a:cubicBezTo>
                    <a:pt x="534" y="1968"/>
                    <a:pt x="527" y="1964"/>
                    <a:pt x="520" y="1960"/>
                  </a:cubicBezTo>
                  <a:cubicBezTo>
                    <a:pt x="517" y="1958"/>
                    <a:pt x="512" y="1959"/>
                    <a:pt x="509" y="1963"/>
                  </a:cubicBezTo>
                  <a:cubicBezTo>
                    <a:pt x="507" y="1966"/>
                    <a:pt x="508" y="1971"/>
                    <a:pt x="512" y="1974"/>
                  </a:cubicBezTo>
                  <a:cubicBezTo>
                    <a:pt x="519" y="1978"/>
                    <a:pt x="526" y="1982"/>
                    <a:pt x="533" y="1986"/>
                  </a:cubicBezTo>
                  <a:cubicBezTo>
                    <a:pt x="537" y="1988"/>
                    <a:pt x="542" y="1987"/>
                    <a:pt x="544" y="1983"/>
                  </a:cubicBezTo>
                  <a:cubicBezTo>
                    <a:pt x="546" y="1979"/>
                    <a:pt x="545" y="1974"/>
                    <a:pt x="541" y="1972"/>
                  </a:cubicBezTo>
                  <a:close/>
                  <a:moveTo>
                    <a:pt x="650" y="2027"/>
                  </a:moveTo>
                  <a:cubicBezTo>
                    <a:pt x="643" y="2024"/>
                    <a:pt x="635" y="2020"/>
                    <a:pt x="628" y="2017"/>
                  </a:cubicBezTo>
                  <a:cubicBezTo>
                    <a:pt x="624" y="2015"/>
                    <a:pt x="619" y="2017"/>
                    <a:pt x="618" y="2021"/>
                  </a:cubicBezTo>
                  <a:cubicBezTo>
                    <a:pt x="616" y="2025"/>
                    <a:pt x="617" y="2030"/>
                    <a:pt x="621" y="2032"/>
                  </a:cubicBezTo>
                  <a:cubicBezTo>
                    <a:pt x="629" y="2035"/>
                    <a:pt x="636" y="2038"/>
                    <a:pt x="643" y="2042"/>
                  </a:cubicBezTo>
                  <a:cubicBezTo>
                    <a:pt x="647" y="2043"/>
                    <a:pt x="652" y="2041"/>
                    <a:pt x="654" y="2037"/>
                  </a:cubicBezTo>
                  <a:cubicBezTo>
                    <a:pt x="656" y="2033"/>
                    <a:pt x="654" y="2029"/>
                    <a:pt x="650" y="2027"/>
                  </a:cubicBezTo>
                  <a:close/>
                  <a:moveTo>
                    <a:pt x="764" y="2068"/>
                  </a:moveTo>
                  <a:cubicBezTo>
                    <a:pt x="757" y="2066"/>
                    <a:pt x="749" y="2064"/>
                    <a:pt x="742" y="2061"/>
                  </a:cubicBezTo>
                  <a:cubicBezTo>
                    <a:pt x="738" y="2060"/>
                    <a:pt x="733" y="2062"/>
                    <a:pt x="732" y="2067"/>
                  </a:cubicBezTo>
                  <a:cubicBezTo>
                    <a:pt x="730" y="2071"/>
                    <a:pt x="733" y="2075"/>
                    <a:pt x="737" y="2077"/>
                  </a:cubicBezTo>
                  <a:cubicBezTo>
                    <a:pt x="744" y="2079"/>
                    <a:pt x="752" y="2081"/>
                    <a:pt x="760" y="2084"/>
                  </a:cubicBezTo>
                  <a:cubicBezTo>
                    <a:pt x="764" y="2085"/>
                    <a:pt x="768" y="2083"/>
                    <a:pt x="770" y="2078"/>
                  </a:cubicBezTo>
                  <a:cubicBezTo>
                    <a:pt x="771" y="2074"/>
                    <a:pt x="769" y="2070"/>
                    <a:pt x="764" y="2068"/>
                  </a:cubicBezTo>
                  <a:close/>
                  <a:moveTo>
                    <a:pt x="883" y="2096"/>
                  </a:moveTo>
                  <a:cubicBezTo>
                    <a:pt x="875" y="2095"/>
                    <a:pt x="867" y="2094"/>
                    <a:pt x="860" y="2092"/>
                  </a:cubicBezTo>
                  <a:cubicBezTo>
                    <a:pt x="855" y="2091"/>
                    <a:pt x="851" y="2094"/>
                    <a:pt x="850" y="2098"/>
                  </a:cubicBezTo>
                  <a:cubicBezTo>
                    <a:pt x="850" y="2103"/>
                    <a:pt x="852" y="2107"/>
                    <a:pt x="857" y="2108"/>
                  </a:cubicBezTo>
                  <a:cubicBezTo>
                    <a:pt x="864" y="2109"/>
                    <a:pt x="872" y="2111"/>
                    <a:pt x="880" y="2112"/>
                  </a:cubicBezTo>
                  <a:cubicBezTo>
                    <a:pt x="885" y="2113"/>
                    <a:pt x="889" y="2110"/>
                    <a:pt x="889" y="2106"/>
                  </a:cubicBezTo>
                  <a:cubicBezTo>
                    <a:pt x="890" y="2101"/>
                    <a:pt x="887" y="2097"/>
                    <a:pt x="883" y="2096"/>
                  </a:cubicBezTo>
                  <a:close/>
                  <a:moveTo>
                    <a:pt x="1004" y="2110"/>
                  </a:moveTo>
                  <a:cubicBezTo>
                    <a:pt x="996" y="2110"/>
                    <a:pt x="988" y="2109"/>
                    <a:pt x="980" y="2109"/>
                  </a:cubicBezTo>
                  <a:cubicBezTo>
                    <a:pt x="976" y="2108"/>
                    <a:pt x="972" y="2112"/>
                    <a:pt x="972" y="2116"/>
                  </a:cubicBezTo>
                  <a:cubicBezTo>
                    <a:pt x="972" y="2120"/>
                    <a:pt x="975" y="2124"/>
                    <a:pt x="979" y="2125"/>
                  </a:cubicBezTo>
                  <a:cubicBezTo>
                    <a:pt x="987" y="2125"/>
                    <a:pt x="995" y="2126"/>
                    <a:pt x="1003" y="2126"/>
                  </a:cubicBezTo>
                  <a:cubicBezTo>
                    <a:pt x="1008" y="2127"/>
                    <a:pt x="1011" y="2123"/>
                    <a:pt x="1012" y="2119"/>
                  </a:cubicBezTo>
                  <a:cubicBezTo>
                    <a:pt x="1012" y="2114"/>
                    <a:pt x="1008" y="2111"/>
                    <a:pt x="1004" y="2110"/>
                  </a:cubicBezTo>
                  <a:close/>
                  <a:moveTo>
                    <a:pt x="1126" y="2110"/>
                  </a:moveTo>
                  <a:cubicBezTo>
                    <a:pt x="1118" y="2111"/>
                    <a:pt x="1110" y="2111"/>
                    <a:pt x="1102" y="2111"/>
                  </a:cubicBezTo>
                  <a:cubicBezTo>
                    <a:pt x="1098" y="2111"/>
                    <a:pt x="1094" y="2115"/>
                    <a:pt x="1095" y="2120"/>
                  </a:cubicBezTo>
                  <a:cubicBezTo>
                    <a:pt x="1095" y="2124"/>
                    <a:pt x="1098" y="2127"/>
                    <a:pt x="1103" y="2127"/>
                  </a:cubicBezTo>
                  <a:cubicBezTo>
                    <a:pt x="1111" y="2127"/>
                    <a:pt x="1119" y="2127"/>
                    <a:pt x="1127" y="2126"/>
                  </a:cubicBezTo>
                  <a:cubicBezTo>
                    <a:pt x="1131" y="2126"/>
                    <a:pt x="1135" y="2122"/>
                    <a:pt x="1134" y="2118"/>
                  </a:cubicBezTo>
                  <a:cubicBezTo>
                    <a:pt x="1134" y="2113"/>
                    <a:pt x="1130" y="2110"/>
                    <a:pt x="1126" y="2110"/>
                  </a:cubicBezTo>
                  <a:close/>
                  <a:moveTo>
                    <a:pt x="1247" y="2096"/>
                  </a:moveTo>
                  <a:cubicBezTo>
                    <a:pt x="1239" y="2098"/>
                    <a:pt x="1231" y="2099"/>
                    <a:pt x="1224" y="2100"/>
                  </a:cubicBezTo>
                  <a:cubicBezTo>
                    <a:pt x="1219" y="2101"/>
                    <a:pt x="1216" y="2105"/>
                    <a:pt x="1217" y="2109"/>
                  </a:cubicBezTo>
                  <a:cubicBezTo>
                    <a:pt x="1218" y="2113"/>
                    <a:pt x="1222" y="2116"/>
                    <a:pt x="1226" y="2116"/>
                  </a:cubicBezTo>
                  <a:cubicBezTo>
                    <a:pt x="1234" y="2115"/>
                    <a:pt x="1242" y="2113"/>
                    <a:pt x="1250" y="2112"/>
                  </a:cubicBezTo>
                  <a:cubicBezTo>
                    <a:pt x="1254" y="2111"/>
                    <a:pt x="1257" y="2107"/>
                    <a:pt x="1256" y="2103"/>
                  </a:cubicBezTo>
                  <a:cubicBezTo>
                    <a:pt x="1255" y="2098"/>
                    <a:pt x="1251" y="2095"/>
                    <a:pt x="1247" y="2096"/>
                  </a:cubicBezTo>
                  <a:close/>
                  <a:moveTo>
                    <a:pt x="1366" y="2068"/>
                  </a:moveTo>
                  <a:cubicBezTo>
                    <a:pt x="1358" y="2070"/>
                    <a:pt x="1350" y="2073"/>
                    <a:pt x="1343" y="2075"/>
                  </a:cubicBezTo>
                  <a:cubicBezTo>
                    <a:pt x="1339" y="2076"/>
                    <a:pt x="1336" y="2080"/>
                    <a:pt x="1337" y="2084"/>
                  </a:cubicBezTo>
                  <a:cubicBezTo>
                    <a:pt x="1338" y="2089"/>
                    <a:pt x="1343" y="2091"/>
                    <a:pt x="1347" y="2090"/>
                  </a:cubicBezTo>
                  <a:cubicBezTo>
                    <a:pt x="1355" y="2088"/>
                    <a:pt x="1363" y="2086"/>
                    <a:pt x="1370" y="2083"/>
                  </a:cubicBezTo>
                  <a:cubicBezTo>
                    <a:pt x="1374" y="2082"/>
                    <a:pt x="1377" y="2078"/>
                    <a:pt x="1376" y="2073"/>
                  </a:cubicBezTo>
                  <a:cubicBezTo>
                    <a:pt x="1374" y="2069"/>
                    <a:pt x="1370" y="2067"/>
                    <a:pt x="1366" y="2068"/>
                  </a:cubicBezTo>
                  <a:close/>
                  <a:moveTo>
                    <a:pt x="1480" y="2026"/>
                  </a:moveTo>
                  <a:cubicBezTo>
                    <a:pt x="1473" y="2030"/>
                    <a:pt x="1466" y="2033"/>
                    <a:pt x="1458" y="2035"/>
                  </a:cubicBezTo>
                  <a:cubicBezTo>
                    <a:pt x="1454" y="2037"/>
                    <a:pt x="1452" y="2042"/>
                    <a:pt x="1454" y="2046"/>
                  </a:cubicBezTo>
                  <a:cubicBezTo>
                    <a:pt x="1456" y="2050"/>
                    <a:pt x="1460" y="2052"/>
                    <a:pt x="1464" y="2050"/>
                  </a:cubicBezTo>
                  <a:cubicBezTo>
                    <a:pt x="1472" y="2047"/>
                    <a:pt x="1479" y="2044"/>
                    <a:pt x="1486" y="2041"/>
                  </a:cubicBezTo>
                  <a:cubicBezTo>
                    <a:pt x="1490" y="2039"/>
                    <a:pt x="1492" y="2035"/>
                    <a:pt x="1490" y="2031"/>
                  </a:cubicBezTo>
                  <a:cubicBezTo>
                    <a:pt x="1489" y="2027"/>
                    <a:pt x="1484" y="2025"/>
                    <a:pt x="1480" y="2026"/>
                  </a:cubicBezTo>
                  <a:close/>
                  <a:moveTo>
                    <a:pt x="1589" y="1972"/>
                  </a:moveTo>
                  <a:cubicBezTo>
                    <a:pt x="1582" y="1976"/>
                    <a:pt x="1575" y="1979"/>
                    <a:pt x="1568" y="1983"/>
                  </a:cubicBezTo>
                  <a:cubicBezTo>
                    <a:pt x="1564" y="1985"/>
                    <a:pt x="1563" y="1990"/>
                    <a:pt x="1565" y="1994"/>
                  </a:cubicBezTo>
                  <a:cubicBezTo>
                    <a:pt x="1567" y="1998"/>
                    <a:pt x="1572" y="1999"/>
                    <a:pt x="1576" y="1997"/>
                  </a:cubicBezTo>
                  <a:cubicBezTo>
                    <a:pt x="1583" y="1993"/>
                    <a:pt x="1590" y="1989"/>
                    <a:pt x="1597" y="1985"/>
                  </a:cubicBezTo>
                  <a:cubicBezTo>
                    <a:pt x="1601" y="1983"/>
                    <a:pt x="1602" y="1978"/>
                    <a:pt x="1600" y="1975"/>
                  </a:cubicBezTo>
                  <a:cubicBezTo>
                    <a:pt x="1597" y="1971"/>
                    <a:pt x="1593" y="1969"/>
                    <a:pt x="1589" y="1972"/>
                  </a:cubicBezTo>
                  <a:close/>
                  <a:moveTo>
                    <a:pt x="1691" y="1905"/>
                  </a:moveTo>
                  <a:cubicBezTo>
                    <a:pt x="1684" y="1909"/>
                    <a:pt x="1678" y="1914"/>
                    <a:pt x="1671" y="1918"/>
                  </a:cubicBezTo>
                  <a:cubicBezTo>
                    <a:pt x="1668" y="1921"/>
                    <a:pt x="1667" y="1926"/>
                    <a:pt x="1670" y="1930"/>
                  </a:cubicBezTo>
                  <a:cubicBezTo>
                    <a:pt x="1672" y="1933"/>
                    <a:pt x="1677" y="1934"/>
                    <a:pt x="1681" y="1931"/>
                  </a:cubicBezTo>
                  <a:cubicBezTo>
                    <a:pt x="1687" y="1927"/>
                    <a:pt x="1694" y="1922"/>
                    <a:pt x="1700" y="1917"/>
                  </a:cubicBezTo>
                  <a:cubicBezTo>
                    <a:pt x="1704" y="1915"/>
                    <a:pt x="1704" y="1910"/>
                    <a:pt x="1702" y="1906"/>
                  </a:cubicBezTo>
                  <a:cubicBezTo>
                    <a:pt x="1699" y="1903"/>
                    <a:pt x="1694" y="1902"/>
                    <a:pt x="1691" y="1905"/>
                  </a:cubicBezTo>
                  <a:close/>
                  <a:moveTo>
                    <a:pt x="1784" y="1826"/>
                  </a:moveTo>
                  <a:cubicBezTo>
                    <a:pt x="1778" y="1832"/>
                    <a:pt x="1772" y="1837"/>
                    <a:pt x="1766" y="1842"/>
                  </a:cubicBezTo>
                  <a:cubicBezTo>
                    <a:pt x="1763" y="1845"/>
                    <a:pt x="1763" y="1850"/>
                    <a:pt x="1766" y="1853"/>
                  </a:cubicBezTo>
                  <a:cubicBezTo>
                    <a:pt x="1769" y="1857"/>
                    <a:pt x="1774" y="1857"/>
                    <a:pt x="1777" y="1854"/>
                  </a:cubicBezTo>
                  <a:cubicBezTo>
                    <a:pt x="1783" y="1849"/>
                    <a:pt x="1789" y="1843"/>
                    <a:pt x="1795" y="1838"/>
                  </a:cubicBezTo>
                  <a:cubicBezTo>
                    <a:pt x="1798" y="1835"/>
                    <a:pt x="1798" y="1830"/>
                    <a:pt x="1795" y="1826"/>
                  </a:cubicBezTo>
                  <a:cubicBezTo>
                    <a:pt x="1792" y="1823"/>
                    <a:pt x="1787" y="1823"/>
                    <a:pt x="1784" y="1826"/>
                  </a:cubicBezTo>
                  <a:close/>
                  <a:moveTo>
                    <a:pt x="1867" y="1737"/>
                  </a:moveTo>
                  <a:cubicBezTo>
                    <a:pt x="1862" y="1744"/>
                    <a:pt x="1857" y="1749"/>
                    <a:pt x="1852" y="1755"/>
                  </a:cubicBezTo>
                  <a:cubicBezTo>
                    <a:pt x="1849" y="1759"/>
                    <a:pt x="1850" y="1764"/>
                    <a:pt x="1853" y="1767"/>
                  </a:cubicBezTo>
                  <a:cubicBezTo>
                    <a:pt x="1856" y="1770"/>
                    <a:pt x="1861" y="1769"/>
                    <a:pt x="1864" y="1766"/>
                  </a:cubicBezTo>
                  <a:cubicBezTo>
                    <a:pt x="1869" y="1760"/>
                    <a:pt x="1875" y="1754"/>
                    <a:pt x="1880" y="1748"/>
                  </a:cubicBezTo>
                  <a:cubicBezTo>
                    <a:pt x="1883" y="1744"/>
                    <a:pt x="1882" y="1739"/>
                    <a:pt x="1879" y="1737"/>
                  </a:cubicBezTo>
                  <a:cubicBezTo>
                    <a:pt x="1875" y="1734"/>
                    <a:pt x="1870" y="1734"/>
                    <a:pt x="1867" y="1737"/>
                  </a:cubicBezTo>
                  <a:close/>
                  <a:moveTo>
                    <a:pt x="1940" y="1640"/>
                  </a:moveTo>
                  <a:cubicBezTo>
                    <a:pt x="1936" y="1646"/>
                    <a:pt x="1932" y="1653"/>
                    <a:pt x="1927" y="1659"/>
                  </a:cubicBezTo>
                  <a:cubicBezTo>
                    <a:pt x="1925" y="1663"/>
                    <a:pt x="1926" y="1668"/>
                    <a:pt x="1929" y="1670"/>
                  </a:cubicBezTo>
                  <a:cubicBezTo>
                    <a:pt x="1933" y="1673"/>
                    <a:pt x="1938" y="1672"/>
                    <a:pt x="1940" y="1668"/>
                  </a:cubicBezTo>
                  <a:cubicBezTo>
                    <a:pt x="1945" y="1662"/>
                    <a:pt x="1949" y="1655"/>
                    <a:pt x="1954" y="1649"/>
                  </a:cubicBezTo>
                  <a:cubicBezTo>
                    <a:pt x="1956" y="1645"/>
                    <a:pt x="1955" y="1640"/>
                    <a:pt x="1951" y="1637"/>
                  </a:cubicBezTo>
                  <a:cubicBezTo>
                    <a:pt x="1948" y="1635"/>
                    <a:pt x="1943" y="1636"/>
                    <a:pt x="1940" y="1640"/>
                  </a:cubicBezTo>
                  <a:close/>
                  <a:moveTo>
                    <a:pt x="2001" y="1534"/>
                  </a:moveTo>
                  <a:cubicBezTo>
                    <a:pt x="1998" y="1541"/>
                    <a:pt x="1994" y="1548"/>
                    <a:pt x="1991" y="1555"/>
                  </a:cubicBezTo>
                  <a:cubicBezTo>
                    <a:pt x="1988" y="1559"/>
                    <a:pt x="1990" y="1564"/>
                    <a:pt x="1994" y="1566"/>
                  </a:cubicBezTo>
                  <a:cubicBezTo>
                    <a:pt x="1998" y="1568"/>
                    <a:pt x="2003" y="1567"/>
                    <a:pt x="2005" y="1563"/>
                  </a:cubicBezTo>
                  <a:cubicBezTo>
                    <a:pt x="2008" y="1556"/>
                    <a:pt x="2012" y="1549"/>
                    <a:pt x="2016" y="1541"/>
                  </a:cubicBezTo>
                  <a:cubicBezTo>
                    <a:pt x="2018" y="1537"/>
                    <a:pt x="2016" y="1533"/>
                    <a:pt x="2012" y="1531"/>
                  </a:cubicBezTo>
                  <a:cubicBezTo>
                    <a:pt x="2008" y="1529"/>
                    <a:pt x="2003" y="1530"/>
                    <a:pt x="2001" y="1534"/>
                  </a:cubicBezTo>
                  <a:close/>
                  <a:moveTo>
                    <a:pt x="2050" y="1422"/>
                  </a:moveTo>
                  <a:cubicBezTo>
                    <a:pt x="2047" y="1430"/>
                    <a:pt x="2044" y="1437"/>
                    <a:pt x="2041" y="1444"/>
                  </a:cubicBezTo>
                  <a:cubicBezTo>
                    <a:pt x="2040" y="1448"/>
                    <a:pt x="2042" y="1453"/>
                    <a:pt x="2046" y="1455"/>
                  </a:cubicBezTo>
                  <a:cubicBezTo>
                    <a:pt x="2050" y="1456"/>
                    <a:pt x="2055" y="1454"/>
                    <a:pt x="2056" y="1450"/>
                  </a:cubicBezTo>
                  <a:cubicBezTo>
                    <a:pt x="2059" y="1443"/>
                    <a:pt x="2062" y="1435"/>
                    <a:pt x="2065" y="1428"/>
                  </a:cubicBezTo>
                  <a:cubicBezTo>
                    <a:pt x="2066" y="1424"/>
                    <a:pt x="2064" y="1419"/>
                    <a:pt x="2060" y="1417"/>
                  </a:cubicBezTo>
                  <a:cubicBezTo>
                    <a:pt x="2056" y="1416"/>
                    <a:pt x="2051" y="1418"/>
                    <a:pt x="2050" y="1422"/>
                  </a:cubicBezTo>
                  <a:close/>
                  <a:moveTo>
                    <a:pt x="2085" y="1305"/>
                  </a:moveTo>
                  <a:cubicBezTo>
                    <a:pt x="2083" y="1313"/>
                    <a:pt x="2081" y="1321"/>
                    <a:pt x="2079" y="1328"/>
                  </a:cubicBezTo>
                  <a:cubicBezTo>
                    <a:pt x="2078" y="1333"/>
                    <a:pt x="2080" y="1337"/>
                    <a:pt x="2085" y="1338"/>
                  </a:cubicBezTo>
                  <a:cubicBezTo>
                    <a:pt x="2089" y="1339"/>
                    <a:pt x="2093" y="1337"/>
                    <a:pt x="2094" y="1332"/>
                  </a:cubicBezTo>
                  <a:cubicBezTo>
                    <a:pt x="2096" y="1325"/>
                    <a:pt x="2098" y="1317"/>
                    <a:pt x="2100" y="1309"/>
                  </a:cubicBezTo>
                  <a:cubicBezTo>
                    <a:pt x="2101" y="1305"/>
                    <a:pt x="2099" y="1301"/>
                    <a:pt x="2094" y="1299"/>
                  </a:cubicBezTo>
                  <a:cubicBezTo>
                    <a:pt x="2090" y="1298"/>
                    <a:pt x="2086" y="1301"/>
                    <a:pt x="2085" y="1305"/>
                  </a:cubicBezTo>
                  <a:close/>
                  <a:moveTo>
                    <a:pt x="2106" y="1185"/>
                  </a:moveTo>
                  <a:cubicBezTo>
                    <a:pt x="2105" y="1193"/>
                    <a:pt x="2104" y="1201"/>
                    <a:pt x="2103" y="1209"/>
                  </a:cubicBezTo>
                  <a:cubicBezTo>
                    <a:pt x="2102" y="1213"/>
                    <a:pt x="2105" y="1217"/>
                    <a:pt x="2110" y="1218"/>
                  </a:cubicBezTo>
                  <a:cubicBezTo>
                    <a:pt x="2114" y="1218"/>
                    <a:pt x="2118" y="1215"/>
                    <a:pt x="2119" y="1211"/>
                  </a:cubicBezTo>
                  <a:cubicBezTo>
                    <a:pt x="2120" y="1203"/>
                    <a:pt x="2121" y="1195"/>
                    <a:pt x="2122" y="1187"/>
                  </a:cubicBezTo>
                  <a:cubicBezTo>
                    <a:pt x="2122" y="1183"/>
                    <a:pt x="2119" y="1179"/>
                    <a:pt x="2115" y="1178"/>
                  </a:cubicBezTo>
                  <a:cubicBezTo>
                    <a:pt x="2110" y="1178"/>
                    <a:pt x="2106" y="1181"/>
                    <a:pt x="2106" y="1185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" name="Oval 6"/>
            <p:cNvSpPr/>
            <p:nvPr/>
          </p:nvSpPr>
          <p:spPr bwMode="auto">
            <a:xfrm>
              <a:off x="4278355" y="3735727"/>
              <a:ext cx="3644121" cy="3644121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44" name="Group 7"/>
            <p:cNvGrpSpPr/>
            <p:nvPr/>
          </p:nvGrpSpPr>
          <p:grpSpPr>
            <a:xfrm>
              <a:off x="4347801" y="4161179"/>
              <a:ext cx="3512538" cy="2733273"/>
              <a:chOff x="4355413" y="4161179"/>
              <a:chExt cx="3512538" cy="2733273"/>
            </a:xfrm>
          </p:grpSpPr>
          <p:sp>
            <p:nvSpPr>
              <p:cNvPr id="61" name="Freeform: Shape 8"/>
              <p:cNvSpPr/>
              <p:nvPr/>
            </p:nvSpPr>
            <p:spPr bwMode="auto">
              <a:xfrm>
                <a:off x="5316701" y="6028197"/>
                <a:ext cx="1589963" cy="610400"/>
              </a:xfrm>
              <a:custGeom>
                <a:avLst/>
                <a:gdLst>
                  <a:gd name="T0" fmla="*/ 2028 w 2175"/>
                  <a:gd name="T1" fmla="*/ 835 h 835"/>
                  <a:gd name="T2" fmla="*/ 141 w 2175"/>
                  <a:gd name="T3" fmla="*/ 835 h 835"/>
                  <a:gd name="T4" fmla="*/ 0 w 2175"/>
                  <a:gd name="T5" fmla="*/ 0 h 835"/>
                  <a:gd name="T6" fmla="*/ 2175 w 2175"/>
                  <a:gd name="T7" fmla="*/ 0 h 835"/>
                  <a:gd name="T8" fmla="*/ 2028 w 2175"/>
                  <a:gd name="T9" fmla="*/ 835 h 8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75" h="835">
                    <a:moveTo>
                      <a:pt x="2028" y="835"/>
                    </a:moveTo>
                    <a:lnTo>
                      <a:pt x="141" y="835"/>
                    </a:lnTo>
                    <a:lnTo>
                      <a:pt x="0" y="0"/>
                    </a:lnTo>
                    <a:lnTo>
                      <a:pt x="2175" y="0"/>
                    </a:lnTo>
                    <a:lnTo>
                      <a:pt x="2028" y="835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2" name="Freeform: Shape 9"/>
              <p:cNvSpPr/>
              <p:nvPr/>
            </p:nvSpPr>
            <p:spPr bwMode="auto">
              <a:xfrm>
                <a:off x="5316701" y="6028197"/>
                <a:ext cx="1589963" cy="610400"/>
              </a:xfrm>
              <a:custGeom>
                <a:avLst/>
                <a:gdLst>
                  <a:gd name="T0" fmla="*/ 2028 w 2175"/>
                  <a:gd name="T1" fmla="*/ 835 h 835"/>
                  <a:gd name="T2" fmla="*/ 141 w 2175"/>
                  <a:gd name="T3" fmla="*/ 835 h 835"/>
                  <a:gd name="T4" fmla="*/ 0 w 2175"/>
                  <a:gd name="T5" fmla="*/ 0 h 835"/>
                  <a:gd name="T6" fmla="*/ 2175 w 2175"/>
                  <a:gd name="T7" fmla="*/ 0 h 835"/>
                  <a:gd name="T8" fmla="*/ 2028 w 2175"/>
                  <a:gd name="T9" fmla="*/ 835 h 8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75" h="835">
                    <a:moveTo>
                      <a:pt x="2028" y="835"/>
                    </a:moveTo>
                    <a:lnTo>
                      <a:pt x="141" y="835"/>
                    </a:lnTo>
                    <a:lnTo>
                      <a:pt x="0" y="0"/>
                    </a:lnTo>
                    <a:lnTo>
                      <a:pt x="2175" y="0"/>
                    </a:lnTo>
                    <a:lnTo>
                      <a:pt x="2028" y="83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3" name="Freeform: Shape 10"/>
              <p:cNvSpPr/>
              <p:nvPr/>
            </p:nvSpPr>
            <p:spPr bwMode="auto">
              <a:xfrm>
                <a:off x="5316701" y="5264284"/>
                <a:ext cx="1589963" cy="763913"/>
              </a:xfrm>
              <a:custGeom>
                <a:avLst/>
                <a:gdLst>
                  <a:gd name="T0" fmla="*/ 874 w 920"/>
                  <a:gd name="T1" fmla="*/ 115 h 442"/>
                  <a:gd name="T2" fmla="*/ 591 w 920"/>
                  <a:gd name="T3" fmla="*/ 0 h 442"/>
                  <a:gd name="T4" fmla="*/ 459 w 920"/>
                  <a:gd name="T5" fmla="*/ 0 h 442"/>
                  <a:gd name="T6" fmla="*/ 328 w 920"/>
                  <a:gd name="T7" fmla="*/ 0 h 442"/>
                  <a:gd name="T8" fmla="*/ 45 w 920"/>
                  <a:gd name="T9" fmla="*/ 115 h 442"/>
                  <a:gd name="T10" fmla="*/ 0 w 920"/>
                  <a:gd name="T11" fmla="*/ 319 h 442"/>
                  <a:gd name="T12" fmla="*/ 0 w 920"/>
                  <a:gd name="T13" fmla="*/ 442 h 442"/>
                  <a:gd name="T14" fmla="*/ 920 w 920"/>
                  <a:gd name="T15" fmla="*/ 442 h 442"/>
                  <a:gd name="T16" fmla="*/ 920 w 920"/>
                  <a:gd name="T17" fmla="*/ 319 h 442"/>
                  <a:gd name="T18" fmla="*/ 920 w 920"/>
                  <a:gd name="T19" fmla="*/ 319 h 442"/>
                  <a:gd name="T20" fmla="*/ 874 w 920"/>
                  <a:gd name="T21" fmla="*/ 115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20" h="442">
                    <a:moveTo>
                      <a:pt x="874" y="115"/>
                    </a:moveTo>
                    <a:cubicBezTo>
                      <a:pt x="849" y="99"/>
                      <a:pt x="787" y="68"/>
                      <a:pt x="591" y="0"/>
                    </a:cubicBezTo>
                    <a:cubicBezTo>
                      <a:pt x="459" y="0"/>
                      <a:pt x="459" y="0"/>
                      <a:pt x="459" y="0"/>
                    </a:cubicBezTo>
                    <a:cubicBezTo>
                      <a:pt x="328" y="0"/>
                      <a:pt x="328" y="0"/>
                      <a:pt x="328" y="0"/>
                    </a:cubicBezTo>
                    <a:cubicBezTo>
                      <a:pt x="131" y="68"/>
                      <a:pt x="70" y="99"/>
                      <a:pt x="45" y="115"/>
                    </a:cubicBezTo>
                    <a:cubicBezTo>
                      <a:pt x="5" y="141"/>
                      <a:pt x="0" y="176"/>
                      <a:pt x="0" y="319"/>
                    </a:cubicBezTo>
                    <a:cubicBezTo>
                      <a:pt x="0" y="442"/>
                      <a:pt x="0" y="442"/>
                      <a:pt x="0" y="442"/>
                    </a:cubicBezTo>
                    <a:cubicBezTo>
                      <a:pt x="920" y="442"/>
                      <a:pt x="920" y="442"/>
                      <a:pt x="920" y="442"/>
                    </a:cubicBezTo>
                    <a:cubicBezTo>
                      <a:pt x="920" y="319"/>
                      <a:pt x="920" y="319"/>
                      <a:pt x="920" y="319"/>
                    </a:cubicBezTo>
                    <a:cubicBezTo>
                      <a:pt x="920" y="319"/>
                      <a:pt x="920" y="319"/>
                      <a:pt x="920" y="319"/>
                    </a:cubicBezTo>
                    <a:cubicBezTo>
                      <a:pt x="920" y="175"/>
                      <a:pt x="915" y="141"/>
                      <a:pt x="874" y="115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4" name="Freeform: Shape 11"/>
              <p:cNvSpPr/>
              <p:nvPr/>
            </p:nvSpPr>
            <p:spPr bwMode="auto">
              <a:xfrm>
                <a:off x="5918328" y="4681663"/>
                <a:ext cx="376474" cy="784382"/>
              </a:xfrm>
              <a:custGeom>
                <a:avLst/>
                <a:gdLst>
                  <a:gd name="T0" fmla="*/ 0 w 218"/>
                  <a:gd name="T1" fmla="*/ 135 h 454"/>
                  <a:gd name="T2" fmla="*/ 0 w 218"/>
                  <a:gd name="T3" fmla="*/ 299 h 454"/>
                  <a:gd name="T4" fmla="*/ 0 w 218"/>
                  <a:gd name="T5" fmla="*/ 381 h 454"/>
                  <a:gd name="T6" fmla="*/ 218 w 218"/>
                  <a:gd name="T7" fmla="*/ 381 h 454"/>
                  <a:gd name="T8" fmla="*/ 218 w 218"/>
                  <a:gd name="T9" fmla="*/ 299 h 454"/>
                  <a:gd name="T10" fmla="*/ 218 w 218"/>
                  <a:gd name="T11" fmla="*/ 135 h 454"/>
                  <a:gd name="T12" fmla="*/ 0 w 218"/>
                  <a:gd name="T13" fmla="*/ 135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8" h="454">
                    <a:moveTo>
                      <a:pt x="0" y="135"/>
                    </a:moveTo>
                    <a:cubicBezTo>
                      <a:pt x="0" y="299"/>
                      <a:pt x="0" y="299"/>
                      <a:pt x="0" y="299"/>
                    </a:cubicBezTo>
                    <a:cubicBezTo>
                      <a:pt x="0" y="381"/>
                      <a:pt x="0" y="381"/>
                      <a:pt x="0" y="381"/>
                    </a:cubicBezTo>
                    <a:cubicBezTo>
                      <a:pt x="63" y="451"/>
                      <a:pt x="161" y="454"/>
                      <a:pt x="218" y="381"/>
                    </a:cubicBezTo>
                    <a:cubicBezTo>
                      <a:pt x="218" y="299"/>
                      <a:pt x="218" y="299"/>
                      <a:pt x="218" y="299"/>
                    </a:cubicBezTo>
                    <a:cubicBezTo>
                      <a:pt x="218" y="135"/>
                      <a:pt x="218" y="135"/>
                      <a:pt x="218" y="135"/>
                    </a:cubicBezTo>
                    <a:cubicBezTo>
                      <a:pt x="218" y="0"/>
                      <a:pt x="0" y="0"/>
                      <a:pt x="0" y="135"/>
                    </a:cubicBezTo>
                  </a:path>
                </a:pathLst>
              </a:custGeom>
              <a:solidFill>
                <a:srgbClr val="EAB9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5" name="Freeform: Shape 12"/>
              <p:cNvSpPr/>
              <p:nvPr/>
            </p:nvSpPr>
            <p:spPr bwMode="auto">
              <a:xfrm>
                <a:off x="5918328" y="5165597"/>
                <a:ext cx="376474" cy="126466"/>
              </a:xfrm>
              <a:custGeom>
                <a:avLst/>
                <a:gdLst>
                  <a:gd name="T0" fmla="*/ 218 w 218"/>
                  <a:gd name="T1" fmla="*/ 0 h 73"/>
                  <a:gd name="T2" fmla="*/ 0 w 218"/>
                  <a:gd name="T3" fmla="*/ 0 h 73"/>
                  <a:gd name="T4" fmla="*/ 0 w 218"/>
                  <a:gd name="T5" fmla="*/ 6 h 73"/>
                  <a:gd name="T6" fmla="*/ 98 w 218"/>
                  <a:gd name="T7" fmla="*/ 73 h 73"/>
                  <a:gd name="T8" fmla="*/ 126 w 218"/>
                  <a:gd name="T9" fmla="*/ 73 h 73"/>
                  <a:gd name="T10" fmla="*/ 213 w 218"/>
                  <a:gd name="T11" fmla="*/ 17 h 73"/>
                  <a:gd name="T12" fmla="*/ 218 w 218"/>
                  <a:gd name="T13" fmla="*/ 11 h 73"/>
                  <a:gd name="T14" fmla="*/ 218 w 218"/>
                  <a:gd name="T15" fmla="*/ 11 h 73"/>
                  <a:gd name="T16" fmla="*/ 218 w 218"/>
                  <a:gd name="T17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8" h="73">
                    <a:moveTo>
                      <a:pt x="21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49" y="63"/>
                      <a:pt x="98" y="73"/>
                    </a:cubicBezTo>
                    <a:cubicBezTo>
                      <a:pt x="126" y="73"/>
                      <a:pt x="126" y="73"/>
                      <a:pt x="126" y="73"/>
                    </a:cubicBezTo>
                    <a:cubicBezTo>
                      <a:pt x="164" y="65"/>
                      <a:pt x="200" y="30"/>
                      <a:pt x="213" y="17"/>
                    </a:cubicBezTo>
                    <a:cubicBezTo>
                      <a:pt x="218" y="11"/>
                      <a:pt x="218" y="11"/>
                      <a:pt x="218" y="11"/>
                    </a:cubicBezTo>
                    <a:cubicBezTo>
                      <a:pt x="218" y="11"/>
                      <a:pt x="218" y="11"/>
                      <a:pt x="218" y="11"/>
                    </a:cubicBezTo>
                    <a:cubicBezTo>
                      <a:pt x="218" y="0"/>
                      <a:pt x="218" y="0"/>
                      <a:pt x="218" y="0"/>
                    </a:cubicBezTo>
                  </a:path>
                </a:pathLst>
              </a:custGeom>
              <a:solidFill>
                <a:srgbClr val="D7AA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6" name="Freeform: Shape 13"/>
              <p:cNvSpPr/>
              <p:nvPr/>
            </p:nvSpPr>
            <p:spPr bwMode="auto">
              <a:xfrm>
                <a:off x="5566709" y="4247439"/>
                <a:ext cx="1087754" cy="1004417"/>
              </a:xfrm>
              <a:custGeom>
                <a:avLst/>
                <a:gdLst>
                  <a:gd name="T0" fmla="*/ 314 w 629"/>
                  <a:gd name="T1" fmla="*/ 0 h 581"/>
                  <a:gd name="T2" fmla="*/ 141 w 629"/>
                  <a:gd name="T3" fmla="*/ 464 h 581"/>
                  <a:gd name="T4" fmla="*/ 314 w 629"/>
                  <a:gd name="T5" fmla="*/ 581 h 581"/>
                  <a:gd name="T6" fmla="*/ 488 w 629"/>
                  <a:gd name="T7" fmla="*/ 464 h 581"/>
                  <a:gd name="T8" fmla="*/ 314 w 629"/>
                  <a:gd name="T9" fmla="*/ 0 h 5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9" h="581">
                    <a:moveTo>
                      <a:pt x="314" y="0"/>
                    </a:moveTo>
                    <a:cubicBezTo>
                      <a:pt x="0" y="0"/>
                      <a:pt x="120" y="431"/>
                      <a:pt x="141" y="464"/>
                    </a:cubicBezTo>
                    <a:cubicBezTo>
                      <a:pt x="163" y="501"/>
                      <a:pt x="263" y="581"/>
                      <a:pt x="314" y="581"/>
                    </a:cubicBezTo>
                    <a:cubicBezTo>
                      <a:pt x="365" y="581"/>
                      <a:pt x="465" y="501"/>
                      <a:pt x="488" y="464"/>
                    </a:cubicBezTo>
                    <a:cubicBezTo>
                      <a:pt x="508" y="431"/>
                      <a:pt x="629" y="0"/>
                      <a:pt x="314" y="0"/>
                    </a:cubicBezTo>
                  </a:path>
                </a:pathLst>
              </a:custGeom>
              <a:solidFill>
                <a:srgbClr val="EAB9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7" name="Freeform: Shape 14"/>
              <p:cNvSpPr/>
              <p:nvPr/>
            </p:nvSpPr>
            <p:spPr bwMode="auto">
              <a:xfrm>
                <a:off x="5847419" y="5422914"/>
                <a:ext cx="494167" cy="605283"/>
              </a:xfrm>
              <a:custGeom>
                <a:avLst/>
                <a:gdLst>
                  <a:gd name="T0" fmla="*/ 152 w 286"/>
                  <a:gd name="T1" fmla="*/ 0 h 350"/>
                  <a:gd name="T2" fmla="*/ 0 w 286"/>
                  <a:gd name="T3" fmla="*/ 44 h 350"/>
                  <a:gd name="T4" fmla="*/ 58 w 286"/>
                  <a:gd name="T5" fmla="*/ 350 h 350"/>
                  <a:gd name="T6" fmla="*/ 263 w 286"/>
                  <a:gd name="T7" fmla="*/ 350 h 350"/>
                  <a:gd name="T8" fmla="*/ 286 w 286"/>
                  <a:gd name="T9" fmla="*/ 45 h 350"/>
                  <a:gd name="T10" fmla="*/ 152 w 286"/>
                  <a:gd name="T11" fmla="*/ 0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6" h="350">
                    <a:moveTo>
                      <a:pt x="152" y="0"/>
                    </a:moveTo>
                    <a:cubicBezTo>
                      <a:pt x="152" y="0"/>
                      <a:pt x="0" y="35"/>
                      <a:pt x="0" y="44"/>
                    </a:cubicBezTo>
                    <a:cubicBezTo>
                      <a:pt x="0" y="53"/>
                      <a:pt x="58" y="350"/>
                      <a:pt x="58" y="350"/>
                    </a:cubicBezTo>
                    <a:cubicBezTo>
                      <a:pt x="263" y="350"/>
                      <a:pt x="263" y="350"/>
                      <a:pt x="263" y="350"/>
                    </a:cubicBezTo>
                    <a:cubicBezTo>
                      <a:pt x="286" y="45"/>
                      <a:pt x="286" y="45"/>
                      <a:pt x="286" y="45"/>
                    </a:cubicBezTo>
                    <a:cubicBezTo>
                      <a:pt x="152" y="0"/>
                      <a:pt x="152" y="0"/>
                      <a:pt x="15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8" name="Freeform: Shape 15"/>
              <p:cNvSpPr/>
              <p:nvPr/>
            </p:nvSpPr>
            <p:spPr bwMode="auto">
              <a:xfrm>
                <a:off x="6026519" y="5421453"/>
                <a:ext cx="160824" cy="157168"/>
              </a:xfrm>
              <a:custGeom>
                <a:avLst/>
                <a:gdLst>
                  <a:gd name="T0" fmla="*/ 0 w 220"/>
                  <a:gd name="T1" fmla="*/ 121 h 215"/>
                  <a:gd name="T2" fmla="*/ 64 w 220"/>
                  <a:gd name="T3" fmla="*/ 215 h 215"/>
                  <a:gd name="T4" fmla="*/ 159 w 220"/>
                  <a:gd name="T5" fmla="*/ 215 h 215"/>
                  <a:gd name="T6" fmla="*/ 220 w 220"/>
                  <a:gd name="T7" fmla="*/ 121 h 215"/>
                  <a:gd name="T8" fmla="*/ 114 w 220"/>
                  <a:gd name="T9" fmla="*/ 0 h 215"/>
                  <a:gd name="T10" fmla="*/ 0 w 220"/>
                  <a:gd name="T11" fmla="*/ 121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15">
                    <a:moveTo>
                      <a:pt x="0" y="121"/>
                    </a:moveTo>
                    <a:lnTo>
                      <a:pt x="64" y="215"/>
                    </a:lnTo>
                    <a:lnTo>
                      <a:pt x="159" y="215"/>
                    </a:lnTo>
                    <a:lnTo>
                      <a:pt x="220" y="121"/>
                    </a:lnTo>
                    <a:lnTo>
                      <a:pt x="114" y="0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E74C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9" name="Freeform: Shape 16"/>
              <p:cNvSpPr/>
              <p:nvPr/>
            </p:nvSpPr>
            <p:spPr bwMode="auto">
              <a:xfrm>
                <a:off x="6026519" y="5421453"/>
                <a:ext cx="160824" cy="157168"/>
              </a:xfrm>
              <a:custGeom>
                <a:avLst/>
                <a:gdLst>
                  <a:gd name="T0" fmla="*/ 0 w 220"/>
                  <a:gd name="T1" fmla="*/ 121 h 215"/>
                  <a:gd name="T2" fmla="*/ 64 w 220"/>
                  <a:gd name="T3" fmla="*/ 215 h 215"/>
                  <a:gd name="T4" fmla="*/ 159 w 220"/>
                  <a:gd name="T5" fmla="*/ 215 h 215"/>
                  <a:gd name="T6" fmla="*/ 220 w 220"/>
                  <a:gd name="T7" fmla="*/ 121 h 215"/>
                  <a:gd name="T8" fmla="*/ 114 w 220"/>
                  <a:gd name="T9" fmla="*/ 0 h 215"/>
                  <a:gd name="T10" fmla="*/ 0 w 220"/>
                  <a:gd name="T11" fmla="*/ 121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15">
                    <a:moveTo>
                      <a:pt x="0" y="121"/>
                    </a:moveTo>
                    <a:lnTo>
                      <a:pt x="64" y="215"/>
                    </a:lnTo>
                    <a:lnTo>
                      <a:pt x="159" y="215"/>
                    </a:lnTo>
                    <a:lnTo>
                      <a:pt x="220" y="121"/>
                    </a:lnTo>
                    <a:lnTo>
                      <a:pt x="114" y="0"/>
                    </a:lnTo>
                    <a:lnTo>
                      <a:pt x="0" y="12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0" name="Freeform: Shape 17"/>
              <p:cNvSpPr/>
              <p:nvPr/>
            </p:nvSpPr>
            <p:spPr bwMode="auto">
              <a:xfrm>
                <a:off x="6007512" y="5578621"/>
                <a:ext cx="201030" cy="449576"/>
              </a:xfrm>
              <a:custGeom>
                <a:avLst/>
                <a:gdLst>
                  <a:gd name="T0" fmla="*/ 90 w 275"/>
                  <a:gd name="T1" fmla="*/ 0 h 615"/>
                  <a:gd name="T2" fmla="*/ 0 w 275"/>
                  <a:gd name="T3" fmla="*/ 615 h 615"/>
                  <a:gd name="T4" fmla="*/ 275 w 275"/>
                  <a:gd name="T5" fmla="*/ 615 h 615"/>
                  <a:gd name="T6" fmla="*/ 185 w 275"/>
                  <a:gd name="T7" fmla="*/ 0 h 615"/>
                  <a:gd name="T8" fmla="*/ 90 w 275"/>
                  <a:gd name="T9" fmla="*/ 0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5" h="615">
                    <a:moveTo>
                      <a:pt x="90" y="0"/>
                    </a:moveTo>
                    <a:lnTo>
                      <a:pt x="0" y="615"/>
                    </a:lnTo>
                    <a:lnTo>
                      <a:pt x="275" y="615"/>
                    </a:lnTo>
                    <a:lnTo>
                      <a:pt x="185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28A8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1" name="Freeform: Shape 18"/>
              <p:cNvSpPr/>
              <p:nvPr/>
            </p:nvSpPr>
            <p:spPr bwMode="auto">
              <a:xfrm>
                <a:off x="6007512" y="5578621"/>
                <a:ext cx="201030" cy="449576"/>
              </a:xfrm>
              <a:custGeom>
                <a:avLst/>
                <a:gdLst>
                  <a:gd name="T0" fmla="*/ 90 w 275"/>
                  <a:gd name="T1" fmla="*/ 0 h 615"/>
                  <a:gd name="T2" fmla="*/ 0 w 275"/>
                  <a:gd name="T3" fmla="*/ 615 h 615"/>
                  <a:gd name="T4" fmla="*/ 275 w 275"/>
                  <a:gd name="T5" fmla="*/ 615 h 615"/>
                  <a:gd name="T6" fmla="*/ 185 w 275"/>
                  <a:gd name="T7" fmla="*/ 0 h 615"/>
                  <a:gd name="T8" fmla="*/ 90 w 275"/>
                  <a:gd name="T9" fmla="*/ 0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5" h="615">
                    <a:moveTo>
                      <a:pt x="90" y="0"/>
                    </a:moveTo>
                    <a:lnTo>
                      <a:pt x="0" y="615"/>
                    </a:lnTo>
                    <a:lnTo>
                      <a:pt x="275" y="615"/>
                    </a:lnTo>
                    <a:lnTo>
                      <a:pt x="185" y="0"/>
                    </a:lnTo>
                    <a:lnTo>
                      <a:pt x="9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2" name="Freeform: Shape 19"/>
              <p:cNvSpPr/>
              <p:nvPr/>
            </p:nvSpPr>
            <p:spPr bwMode="auto">
              <a:xfrm>
                <a:off x="5904439" y="5188258"/>
                <a:ext cx="205416" cy="395480"/>
              </a:xfrm>
              <a:custGeom>
                <a:avLst/>
                <a:gdLst>
                  <a:gd name="T0" fmla="*/ 23 w 281"/>
                  <a:gd name="T1" fmla="*/ 0 h 541"/>
                  <a:gd name="T2" fmla="*/ 0 w 281"/>
                  <a:gd name="T3" fmla="*/ 87 h 541"/>
                  <a:gd name="T4" fmla="*/ 63 w 281"/>
                  <a:gd name="T5" fmla="*/ 541 h 541"/>
                  <a:gd name="T6" fmla="*/ 281 w 281"/>
                  <a:gd name="T7" fmla="*/ 321 h 541"/>
                  <a:gd name="T8" fmla="*/ 23 w 281"/>
                  <a:gd name="T9" fmla="*/ 0 h 5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1" h="541">
                    <a:moveTo>
                      <a:pt x="23" y="0"/>
                    </a:moveTo>
                    <a:lnTo>
                      <a:pt x="0" y="87"/>
                    </a:lnTo>
                    <a:lnTo>
                      <a:pt x="63" y="541"/>
                    </a:lnTo>
                    <a:lnTo>
                      <a:pt x="281" y="321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3" name="Freeform: Shape 20"/>
              <p:cNvSpPr/>
              <p:nvPr/>
            </p:nvSpPr>
            <p:spPr bwMode="auto">
              <a:xfrm>
                <a:off x="5904439" y="5188258"/>
                <a:ext cx="205416" cy="395480"/>
              </a:xfrm>
              <a:custGeom>
                <a:avLst/>
                <a:gdLst>
                  <a:gd name="T0" fmla="*/ 23 w 281"/>
                  <a:gd name="T1" fmla="*/ 0 h 541"/>
                  <a:gd name="T2" fmla="*/ 0 w 281"/>
                  <a:gd name="T3" fmla="*/ 87 h 541"/>
                  <a:gd name="T4" fmla="*/ 63 w 281"/>
                  <a:gd name="T5" fmla="*/ 541 h 541"/>
                  <a:gd name="T6" fmla="*/ 281 w 281"/>
                  <a:gd name="T7" fmla="*/ 321 h 541"/>
                  <a:gd name="T8" fmla="*/ 23 w 281"/>
                  <a:gd name="T9" fmla="*/ 0 h 5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1" h="541">
                    <a:moveTo>
                      <a:pt x="23" y="0"/>
                    </a:moveTo>
                    <a:lnTo>
                      <a:pt x="0" y="87"/>
                    </a:lnTo>
                    <a:lnTo>
                      <a:pt x="63" y="541"/>
                    </a:lnTo>
                    <a:lnTo>
                      <a:pt x="281" y="321"/>
                    </a:lnTo>
                    <a:lnTo>
                      <a:pt x="2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4" name="Freeform: Shape 21"/>
              <p:cNvSpPr/>
              <p:nvPr/>
            </p:nvSpPr>
            <p:spPr bwMode="auto">
              <a:xfrm>
                <a:off x="6109854" y="5188258"/>
                <a:ext cx="198837" cy="399136"/>
              </a:xfrm>
              <a:custGeom>
                <a:avLst/>
                <a:gdLst>
                  <a:gd name="T0" fmla="*/ 253 w 272"/>
                  <a:gd name="T1" fmla="*/ 0 h 546"/>
                  <a:gd name="T2" fmla="*/ 272 w 272"/>
                  <a:gd name="T3" fmla="*/ 85 h 546"/>
                  <a:gd name="T4" fmla="*/ 213 w 272"/>
                  <a:gd name="T5" fmla="*/ 546 h 546"/>
                  <a:gd name="T6" fmla="*/ 0 w 272"/>
                  <a:gd name="T7" fmla="*/ 321 h 546"/>
                  <a:gd name="T8" fmla="*/ 253 w 272"/>
                  <a:gd name="T9" fmla="*/ 0 h 5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2" h="546">
                    <a:moveTo>
                      <a:pt x="253" y="0"/>
                    </a:moveTo>
                    <a:lnTo>
                      <a:pt x="272" y="85"/>
                    </a:lnTo>
                    <a:lnTo>
                      <a:pt x="213" y="546"/>
                    </a:lnTo>
                    <a:lnTo>
                      <a:pt x="0" y="321"/>
                    </a:lnTo>
                    <a:lnTo>
                      <a:pt x="25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5" name="Freeform: Shape 22"/>
              <p:cNvSpPr/>
              <p:nvPr/>
            </p:nvSpPr>
            <p:spPr bwMode="auto">
              <a:xfrm>
                <a:off x="5918328" y="5184603"/>
                <a:ext cx="187871" cy="235387"/>
              </a:xfrm>
              <a:custGeom>
                <a:avLst/>
                <a:gdLst>
                  <a:gd name="T0" fmla="*/ 2 w 257"/>
                  <a:gd name="T1" fmla="*/ 0 h 322"/>
                  <a:gd name="T2" fmla="*/ 0 w 257"/>
                  <a:gd name="T3" fmla="*/ 0 h 322"/>
                  <a:gd name="T4" fmla="*/ 0 w 257"/>
                  <a:gd name="T5" fmla="*/ 5 h 322"/>
                  <a:gd name="T6" fmla="*/ 2 w 257"/>
                  <a:gd name="T7" fmla="*/ 7 h 322"/>
                  <a:gd name="T8" fmla="*/ 4 w 257"/>
                  <a:gd name="T9" fmla="*/ 5 h 322"/>
                  <a:gd name="T10" fmla="*/ 257 w 257"/>
                  <a:gd name="T11" fmla="*/ 322 h 322"/>
                  <a:gd name="T12" fmla="*/ 257 w 257"/>
                  <a:gd name="T13" fmla="*/ 315 h 322"/>
                  <a:gd name="T14" fmla="*/ 2 w 257"/>
                  <a:gd name="T15" fmla="*/ 0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7" h="322">
                    <a:moveTo>
                      <a:pt x="2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257" y="322"/>
                    </a:lnTo>
                    <a:lnTo>
                      <a:pt x="257" y="315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EB0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6" name="Freeform: Shape 23"/>
              <p:cNvSpPr/>
              <p:nvPr/>
            </p:nvSpPr>
            <p:spPr bwMode="auto">
              <a:xfrm>
                <a:off x="5918328" y="5184603"/>
                <a:ext cx="187871" cy="235387"/>
              </a:xfrm>
              <a:custGeom>
                <a:avLst/>
                <a:gdLst>
                  <a:gd name="T0" fmla="*/ 2 w 257"/>
                  <a:gd name="T1" fmla="*/ 0 h 322"/>
                  <a:gd name="T2" fmla="*/ 0 w 257"/>
                  <a:gd name="T3" fmla="*/ 0 h 322"/>
                  <a:gd name="T4" fmla="*/ 0 w 257"/>
                  <a:gd name="T5" fmla="*/ 5 h 322"/>
                  <a:gd name="T6" fmla="*/ 2 w 257"/>
                  <a:gd name="T7" fmla="*/ 7 h 322"/>
                  <a:gd name="T8" fmla="*/ 4 w 257"/>
                  <a:gd name="T9" fmla="*/ 5 h 322"/>
                  <a:gd name="T10" fmla="*/ 257 w 257"/>
                  <a:gd name="T11" fmla="*/ 322 h 322"/>
                  <a:gd name="T12" fmla="*/ 257 w 257"/>
                  <a:gd name="T13" fmla="*/ 315 h 322"/>
                  <a:gd name="T14" fmla="*/ 2 w 257"/>
                  <a:gd name="T15" fmla="*/ 0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7" h="322">
                    <a:moveTo>
                      <a:pt x="2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257" y="322"/>
                    </a:lnTo>
                    <a:lnTo>
                      <a:pt x="257" y="315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7" name="Freeform: Shape 24"/>
              <p:cNvSpPr/>
              <p:nvPr/>
            </p:nvSpPr>
            <p:spPr bwMode="auto">
              <a:xfrm>
                <a:off x="5919790" y="5188258"/>
                <a:ext cx="186410" cy="233194"/>
              </a:xfrm>
              <a:custGeom>
                <a:avLst/>
                <a:gdLst>
                  <a:gd name="T0" fmla="*/ 2 w 255"/>
                  <a:gd name="T1" fmla="*/ 0 h 319"/>
                  <a:gd name="T2" fmla="*/ 0 w 255"/>
                  <a:gd name="T3" fmla="*/ 2 h 319"/>
                  <a:gd name="T4" fmla="*/ 255 w 255"/>
                  <a:gd name="T5" fmla="*/ 319 h 319"/>
                  <a:gd name="T6" fmla="*/ 255 w 255"/>
                  <a:gd name="T7" fmla="*/ 317 h 319"/>
                  <a:gd name="T8" fmla="*/ 2 w 255"/>
                  <a:gd name="T9" fmla="*/ 0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5" h="319">
                    <a:moveTo>
                      <a:pt x="2" y="0"/>
                    </a:moveTo>
                    <a:lnTo>
                      <a:pt x="0" y="2"/>
                    </a:lnTo>
                    <a:lnTo>
                      <a:pt x="255" y="319"/>
                    </a:lnTo>
                    <a:lnTo>
                      <a:pt x="255" y="317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8" name="Freeform: Shape 25"/>
              <p:cNvSpPr/>
              <p:nvPr/>
            </p:nvSpPr>
            <p:spPr bwMode="auto">
              <a:xfrm>
                <a:off x="5919790" y="5188258"/>
                <a:ext cx="186410" cy="233194"/>
              </a:xfrm>
              <a:custGeom>
                <a:avLst/>
                <a:gdLst>
                  <a:gd name="T0" fmla="*/ 2 w 255"/>
                  <a:gd name="T1" fmla="*/ 0 h 319"/>
                  <a:gd name="T2" fmla="*/ 0 w 255"/>
                  <a:gd name="T3" fmla="*/ 2 h 319"/>
                  <a:gd name="T4" fmla="*/ 255 w 255"/>
                  <a:gd name="T5" fmla="*/ 319 h 319"/>
                  <a:gd name="T6" fmla="*/ 255 w 255"/>
                  <a:gd name="T7" fmla="*/ 317 h 319"/>
                  <a:gd name="T8" fmla="*/ 2 w 255"/>
                  <a:gd name="T9" fmla="*/ 0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5" h="319">
                    <a:moveTo>
                      <a:pt x="2" y="0"/>
                    </a:moveTo>
                    <a:lnTo>
                      <a:pt x="0" y="2"/>
                    </a:lnTo>
                    <a:lnTo>
                      <a:pt x="255" y="319"/>
                    </a:lnTo>
                    <a:lnTo>
                      <a:pt x="255" y="317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9" name="Freeform: Shape 26"/>
              <p:cNvSpPr/>
              <p:nvPr/>
            </p:nvSpPr>
            <p:spPr bwMode="auto">
              <a:xfrm>
                <a:off x="5952686" y="5426570"/>
                <a:ext cx="152052" cy="207609"/>
              </a:xfrm>
              <a:custGeom>
                <a:avLst/>
                <a:gdLst>
                  <a:gd name="T0" fmla="*/ 111 w 208"/>
                  <a:gd name="T1" fmla="*/ 123 h 284"/>
                  <a:gd name="T2" fmla="*/ 2 w 208"/>
                  <a:gd name="T3" fmla="*/ 255 h 284"/>
                  <a:gd name="T4" fmla="*/ 0 w 208"/>
                  <a:gd name="T5" fmla="*/ 232 h 284"/>
                  <a:gd name="T6" fmla="*/ 7 w 208"/>
                  <a:gd name="T7" fmla="*/ 284 h 284"/>
                  <a:gd name="T8" fmla="*/ 116 w 208"/>
                  <a:gd name="T9" fmla="*/ 132 h 284"/>
                  <a:gd name="T10" fmla="*/ 111 w 208"/>
                  <a:gd name="T11" fmla="*/ 123 h 284"/>
                  <a:gd name="T12" fmla="*/ 104 w 208"/>
                  <a:gd name="T13" fmla="*/ 114 h 284"/>
                  <a:gd name="T14" fmla="*/ 0 w 208"/>
                  <a:gd name="T15" fmla="*/ 225 h 284"/>
                  <a:gd name="T16" fmla="*/ 0 w 208"/>
                  <a:gd name="T17" fmla="*/ 227 h 284"/>
                  <a:gd name="T18" fmla="*/ 104 w 208"/>
                  <a:gd name="T19" fmla="*/ 114 h 284"/>
                  <a:gd name="T20" fmla="*/ 104 w 208"/>
                  <a:gd name="T21" fmla="*/ 114 h 284"/>
                  <a:gd name="T22" fmla="*/ 208 w 208"/>
                  <a:gd name="T23" fmla="*/ 0 h 284"/>
                  <a:gd name="T24" fmla="*/ 196 w 208"/>
                  <a:gd name="T25" fmla="*/ 12 h 284"/>
                  <a:gd name="T26" fmla="*/ 165 w 208"/>
                  <a:gd name="T27" fmla="*/ 45 h 284"/>
                  <a:gd name="T28" fmla="*/ 208 w 208"/>
                  <a:gd name="T29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08" h="284">
                    <a:moveTo>
                      <a:pt x="111" y="123"/>
                    </a:moveTo>
                    <a:lnTo>
                      <a:pt x="2" y="255"/>
                    </a:lnTo>
                    <a:lnTo>
                      <a:pt x="0" y="232"/>
                    </a:lnTo>
                    <a:lnTo>
                      <a:pt x="7" y="284"/>
                    </a:lnTo>
                    <a:lnTo>
                      <a:pt x="116" y="132"/>
                    </a:lnTo>
                    <a:lnTo>
                      <a:pt x="111" y="123"/>
                    </a:lnTo>
                    <a:close/>
                    <a:moveTo>
                      <a:pt x="104" y="114"/>
                    </a:moveTo>
                    <a:lnTo>
                      <a:pt x="0" y="225"/>
                    </a:lnTo>
                    <a:lnTo>
                      <a:pt x="0" y="227"/>
                    </a:lnTo>
                    <a:lnTo>
                      <a:pt x="104" y="114"/>
                    </a:lnTo>
                    <a:lnTo>
                      <a:pt x="104" y="114"/>
                    </a:lnTo>
                    <a:close/>
                    <a:moveTo>
                      <a:pt x="208" y="0"/>
                    </a:moveTo>
                    <a:lnTo>
                      <a:pt x="196" y="12"/>
                    </a:lnTo>
                    <a:lnTo>
                      <a:pt x="165" y="45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0" name="Freeform: Shape 27"/>
              <p:cNvSpPr/>
              <p:nvPr/>
            </p:nvSpPr>
            <p:spPr bwMode="auto">
              <a:xfrm>
                <a:off x="5952686" y="5426570"/>
                <a:ext cx="152052" cy="207609"/>
              </a:xfrm>
              <a:custGeom>
                <a:avLst/>
                <a:gdLst>
                  <a:gd name="T0" fmla="*/ 111 w 208"/>
                  <a:gd name="T1" fmla="*/ 123 h 284"/>
                  <a:gd name="T2" fmla="*/ 2 w 208"/>
                  <a:gd name="T3" fmla="*/ 255 h 284"/>
                  <a:gd name="T4" fmla="*/ 0 w 208"/>
                  <a:gd name="T5" fmla="*/ 232 h 284"/>
                  <a:gd name="T6" fmla="*/ 7 w 208"/>
                  <a:gd name="T7" fmla="*/ 284 h 284"/>
                  <a:gd name="T8" fmla="*/ 116 w 208"/>
                  <a:gd name="T9" fmla="*/ 132 h 284"/>
                  <a:gd name="T10" fmla="*/ 111 w 208"/>
                  <a:gd name="T11" fmla="*/ 123 h 284"/>
                  <a:gd name="T12" fmla="*/ 104 w 208"/>
                  <a:gd name="T13" fmla="*/ 114 h 284"/>
                  <a:gd name="T14" fmla="*/ 0 w 208"/>
                  <a:gd name="T15" fmla="*/ 225 h 284"/>
                  <a:gd name="T16" fmla="*/ 0 w 208"/>
                  <a:gd name="T17" fmla="*/ 227 h 284"/>
                  <a:gd name="T18" fmla="*/ 104 w 208"/>
                  <a:gd name="T19" fmla="*/ 114 h 284"/>
                  <a:gd name="T20" fmla="*/ 104 w 208"/>
                  <a:gd name="T21" fmla="*/ 114 h 284"/>
                  <a:gd name="T22" fmla="*/ 208 w 208"/>
                  <a:gd name="T23" fmla="*/ 0 h 284"/>
                  <a:gd name="T24" fmla="*/ 196 w 208"/>
                  <a:gd name="T25" fmla="*/ 12 h 284"/>
                  <a:gd name="T26" fmla="*/ 165 w 208"/>
                  <a:gd name="T27" fmla="*/ 45 h 284"/>
                  <a:gd name="T28" fmla="*/ 208 w 208"/>
                  <a:gd name="T29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08" h="284">
                    <a:moveTo>
                      <a:pt x="111" y="123"/>
                    </a:moveTo>
                    <a:lnTo>
                      <a:pt x="2" y="255"/>
                    </a:lnTo>
                    <a:lnTo>
                      <a:pt x="0" y="232"/>
                    </a:lnTo>
                    <a:lnTo>
                      <a:pt x="7" y="284"/>
                    </a:lnTo>
                    <a:lnTo>
                      <a:pt x="116" y="132"/>
                    </a:lnTo>
                    <a:lnTo>
                      <a:pt x="111" y="123"/>
                    </a:lnTo>
                    <a:moveTo>
                      <a:pt x="104" y="114"/>
                    </a:moveTo>
                    <a:lnTo>
                      <a:pt x="0" y="225"/>
                    </a:lnTo>
                    <a:lnTo>
                      <a:pt x="0" y="227"/>
                    </a:lnTo>
                    <a:lnTo>
                      <a:pt x="104" y="114"/>
                    </a:lnTo>
                    <a:lnTo>
                      <a:pt x="104" y="114"/>
                    </a:lnTo>
                    <a:moveTo>
                      <a:pt x="208" y="0"/>
                    </a:moveTo>
                    <a:lnTo>
                      <a:pt x="196" y="12"/>
                    </a:lnTo>
                    <a:lnTo>
                      <a:pt x="165" y="45"/>
                    </a:lnTo>
                    <a:lnTo>
                      <a:pt x="20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1" name="Freeform: Shape 28"/>
              <p:cNvSpPr/>
              <p:nvPr/>
            </p:nvSpPr>
            <p:spPr bwMode="auto">
              <a:xfrm>
                <a:off x="6028712" y="5425107"/>
                <a:ext cx="77488" cy="97956"/>
              </a:xfrm>
              <a:custGeom>
                <a:avLst/>
                <a:gdLst>
                  <a:gd name="T0" fmla="*/ 92 w 106"/>
                  <a:gd name="T1" fmla="*/ 21 h 134"/>
                  <a:gd name="T2" fmla="*/ 7 w 106"/>
                  <a:gd name="T3" fmla="*/ 125 h 134"/>
                  <a:gd name="T4" fmla="*/ 12 w 106"/>
                  <a:gd name="T5" fmla="*/ 134 h 134"/>
                  <a:gd name="T6" fmla="*/ 92 w 106"/>
                  <a:gd name="T7" fmla="*/ 21 h 134"/>
                  <a:gd name="T8" fmla="*/ 106 w 106"/>
                  <a:gd name="T9" fmla="*/ 0 h 134"/>
                  <a:gd name="T10" fmla="*/ 104 w 106"/>
                  <a:gd name="T11" fmla="*/ 2 h 134"/>
                  <a:gd name="T12" fmla="*/ 61 w 106"/>
                  <a:gd name="T13" fmla="*/ 47 h 134"/>
                  <a:gd name="T14" fmla="*/ 0 w 106"/>
                  <a:gd name="T15" fmla="*/ 116 h 134"/>
                  <a:gd name="T16" fmla="*/ 0 w 106"/>
                  <a:gd name="T17" fmla="*/ 116 h 134"/>
                  <a:gd name="T18" fmla="*/ 102 w 106"/>
                  <a:gd name="T19" fmla="*/ 7 h 134"/>
                  <a:gd name="T20" fmla="*/ 106 w 106"/>
                  <a:gd name="T21" fmla="*/ 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6" h="134">
                    <a:moveTo>
                      <a:pt x="92" y="21"/>
                    </a:moveTo>
                    <a:lnTo>
                      <a:pt x="7" y="125"/>
                    </a:lnTo>
                    <a:lnTo>
                      <a:pt x="12" y="134"/>
                    </a:lnTo>
                    <a:lnTo>
                      <a:pt x="92" y="21"/>
                    </a:lnTo>
                    <a:close/>
                    <a:moveTo>
                      <a:pt x="106" y="0"/>
                    </a:moveTo>
                    <a:lnTo>
                      <a:pt x="104" y="2"/>
                    </a:lnTo>
                    <a:lnTo>
                      <a:pt x="61" y="47"/>
                    </a:lnTo>
                    <a:lnTo>
                      <a:pt x="0" y="116"/>
                    </a:lnTo>
                    <a:lnTo>
                      <a:pt x="0" y="116"/>
                    </a:lnTo>
                    <a:lnTo>
                      <a:pt x="102" y="7"/>
                    </a:ln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D045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2" name="Freeform: Shape 29"/>
              <p:cNvSpPr/>
              <p:nvPr/>
            </p:nvSpPr>
            <p:spPr bwMode="auto">
              <a:xfrm>
                <a:off x="6028712" y="5425107"/>
                <a:ext cx="77488" cy="97956"/>
              </a:xfrm>
              <a:custGeom>
                <a:avLst/>
                <a:gdLst>
                  <a:gd name="T0" fmla="*/ 92 w 106"/>
                  <a:gd name="T1" fmla="*/ 21 h 134"/>
                  <a:gd name="T2" fmla="*/ 7 w 106"/>
                  <a:gd name="T3" fmla="*/ 125 h 134"/>
                  <a:gd name="T4" fmla="*/ 12 w 106"/>
                  <a:gd name="T5" fmla="*/ 134 h 134"/>
                  <a:gd name="T6" fmla="*/ 92 w 106"/>
                  <a:gd name="T7" fmla="*/ 21 h 134"/>
                  <a:gd name="T8" fmla="*/ 106 w 106"/>
                  <a:gd name="T9" fmla="*/ 0 h 134"/>
                  <a:gd name="T10" fmla="*/ 104 w 106"/>
                  <a:gd name="T11" fmla="*/ 2 h 134"/>
                  <a:gd name="T12" fmla="*/ 61 w 106"/>
                  <a:gd name="T13" fmla="*/ 47 h 134"/>
                  <a:gd name="T14" fmla="*/ 0 w 106"/>
                  <a:gd name="T15" fmla="*/ 116 h 134"/>
                  <a:gd name="T16" fmla="*/ 0 w 106"/>
                  <a:gd name="T17" fmla="*/ 116 h 134"/>
                  <a:gd name="T18" fmla="*/ 102 w 106"/>
                  <a:gd name="T19" fmla="*/ 7 h 134"/>
                  <a:gd name="T20" fmla="*/ 106 w 106"/>
                  <a:gd name="T21" fmla="*/ 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6" h="134">
                    <a:moveTo>
                      <a:pt x="92" y="21"/>
                    </a:moveTo>
                    <a:lnTo>
                      <a:pt x="7" y="125"/>
                    </a:lnTo>
                    <a:lnTo>
                      <a:pt x="12" y="134"/>
                    </a:lnTo>
                    <a:lnTo>
                      <a:pt x="92" y="21"/>
                    </a:lnTo>
                    <a:moveTo>
                      <a:pt x="106" y="0"/>
                    </a:moveTo>
                    <a:lnTo>
                      <a:pt x="104" y="2"/>
                    </a:lnTo>
                    <a:lnTo>
                      <a:pt x="61" y="47"/>
                    </a:lnTo>
                    <a:lnTo>
                      <a:pt x="0" y="116"/>
                    </a:lnTo>
                    <a:lnTo>
                      <a:pt x="0" y="116"/>
                    </a:lnTo>
                    <a:lnTo>
                      <a:pt x="102" y="7"/>
                    </a:lnTo>
                    <a:lnTo>
                      <a:pt x="10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3" name="Freeform: Shape 30"/>
              <p:cNvSpPr/>
              <p:nvPr/>
            </p:nvSpPr>
            <p:spPr bwMode="auto">
              <a:xfrm>
                <a:off x="6095965" y="5422914"/>
                <a:ext cx="10235" cy="12428"/>
              </a:xfrm>
              <a:custGeom>
                <a:avLst/>
                <a:gdLst>
                  <a:gd name="T0" fmla="*/ 14 w 14"/>
                  <a:gd name="T1" fmla="*/ 0 h 17"/>
                  <a:gd name="T2" fmla="*/ 0 w 14"/>
                  <a:gd name="T3" fmla="*/ 17 h 17"/>
                  <a:gd name="T4" fmla="*/ 12 w 14"/>
                  <a:gd name="T5" fmla="*/ 5 h 17"/>
                  <a:gd name="T6" fmla="*/ 14 w 14"/>
                  <a:gd name="T7" fmla="*/ 3 h 17"/>
                  <a:gd name="T8" fmla="*/ 14 w 14"/>
                  <a:gd name="T9" fmla="*/ 0 h 17"/>
                  <a:gd name="T10" fmla="*/ 14 w 14"/>
                  <a:gd name="T1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17">
                    <a:moveTo>
                      <a:pt x="14" y="0"/>
                    </a:moveTo>
                    <a:lnTo>
                      <a:pt x="0" y="17"/>
                    </a:lnTo>
                    <a:lnTo>
                      <a:pt x="12" y="5"/>
                    </a:lnTo>
                    <a:lnTo>
                      <a:pt x="14" y="3"/>
                    </a:lnTo>
                    <a:lnTo>
                      <a:pt x="14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4" name="Freeform: Shape 31"/>
              <p:cNvSpPr/>
              <p:nvPr/>
            </p:nvSpPr>
            <p:spPr bwMode="auto">
              <a:xfrm>
                <a:off x="6095965" y="5422914"/>
                <a:ext cx="10235" cy="12428"/>
              </a:xfrm>
              <a:custGeom>
                <a:avLst/>
                <a:gdLst>
                  <a:gd name="T0" fmla="*/ 14 w 14"/>
                  <a:gd name="T1" fmla="*/ 0 h 17"/>
                  <a:gd name="T2" fmla="*/ 0 w 14"/>
                  <a:gd name="T3" fmla="*/ 17 h 17"/>
                  <a:gd name="T4" fmla="*/ 12 w 14"/>
                  <a:gd name="T5" fmla="*/ 5 h 17"/>
                  <a:gd name="T6" fmla="*/ 14 w 14"/>
                  <a:gd name="T7" fmla="*/ 3 h 17"/>
                  <a:gd name="T8" fmla="*/ 14 w 14"/>
                  <a:gd name="T9" fmla="*/ 0 h 17"/>
                  <a:gd name="T10" fmla="*/ 14 w 14"/>
                  <a:gd name="T1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17">
                    <a:moveTo>
                      <a:pt x="14" y="0"/>
                    </a:moveTo>
                    <a:lnTo>
                      <a:pt x="0" y="17"/>
                    </a:lnTo>
                    <a:lnTo>
                      <a:pt x="12" y="5"/>
                    </a:lnTo>
                    <a:lnTo>
                      <a:pt x="14" y="3"/>
                    </a:lnTo>
                    <a:lnTo>
                      <a:pt x="14" y="0"/>
                    </a:lnTo>
                    <a:lnTo>
                      <a:pt x="1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5" name="Freeform: Shape 32"/>
              <p:cNvSpPr/>
              <p:nvPr/>
            </p:nvSpPr>
            <p:spPr bwMode="auto">
              <a:xfrm>
                <a:off x="5675630" y="5251857"/>
                <a:ext cx="326764" cy="776340"/>
              </a:xfrm>
              <a:custGeom>
                <a:avLst/>
                <a:gdLst>
                  <a:gd name="T0" fmla="*/ 313 w 447"/>
                  <a:gd name="T1" fmla="*/ 0 h 1062"/>
                  <a:gd name="T2" fmla="*/ 336 w 447"/>
                  <a:gd name="T3" fmla="*/ 102 h 1062"/>
                  <a:gd name="T4" fmla="*/ 447 w 447"/>
                  <a:gd name="T5" fmla="*/ 1062 h 1062"/>
                  <a:gd name="T6" fmla="*/ 256 w 447"/>
                  <a:gd name="T7" fmla="*/ 1062 h 1062"/>
                  <a:gd name="T8" fmla="*/ 45 w 447"/>
                  <a:gd name="T9" fmla="*/ 634 h 1062"/>
                  <a:gd name="T10" fmla="*/ 246 w 447"/>
                  <a:gd name="T11" fmla="*/ 499 h 1062"/>
                  <a:gd name="T12" fmla="*/ 0 w 447"/>
                  <a:gd name="T13" fmla="*/ 383 h 1062"/>
                  <a:gd name="T14" fmla="*/ 213 w 447"/>
                  <a:gd name="T15" fmla="*/ 45 h 1062"/>
                  <a:gd name="T16" fmla="*/ 313 w 447"/>
                  <a:gd name="T17" fmla="*/ 0 h 10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7" h="1062">
                    <a:moveTo>
                      <a:pt x="313" y="0"/>
                    </a:moveTo>
                    <a:lnTo>
                      <a:pt x="336" y="102"/>
                    </a:lnTo>
                    <a:lnTo>
                      <a:pt x="447" y="1062"/>
                    </a:lnTo>
                    <a:lnTo>
                      <a:pt x="256" y="1062"/>
                    </a:lnTo>
                    <a:lnTo>
                      <a:pt x="45" y="634"/>
                    </a:lnTo>
                    <a:lnTo>
                      <a:pt x="246" y="499"/>
                    </a:lnTo>
                    <a:lnTo>
                      <a:pt x="0" y="383"/>
                    </a:lnTo>
                    <a:lnTo>
                      <a:pt x="213" y="45"/>
                    </a:lnTo>
                    <a:lnTo>
                      <a:pt x="313" y="0"/>
                    </a:lnTo>
                    <a:close/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6" name="Freeform: Shape 33"/>
              <p:cNvSpPr/>
              <p:nvPr/>
            </p:nvSpPr>
            <p:spPr bwMode="auto">
              <a:xfrm>
                <a:off x="5675630" y="5251857"/>
                <a:ext cx="326764" cy="776340"/>
              </a:xfrm>
              <a:custGeom>
                <a:avLst/>
                <a:gdLst>
                  <a:gd name="T0" fmla="*/ 313 w 447"/>
                  <a:gd name="T1" fmla="*/ 0 h 1062"/>
                  <a:gd name="T2" fmla="*/ 336 w 447"/>
                  <a:gd name="T3" fmla="*/ 102 h 1062"/>
                  <a:gd name="T4" fmla="*/ 447 w 447"/>
                  <a:gd name="T5" fmla="*/ 1062 h 1062"/>
                  <a:gd name="T6" fmla="*/ 256 w 447"/>
                  <a:gd name="T7" fmla="*/ 1062 h 1062"/>
                  <a:gd name="T8" fmla="*/ 45 w 447"/>
                  <a:gd name="T9" fmla="*/ 634 h 1062"/>
                  <a:gd name="T10" fmla="*/ 246 w 447"/>
                  <a:gd name="T11" fmla="*/ 499 h 1062"/>
                  <a:gd name="T12" fmla="*/ 0 w 447"/>
                  <a:gd name="T13" fmla="*/ 383 h 1062"/>
                  <a:gd name="T14" fmla="*/ 213 w 447"/>
                  <a:gd name="T15" fmla="*/ 45 h 1062"/>
                  <a:gd name="T16" fmla="*/ 313 w 447"/>
                  <a:gd name="T17" fmla="*/ 0 h 10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7" h="1062">
                    <a:moveTo>
                      <a:pt x="313" y="0"/>
                    </a:moveTo>
                    <a:lnTo>
                      <a:pt x="336" y="102"/>
                    </a:lnTo>
                    <a:lnTo>
                      <a:pt x="447" y="1062"/>
                    </a:lnTo>
                    <a:lnTo>
                      <a:pt x="256" y="1062"/>
                    </a:lnTo>
                    <a:lnTo>
                      <a:pt x="45" y="634"/>
                    </a:lnTo>
                    <a:lnTo>
                      <a:pt x="246" y="499"/>
                    </a:lnTo>
                    <a:lnTo>
                      <a:pt x="0" y="383"/>
                    </a:lnTo>
                    <a:lnTo>
                      <a:pt x="213" y="45"/>
                    </a:lnTo>
                    <a:lnTo>
                      <a:pt x="31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7" name="Freeform: Shape 34"/>
              <p:cNvSpPr/>
              <p:nvPr/>
            </p:nvSpPr>
            <p:spPr bwMode="auto">
              <a:xfrm>
                <a:off x="6213659" y="5240160"/>
                <a:ext cx="326764" cy="788037"/>
              </a:xfrm>
              <a:custGeom>
                <a:avLst/>
                <a:gdLst>
                  <a:gd name="T0" fmla="*/ 111 w 447"/>
                  <a:gd name="T1" fmla="*/ 0 h 1078"/>
                  <a:gd name="T2" fmla="*/ 111 w 447"/>
                  <a:gd name="T3" fmla="*/ 116 h 1078"/>
                  <a:gd name="T4" fmla="*/ 0 w 447"/>
                  <a:gd name="T5" fmla="*/ 1078 h 1078"/>
                  <a:gd name="T6" fmla="*/ 191 w 447"/>
                  <a:gd name="T7" fmla="*/ 1078 h 1078"/>
                  <a:gd name="T8" fmla="*/ 402 w 447"/>
                  <a:gd name="T9" fmla="*/ 650 h 1078"/>
                  <a:gd name="T10" fmla="*/ 201 w 447"/>
                  <a:gd name="T11" fmla="*/ 515 h 1078"/>
                  <a:gd name="T12" fmla="*/ 447 w 447"/>
                  <a:gd name="T13" fmla="*/ 399 h 1078"/>
                  <a:gd name="T14" fmla="*/ 246 w 447"/>
                  <a:gd name="T15" fmla="*/ 61 h 1078"/>
                  <a:gd name="T16" fmla="*/ 111 w 447"/>
                  <a:gd name="T17" fmla="*/ 0 h 10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7" h="1078">
                    <a:moveTo>
                      <a:pt x="111" y="0"/>
                    </a:moveTo>
                    <a:lnTo>
                      <a:pt x="111" y="116"/>
                    </a:lnTo>
                    <a:lnTo>
                      <a:pt x="0" y="1078"/>
                    </a:lnTo>
                    <a:lnTo>
                      <a:pt x="191" y="1078"/>
                    </a:lnTo>
                    <a:lnTo>
                      <a:pt x="402" y="650"/>
                    </a:lnTo>
                    <a:lnTo>
                      <a:pt x="201" y="515"/>
                    </a:lnTo>
                    <a:lnTo>
                      <a:pt x="447" y="399"/>
                    </a:lnTo>
                    <a:lnTo>
                      <a:pt x="246" y="61"/>
                    </a:lnTo>
                    <a:lnTo>
                      <a:pt x="111" y="0"/>
                    </a:lnTo>
                    <a:close/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8" name="Freeform: Shape 35"/>
              <p:cNvSpPr/>
              <p:nvPr/>
            </p:nvSpPr>
            <p:spPr bwMode="auto">
              <a:xfrm>
                <a:off x="5878122" y="5422914"/>
                <a:ext cx="494167" cy="605283"/>
              </a:xfrm>
              <a:custGeom>
                <a:avLst/>
                <a:gdLst>
                  <a:gd name="T0" fmla="*/ 135 w 286"/>
                  <a:gd name="T1" fmla="*/ 0 h 350"/>
                  <a:gd name="T2" fmla="*/ 286 w 286"/>
                  <a:gd name="T3" fmla="*/ 44 h 350"/>
                  <a:gd name="T4" fmla="*/ 228 w 286"/>
                  <a:gd name="T5" fmla="*/ 350 h 350"/>
                  <a:gd name="T6" fmla="*/ 23 w 286"/>
                  <a:gd name="T7" fmla="*/ 350 h 350"/>
                  <a:gd name="T8" fmla="*/ 0 w 286"/>
                  <a:gd name="T9" fmla="*/ 45 h 350"/>
                  <a:gd name="T10" fmla="*/ 135 w 286"/>
                  <a:gd name="T11" fmla="*/ 0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6" h="350">
                    <a:moveTo>
                      <a:pt x="135" y="0"/>
                    </a:moveTo>
                    <a:cubicBezTo>
                      <a:pt x="135" y="0"/>
                      <a:pt x="286" y="35"/>
                      <a:pt x="286" y="44"/>
                    </a:cubicBezTo>
                    <a:cubicBezTo>
                      <a:pt x="286" y="53"/>
                      <a:pt x="228" y="350"/>
                      <a:pt x="228" y="350"/>
                    </a:cubicBezTo>
                    <a:cubicBezTo>
                      <a:pt x="23" y="350"/>
                      <a:pt x="23" y="350"/>
                      <a:pt x="23" y="350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135" y="0"/>
                      <a:pt x="135" y="0"/>
                      <a:pt x="13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9" name="Freeform: Shape 36"/>
              <p:cNvSpPr/>
              <p:nvPr/>
            </p:nvSpPr>
            <p:spPr bwMode="auto">
              <a:xfrm>
                <a:off x="6032366" y="5421453"/>
                <a:ext cx="160093" cy="157168"/>
              </a:xfrm>
              <a:custGeom>
                <a:avLst/>
                <a:gdLst>
                  <a:gd name="T0" fmla="*/ 219 w 219"/>
                  <a:gd name="T1" fmla="*/ 121 h 215"/>
                  <a:gd name="T2" fmla="*/ 158 w 219"/>
                  <a:gd name="T3" fmla="*/ 215 h 215"/>
                  <a:gd name="T4" fmla="*/ 61 w 219"/>
                  <a:gd name="T5" fmla="*/ 215 h 215"/>
                  <a:gd name="T6" fmla="*/ 0 w 219"/>
                  <a:gd name="T7" fmla="*/ 121 h 215"/>
                  <a:gd name="T8" fmla="*/ 108 w 219"/>
                  <a:gd name="T9" fmla="*/ 0 h 215"/>
                  <a:gd name="T10" fmla="*/ 219 w 219"/>
                  <a:gd name="T11" fmla="*/ 121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9" h="215">
                    <a:moveTo>
                      <a:pt x="219" y="121"/>
                    </a:moveTo>
                    <a:lnTo>
                      <a:pt x="158" y="215"/>
                    </a:lnTo>
                    <a:lnTo>
                      <a:pt x="61" y="215"/>
                    </a:lnTo>
                    <a:lnTo>
                      <a:pt x="0" y="121"/>
                    </a:lnTo>
                    <a:lnTo>
                      <a:pt x="108" y="0"/>
                    </a:lnTo>
                    <a:lnTo>
                      <a:pt x="219" y="121"/>
                    </a:ln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0" name="Freeform: Shape 37"/>
              <p:cNvSpPr/>
              <p:nvPr/>
            </p:nvSpPr>
            <p:spPr bwMode="auto">
              <a:xfrm>
                <a:off x="6032366" y="5421453"/>
                <a:ext cx="160093" cy="157168"/>
              </a:xfrm>
              <a:custGeom>
                <a:avLst/>
                <a:gdLst>
                  <a:gd name="T0" fmla="*/ 219 w 219"/>
                  <a:gd name="T1" fmla="*/ 121 h 215"/>
                  <a:gd name="T2" fmla="*/ 158 w 219"/>
                  <a:gd name="T3" fmla="*/ 215 h 215"/>
                  <a:gd name="T4" fmla="*/ 61 w 219"/>
                  <a:gd name="T5" fmla="*/ 215 h 215"/>
                  <a:gd name="T6" fmla="*/ 0 w 219"/>
                  <a:gd name="T7" fmla="*/ 121 h 215"/>
                  <a:gd name="T8" fmla="*/ 108 w 219"/>
                  <a:gd name="T9" fmla="*/ 0 h 215"/>
                  <a:gd name="T10" fmla="*/ 219 w 219"/>
                  <a:gd name="T11" fmla="*/ 121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9" h="215">
                    <a:moveTo>
                      <a:pt x="219" y="121"/>
                    </a:moveTo>
                    <a:lnTo>
                      <a:pt x="158" y="215"/>
                    </a:lnTo>
                    <a:lnTo>
                      <a:pt x="61" y="215"/>
                    </a:lnTo>
                    <a:lnTo>
                      <a:pt x="0" y="121"/>
                    </a:lnTo>
                    <a:lnTo>
                      <a:pt x="108" y="0"/>
                    </a:lnTo>
                    <a:lnTo>
                      <a:pt x="219" y="12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1" name="Freeform: Shape 38"/>
              <p:cNvSpPr/>
              <p:nvPr/>
            </p:nvSpPr>
            <p:spPr bwMode="auto">
              <a:xfrm>
                <a:off x="6013360" y="5578621"/>
                <a:ext cx="198106" cy="449576"/>
              </a:xfrm>
              <a:custGeom>
                <a:avLst/>
                <a:gdLst>
                  <a:gd name="T0" fmla="*/ 184 w 271"/>
                  <a:gd name="T1" fmla="*/ 0 h 615"/>
                  <a:gd name="T2" fmla="*/ 271 w 271"/>
                  <a:gd name="T3" fmla="*/ 615 h 615"/>
                  <a:gd name="T4" fmla="*/ 0 w 271"/>
                  <a:gd name="T5" fmla="*/ 615 h 615"/>
                  <a:gd name="T6" fmla="*/ 87 w 271"/>
                  <a:gd name="T7" fmla="*/ 0 h 615"/>
                  <a:gd name="T8" fmla="*/ 184 w 271"/>
                  <a:gd name="T9" fmla="*/ 0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1" h="615">
                    <a:moveTo>
                      <a:pt x="184" y="0"/>
                    </a:moveTo>
                    <a:lnTo>
                      <a:pt x="271" y="615"/>
                    </a:lnTo>
                    <a:lnTo>
                      <a:pt x="0" y="615"/>
                    </a:lnTo>
                    <a:lnTo>
                      <a:pt x="87" y="0"/>
                    </a:lnTo>
                    <a:lnTo>
                      <a:pt x="184" y="0"/>
                    </a:lnTo>
                    <a:close/>
                  </a:path>
                </a:pathLst>
              </a:custGeom>
              <a:solidFill>
                <a:srgbClr val="28A8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2" name="Freeform: Shape 39"/>
              <p:cNvSpPr/>
              <p:nvPr/>
            </p:nvSpPr>
            <p:spPr bwMode="auto">
              <a:xfrm>
                <a:off x="6013360" y="5578621"/>
                <a:ext cx="198106" cy="449576"/>
              </a:xfrm>
              <a:custGeom>
                <a:avLst/>
                <a:gdLst>
                  <a:gd name="T0" fmla="*/ 184 w 271"/>
                  <a:gd name="T1" fmla="*/ 0 h 615"/>
                  <a:gd name="T2" fmla="*/ 271 w 271"/>
                  <a:gd name="T3" fmla="*/ 615 h 615"/>
                  <a:gd name="T4" fmla="*/ 0 w 271"/>
                  <a:gd name="T5" fmla="*/ 615 h 615"/>
                  <a:gd name="T6" fmla="*/ 87 w 271"/>
                  <a:gd name="T7" fmla="*/ 0 h 615"/>
                  <a:gd name="T8" fmla="*/ 184 w 271"/>
                  <a:gd name="T9" fmla="*/ 0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1" h="615">
                    <a:moveTo>
                      <a:pt x="184" y="0"/>
                    </a:moveTo>
                    <a:lnTo>
                      <a:pt x="271" y="615"/>
                    </a:lnTo>
                    <a:lnTo>
                      <a:pt x="0" y="615"/>
                    </a:lnTo>
                    <a:lnTo>
                      <a:pt x="87" y="0"/>
                    </a:lnTo>
                    <a:lnTo>
                      <a:pt x="1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3" name="Freeform: Shape 40"/>
              <p:cNvSpPr/>
              <p:nvPr/>
            </p:nvSpPr>
            <p:spPr bwMode="auto">
              <a:xfrm>
                <a:off x="6111317" y="5188258"/>
                <a:ext cx="203954" cy="395480"/>
              </a:xfrm>
              <a:custGeom>
                <a:avLst/>
                <a:gdLst>
                  <a:gd name="T0" fmla="*/ 256 w 279"/>
                  <a:gd name="T1" fmla="*/ 0 h 541"/>
                  <a:gd name="T2" fmla="*/ 279 w 279"/>
                  <a:gd name="T3" fmla="*/ 87 h 541"/>
                  <a:gd name="T4" fmla="*/ 216 w 279"/>
                  <a:gd name="T5" fmla="*/ 541 h 541"/>
                  <a:gd name="T6" fmla="*/ 0 w 279"/>
                  <a:gd name="T7" fmla="*/ 321 h 541"/>
                  <a:gd name="T8" fmla="*/ 256 w 279"/>
                  <a:gd name="T9" fmla="*/ 0 h 5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9" h="541">
                    <a:moveTo>
                      <a:pt x="256" y="0"/>
                    </a:moveTo>
                    <a:lnTo>
                      <a:pt x="279" y="87"/>
                    </a:lnTo>
                    <a:lnTo>
                      <a:pt x="216" y="541"/>
                    </a:lnTo>
                    <a:lnTo>
                      <a:pt x="0" y="321"/>
                    </a:lnTo>
                    <a:lnTo>
                      <a:pt x="25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4" name="Freeform: Shape 41"/>
              <p:cNvSpPr/>
              <p:nvPr/>
            </p:nvSpPr>
            <p:spPr bwMode="auto">
              <a:xfrm>
                <a:off x="6111317" y="5188258"/>
                <a:ext cx="203954" cy="395480"/>
              </a:xfrm>
              <a:custGeom>
                <a:avLst/>
                <a:gdLst>
                  <a:gd name="T0" fmla="*/ 256 w 279"/>
                  <a:gd name="T1" fmla="*/ 0 h 541"/>
                  <a:gd name="T2" fmla="*/ 279 w 279"/>
                  <a:gd name="T3" fmla="*/ 87 h 541"/>
                  <a:gd name="T4" fmla="*/ 216 w 279"/>
                  <a:gd name="T5" fmla="*/ 541 h 541"/>
                  <a:gd name="T6" fmla="*/ 0 w 279"/>
                  <a:gd name="T7" fmla="*/ 321 h 541"/>
                  <a:gd name="T8" fmla="*/ 256 w 279"/>
                  <a:gd name="T9" fmla="*/ 0 h 5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9" h="541">
                    <a:moveTo>
                      <a:pt x="256" y="0"/>
                    </a:moveTo>
                    <a:lnTo>
                      <a:pt x="279" y="87"/>
                    </a:lnTo>
                    <a:lnTo>
                      <a:pt x="216" y="541"/>
                    </a:lnTo>
                    <a:lnTo>
                      <a:pt x="0" y="321"/>
                    </a:lnTo>
                    <a:lnTo>
                      <a:pt x="25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5" name="Freeform: Shape 42"/>
              <p:cNvSpPr/>
              <p:nvPr/>
            </p:nvSpPr>
            <p:spPr bwMode="auto">
              <a:xfrm>
                <a:off x="5912480" y="5188258"/>
                <a:ext cx="198837" cy="399136"/>
              </a:xfrm>
              <a:custGeom>
                <a:avLst/>
                <a:gdLst>
                  <a:gd name="T0" fmla="*/ 17 w 272"/>
                  <a:gd name="T1" fmla="*/ 0 h 546"/>
                  <a:gd name="T2" fmla="*/ 0 w 272"/>
                  <a:gd name="T3" fmla="*/ 85 h 546"/>
                  <a:gd name="T4" fmla="*/ 57 w 272"/>
                  <a:gd name="T5" fmla="*/ 546 h 546"/>
                  <a:gd name="T6" fmla="*/ 272 w 272"/>
                  <a:gd name="T7" fmla="*/ 321 h 546"/>
                  <a:gd name="T8" fmla="*/ 17 w 272"/>
                  <a:gd name="T9" fmla="*/ 0 h 5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2" h="546">
                    <a:moveTo>
                      <a:pt x="17" y="0"/>
                    </a:moveTo>
                    <a:lnTo>
                      <a:pt x="0" y="85"/>
                    </a:lnTo>
                    <a:lnTo>
                      <a:pt x="57" y="546"/>
                    </a:lnTo>
                    <a:lnTo>
                      <a:pt x="272" y="321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6" name="Freeform: Shape 43"/>
              <p:cNvSpPr/>
              <p:nvPr/>
            </p:nvSpPr>
            <p:spPr bwMode="auto">
              <a:xfrm>
                <a:off x="5912480" y="5188258"/>
                <a:ext cx="198837" cy="399136"/>
              </a:xfrm>
              <a:custGeom>
                <a:avLst/>
                <a:gdLst>
                  <a:gd name="T0" fmla="*/ 17 w 272"/>
                  <a:gd name="T1" fmla="*/ 0 h 546"/>
                  <a:gd name="T2" fmla="*/ 0 w 272"/>
                  <a:gd name="T3" fmla="*/ 85 h 546"/>
                  <a:gd name="T4" fmla="*/ 57 w 272"/>
                  <a:gd name="T5" fmla="*/ 546 h 546"/>
                  <a:gd name="T6" fmla="*/ 272 w 272"/>
                  <a:gd name="T7" fmla="*/ 321 h 546"/>
                  <a:gd name="T8" fmla="*/ 17 w 272"/>
                  <a:gd name="T9" fmla="*/ 0 h 5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2" h="546">
                    <a:moveTo>
                      <a:pt x="17" y="0"/>
                    </a:moveTo>
                    <a:lnTo>
                      <a:pt x="0" y="85"/>
                    </a:lnTo>
                    <a:lnTo>
                      <a:pt x="57" y="546"/>
                    </a:lnTo>
                    <a:lnTo>
                      <a:pt x="272" y="321"/>
                    </a:lnTo>
                    <a:lnTo>
                      <a:pt x="1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7" name="Freeform: Shape 44"/>
              <p:cNvSpPr/>
              <p:nvPr/>
            </p:nvSpPr>
            <p:spPr bwMode="auto">
              <a:xfrm>
                <a:off x="6106199" y="5184603"/>
                <a:ext cx="188603" cy="236850"/>
              </a:xfrm>
              <a:custGeom>
                <a:avLst/>
                <a:gdLst>
                  <a:gd name="T0" fmla="*/ 109 w 109"/>
                  <a:gd name="T1" fmla="*/ 0 h 137"/>
                  <a:gd name="T2" fmla="*/ 104 w 109"/>
                  <a:gd name="T3" fmla="*/ 6 h 137"/>
                  <a:gd name="T4" fmla="*/ 2 w 109"/>
                  <a:gd name="T5" fmla="*/ 134 h 137"/>
                  <a:gd name="T6" fmla="*/ 0 w 109"/>
                  <a:gd name="T7" fmla="*/ 131 h 137"/>
                  <a:gd name="T8" fmla="*/ 0 w 109"/>
                  <a:gd name="T9" fmla="*/ 135 h 137"/>
                  <a:gd name="T10" fmla="*/ 3 w 109"/>
                  <a:gd name="T11" fmla="*/ 137 h 137"/>
                  <a:gd name="T12" fmla="*/ 109 w 109"/>
                  <a:gd name="T13" fmla="*/ 2 h 137"/>
                  <a:gd name="T14" fmla="*/ 109 w 109"/>
                  <a:gd name="T15" fmla="*/ 0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9" h="137">
                    <a:moveTo>
                      <a:pt x="109" y="0"/>
                    </a:moveTo>
                    <a:cubicBezTo>
                      <a:pt x="109" y="0"/>
                      <a:pt x="108" y="2"/>
                      <a:pt x="104" y="6"/>
                    </a:cubicBezTo>
                    <a:cubicBezTo>
                      <a:pt x="2" y="134"/>
                      <a:pt x="2" y="134"/>
                      <a:pt x="2" y="134"/>
                    </a:cubicBezTo>
                    <a:cubicBezTo>
                      <a:pt x="0" y="131"/>
                      <a:pt x="0" y="131"/>
                      <a:pt x="0" y="131"/>
                    </a:cubicBezTo>
                    <a:cubicBezTo>
                      <a:pt x="0" y="135"/>
                      <a:pt x="0" y="135"/>
                      <a:pt x="0" y="135"/>
                    </a:cubicBezTo>
                    <a:cubicBezTo>
                      <a:pt x="3" y="137"/>
                      <a:pt x="3" y="137"/>
                      <a:pt x="3" y="137"/>
                    </a:cubicBezTo>
                    <a:cubicBezTo>
                      <a:pt x="109" y="2"/>
                      <a:pt x="109" y="2"/>
                      <a:pt x="109" y="2"/>
                    </a:cubicBezTo>
                    <a:cubicBezTo>
                      <a:pt x="109" y="0"/>
                      <a:pt x="109" y="0"/>
                      <a:pt x="109" y="0"/>
                    </a:cubicBezTo>
                  </a:path>
                </a:pathLst>
              </a:custGeom>
              <a:solidFill>
                <a:srgbClr val="DEB0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8" name="Freeform: Shape 45"/>
              <p:cNvSpPr/>
              <p:nvPr/>
            </p:nvSpPr>
            <p:spPr bwMode="auto">
              <a:xfrm>
                <a:off x="6286029" y="5184603"/>
                <a:ext cx="8772" cy="10235"/>
              </a:xfrm>
              <a:custGeom>
                <a:avLst/>
                <a:gdLst>
                  <a:gd name="T0" fmla="*/ 5 w 5"/>
                  <a:gd name="T1" fmla="*/ 0 h 6"/>
                  <a:gd name="T2" fmla="*/ 5 w 5"/>
                  <a:gd name="T3" fmla="*/ 0 h 6"/>
                  <a:gd name="T4" fmla="*/ 0 w 5"/>
                  <a:gd name="T5" fmla="*/ 6 h 6"/>
                  <a:gd name="T6" fmla="*/ 5 w 5"/>
                  <a:gd name="T7" fmla="*/ 0 h 6"/>
                  <a:gd name="T8" fmla="*/ 5 w 5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4" y="2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</a:path>
                </a:pathLst>
              </a:custGeom>
              <a:solidFill>
                <a:srgbClr val="CCA1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9" name="Freeform: Shape 46"/>
              <p:cNvSpPr/>
              <p:nvPr/>
            </p:nvSpPr>
            <p:spPr bwMode="auto">
              <a:xfrm>
                <a:off x="6106199" y="5417798"/>
                <a:ext cx="5117" cy="5117"/>
              </a:xfrm>
              <a:custGeom>
                <a:avLst/>
                <a:gdLst>
                  <a:gd name="T0" fmla="*/ 0 w 7"/>
                  <a:gd name="T1" fmla="*/ 0 h 7"/>
                  <a:gd name="T2" fmla="*/ 0 w 7"/>
                  <a:gd name="T3" fmla="*/ 0 h 7"/>
                  <a:gd name="T4" fmla="*/ 5 w 7"/>
                  <a:gd name="T5" fmla="*/ 7 h 7"/>
                  <a:gd name="T6" fmla="*/ 7 w 7"/>
                  <a:gd name="T7" fmla="*/ 5 h 7"/>
                  <a:gd name="T8" fmla="*/ 0 w 7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0" y="0"/>
                    </a:lnTo>
                    <a:lnTo>
                      <a:pt x="5" y="7"/>
                    </a:lnTo>
                    <a:lnTo>
                      <a:pt x="7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0" name="Freeform: Shape 47"/>
              <p:cNvSpPr/>
              <p:nvPr/>
            </p:nvSpPr>
            <p:spPr bwMode="auto">
              <a:xfrm>
                <a:off x="6106199" y="5417798"/>
                <a:ext cx="5117" cy="5117"/>
              </a:xfrm>
              <a:custGeom>
                <a:avLst/>
                <a:gdLst>
                  <a:gd name="T0" fmla="*/ 0 w 7"/>
                  <a:gd name="T1" fmla="*/ 0 h 7"/>
                  <a:gd name="T2" fmla="*/ 0 w 7"/>
                  <a:gd name="T3" fmla="*/ 0 h 7"/>
                  <a:gd name="T4" fmla="*/ 5 w 7"/>
                  <a:gd name="T5" fmla="*/ 7 h 7"/>
                  <a:gd name="T6" fmla="*/ 7 w 7"/>
                  <a:gd name="T7" fmla="*/ 5 h 7"/>
                  <a:gd name="T8" fmla="*/ 0 w 7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0" y="0"/>
                    </a:lnTo>
                    <a:lnTo>
                      <a:pt x="5" y="7"/>
                    </a:lnTo>
                    <a:lnTo>
                      <a:pt x="7" y="5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1" name="Freeform: Shape 48"/>
              <p:cNvSpPr/>
              <p:nvPr/>
            </p:nvSpPr>
            <p:spPr bwMode="auto">
              <a:xfrm>
                <a:off x="6114971" y="5426570"/>
                <a:ext cx="154245" cy="207609"/>
              </a:xfrm>
              <a:custGeom>
                <a:avLst/>
                <a:gdLst>
                  <a:gd name="T0" fmla="*/ 99 w 211"/>
                  <a:gd name="T1" fmla="*/ 123 h 284"/>
                  <a:gd name="T2" fmla="*/ 92 w 211"/>
                  <a:gd name="T3" fmla="*/ 132 h 284"/>
                  <a:gd name="T4" fmla="*/ 201 w 211"/>
                  <a:gd name="T5" fmla="*/ 284 h 284"/>
                  <a:gd name="T6" fmla="*/ 211 w 211"/>
                  <a:gd name="T7" fmla="*/ 222 h 284"/>
                  <a:gd name="T8" fmla="*/ 206 w 211"/>
                  <a:gd name="T9" fmla="*/ 255 h 284"/>
                  <a:gd name="T10" fmla="*/ 99 w 211"/>
                  <a:gd name="T11" fmla="*/ 123 h 284"/>
                  <a:gd name="T12" fmla="*/ 0 w 211"/>
                  <a:gd name="T13" fmla="*/ 0 h 284"/>
                  <a:gd name="T14" fmla="*/ 106 w 211"/>
                  <a:gd name="T15" fmla="*/ 114 h 284"/>
                  <a:gd name="T16" fmla="*/ 106 w 211"/>
                  <a:gd name="T17" fmla="*/ 114 h 284"/>
                  <a:gd name="T18" fmla="*/ 211 w 211"/>
                  <a:gd name="T19" fmla="*/ 222 h 284"/>
                  <a:gd name="T20" fmla="*/ 17 w 211"/>
                  <a:gd name="T21" fmla="*/ 17 h 284"/>
                  <a:gd name="T22" fmla="*/ 0 w 211"/>
                  <a:gd name="T23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1" h="284">
                    <a:moveTo>
                      <a:pt x="99" y="123"/>
                    </a:moveTo>
                    <a:lnTo>
                      <a:pt x="92" y="132"/>
                    </a:lnTo>
                    <a:lnTo>
                      <a:pt x="201" y="284"/>
                    </a:lnTo>
                    <a:lnTo>
                      <a:pt x="211" y="222"/>
                    </a:lnTo>
                    <a:lnTo>
                      <a:pt x="206" y="255"/>
                    </a:lnTo>
                    <a:lnTo>
                      <a:pt x="99" y="123"/>
                    </a:lnTo>
                    <a:moveTo>
                      <a:pt x="0" y="0"/>
                    </a:moveTo>
                    <a:lnTo>
                      <a:pt x="106" y="114"/>
                    </a:lnTo>
                    <a:lnTo>
                      <a:pt x="106" y="114"/>
                    </a:lnTo>
                    <a:lnTo>
                      <a:pt x="211" y="222"/>
                    </a:lnTo>
                    <a:lnTo>
                      <a:pt x="17" y="17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2" name="Freeform: Shape 49"/>
              <p:cNvSpPr/>
              <p:nvPr/>
            </p:nvSpPr>
            <p:spPr bwMode="auto">
              <a:xfrm>
                <a:off x="6113510" y="5425107"/>
                <a:ext cx="78950" cy="97956"/>
              </a:xfrm>
              <a:custGeom>
                <a:avLst/>
                <a:gdLst>
                  <a:gd name="T0" fmla="*/ 16 w 108"/>
                  <a:gd name="T1" fmla="*/ 21 h 134"/>
                  <a:gd name="T2" fmla="*/ 94 w 108"/>
                  <a:gd name="T3" fmla="*/ 134 h 134"/>
                  <a:gd name="T4" fmla="*/ 101 w 108"/>
                  <a:gd name="T5" fmla="*/ 125 h 134"/>
                  <a:gd name="T6" fmla="*/ 16 w 108"/>
                  <a:gd name="T7" fmla="*/ 21 h 134"/>
                  <a:gd name="T8" fmla="*/ 0 w 108"/>
                  <a:gd name="T9" fmla="*/ 0 h 134"/>
                  <a:gd name="T10" fmla="*/ 4 w 108"/>
                  <a:gd name="T11" fmla="*/ 7 h 134"/>
                  <a:gd name="T12" fmla="*/ 108 w 108"/>
                  <a:gd name="T13" fmla="*/ 116 h 134"/>
                  <a:gd name="T14" fmla="*/ 108 w 108"/>
                  <a:gd name="T15" fmla="*/ 116 h 134"/>
                  <a:gd name="T16" fmla="*/ 2 w 108"/>
                  <a:gd name="T17" fmla="*/ 2 h 134"/>
                  <a:gd name="T18" fmla="*/ 0 w 108"/>
                  <a:gd name="T19" fmla="*/ 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134">
                    <a:moveTo>
                      <a:pt x="16" y="21"/>
                    </a:moveTo>
                    <a:lnTo>
                      <a:pt x="94" y="134"/>
                    </a:lnTo>
                    <a:lnTo>
                      <a:pt x="101" y="125"/>
                    </a:lnTo>
                    <a:lnTo>
                      <a:pt x="16" y="21"/>
                    </a:lnTo>
                    <a:moveTo>
                      <a:pt x="0" y="0"/>
                    </a:moveTo>
                    <a:lnTo>
                      <a:pt x="4" y="7"/>
                    </a:lnTo>
                    <a:lnTo>
                      <a:pt x="108" y="116"/>
                    </a:lnTo>
                    <a:lnTo>
                      <a:pt x="108" y="116"/>
                    </a:lnTo>
                    <a:lnTo>
                      <a:pt x="2" y="2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3" name="Freeform: Shape 50"/>
              <p:cNvSpPr/>
              <p:nvPr/>
            </p:nvSpPr>
            <p:spPr bwMode="auto">
              <a:xfrm>
                <a:off x="6111317" y="5422914"/>
                <a:ext cx="16082" cy="16082"/>
              </a:xfrm>
              <a:custGeom>
                <a:avLst/>
                <a:gdLst>
                  <a:gd name="T0" fmla="*/ 0 w 22"/>
                  <a:gd name="T1" fmla="*/ 0 h 22"/>
                  <a:gd name="T2" fmla="*/ 3 w 22"/>
                  <a:gd name="T3" fmla="*/ 3 h 22"/>
                  <a:gd name="T4" fmla="*/ 5 w 22"/>
                  <a:gd name="T5" fmla="*/ 5 h 22"/>
                  <a:gd name="T6" fmla="*/ 22 w 22"/>
                  <a:gd name="T7" fmla="*/ 22 h 22"/>
                  <a:gd name="T8" fmla="*/ 0 w 22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2">
                    <a:moveTo>
                      <a:pt x="0" y="0"/>
                    </a:moveTo>
                    <a:lnTo>
                      <a:pt x="3" y="3"/>
                    </a:lnTo>
                    <a:lnTo>
                      <a:pt x="5" y="5"/>
                    </a:lnTo>
                    <a:lnTo>
                      <a:pt x="22" y="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4" name="Freeform: Shape 51"/>
              <p:cNvSpPr/>
              <p:nvPr/>
            </p:nvSpPr>
            <p:spPr bwMode="auto">
              <a:xfrm>
                <a:off x="6111317" y="5422914"/>
                <a:ext cx="16082" cy="16082"/>
              </a:xfrm>
              <a:custGeom>
                <a:avLst/>
                <a:gdLst>
                  <a:gd name="T0" fmla="*/ 0 w 22"/>
                  <a:gd name="T1" fmla="*/ 0 h 22"/>
                  <a:gd name="T2" fmla="*/ 3 w 22"/>
                  <a:gd name="T3" fmla="*/ 3 h 22"/>
                  <a:gd name="T4" fmla="*/ 5 w 22"/>
                  <a:gd name="T5" fmla="*/ 5 h 22"/>
                  <a:gd name="T6" fmla="*/ 22 w 22"/>
                  <a:gd name="T7" fmla="*/ 22 h 22"/>
                  <a:gd name="T8" fmla="*/ 0 w 22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2">
                    <a:moveTo>
                      <a:pt x="0" y="0"/>
                    </a:moveTo>
                    <a:lnTo>
                      <a:pt x="3" y="3"/>
                    </a:lnTo>
                    <a:lnTo>
                      <a:pt x="5" y="5"/>
                    </a:lnTo>
                    <a:lnTo>
                      <a:pt x="22" y="22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5" name="Freeform: Shape 52"/>
              <p:cNvSpPr/>
              <p:nvPr/>
            </p:nvSpPr>
            <p:spPr bwMode="auto">
              <a:xfrm>
                <a:off x="6106199" y="5422914"/>
                <a:ext cx="5117" cy="3655"/>
              </a:xfrm>
              <a:custGeom>
                <a:avLst/>
                <a:gdLst>
                  <a:gd name="T0" fmla="*/ 5 w 7"/>
                  <a:gd name="T1" fmla="*/ 0 h 5"/>
                  <a:gd name="T2" fmla="*/ 0 w 7"/>
                  <a:gd name="T3" fmla="*/ 5 h 5"/>
                  <a:gd name="T4" fmla="*/ 0 w 7"/>
                  <a:gd name="T5" fmla="*/ 5 h 5"/>
                  <a:gd name="T6" fmla="*/ 0 w 7"/>
                  <a:gd name="T7" fmla="*/ 5 h 5"/>
                  <a:gd name="T8" fmla="*/ 5 w 7"/>
                  <a:gd name="T9" fmla="*/ 0 h 5"/>
                  <a:gd name="T10" fmla="*/ 5 w 7"/>
                  <a:gd name="T11" fmla="*/ 0 h 5"/>
                  <a:gd name="T12" fmla="*/ 7 w 7"/>
                  <a:gd name="T13" fmla="*/ 0 h 5"/>
                  <a:gd name="T14" fmla="*/ 5 w 7"/>
                  <a:gd name="T15" fmla="*/ 0 h 5"/>
                  <a:gd name="T16" fmla="*/ 5 w 7"/>
                  <a:gd name="T17" fmla="*/ 0 h 5"/>
                  <a:gd name="T18" fmla="*/ 7 w 7"/>
                  <a:gd name="T1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5">
                    <a:moveTo>
                      <a:pt x="5" y="0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  <a:moveTo>
                      <a:pt x="7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D045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6" name="Freeform: Shape 53"/>
              <p:cNvSpPr/>
              <p:nvPr/>
            </p:nvSpPr>
            <p:spPr bwMode="auto">
              <a:xfrm>
                <a:off x="6106199" y="5422914"/>
                <a:ext cx="5117" cy="3655"/>
              </a:xfrm>
              <a:custGeom>
                <a:avLst/>
                <a:gdLst>
                  <a:gd name="T0" fmla="*/ 5 w 7"/>
                  <a:gd name="T1" fmla="*/ 0 h 5"/>
                  <a:gd name="T2" fmla="*/ 0 w 7"/>
                  <a:gd name="T3" fmla="*/ 5 h 5"/>
                  <a:gd name="T4" fmla="*/ 0 w 7"/>
                  <a:gd name="T5" fmla="*/ 5 h 5"/>
                  <a:gd name="T6" fmla="*/ 0 w 7"/>
                  <a:gd name="T7" fmla="*/ 5 h 5"/>
                  <a:gd name="T8" fmla="*/ 5 w 7"/>
                  <a:gd name="T9" fmla="*/ 0 h 5"/>
                  <a:gd name="T10" fmla="*/ 5 w 7"/>
                  <a:gd name="T11" fmla="*/ 0 h 5"/>
                  <a:gd name="T12" fmla="*/ 7 w 7"/>
                  <a:gd name="T13" fmla="*/ 0 h 5"/>
                  <a:gd name="T14" fmla="*/ 5 w 7"/>
                  <a:gd name="T15" fmla="*/ 0 h 5"/>
                  <a:gd name="T16" fmla="*/ 5 w 7"/>
                  <a:gd name="T17" fmla="*/ 0 h 5"/>
                  <a:gd name="T18" fmla="*/ 7 w 7"/>
                  <a:gd name="T1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5">
                    <a:moveTo>
                      <a:pt x="5" y="0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5" y="0"/>
                    </a:lnTo>
                    <a:lnTo>
                      <a:pt x="5" y="0"/>
                    </a:lnTo>
                    <a:moveTo>
                      <a:pt x="7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7" name="Freeform: Shape 54"/>
              <p:cNvSpPr/>
              <p:nvPr/>
            </p:nvSpPr>
            <p:spPr bwMode="auto">
              <a:xfrm>
                <a:off x="6106199" y="5422914"/>
                <a:ext cx="5117" cy="3655"/>
              </a:xfrm>
              <a:custGeom>
                <a:avLst/>
                <a:gdLst>
                  <a:gd name="T0" fmla="*/ 5 w 7"/>
                  <a:gd name="T1" fmla="*/ 0 h 5"/>
                  <a:gd name="T2" fmla="*/ 3 w 7"/>
                  <a:gd name="T3" fmla="*/ 3 h 5"/>
                  <a:gd name="T4" fmla="*/ 0 w 7"/>
                  <a:gd name="T5" fmla="*/ 5 h 5"/>
                  <a:gd name="T6" fmla="*/ 5 w 7"/>
                  <a:gd name="T7" fmla="*/ 0 h 5"/>
                  <a:gd name="T8" fmla="*/ 5 w 7"/>
                  <a:gd name="T9" fmla="*/ 0 h 5"/>
                  <a:gd name="T10" fmla="*/ 7 w 7"/>
                  <a:gd name="T11" fmla="*/ 0 h 5"/>
                  <a:gd name="T12" fmla="*/ 5 w 7"/>
                  <a:gd name="T13" fmla="*/ 0 h 5"/>
                  <a:gd name="T14" fmla="*/ 5 w 7"/>
                  <a:gd name="T15" fmla="*/ 0 h 5"/>
                  <a:gd name="T16" fmla="*/ 7 w 7"/>
                  <a:gd name="T1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5">
                    <a:moveTo>
                      <a:pt x="5" y="0"/>
                    </a:moveTo>
                    <a:lnTo>
                      <a:pt x="3" y="3"/>
                    </a:lnTo>
                    <a:lnTo>
                      <a:pt x="0" y="5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  <a:moveTo>
                      <a:pt x="7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8" name="Freeform: Shape 55"/>
              <p:cNvSpPr/>
              <p:nvPr/>
            </p:nvSpPr>
            <p:spPr bwMode="auto">
              <a:xfrm>
                <a:off x="6106199" y="5422914"/>
                <a:ext cx="5117" cy="3655"/>
              </a:xfrm>
              <a:custGeom>
                <a:avLst/>
                <a:gdLst>
                  <a:gd name="T0" fmla="*/ 5 w 7"/>
                  <a:gd name="T1" fmla="*/ 0 h 5"/>
                  <a:gd name="T2" fmla="*/ 3 w 7"/>
                  <a:gd name="T3" fmla="*/ 3 h 5"/>
                  <a:gd name="T4" fmla="*/ 0 w 7"/>
                  <a:gd name="T5" fmla="*/ 5 h 5"/>
                  <a:gd name="T6" fmla="*/ 5 w 7"/>
                  <a:gd name="T7" fmla="*/ 0 h 5"/>
                  <a:gd name="T8" fmla="*/ 5 w 7"/>
                  <a:gd name="T9" fmla="*/ 0 h 5"/>
                  <a:gd name="T10" fmla="*/ 7 w 7"/>
                  <a:gd name="T11" fmla="*/ 0 h 5"/>
                  <a:gd name="T12" fmla="*/ 5 w 7"/>
                  <a:gd name="T13" fmla="*/ 0 h 5"/>
                  <a:gd name="T14" fmla="*/ 5 w 7"/>
                  <a:gd name="T15" fmla="*/ 0 h 5"/>
                  <a:gd name="T16" fmla="*/ 7 w 7"/>
                  <a:gd name="T1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5">
                    <a:moveTo>
                      <a:pt x="5" y="0"/>
                    </a:moveTo>
                    <a:lnTo>
                      <a:pt x="3" y="3"/>
                    </a:lnTo>
                    <a:lnTo>
                      <a:pt x="0" y="5"/>
                    </a:lnTo>
                    <a:lnTo>
                      <a:pt x="5" y="0"/>
                    </a:lnTo>
                    <a:lnTo>
                      <a:pt x="5" y="0"/>
                    </a:lnTo>
                    <a:moveTo>
                      <a:pt x="7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9" name="Freeform: Shape 56"/>
              <p:cNvSpPr/>
              <p:nvPr/>
            </p:nvSpPr>
            <p:spPr bwMode="auto">
              <a:xfrm>
                <a:off x="6106199" y="5422914"/>
                <a:ext cx="3655" cy="2193"/>
              </a:xfrm>
              <a:custGeom>
                <a:avLst/>
                <a:gdLst>
                  <a:gd name="T0" fmla="*/ 5 w 5"/>
                  <a:gd name="T1" fmla="*/ 0 h 3"/>
                  <a:gd name="T2" fmla="*/ 0 w 5"/>
                  <a:gd name="T3" fmla="*/ 3 h 3"/>
                  <a:gd name="T4" fmla="*/ 0 w 5"/>
                  <a:gd name="T5" fmla="*/ 3 h 3"/>
                  <a:gd name="T6" fmla="*/ 5 w 5"/>
                  <a:gd name="T7" fmla="*/ 0 h 3"/>
                  <a:gd name="T8" fmla="*/ 5 w 5"/>
                  <a:gd name="T9" fmla="*/ 0 h 3"/>
                  <a:gd name="T10" fmla="*/ 5 w 5"/>
                  <a:gd name="T11" fmla="*/ 0 h 3"/>
                  <a:gd name="T12" fmla="*/ 3 w 5"/>
                  <a:gd name="T13" fmla="*/ 3 h 3"/>
                  <a:gd name="T14" fmla="*/ 3 w 5"/>
                  <a:gd name="T15" fmla="*/ 3 h 3"/>
                  <a:gd name="T16" fmla="*/ 5 w 5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3">
                    <a:moveTo>
                      <a:pt x="5" y="0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5" y="0"/>
                    </a:lnTo>
                    <a:close/>
                    <a:moveTo>
                      <a:pt x="5" y="0"/>
                    </a:moveTo>
                    <a:lnTo>
                      <a:pt x="5" y="0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0" name="Freeform: Shape 57"/>
              <p:cNvSpPr/>
              <p:nvPr/>
            </p:nvSpPr>
            <p:spPr bwMode="auto">
              <a:xfrm>
                <a:off x="6106199" y="5422914"/>
                <a:ext cx="3655" cy="2193"/>
              </a:xfrm>
              <a:custGeom>
                <a:avLst/>
                <a:gdLst>
                  <a:gd name="T0" fmla="*/ 5 w 5"/>
                  <a:gd name="T1" fmla="*/ 0 h 3"/>
                  <a:gd name="T2" fmla="*/ 0 w 5"/>
                  <a:gd name="T3" fmla="*/ 3 h 3"/>
                  <a:gd name="T4" fmla="*/ 0 w 5"/>
                  <a:gd name="T5" fmla="*/ 3 h 3"/>
                  <a:gd name="T6" fmla="*/ 5 w 5"/>
                  <a:gd name="T7" fmla="*/ 0 h 3"/>
                  <a:gd name="T8" fmla="*/ 5 w 5"/>
                  <a:gd name="T9" fmla="*/ 0 h 3"/>
                  <a:gd name="T10" fmla="*/ 5 w 5"/>
                  <a:gd name="T11" fmla="*/ 0 h 3"/>
                  <a:gd name="T12" fmla="*/ 3 w 5"/>
                  <a:gd name="T13" fmla="*/ 3 h 3"/>
                  <a:gd name="T14" fmla="*/ 3 w 5"/>
                  <a:gd name="T15" fmla="*/ 3 h 3"/>
                  <a:gd name="T16" fmla="*/ 5 w 5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3">
                    <a:moveTo>
                      <a:pt x="5" y="0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5" y="0"/>
                    </a:lnTo>
                    <a:moveTo>
                      <a:pt x="5" y="0"/>
                    </a:moveTo>
                    <a:lnTo>
                      <a:pt x="5" y="0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1" name="Rectangle 58"/>
              <p:cNvSpPr/>
              <p:nvPr/>
            </p:nvSpPr>
            <p:spPr bwMode="auto">
              <a:xfrm>
                <a:off x="6106199" y="5426570"/>
                <a:ext cx="731" cy="731"/>
              </a:xfrm>
              <a:prstGeom prst="rect">
                <a:avLst/>
              </a:prstGeom>
              <a:solidFill>
                <a:srgbClr val="BC3E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2" name="Freeform: Shape 59"/>
              <p:cNvSpPr/>
              <p:nvPr/>
            </p:nvSpPr>
            <p:spPr bwMode="auto">
              <a:xfrm>
                <a:off x="6106199" y="542657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3" name="Freeform: Shape 60"/>
              <p:cNvSpPr/>
              <p:nvPr/>
            </p:nvSpPr>
            <p:spPr bwMode="auto">
              <a:xfrm>
                <a:off x="6106199" y="5425107"/>
                <a:ext cx="2193" cy="1462"/>
              </a:xfrm>
              <a:custGeom>
                <a:avLst/>
                <a:gdLst>
                  <a:gd name="T0" fmla="*/ 3 w 3"/>
                  <a:gd name="T1" fmla="*/ 0 h 2"/>
                  <a:gd name="T2" fmla="*/ 3 w 3"/>
                  <a:gd name="T3" fmla="*/ 0 h 2"/>
                  <a:gd name="T4" fmla="*/ 0 w 3"/>
                  <a:gd name="T5" fmla="*/ 2 h 2"/>
                  <a:gd name="T6" fmla="*/ 0 w 3"/>
                  <a:gd name="T7" fmla="*/ 2 h 2"/>
                  <a:gd name="T8" fmla="*/ 0 w 3"/>
                  <a:gd name="T9" fmla="*/ 2 h 2"/>
                  <a:gd name="T10" fmla="*/ 3 w 3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lnTo>
                      <a:pt x="3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4" name="Freeform: Shape 61"/>
              <p:cNvSpPr/>
              <p:nvPr/>
            </p:nvSpPr>
            <p:spPr bwMode="auto">
              <a:xfrm>
                <a:off x="6106199" y="5425107"/>
                <a:ext cx="2193" cy="1462"/>
              </a:xfrm>
              <a:custGeom>
                <a:avLst/>
                <a:gdLst>
                  <a:gd name="T0" fmla="*/ 3 w 3"/>
                  <a:gd name="T1" fmla="*/ 0 h 2"/>
                  <a:gd name="T2" fmla="*/ 3 w 3"/>
                  <a:gd name="T3" fmla="*/ 0 h 2"/>
                  <a:gd name="T4" fmla="*/ 0 w 3"/>
                  <a:gd name="T5" fmla="*/ 2 h 2"/>
                  <a:gd name="T6" fmla="*/ 0 w 3"/>
                  <a:gd name="T7" fmla="*/ 2 h 2"/>
                  <a:gd name="T8" fmla="*/ 0 w 3"/>
                  <a:gd name="T9" fmla="*/ 2 h 2"/>
                  <a:gd name="T10" fmla="*/ 3 w 3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lnTo>
                      <a:pt x="3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5" name="Freeform: Shape 62"/>
              <p:cNvSpPr/>
              <p:nvPr/>
            </p:nvSpPr>
            <p:spPr bwMode="auto">
              <a:xfrm>
                <a:off x="6217314" y="5251857"/>
                <a:ext cx="326034" cy="776340"/>
              </a:xfrm>
              <a:custGeom>
                <a:avLst/>
                <a:gdLst>
                  <a:gd name="T0" fmla="*/ 134 w 446"/>
                  <a:gd name="T1" fmla="*/ 0 h 1062"/>
                  <a:gd name="T2" fmla="*/ 111 w 446"/>
                  <a:gd name="T3" fmla="*/ 102 h 1062"/>
                  <a:gd name="T4" fmla="*/ 0 w 446"/>
                  <a:gd name="T5" fmla="*/ 1062 h 1062"/>
                  <a:gd name="T6" fmla="*/ 191 w 446"/>
                  <a:gd name="T7" fmla="*/ 1062 h 1062"/>
                  <a:gd name="T8" fmla="*/ 402 w 446"/>
                  <a:gd name="T9" fmla="*/ 634 h 1062"/>
                  <a:gd name="T10" fmla="*/ 201 w 446"/>
                  <a:gd name="T11" fmla="*/ 499 h 1062"/>
                  <a:gd name="T12" fmla="*/ 446 w 446"/>
                  <a:gd name="T13" fmla="*/ 383 h 1062"/>
                  <a:gd name="T14" fmla="*/ 227 w 446"/>
                  <a:gd name="T15" fmla="*/ 43 h 1062"/>
                  <a:gd name="T16" fmla="*/ 134 w 446"/>
                  <a:gd name="T17" fmla="*/ 0 h 10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6" h="1062">
                    <a:moveTo>
                      <a:pt x="134" y="0"/>
                    </a:moveTo>
                    <a:lnTo>
                      <a:pt x="111" y="102"/>
                    </a:lnTo>
                    <a:lnTo>
                      <a:pt x="0" y="1062"/>
                    </a:lnTo>
                    <a:lnTo>
                      <a:pt x="191" y="1062"/>
                    </a:lnTo>
                    <a:lnTo>
                      <a:pt x="402" y="634"/>
                    </a:lnTo>
                    <a:lnTo>
                      <a:pt x="201" y="499"/>
                    </a:lnTo>
                    <a:lnTo>
                      <a:pt x="446" y="383"/>
                    </a:lnTo>
                    <a:lnTo>
                      <a:pt x="227" y="43"/>
                    </a:lnTo>
                    <a:lnTo>
                      <a:pt x="134" y="0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6" name="Freeform: Shape 63"/>
              <p:cNvSpPr/>
              <p:nvPr/>
            </p:nvSpPr>
            <p:spPr bwMode="auto">
              <a:xfrm>
                <a:off x="6217314" y="5251857"/>
                <a:ext cx="326034" cy="776340"/>
              </a:xfrm>
              <a:custGeom>
                <a:avLst/>
                <a:gdLst>
                  <a:gd name="T0" fmla="*/ 134 w 446"/>
                  <a:gd name="T1" fmla="*/ 0 h 1062"/>
                  <a:gd name="T2" fmla="*/ 111 w 446"/>
                  <a:gd name="T3" fmla="*/ 102 h 1062"/>
                  <a:gd name="T4" fmla="*/ 0 w 446"/>
                  <a:gd name="T5" fmla="*/ 1062 h 1062"/>
                  <a:gd name="T6" fmla="*/ 191 w 446"/>
                  <a:gd name="T7" fmla="*/ 1062 h 1062"/>
                  <a:gd name="T8" fmla="*/ 402 w 446"/>
                  <a:gd name="T9" fmla="*/ 634 h 1062"/>
                  <a:gd name="T10" fmla="*/ 201 w 446"/>
                  <a:gd name="T11" fmla="*/ 499 h 1062"/>
                  <a:gd name="T12" fmla="*/ 446 w 446"/>
                  <a:gd name="T13" fmla="*/ 383 h 1062"/>
                  <a:gd name="T14" fmla="*/ 227 w 446"/>
                  <a:gd name="T15" fmla="*/ 43 h 1062"/>
                  <a:gd name="T16" fmla="*/ 134 w 446"/>
                  <a:gd name="T17" fmla="*/ 0 h 10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6" h="1062">
                    <a:moveTo>
                      <a:pt x="134" y="0"/>
                    </a:moveTo>
                    <a:lnTo>
                      <a:pt x="111" y="102"/>
                    </a:lnTo>
                    <a:lnTo>
                      <a:pt x="0" y="1062"/>
                    </a:lnTo>
                    <a:lnTo>
                      <a:pt x="191" y="1062"/>
                    </a:lnTo>
                    <a:lnTo>
                      <a:pt x="402" y="634"/>
                    </a:lnTo>
                    <a:lnTo>
                      <a:pt x="201" y="499"/>
                    </a:lnTo>
                    <a:lnTo>
                      <a:pt x="446" y="383"/>
                    </a:lnTo>
                    <a:lnTo>
                      <a:pt x="227" y="43"/>
                    </a:lnTo>
                    <a:lnTo>
                      <a:pt x="13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7" name="Freeform: Shape 64"/>
              <p:cNvSpPr/>
              <p:nvPr/>
            </p:nvSpPr>
            <p:spPr bwMode="auto">
              <a:xfrm>
                <a:off x="5681478" y="5240160"/>
                <a:ext cx="324571" cy="788037"/>
              </a:xfrm>
              <a:custGeom>
                <a:avLst/>
                <a:gdLst>
                  <a:gd name="T0" fmla="*/ 338 w 444"/>
                  <a:gd name="T1" fmla="*/ 0 h 1078"/>
                  <a:gd name="T2" fmla="*/ 338 w 444"/>
                  <a:gd name="T3" fmla="*/ 116 h 1078"/>
                  <a:gd name="T4" fmla="*/ 444 w 444"/>
                  <a:gd name="T5" fmla="*/ 1078 h 1078"/>
                  <a:gd name="T6" fmla="*/ 253 w 444"/>
                  <a:gd name="T7" fmla="*/ 1078 h 1078"/>
                  <a:gd name="T8" fmla="*/ 42 w 444"/>
                  <a:gd name="T9" fmla="*/ 650 h 1078"/>
                  <a:gd name="T10" fmla="*/ 243 w 444"/>
                  <a:gd name="T11" fmla="*/ 515 h 1078"/>
                  <a:gd name="T12" fmla="*/ 0 w 444"/>
                  <a:gd name="T13" fmla="*/ 399 h 1078"/>
                  <a:gd name="T14" fmla="*/ 201 w 444"/>
                  <a:gd name="T15" fmla="*/ 61 h 1078"/>
                  <a:gd name="T16" fmla="*/ 338 w 444"/>
                  <a:gd name="T17" fmla="*/ 0 h 10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4" h="1078">
                    <a:moveTo>
                      <a:pt x="338" y="0"/>
                    </a:moveTo>
                    <a:lnTo>
                      <a:pt x="338" y="116"/>
                    </a:lnTo>
                    <a:lnTo>
                      <a:pt x="444" y="1078"/>
                    </a:lnTo>
                    <a:lnTo>
                      <a:pt x="253" y="1078"/>
                    </a:lnTo>
                    <a:lnTo>
                      <a:pt x="42" y="650"/>
                    </a:lnTo>
                    <a:lnTo>
                      <a:pt x="243" y="515"/>
                    </a:lnTo>
                    <a:lnTo>
                      <a:pt x="0" y="399"/>
                    </a:lnTo>
                    <a:lnTo>
                      <a:pt x="201" y="61"/>
                    </a:lnTo>
                    <a:lnTo>
                      <a:pt x="338" y="0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8" name="Freeform: Shape 65"/>
              <p:cNvSpPr/>
              <p:nvPr/>
            </p:nvSpPr>
            <p:spPr bwMode="auto">
              <a:xfrm>
                <a:off x="6007512" y="5578621"/>
                <a:ext cx="203954" cy="449576"/>
              </a:xfrm>
              <a:custGeom>
                <a:avLst/>
                <a:gdLst>
                  <a:gd name="T0" fmla="*/ 192 w 279"/>
                  <a:gd name="T1" fmla="*/ 0 h 615"/>
                  <a:gd name="T2" fmla="*/ 279 w 279"/>
                  <a:gd name="T3" fmla="*/ 615 h 615"/>
                  <a:gd name="T4" fmla="*/ 0 w 279"/>
                  <a:gd name="T5" fmla="*/ 615 h 615"/>
                  <a:gd name="T6" fmla="*/ 88 w 279"/>
                  <a:gd name="T7" fmla="*/ 0 h 615"/>
                  <a:gd name="T8" fmla="*/ 192 w 279"/>
                  <a:gd name="T9" fmla="*/ 0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9" h="615">
                    <a:moveTo>
                      <a:pt x="192" y="0"/>
                    </a:moveTo>
                    <a:lnTo>
                      <a:pt x="279" y="615"/>
                    </a:lnTo>
                    <a:lnTo>
                      <a:pt x="0" y="615"/>
                    </a:lnTo>
                    <a:lnTo>
                      <a:pt x="88" y="0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9" name="Freeform: Shape 66"/>
              <p:cNvSpPr/>
              <p:nvPr/>
            </p:nvSpPr>
            <p:spPr bwMode="auto">
              <a:xfrm>
                <a:off x="6007512" y="5578621"/>
                <a:ext cx="203954" cy="449576"/>
              </a:xfrm>
              <a:custGeom>
                <a:avLst/>
                <a:gdLst>
                  <a:gd name="T0" fmla="*/ 192 w 279"/>
                  <a:gd name="T1" fmla="*/ 0 h 615"/>
                  <a:gd name="T2" fmla="*/ 279 w 279"/>
                  <a:gd name="T3" fmla="*/ 615 h 615"/>
                  <a:gd name="T4" fmla="*/ 0 w 279"/>
                  <a:gd name="T5" fmla="*/ 615 h 615"/>
                  <a:gd name="T6" fmla="*/ 88 w 279"/>
                  <a:gd name="T7" fmla="*/ 0 h 615"/>
                  <a:gd name="T8" fmla="*/ 192 w 279"/>
                  <a:gd name="T9" fmla="*/ 0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9" h="615">
                    <a:moveTo>
                      <a:pt x="192" y="0"/>
                    </a:moveTo>
                    <a:lnTo>
                      <a:pt x="279" y="615"/>
                    </a:lnTo>
                    <a:lnTo>
                      <a:pt x="0" y="615"/>
                    </a:lnTo>
                    <a:lnTo>
                      <a:pt x="88" y="0"/>
                    </a:lnTo>
                    <a:lnTo>
                      <a:pt x="19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0" name="Freeform: Shape 67"/>
              <p:cNvSpPr/>
              <p:nvPr/>
            </p:nvSpPr>
            <p:spPr bwMode="auto">
              <a:xfrm>
                <a:off x="5952686" y="5592510"/>
                <a:ext cx="0" cy="3655"/>
              </a:xfrm>
              <a:custGeom>
                <a:avLst/>
                <a:gdLst>
                  <a:gd name="T0" fmla="*/ 0 h 5"/>
                  <a:gd name="T1" fmla="*/ 0 h 5"/>
                  <a:gd name="T2" fmla="*/ 5 h 5"/>
                  <a:gd name="T3" fmla="*/ 0 h 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5">
                    <a:moveTo>
                      <a:pt x="0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1" name="Freeform: Shape 68"/>
              <p:cNvSpPr/>
              <p:nvPr/>
            </p:nvSpPr>
            <p:spPr bwMode="auto">
              <a:xfrm>
                <a:off x="5952686" y="5592510"/>
                <a:ext cx="0" cy="3655"/>
              </a:xfrm>
              <a:custGeom>
                <a:avLst/>
                <a:gdLst>
                  <a:gd name="T0" fmla="*/ 0 h 5"/>
                  <a:gd name="T1" fmla="*/ 0 h 5"/>
                  <a:gd name="T2" fmla="*/ 5 h 5"/>
                  <a:gd name="T3" fmla="*/ 0 h 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5">
                    <a:moveTo>
                      <a:pt x="0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2" name="Freeform: Shape 69"/>
              <p:cNvSpPr/>
              <p:nvPr/>
            </p:nvSpPr>
            <p:spPr bwMode="auto">
              <a:xfrm>
                <a:off x="6095965" y="5425107"/>
                <a:ext cx="10235" cy="15351"/>
              </a:xfrm>
              <a:custGeom>
                <a:avLst/>
                <a:gdLst>
                  <a:gd name="T0" fmla="*/ 14 w 14"/>
                  <a:gd name="T1" fmla="*/ 0 h 21"/>
                  <a:gd name="T2" fmla="*/ 10 w 14"/>
                  <a:gd name="T3" fmla="*/ 7 h 21"/>
                  <a:gd name="T4" fmla="*/ 0 w 14"/>
                  <a:gd name="T5" fmla="*/ 21 h 21"/>
                  <a:gd name="T6" fmla="*/ 14 w 14"/>
                  <a:gd name="T7" fmla="*/ 2 h 21"/>
                  <a:gd name="T8" fmla="*/ 14 w 14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21">
                    <a:moveTo>
                      <a:pt x="14" y="0"/>
                    </a:moveTo>
                    <a:lnTo>
                      <a:pt x="10" y="7"/>
                    </a:lnTo>
                    <a:lnTo>
                      <a:pt x="0" y="21"/>
                    </a:lnTo>
                    <a:lnTo>
                      <a:pt x="14" y="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D045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3" name="Freeform: Shape 70"/>
              <p:cNvSpPr/>
              <p:nvPr/>
            </p:nvSpPr>
            <p:spPr bwMode="auto">
              <a:xfrm>
                <a:off x="6095965" y="5425107"/>
                <a:ext cx="10235" cy="15351"/>
              </a:xfrm>
              <a:custGeom>
                <a:avLst/>
                <a:gdLst>
                  <a:gd name="T0" fmla="*/ 14 w 14"/>
                  <a:gd name="T1" fmla="*/ 0 h 21"/>
                  <a:gd name="T2" fmla="*/ 10 w 14"/>
                  <a:gd name="T3" fmla="*/ 7 h 21"/>
                  <a:gd name="T4" fmla="*/ 0 w 14"/>
                  <a:gd name="T5" fmla="*/ 21 h 21"/>
                  <a:gd name="T6" fmla="*/ 14 w 14"/>
                  <a:gd name="T7" fmla="*/ 2 h 21"/>
                  <a:gd name="T8" fmla="*/ 14 w 14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21">
                    <a:moveTo>
                      <a:pt x="14" y="0"/>
                    </a:moveTo>
                    <a:lnTo>
                      <a:pt x="10" y="7"/>
                    </a:lnTo>
                    <a:lnTo>
                      <a:pt x="0" y="21"/>
                    </a:lnTo>
                    <a:lnTo>
                      <a:pt x="14" y="2"/>
                    </a:lnTo>
                    <a:lnTo>
                      <a:pt x="1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4" name="Freeform: Shape 71"/>
              <p:cNvSpPr/>
              <p:nvPr/>
            </p:nvSpPr>
            <p:spPr bwMode="auto">
              <a:xfrm>
                <a:off x="5952686" y="5509905"/>
                <a:ext cx="81143" cy="103073"/>
              </a:xfrm>
              <a:custGeom>
                <a:avLst/>
                <a:gdLst>
                  <a:gd name="T0" fmla="*/ 104 w 111"/>
                  <a:gd name="T1" fmla="*/ 0 h 141"/>
                  <a:gd name="T2" fmla="*/ 0 w 111"/>
                  <a:gd name="T3" fmla="*/ 113 h 141"/>
                  <a:gd name="T4" fmla="*/ 0 w 111"/>
                  <a:gd name="T5" fmla="*/ 118 h 141"/>
                  <a:gd name="T6" fmla="*/ 2 w 111"/>
                  <a:gd name="T7" fmla="*/ 141 h 141"/>
                  <a:gd name="T8" fmla="*/ 111 w 111"/>
                  <a:gd name="T9" fmla="*/ 9 h 141"/>
                  <a:gd name="T10" fmla="*/ 104 w 111"/>
                  <a:gd name="T11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141">
                    <a:moveTo>
                      <a:pt x="104" y="0"/>
                    </a:moveTo>
                    <a:lnTo>
                      <a:pt x="0" y="113"/>
                    </a:lnTo>
                    <a:lnTo>
                      <a:pt x="0" y="118"/>
                    </a:lnTo>
                    <a:lnTo>
                      <a:pt x="2" y="141"/>
                    </a:lnTo>
                    <a:lnTo>
                      <a:pt x="111" y="9"/>
                    </a:lnTo>
                    <a:lnTo>
                      <a:pt x="10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5" name="Freeform: Shape 72"/>
              <p:cNvSpPr/>
              <p:nvPr/>
            </p:nvSpPr>
            <p:spPr bwMode="auto">
              <a:xfrm>
                <a:off x="6028712" y="5430225"/>
                <a:ext cx="74563" cy="86260"/>
              </a:xfrm>
              <a:custGeom>
                <a:avLst/>
                <a:gdLst>
                  <a:gd name="T0" fmla="*/ 102 w 102"/>
                  <a:gd name="T1" fmla="*/ 0 h 118"/>
                  <a:gd name="T2" fmla="*/ 0 w 102"/>
                  <a:gd name="T3" fmla="*/ 109 h 118"/>
                  <a:gd name="T4" fmla="*/ 7 w 102"/>
                  <a:gd name="T5" fmla="*/ 118 h 118"/>
                  <a:gd name="T6" fmla="*/ 92 w 102"/>
                  <a:gd name="T7" fmla="*/ 14 h 118"/>
                  <a:gd name="T8" fmla="*/ 102 w 102"/>
                  <a:gd name="T9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18">
                    <a:moveTo>
                      <a:pt x="102" y="0"/>
                    </a:moveTo>
                    <a:lnTo>
                      <a:pt x="0" y="109"/>
                    </a:lnTo>
                    <a:lnTo>
                      <a:pt x="7" y="118"/>
                    </a:lnTo>
                    <a:lnTo>
                      <a:pt x="92" y="14"/>
                    </a:lnTo>
                    <a:lnTo>
                      <a:pt x="10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6" name="Rectangle 73"/>
              <p:cNvSpPr/>
              <p:nvPr/>
            </p:nvSpPr>
            <p:spPr bwMode="auto">
              <a:xfrm>
                <a:off x="6109854" y="5422914"/>
                <a:ext cx="731" cy="731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7" name="Freeform: Shape 74"/>
              <p:cNvSpPr/>
              <p:nvPr/>
            </p:nvSpPr>
            <p:spPr bwMode="auto">
              <a:xfrm>
                <a:off x="6109854" y="542291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8" name="Freeform: Shape 75"/>
              <p:cNvSpPr/>
              <p:nvPr/>
            </p:nvSpPr>
            <p:spPr bwMode="auto">
              <a:xfrm>
                <a:off x="6106199" y="5422914"/>
                <a:ext cx="3655" cy="2193"/>
              </a:xfrm>
              <a:custGeom>
                <a:avLst/>
                <a:gdLst>
                  <a:gd name="T0" fmla="*/ 5 w 5"/>
                  <a:gd name="T1" fmla="*/ 0 h 3"/>
                  <a:gd name="T2" fmla="*/ 5 w 5"/>
                  <a:gd name="T3" fmla="*/ 0 h 3"/>
                  <a:gd name="T4" fmla="*/ 0 w 5"/>
                  <a:gd name="T5" fmla="*/ 3 h 3"/>
                  <a:gd name="T6" fmla="*/ 0 w 5"/>
                  <a:gd name="T7" fmla="*/ 3 h 3"/>
                  <a:gd name="T8" fmla="*/ 3 w 5"/>
                  <a:gd name="T9" fmla="*/ 3 h 3"/>
                  <a:gd name="T10" fmla="*/ 5 w 5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3">
                    <a:moveTo>
                      <a:pt x="5" y="0"/>
                    </a:moveTo>
                    <a:lnTo>
                      <a:pt x="5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9" name="Freeform: Shape 76"/>
              <p:cNvSpPr/>
              <p:nvPr/>
            </p:nvSpPr>
            <p:spPr bwMode="auto">
              <a:xfrm>
                <a:off x="6106199" y="5422914"/>
                <a:ext cx="3655" cy="2193"/>
              </a:xfrm>
              <a:custGeom>
                <a:avLst/>
                <a:gdLst>
                  <a:gd name="T0" fmla="*/ 5 w 5"/>
                  <a:gd name="T1" fmla="*/ 0 h 3"/>
                  <a:gd name="T2" fmla="*/ 5 w 5"/>
                  <a:gd name="T3" fmla="*/ 0 h 3"/>
                  <a:gd name="T4" fmla="*/ 0 w 5"/>
                  <a:gd name="T5" fmla="*/ 3 h 3"/>
                  <a:gd name="T6" fmla="*/ 0 w 5"/>
                  <a:gd name="T7" fmla="*/ 3 h 3"/>
                  <a:gd name="T8" fmla="*/ 3 w 5"/>
                  <a:gd name="T9" fmla="*/ 3 h 3"/>
                  <a:gd name="T10" fmla="*/ 5 w 5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3">
                    <a:moveTo>
                      <a:pt x="5" y="0"/>
                    </a:moveTo>
                    <a:lnTo>
                      <a:pt x="5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0" name="Freeform: Shape 77"/>
              <p:cNvSpPr/>
              <p:nvPr/>
            </p:nvSpPr>
            <p:spPr bwMode="auto">
              <a:xfrm>
                <a:off x="6106199" y="5425107"/>
                <a:ext cx="2193" cy="1462"/>
              </a:xfrm>
              <a:custGeom>
                <a:avLst/>
                <a:gdLst>
                  <a:gd name="T0" fmla="*/ 3 w 3"/>
                  <a:gd name="T1" fmla="*/ 0 h 2"/>
                  <a:gd name="T2" fmla="*/ 0 w 3"/>
                  <a:gd name="T3" fmla="*/ 0 h 2"/>
                  <a:gd name="T4" fmla="*/ 0 w 3"/>
                  <a:gd name="T5" fmla="*/ 2 h 2"/>
                  <a:gd name="T6" fmla="*/ 3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BBBB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1" name="Freeform: Shape 78"/>
              <p:cNvSpPr/>
              <p:nvPr/>
            </p:nvSpPr>
            <p:spPr bwMode="auto">
              <a:xfrm>
                <a:off x="6106199" y="5425107"/>
                <a:ext cx="2193" cy="1462"/>
              </a:xfrm>
              <a:custGeom>
                <a:avLst/>
                <a:gdLst>
                  <a:gd name="T0" fmla="*/ 3 w 3"/>
                  <a:gd name="T1" fmla="*/ 0 h 2"/>
                  <a:gd name="T2" fmla="*/ 0 w 3"/>
                  <a:gd name="T3" fmla="*/ 0 h 2"/>
                  <a:gd name="T4" fmla="*/ 0 w 3"/>
                  <a:gd name="T5" fmla="*/ 2 h 2"/>
                  <a:gd name="T6" fmla="*/ 3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2" name="Freeform: Shape 79"/>
              <p:cNvSpPr/>
              <p:nvPr/>
            </p:nvSpPr>
            <p:spPr bwMode="auto">
              <a:xfrm>
                <a:off x="6109854" y="5422914"/>
                <a:ext cx="15351" cy="17544"/>
              </a:xfrm>
              <a:custGeom>
                <a:avLst/>
                <a:gdLst>
                  <a:gd name="T0" fmla="*/ 0 w 21"/>
                  <a:gd name="T1" fmla="*/ 0 h 24"/>
                  <a:gd name="T2" fmla="*/ 0 w 21"/>
                  <a:gd name="T3" fmla="*/ 0 h 24"/>
                  <a:gd name="T4" fmla="*/ 21 w 21"/>
                  <a:gd name="T5" fmla="*/ 24 h 24"/>
                  <a:gd name="T6" fmla="*/ 9 w 21"/>
                  <a:gd name="T7" fmla="*/ 10 h 24"/>
                  <a:gd name="T8" fmla="*/ 0 w 21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4">
                    <a:moveTo>
                      <a:pt x="0" y="0"/>
                    </a:moveTo>
                    <a:lnTo>
                      <a:pt x="0" y="0"/>
                    </a:lnTo>
                    <a:lnTo>
                      <a:pt x="21" y="24"/>
                    </a:lnTo>
                    <a:lnTo>
                      <a:pt x="9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045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3" name="Freeform: Shape 80"/>
              <p:cNvSpPr/>
              <p:nvPr/>
            </p:nvSpPr>
            <p:spPr bwMode="auto">
              <a:xfrm>
                <a:off x="6109854" y="5422914"/>
                <a:ext cx="15351" cy="17544"/>
              </a:xfrm>
              <a:custGeom>
                <a:avLst/>
                <a:gdLst>
                  <a:gd name="T0" fmla="*/ 0 w 21"/>
                  <a:gd name="T1" fmla="*/ 0 h 24"/>
                  <a:gd name="T2" fmla="*/ 0 w 21"/>
                  <a:gd name="T3" fmla="*/ 0 h 24"/>
                  <a:gd name="T4" fmla="*/ 21 w 21"/>
                  <a:gd name="T5" fmla="*/ 24 h 24"/>
                  <a:gd name="T6" fmla="*/ 9 w 21"/>
                  <a:gd name="T7" fmla="*/ 10 h 24"/>
                  <a:gd name="T8" fmla="*/ 0 w 21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4">
                    <a:moveTo>
                      <a:pt x="0" y="0"/>
                    </a:moveTo>
                    <a:lnTo>
                      <a:pt x="0" y="0"/>
                    </a:lnTo>
                    <a:lnTo>
                      <a:pt x="21" y="24"/>
                    </a:lnTo>
                    <a:lnTo>
                      <a:pt x="9" y="1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4" name="Rectangle 81"/>
              <p:cNvSpPr/>
              <p:nvPr/>
            </p:nvSpPr>
            <p:spPr bwMode="auto">
              <a:xfrm>
                <a:off x="6109854" y="5422914"/>
                <a:ext cx="731" cy="731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5" name="Freeform: Shape 82"/>
              <p:cNvSpPr/>
              <p:nvPr/>
            </p:nvSpPr>
            <p:spPr bwMode="auto">
              <a:xfrm>
                <a:off x="6109854" y="542291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6" name="Freeform: Shape 83"/>
              <p:cNvSpPr/>
              <p:nvPr/>
            </p:nvSpPr>
            <p:spPr bwMode="auto">
              <a:xfrm>
                <a:off x="6187342" y="5509905"/>
                <a:ext cx="81874" cy="103073"/>
              </a:xfrm>
              <a:custGeom>
                <a:avLst/>
                <a:gdLst>
                  <a:gd name="T0" fmla="*/ 7 w 112"/>
                  <a:gd name="T1" fmla="*/ 0 h 141"/>
                  <a:gd name="T2" fmla="*/ 0 w 112"/>
                  <a:gd name="T3" fmla="*/ 9 h 141"/>
                  <a:gd name="T4" fmla="*/ 107 w 112"/>
                  <a:gd name="T5" fmla="*/ 141 h 141"/>
                  <a:gd name="T6" fmla="*/ 112 w 112"/>
                  <a:gd name="T7" fmla="*/ 108 h 141"/>
                  <a:gd name="T8" fmla="*/ 7 w 112"/>
                  <a:gd name="T9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141">
                    <a:moveTo>
                      <a:pt x="7" y="0"/>
                    </a:moveTo>
                    <a:lnTo>
                      <a:pt x="0" y="9"/>
                    </a:lnTo>
                    <a:lnTo>
                      <a:pt x="107" y="141"/>
                    </a:lnTo>
                    <a:lnTo>
                      <a:pt x="112" y="108"/>
                    </a:lnTo>
                    <a:lnTo>
                      <a:pt x="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7" name="Freeform: Shape 84"/>
              <p:cNvSpPr/>
              <p:nvPr/>
            </p:nvSpPr>
            <p:spPr bwMode="auto">
              <a:xfrm>
                <a:off x="6116433" y="5430225"/>
                <a:ext cx="76026" cy="86260"/>
              </a:xfrm>
              <a:custGeom>
                <a:avLst/>
                <a:gdLst>
                  <a:gd name="T0" fmla="*/ 0 w 104"/>
                  <a:gd name="T1" fmla="*/ 0 h 118"/>
                  <a:gd name="T2" fmla="*/ 12 w 104"/>
                  <a:gd name="T3" fmla="*/ 14 h 118"/>
                  <a:gd name="T4" fmla="*/ 97 w 104"/>
                  <a:gd name="T5" fmla="*/ 118 h 118"/>
                  <a:gd name="T6" fmla="*/ 104 w 104"/>
                  <a:gd name="T7" fmla="*/ 109 h 118"/>
                  <a:gd name="T8" fmla="*/ 0 w 104"/>
                  <a:gd name="T9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" h="118">
                    <a:moveTo>
                      <a:pt x="0" y="0"/>
                    </a:moveTo>
                    <a:lnTo>
                      <a:pt x="12" y="14"/>
                    </a:lnTo>
                    <a:lnTo>
                      <a:pt x="97" y="118"/>
                    </a:lnTo>
                    <a:lnTo>
                      <a:pt x="104" y="10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8" name="Rectangle 85"/>
              <p:cNvSpPr/>
              <p:nvPr/>
            </p:nvSpPr>
            <p:spPr bwMode="auto">
              <a:xfrm>
                <a:off x="6109854" y="5422914"/>
                <a:ext cx="731" cy="731"/>
              </a:xfrm>
              <a:prstGeom prst="rect">
                <a:avLst/>
              </a:prstGeom>
              <a:solidFill>
                <a:srgbClr val="BC3E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9" name="Rectangle 86"/>
              <p:cNvSpPr/>
              <p:nvPr/>
            </p:nvSpPr>
            <p:spPr bwMode="auto">
              <a:xfrm>
                <a:off x="6109854" y="5422914"/>
                <a:ext cx="731" cy="7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0" name="Rectangle 87"/>
              <p:cNvSpPr/>
              <p:nvPr/>
            </p:nvSpPr>
            <p:spPr bwMode="auto">
              <a:xfrm>
                <a:off x="6109854" y="5422914"/>
                <a:ext cx="731" cy="731"/>
              </a:xfrm>
              <a:prstGeom prst="rect">
                <a:avLst/>
              </a:pr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1" name="Rectangle 88"/>
              <p:cNvSpPr/>
              <p:nvPr/>
            </p:nvSpPr>
            <p:spPr bwMode="auto">
              <a:xfrm>
                <a:off x="6109854" y="5422914"/>
                <a:ext cx="731" cy="7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2" name="Freeform: Shape 89"/>
              <p:cNvSpPr/>
              <p:nvPr/>
            </p:nvSpPr>
            <p:spPr bwMode="auto">
              <a:xfrm>
                <a:off x="6070380" y="5578621"/>
                <a:ext cx="78950" cy="17544"/>
              </a:xfrm>
              <a:custGeom>
                <a:avLst/>
                <a:gdLst>
                  <a:gd name="T0" fmla="*/ 106 w 108"/>
                  <a:gd name="T1" fmla="*/ 0 h 24"/>
                  <a:gd name="T2" fmla="*/ 106 w 108"/>
                  <a:gd name="T3" fmla="*/ 0 h 24"/>
                  <a:gd name="T4" fmla="*/ 49 w 108"/>
                  <a:gd name="T5" fmla="*/ 0 h 24"/>
                  <a:gd name="T6" fmla="*/ 4 w 108"/>
                  <a:gd name="T7" fmla="*/ 0 h 24"/>
                  <a:gd name="T8" fmla="*/ 2 w 108"/>
                  <a:gd name="T9" fmla="*/ 0 h 24"/>
                  <a:gd name="T10" fmla="*/ 0 w 108"/>
                  <a:gd name="T11" fmla="*/ 24 h 24"/>
                  <a:gd name="T12" fmla="*/ 108 w 108"/>
                  <a:gd name="T13" fmla="*/ 24 h 24"/>
                  <a:gd name="T14" fmla="*/ 106 w 108"/>
                  <a:gd name="T1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8" h="24">
                    <a:moveTo>
                      <a:pt x="106" y="0"/>
                    </a:moveTo>
                    <a:lnTo>
                      <a:pt x="106" y="0"/>
                    </a:lnTo>
                    <a:lnTo>
                      <a:pt x="49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4"/>
                    </a:lnTo>
                    <a:lnTo>
                      <a:pt x="108" y="24"/>
                    </a:lnTo>
                    <a:lnTo>
                      <a:pt x="10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3" name="Rectangle 90"/>
              <p:cNvSpPr/>
              <p:nvPr/>
            </p:nvSpPr>
            <p:spPr bwMode="auto">
              <a:xfrm>
                <a:off x="6547002" y="5705087"/>
                <a:ext cx="206147" cy="62137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4" name="Rectangle 91"/>
              <p:cNvSpPr/>
              <p:nvPr/>
            </p:nvSpPr>
            <p:spPr bwMode="auto">
              <a:xfrm>
                <a:off x="6547002" y="5705087"/>
                <a:ext cx="206147" cy="62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5" name="Freeform: Shape 92"/>
              <p:cNvSpPr/>
              <p:nvPr/>
            </p:nvSpPr>
            <p:spPr bwMode="auto">
              <a:xfrm>
                <a:off x="6560892" y="5578621"/>
                <a:ext cx="181292" cy="126466"/>
              </a:xfrm>
              <a:custGeom>
                <a:avLst/>
                <a:gdLst>
                  <a:gd name="T0" fmla="*/ 0 w 248"/>
                  <a:gd name="T1" fmla="*/ 173 h 173"/>
                  <a:gd name="T2" fmla="*/ 107 w 248"/>
                  <a:gd name="T3" fmla="*/ 0 h 173"/>
                  <a:gd name="T4" fmla="*/ 248 w 248"/>
                  <a:gd name="T5" fmla="*/ 173 h 173"/>
                  <a:gd name="T6" fmla="*/ 0 w 248"/>
                  <a:gd name="T7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8" h="173">
                    <a:moveTo>
                      <a:pt x="0" y="173"/>
                    </a:moveTo>
                    <a:lnTo>
                      <a:pt x="107" y="0"/>
                    </a:lnTo>
                    <a:lnTo>
                      <a:pt x="248" y="173"/>
                    </a:lnTo>
                    <a:lnTo>
                      <a:pt x="0" y="173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6" name="Freeform: Shape 93"/>
              <p:cNvSpPr/>
              <p:nvPr/>
            </p:nvSpPr>
            <p:spPr bwMode="auto">
              <a:xfrm>
                <a:off x="6560892" y="5578621"/>
                <a:ext cx="181292" cy="126466"/>
              </a:xfrm>
              <a:custGeom>
                <a:avLst/>
                <a:gdLst>
                  <a:gd name="T0" fmla="*/ 0 w 248"/>
                  <a:gd name="T1" fmla="*/ 173 h 173"/>
                  <a:gd name="T2" fmla="*/ 107 w 248"/>
                  <a:gd name="T3" fmla="*/ 0 h 173"/>
                  <a:gd name="T4" fmla="*/ 248 w 248"/>
                  <a:gd name="T5" fmla="*/ 173 h 173"/>
                  <a:gd name="T6" fmla="*/ 0 w 248"/>
                  <a:gd name="T7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8" h="173">
                    <a:moveTo>
                      <a:pt x="0" y="173"/>
                    </a:moveTo>
                    <a:lnTo>
                      <a:pt x="107" y="0"/>
                    </a:lnTo>
                    <a:lnTo>
                      <a:pt x="248" y="173"/>
                    </a:lnTo>
                    <a:lnTo>
                      <a:pt x="0" y="17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7" name="Freeform: Shape 94"/>
              <p:cNvSpPr/>
              <p:nvPr/>
            </p:nvSpPr>
            <p:spPr bwMode="auto">
              <a:xfrm>
                <a:off x="6652269" y="5587394"/>
                <a:ext cx="89915" cy="117694"/>
              </a:xfrm>
              <a:custGeom>
                <a:avLst/>
                <a:gdLst>
                  <a:gd name="T0" fmla="*/ 4 w 52"/>
                  <a:gd name="T1" fmla="*/ 11 h 68"/>
                  <a:gd name="T2" fmla="*/ 14 w 52"/>
                  <a:gd name="T3" fmla="*/ 0 h 68"/>
                  <a:gd name="T4" fmla="*/ 52 w 52"/>
                  <a:gd name="T5" fmla="*/ 68 h 68"/>
                  <a:gd name="T6" fmla="*/ 4 w 52"/>
                  <a:gd name="T7" fmla="*/ 11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68">
                    <a:moveTo>
                      <a:pt x="4" y="11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52" y="68"/>
                      <a:pt x="52" y="68"/>
                      <a:pt x="52" y="68"/>
                    </a:cubicBezTo>
                    <a:cubicBezTo>
                      <a:pt x="52" y="68"/>
                      <a:pt x="0" y="8"/>
                      <a:pt x="4" y="11"/>
                    </a:cubicBezTo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8" name="Freeform: Shape 95"/>
              <p:cNvSpPr/>
              <p:nvPr/>
            </p:nvSpPr>
            <p:spPr bwMode="auto">
              <a:xfrm>
                <a:off x="6659579" y="5593973"/>
                <a:ext cx="10235" cy="12428"/>
              </a:xfrm>
              <a:custGeom>
                <a:avLst/>
                <a:gdLst>
                  <a:gd name="T0" fmla="*/ 14 w 14"/>
                  <a:gd name="T1" fmla="*/ 0 h 17"/>
                  <a:gd name="T2" fmla="*/ 0 w 14"/>
                  <a:gd name="T3" fmla="*/ 17 h 17"/>
                  <a:gd name="T4" fmla="*/ 14 w 14"/>
                  <a:gd name="T5" fmla="*/ 0 h 17"/>
                  <a:gd name="T6" fmla="*/ 14 w 14"/>
                  <a:gd name="T7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17">
                    <a:moveTo>
                      <a:pt x="14" y="0"/>
                    </a:moveTo>
                    <a:lnTo>
                      <a:pt x="0" y="17"/>
                    </a:lnTo>
                    <a:lnTo>
                      <a:pt x="14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2838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9" name="Freeform: Shape 96"/>
              <p:cNvSpPr/>
              <p:nvPr/>
            </p:nvSpPr>
            <p:spPr bwMode="auto">
              <a:xfrm>
                <a:off x="6659579" y="5593973"/>
                <a:ext cx="10235" cy="12428"/>
              </a:xfrm>
              <a:custGeom>
                <a:avLst/>
                <a:gdLst>
                  <a:gd name="T0" fmla="*/ 14 w 14"/>
                  <a:gd name="T1" fmla="*/ 0 h 17"/>
                  <a:gd name="T2" fmla="*/ 0 w 14"/>
                  <a:gd name="T3" fmla="*/ 17 h 17"/>
                  <a:gd name="T4" fmla="*/ 14 w 14"/>
                  <a:gd name="T5" fmla="*/ 0 h 17"/>
                  <a:gd name="T6" fmla="*/ 14 w 14"/>
                  <a:gd name="T7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17">
                    <a:moveTo>
                      <a:pt x="14" y="0"/>
                    </a:moveTo>
                    <a:lnTo>
                      <a:pt x="0" y="17"/>
                    </a:lnTo>
                    <a:lnTo>
                      <a:pt x="14" y="0"/>
                    </a:lnTo>
                    <a:lnTo>
                      <a:pt x="1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0" name="Freeform: Shape 97"/>
              <p:cNvSpPr/>
              <p:nvPr/>
            </p:nvSpPr>
            <p:spPr bwMode="auto">
              <a:xfrm>
                <a:off x="6659579" y="5593973"/>
                <a:ext cx="82605" cy="111114"/>
              </a:xfrm>
              <a:custGeom>
                <a:avLst/>
                <a:gdLst>
                  <a:gd name="T0" fmla="*/ 14 w 113"/>
                  <a:gd name="T1" fmla="*/ 0 h 152"/>
                  <a:gd name="T2" fmla="*/ 0 w 113"/>
                  <a:gd name="T3" fmla="*/ 17 h 152"/>
                  <a:gd name="T4" fmla="*/ 0 w 113"/>
                  <a:gd name="T5" fmla="*/ 17 h 152"/>
                  <a:gd name="T6" fmla="*/ 9 w 113"/>
                  <a:gd name="T7" fmla="*/ 8 h 152"/>
                  <a:gd name="T8" fmla="*/ 113 w 113"/>
                  <a:gd name="T9" fmla="*/ 152 h 152"/>
                  <a:gd name="T10" fmla="*/ 0 w 113"/>
                  <a:gd name="T11" fmla="*/ 17 h 152"/>
                  <a:gd name="T12" fmla="*/ 113 w 113"/>
                  <a:gd name="T13" fmla="*/ 152 h 152"/>
                  <a:gd name="T14" fmla="*/ 14 w 113"/>
                  <a:gd name="T15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3" h="152">
                    <a:moveTo>
                      <a:pt x="14" y="0"/>
                    </a:moveTo>
                    <a:lnTo>
                      <a:pt x="0" y="17"/>
                    </a:lnTo>
                    <a:lnTo>
                      <a:pt x="0" y="17"/>
                    </a:lnTo>
                    <a:lnTo>
                      <a:pt x="9" y="8"/>
                    </a:lnTo>
                    <a:lnTo>
                      <a:pt x="113" y="152"/>
                    </a:lnTo>
                    <a:lnTo>
                      <a:pt x="0" y="17"/>
                    </a:lnTo>
                    <a:lnTo>
                      <a:pt x="113" y="15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1" name="Freeform: Shape 98"/>
              <p:cNvSpPr/>
              <p:nvPr/>
            </p:nvSpPr>
            <p:spPr bwMode="auto">
              <a:xfrm>
                <a:off x="6659579" y="5593973"/>
                <a:ext cx="82605" cy="111114"/>
              </a:xfrm>
              <a:custGeom>
                <a:avLst/>
                <a:gdLst>
                  <a:gd name="T0" fmla="*/ 14 w 113"/>
                  <a:gd name="T1" fmla="*/ 0 h 152"/>
                  <a:gd name="T2" fmla="*/ 0 w 113"/>
                  <a:gd name="T3" fmla="*/ 17 h 152"/>
                  <a:gd name="T4" fmla="*/ 0 w 113"/>
                  <a:gd name="T5" fmla="*/ 17 h 152"/>
                  <a:gd name="T6" fmla="*/ 9 w 113"/>
                  <a:gd name="T7" fmla="*/ 8 h 152"/>
                  <a:gd name="T8" fmla="*/ 113 w 113"/>
                  <a:gd name="T9" fmla="*/ 152 h 152"/>
                  <a:gd name="T10" fmla="*/ 0 w 113"/>
                  <a:gd name="T11" fmla="*/ 17 h 152"/>
                  <a:gd name="T12" fmla="*/ 113 w 113"/>
                  <a:gd name="T13" fmla="*/ 152 h 152"/>
                  <a:gd name="T14" fmla="*/ 14 w 113"/>
                  <a:gd name="T15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3" h="152">
                    <a:moveTo>
                      <a:pt x="14" y="0"/>
                    </a:moveTo>
                    <a:lnTo>
                      <a:pt x="0" y="17"/>
                    </a:lnTo>
                    <a:lnTo>
                      <a:pt x="0" y="17"/>
                    </a:lnTo>
                    <a:lnTo>
                      <a:pt x="9" y="8"/>
                    </a:lnTo>
                    <a:lnTo>
                      <a:pt x="113" y="152"/>
                    </a:lnTo>
                    <a:lnTo>
                      <a:pt x="0" y="17"/>
                    </a:lnTo>
                    <a:lnTo>
                      <a:pt x="113" y="152"/>
                    </a:lnTo>
                    <a:lnTo>
                      <a:pt x="1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2" name="Freeform: Shape 99"/>
              <p:cNvSpPr/>
              <p:nvPr/>
            </p:nvSpPr>
            <p:spPr bwMode="auto">
              <a:xfrm>
                <a:off x="6659579" y="5599821"/>
                <a:ext cx="82605" cy="105266"/>
              </a:xfrm>
              <a:custGeom>
                <a:avLst/>
                <a:gdLst>
                  <a:gd name="T0" fmla="*/ 9 w 113"/>
                  <a:gd name="T1" fmla="*/ 0 h 144"/>
                  <a:gd name="T2" fmla="*/ 0 w 113"/>
                  <a:gd name="T3" fmla="*/ 9 h 144"/>
                  <a:gd name="T4" fmla="*/ 113 w 113"/>
                  <a:gd name="T5" fmla="*/ 144 h 144"/>
                  <a:gd name="T6" fmla="*/ 9 w 113"/>
                  <a:gd name="T7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3" h="144">
                    <a:moveTo>
                      <a:pt x="9" y="0"/>
                    </a:moveTo>
                    <a:lnTo>
                      <a:pt x="0" y="9"/>
                    </a:lnTo>
                    <a:lnTo>
                      <a:pt x="113" y="144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C5C5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3" name="Freeform: Shape 100"/>
              <p:cNvSpPr/>
              <p:nvPr/>
            </p:nvSpPr>
            <p:spPr bwMode="auto">
              <a:xfrm>
                <a:off x="6659579" y="5599821"/>
                <a:ext cx="82605" cy="105266"/>
              </a:xfrm>
              <a:custGeom>
                <a:avLst/>
                <a:gdLst>
                  <a:gd name="T0" fmla="*/ 9 w 113"/>
                  <a:gd name="T1" fmla="*/ 0 h 144"/>
                  <a:gd name="T2" fmla="*/ 0 w 113"/>
                  <a:gd name="T3" fmla="*/ 9 h 144"/>
                  <a:gd name="T4" fmla="*/ 113 w 113"/>
                  <a:gd name="T5" fmla="*/ 144 h 144"/>
                  <a:gd name="T6" fmla="*/ 9 w 113"/>
                  <a:gd name="T7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3" h="144">
                    <a:moveTo>
                      <a:pt x="9" y="0"/>
                    </a:moveTo>
                    <a:lnTo>
                      <a:pt x="0" y="9"/>
                    </a:lnTo>
                    <a:lnTo>
                      <a:pt x="113" y="144"/>
                    </a:lnTo>
                    <a:lnTo>
                      <a:pt x="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4" name="Freeform: Shape 101"/>
              <p:cNvSpPr/>
              <p:nvPr/>
            </p:nvSpPr>
            <p:spPr bwMode="auto">
              <a:xfrm>
                <a:off x="5713643" y="4161179"/>
                <a:ext cx="776340" cy="639640"/>
              </a:xfrm>
              <a:custGeom>
                <a:avLst/>
                <a:gdLst>
                  <a:gd name="T0" fmla="*/ 439 w 449"/>
                  <a:gd name="T1" fmla="*/ 166 h 370"/>
                  <a:gd name="T2" fmla="*/ 439 w 449"/>
                  <a:gd name="T3" fmla="*/ 166 h 370"/>
                  <a:gd name="T4" fmla="*/ 425 w 449"/>
                  <a:gd name="T5" fmla="*/ 111 h 370"/>
                  <a:gd name="T6" fmla="*/ 372 w 449"/>
                  <a:gd name="T7" fmla="*/ 53 h 370"/>
                  <a:gd name="T8" fmla="*/ 372 w 449"/>
                  <a:gd name="T9" fmla="*/ 53 h 370"/>
                  <a:gd name="T10" fmla="*/ 371 w 449"/>
                  <a:gd name="T11" fmla="*/ 52 h 370"/>
                  <a:gd name="T12" fmla="*/ 355 w 449"/>
                  <a:gd name="T13" fmla="*/ 43 h 370"/>
                  <a:gd name="T14" fmla="*/ 135 w 449"/>
                  <a:gd name="T15" fmla="*/ 25 h 370"/>
                  <a:gd name="T16" fmla="*/ 102 w 449"/>
                  <a:gd name="T17" fmla="*/ 36 h 370"/>
                  <a:gd name="T18" fmla="*/ 102 w 449"/>
                  <a:gd name="T19" fmla="*/ 36 h 370"/>
                  <a:gd name="T20" fmla="*/ 102 w 449"/>
                  <a:gd name="T21" fmla="*/ 36 h 370"/>
                  <a:gd name="T22" fmla="*/ 72 w 449"/>
                  <a:gd name="T23" fmla="*/ 75 h 370"/>
                  <a:gd name="T24" fmla="*/ 6 w 449"/>
                  <a:gd name="T25" fmla="*/ 147 h 370"/>
                  <a:gd name="T26" fmla="*/ 4 w 449"/>
                  <a:gd name="T27" fmla="*/ 162 h 370"/>
                  <a:gd name="T28" fmla="*/ 3 w 449"/>
                  <a:gd name="T29" fmla="*/ 169 h 370"/>
                  <a:gd name="T30" fmla="*/ 3 w 449"/>
                  <a:gd name="T31" fmla="*/ 170 h 370"/>
                  <a:gd name="T32" fmla="*/ 20 w 449"/>
                  <a:gd name="T33" fmla="*/ 370 h 370"/>
                  <a:gd name="T34" fmla="*/ 70 w 449"/>
                  <a:gd name="T35" fmla="*/ 204 h 370"/>
                  <a:gd name="T36" fmla="*/ 70 w 449"/>
                  <a:gd name="T37" fmla="*/ 204 h 370"/>
                  <a:gd name="T38" fmla="*/ 79 w 449"/>
                  <a:gd name="T39" fmla="*/ 197 h 370"/>
                  <a:gd name="T40" fmla="*/ 79 w 449"/>
                  <a:gd name="T41" fmla="*/ 197 h 370"/>
                  <a:gd name="T42" fmla="*/ 81 w 449"/>
                  <a:gd name="T43" fmla="*/ 196 h 370"/>
                  <a:gd name="T44" fmla="*/ 81 w 449"/>
                  <a:gd name="T45" fmla="*/ 196 h 370"/>
                  <a:gd name="T46" fmla="*/ 83 w 449"/>
                  <a:gd name="T47" fmla="*/ 196 h 370"/>
                  <a:gd name="T48" fmla="*/ 84 w 449"/>
                  <a:gd name="T49" fmla="*/ 195 h 370"/>
                  <a:gd name="T50" fmla="*/ 84 w 449"/>
                  <a:gd name="T51" fmla="*/ 195 h 370"/>
                  <a:gd name="T52" fmla="*/ 89 w 449"/>
                  <a:gd name="T53" fmla="*/ 194 h 370"/>
                  <a:gd name="T54" fmla="*/ 332 w 449"/>
                  <a:gd name="T55" fmla="*/ 253 h 370"/>
                  <a:gd name="T56" fmla="*/ 331 w 449"/>
                  <a:gd name="T57" fmla="*/ 254 h 370"/>
                  <a:gd name="T58" fmla="*/ 332 w 449"/>
                  <a:gd name="T59" fmla="*/ 254 h 370"/>
                  <a:gd name="T60" fmla="*/ 329 w 449"/>
                  <a:gd name="T61" fmla="*/ 252 h 370"/>
                  <a:gd name="T62" fmla="*/ 329 w 449"/>
                  <a:gd name="T63" fmla="*/ 252 h 370"/>
                  <a:gd name="T64" fmla="*/ 268 w 449"/>
                  <a:gd name="T65" fmla="*/ 211 h 370"/>
                  <a:gd name="T66" fmla="*/ 268 w 449"/>
                  <a:gd name="T67" fmla="*/ 211 h 370"/>
                  <a:gd name="T68" fmla="*/ 261 w 449"/>
                  <a:gd name="T69" fmla="*/ 198 h 370"/>
                  <a:gd name="T70" fmla="*/ 357 w 449"/>
                  <a:gd name="T71" fmla="*/ 243 h 370"/>
                  <a:gd name="T72" fmla="*/ 357 w 449"/>
                  <a:gd name="T73" fmla="*/ 244 h 370"/>
                  <a:gd name="T74" fmla="*/ 357 w 449"/>
                  <a:gd name="T75" fmla="*/ 244 h 370"/>
                  <a:gd name="T76" fmla="*/ 357 w 449"/>
                  <a:gd name="T77" fmla="*/ 243 h 370"/>
                  <a:gd name="T78" fmla="*/ 330 w 449"/>
                  <a:gd name="T79" fmla="*/ 185 h 370"/>
                  <a:gd name="T80" fmla="*/ 437 w 449"/>
                  <a:gd name="T81" fmla="*/ 370 h 370"/>
                  <a:gd name="T82" fmla="*/ 439 w 449"/>
                  <a:gd name="T83" fmla="*/ 166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49" h="370">
                    <a:moveTo>
                      <a:pt x="439" y="166"/>
                    </a:moveTo>
                    <a:cubicBezTo>
                      <a:pt x="439" y="166"/>
                      <a:pt x="439" y="166"/>
                      <a:pt x="439" y="166"/>
                    </a:cubicBezTo>
                    <a:cubicBezTo>
                      <a:pt x="436" y="144"/>
                      <a:pt x="431" y="125"/>
                      <a:pt x="425" y="111"/>
                    </a:cubicBezTo>
                    <a:cubicBezTo>
                      <a:pt x="414" y="86"/>
                      <a:pt x="395" y="67"/>
                      <a:pt x="372" y="53"/>
                    </a:cubicBezTo>
                    <a:cubicBezTo>
                      <a:pt x="372" y="53"/>
                      <a:pt x="372" y="53"/>
                      <a:pt x="372" y="53"/>
                    </a:cubicBezTo>
                    <a:cubicBezTo>
                      <a:pt x="372" y="52"/>
                      <a:pt x="371" y="52"/>
                      <a:pt x="371" y="52"/>
                    </a:cubicBezTo>
                    <a:cubicBezTo>
                      <a:pt x="366" y="49"/>
                      <a:pt x="360" y="46"/>
                      <a:pt x="355" y="43"/>
                    </a:cubicBezTo>
                    <a:cubicBezTo>
                      <a:pt x="267" y="0"/>
                      <a:pt x="180" y="13"/>
                      <a:pt x="135" y="25"/>
                    </a:cubicBezTo>
                    <a:cubicBezTo>
                      <a:pt x="121" y="28"/>
                      <a:pt x="111" y="32"/>
                      <a:pt x="102" y="36"/>
                    </a:cubicBezTo>
                    <a:cubicBezTo>
                      <a:pt x="102" y="36"/>
                      <a:pt x="102" y="36"/>
                      <a:pt x="102" y="36"/>
                    </a:cubicBezTo>
                    <a:cubicBezTo>
                      <a:pt x="102" y="36"/>
                      <a:pt x="102" y="36"/>
                      <a:pt x="102" y="36"/>
                    </a:cubicBezTo>
                    <a:cubicBezTo>
                      <a:pt x="69" y="52"/>
                      <a:pt x="72" y="75"/>
                      <a:pt x="72" y="75"/>
                    </a:cubicBezTo>
                    <a:cubicBezTo>
                      <a:pt x="30" y="55"/>
                      <a:pt x="12" y="110"/>
                      <a:pt x="6" y="147"/>
                    </a:cubicBezTo>
                    <a:cubicBezTo>
                      <a:pt x="5" y="153"/>
                      <a:pt x="4" y="158"/>
                      <a:pt x="4" y="162"/>
                    </a:cubicBezTo>
                    <a:cubicBezTo>
                      <a:pt x="3" y="165"/>
                      <a:pt x="3" y="167"/>
                      <a:pt x="3" y="169"/>
                    </a:cubicBezTo>
                    <a:cubicBezTo>
                      <a:pt x="3" y="170"/>
                      <a:pt x="3" y="170"/>
                      <a:pt x="3" y="170"/>
                    </a:cubicBezTo>
                    <a:cubicBezTo>
                      <a:pt x="0" y="223"/>
                      <a:pt x="10" y="314"/>
                      <a:pt x="20" y="370"/>
                    </a:cubicBezTo>
                    <a:cubicBezTo>
                      <a:pt x="20" y="370"/>
                      <a:pt x="33" y="241"/>
                      <a:pt x="70" y="204"/>
                    </a:cubicBezTo>
                    <a:cubicBezTo>
                      <a:pt x="70" y="204"/>
                      <a:pt x="70" y="204"/>
                      <a:pt x="70" y="204"/>
                    </a:cubicBezTo>
                    <a:cubicBezTo>
                      <a:pt x="72" y="201"/>
                      <a:pt x="75" y="199"/>
                      <a:pt x="79" y="197"/>
                    </a:cubicBezTo>
                    <a:cubicBezTo>
                      <a:pt x="79" y="197"/>
                      <a:pt x="79" y="197"/>
                      <a:pt x="79" y="197"/>
                    </a:cubicBezTo>
                    <a:cubicBezTo>
                      <a:pt x="79" y="197"/>
                      <a:pt x="80" y="197"/>
                      <a:pt x="81" y="196"/>
                    </a:cubicBezTo>
                    <a:cubicBezTo>
                      <a:pt x="81" y="196"/>
                      <a:pt x="81" y="196"/>
                      <a:pt x="81" y="196"/>
                    </a:cubicBezTo>
                    <a:cubicBezTo>
                      <a:pt x="83" y="196"/>
                      <a:pt x="83" y="196"/>
                      <a:pt x="83" y="196"/>
                    </a:cubicBezTo>
                    <a:cubicBezTo>
                      <a:pt x="83" y="195"/>
                      <a:pt x="84" y="195"/>
                      <a:pt x="84" y="195"/>
                    </a:cubicBezTo>
                    <a:cubicBezTo>
                      <a:pt x="84" y="195"/>
                      <a:pt x="84" y="195"/>
                      <a:pt x="84" y="195"/>
                    </a:cubicBezTo>
                    <a:cubicBezTo>
                      <a:pt x="86" y="195"/>
                      <a:pt x="87" y="194"/>
                      <a:pt x="89" y="194"/>
                    </a:cubicBezTo>
                    <a:cubicBezTo>
                      <a:pt x="136" y="235"/>
                      <a:pt x="260" y="252"/>
                      <a:pt x="332" y="253"/>
                    </a:cubicBezTo>
                    <a:cubicBezTo>
                      <a:pt x="331" y="254"/>
                      <a:pt x="331" y="254"/>
                      <a:pt x="331" y="254"/>
                    </a:cubicBezTo>
                    <a:cubicBezTo>
                      <a:pt x="332" y="254"/>
                      <a:pt x="332" y="254"/>
                      <a:pt x="332" y="254"/>
                    </a:cubicBezTo>
                    <a:cubicBezTo>
                      <a:pt x="331" y="254"/>
                      <a:pt x="330" y="253"/>
                      <a:pt x="329" y="252"/>
                    </a:cubicBezTo>
                    <a:cubicBezTo>
                      <a:pt x="329" y="252"/>
                      <a:pt x="329" y="252"/>
                      <a:pt x="329" y="252"/>
                    </a:cubicBezTo>
                    <a:cubicBezTo>
                      <a:pt x="296" y="237"/>
                      <a:pt x="277" y="222"/>
                      <a:pt x="268" y="211"/>
                    </a:cubicBezTo>
                    <a:cubicBezTo>
                      <a:pt x="268" y="211"/>
                      <a:pt x="268" y="211"/>
                      <a:pt x="268" y="211"/>
                    </a:cubicBezTo>
                    <a:cubicBezTo>
                      <a:pt x="264" y="206"/>
                      <a:pt x="261" y="202"/>
                      <a:pt x="261" y="198"/>
                    </a:cubicBezTo>
                    <a:cubicBezTo>
                      <a:pt x="306" y="230"/>
                      <a:pt x="357" y="243"/>
                      <a:pt x="357" y="243"/>
                    </a:cubicBezTo>
                    <a:cubicBezTo>
                      <a:pt x="357" y="244"/>
                      <a:pt x="357" y="244"/>
                      <a:pt x="357" y="244"/>
                    </a:cubicBezTo>
                    <a:cubicBezTo>
                      <a:pt x="357" y="244"/>
                      <a:pt x="357" y="244"/>
                      <a:pt x="357" y="244"/>
                    </a:cubicBezTo>
                    <a:cubicBezTo>
                      <a:pt x="357" y="243"/>
                      <a:pt x="357" y="243"/>
                      <a:pt x="357" y="243"/>
                    </a:cubicBezTo>
                    <a:cubicBezTo>
                      <a:pt x="342" y="221"/>
                      <a:pt x="330" y="185"/>
                      <a:pt x="330" y="185"/>
                    </a:cubicBezTo>
                    <a:cubicBezTo>
                      <a:pt x="433" y="176"/>
                      <a:pt x="437" y="370"/>
                      <a:pt x="437" y="370"/>
                    </a:cubicBezTo>
                    <a:cubicBezTo>
                      <a:pt x="446" y="320"/>
                      <a:pt x="449" y="231"/>
                      <a:pt x="439" y="166"/>
                    </a:cubicBez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5" name="Rectangle 102"/>
              <p:cNvSpPr/>
              <p:nvPr/>
            </p:nvSpPr>
            <p:spPr bwMode="auto">
              <a:xfrm>
                <a:off x="5419774" y="5829360"/>
                <a:ext cx="1379430" cy="839939"/>
              </a:xfrm>
              <a:prstGeom prst="rect">
                <a:avLst/>
              </a:prstGeom>
              <a:solidFill>
                <a:srgbClr val="ECF0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6" name="Rectangle 103"/>
              <p:cNvSpPr/>
              <p:nvPr/>
            </p:nvSpPr>
            <p:spPr bwMode="auto">
              <a:xfrm>
                <a:off x="5419774" y="5829360"/>
                <a:ext cx="1379430" cy="8399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7" name="Rectangle 104"/>
              <p:cNvSpPr/>
              <p:nvPr/>
            </p:nvSpPr>
            <p:spPr bwMode="auto">
              <a:xfrm>
                <a:off x="4355413" y="6799420"/>
                <a:ext cx="3512538" cy="9503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8" name="Rectangle 105"/>
              <p:cNvSpPr/>
              <p:nvPr/>
            </p:nvSpPr>
            <p:spPr bwMode="auto">
              <a:xfrm>
                <a:off x="5419774" y="6669299"/>
                <a:ext cx="1379430" cy="130121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9" name="Freeform: Shape 106"/>
              <p:cNvSpPr/>
              <p:nvPr/>
            </p:nvSpPr>
            <p:spPr bwMode="auto">
              <a:xfrm>
                <a:off x="5210703" y="5558153"/>
                <a:ext cx="209071" cy="1111146"/>
              </a:xfrm>
              <a:custGeom>
                <a:avLst/>
                <a:gdLst>
                  <a:gd name="T0" fmla="*/ 121 w 121"/>
                  <a:gd name="T1" fmla="*/ 643 h 643"/>
                  <a:gd name="T2" fmla="*/ 103 w 121"/>
                  <a:gd name="T3" fmla="*/ 368 h 643"/>
                  <a:gd name="T4" fmla="*/ 92 w 121"/>
                  <a:gd name="T5" fmla="*/ 198 h 643"/>
                  <a:gd name="T6" fmla="*/ 69 w 121"/>
                  <a:gd name="T7" fmla="*/ 0 h 643"/>
                  <a:gd name="T8" fmla="*/ 3 w 121"/>
                  <a:gd name="T9" fmla="*/ 262 h 643"/>
                  <a:gd name="T10" fmla="*/ 3 w 121"/>
                  <a:gd name="T11" fmla="*/ 262 h 643"/>
                  <a:gd name="T12" fmla="*/ 0 w 121"/>
                  <a:gd name="T13" fmla="*/ 284 h 643"/>
                  <a:gd name="T14" fmla="*/ 6 w 121"/>
                  <a:gd name="T15" fmla="*/ 313 h 643"/>
                  <a:gd name="T16" fmla="*/ 6 w 121"/>
                  <a:gd name="T17" fmla="*/ 314 h 643"/>
                  <a:gd name="T18" fmla="*/ 121 w 121"/>
                  <a:gd name="T19" fmla="*/ 643 h 6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1" h="643">
                    <a:moveTo>
                      <a:pt x="121" y="643"/>
                    </a:moveTo>
                    <a:cubicBezTo>
                      <a:pt x="103" y="368"/>
                      <a:pt x="103" y="368"/>
                      <a:pt x="103" y="368"/>
                    </a:cubicBezTo>
                    <a:cubicBezTo>
                      <a:pt x="92" y="198"/>
                      <a:pt x="92" y="198"/>
                      <a:pt x="92" y="198"/>
                    </a:cubicBezTo>
                    <a:cubicBezTo>
                      <a:pt x="69" y="0"/>
                      <a:pt x="69" y="0"/>
                      <a:pt x="69" y="0"/>
                    </a:cubicBezTo>
                    <a:cubicBezTo>
                      <a:pt x="3" y="262"/>
                      <a:pt x="3" y="262"/>
                      <a:pt x="3" y="262"/>
                    </a:cubicBezTo>
                    <a:cubicBezTo>
                      <a:pt x="3" y="262"/>
                      <a:pt x="3" y="262"/>
                      <a:pt x="3" y="262"/>
                    </a:cubicBezTo>
                    <a:cubicBezTo>
                      <a:pt x="1" y="269"/>
                      <a:pt x="0" y="276"/>
                      <a:pt x="0" y="284"/>
                    </a:cubicBezTo>
                    <a:cubicBezTo>
                      <a:pt x="0" y="294"/>
                      <a:pt x="2" y="304"/>
                      <a:pt x="6" y="313"/>
                    </a:cubicBezTo>
                    <a:cubicBezTo>
                      <a:pt x="6" y="314"/>
                      <a:pt x="6" y="314"/>
                      <a:pt x="6" y="314"/>
                    </a:cubicBezTo>
                    <a:lnTo>
                      <a:pt x="121" y="64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0" name="Freeform: Shape 107"/>
              <p:cNvSpPr/>
              <p:nvPr/>
            </p:nvSpPr>
            <p:spPr bwMode="auto">
              <a:xfrm>
                <a:off x="6799203" y="5558153"/>
                <a:ext cx="209802" cy="1111146"/>
              </a:xfrm>
              <a:custGeom>
                <a:avLst/>
                <a:gdLst>
                  <a:gd name="T0" fmla="*/ 0 w 121"/>
                  <a:gd name="T1" fmla="*/ 643 h 643"/>
                  <a:gd name="T2" fmla="*/ 18 w 121"/>
                  <a:gd name="T3" fmla="*/ 368 h 643"/>
                  <a:gd name="T4" fmla="*/ 30 w 121"/>
                  <a:gd name="T5" fmla="*/ 198 h 643"/>
                  <a:gd name="T6" fmla="*/ 53 w 121"/>
                  <a:gd name="T7" fmla="*/ 0 h 643"/>
                  <a:gd name="T8" fmla="*/ 118 w 121"/>
                  <a:gd name="T9" fmla="*/ 262 h 643"/>
                  <a:gd name="T10" fmla="*/ 118 w 121"/>
                  <a:gd name="T11" fmla="*/ 262 h 643"/>
                  <a:gd name="T12" fmla="*/ 121 w 121"/>
                  <a:gd name="T13" fmla="*/ 284 h 643"/>
                  <a:gd name="T14" fmla="*/ 115 w 121"/>
                  <a:gd name="T15" fmla="*/ 313 h 643"/>
                  <a:gd name="T16" fmla="*/ 115 w 121"/>
                  <a:gd name="T17" fmla="*/ 314 h 643"/>
                  <a:gd name="T18" fmla="*/ 0 w 121"/>
                  <a:gd name="T19" fmla="*/ 643 h 6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1" h="643">
                    <a:moveTo>
                      <a:pt x="0" y="643"/>
                    </a:moveTo>
                    <a:cubicBezTo>
                      <a:pt x="18" y="368"/>
                      <a:pt x="18" y="368"/>
                      <a:pt x="18" y="368"/>
                    </a:cubicBezTo>
                    <a:cubicBezTo>
                      <a:pt x="30" y="198"/>
                      <a:pt x="30" y="198"/>
                      <a:pt x="30" y="198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118" y="262"/>
                      <a:pt x="118" y="262"/>
                      <a:pt x="118" y="262"/>
                    </a:cubicBezTo>
                    <a:cubicBezTo>
                      <a:pt x="118" y="262"/>
                      <a:pt x="118" y="262"/>
                      <a:pt x="118" y="262"/>
                    </a:cubicBezTo>
                    <a:cubicBezTo>
                      <a:pt x="120" y="269"/>
                      <a:pt x="121" y="276"/>
                      <a:pt x="121" y="284"/>
                    </a:cubicBezTo>
                    <a:cubicBezTo>
                      <a:pt x="121" y="294"/>
                      <a:pt x="119" y="304"/>
                      <a:pt x="115" y="313"/>
                    </a:cubicBezTo>
                    <a:cubicBezTo>
                      <a:pt x="115" y="314"/>
                      <a:pt x="115" y="314"/>
                      <a:pt x="115" y="314"/>
                    </a:cubicBezTo>
                    <a:lnTo>
                      <a:pt x="0" y="64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1" name="Oval 108"/>
              <p:cNvSpPr/>
              <p:nvPr/>
            </p:nvSpPr>
            <p:spPr bwMode="auto">
              <a:xfrm>
                <a:off x="6013360" y="6161242"/>
                <a:ext cx="176175" cy="176175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2" name="Freeform: Shape 109"/>
              <p:cNvSpPr/>
              <p:nvPr/>
            </p:nvSpPr>
            <p:spPr bwMode="auto">
              <a:xfrm>
                <a:off x="7055060" y="6444877"/>
                <a:ext cx="363315" cy="354543"/>
              </a:xfrm>
              <a:custGeom>
                <a:avLst/>
                <a:gdLst>
                  <a:gd name="T0" fmla="*/ 52 w 210"/>
                  <a:gd name="T1" fmla="*/ 0 h 205"/>
                  <a:gd name="T2" fmla="*/ 52 w 210"/>
                  <a:gd name="T3" fmla="*/ 16 h 205"/>
                  <a:gd name="T4" fmla="*/ 0 w 210"/>
                  <a:gd name="T5" fmla="*/ 97 h 205"/>
                  <a:gd name="T6" fmla="*/ 52 w 210"/>
                  <a:gd name="T7" fmla="*/ 178 h 205"/>
                  <a:gd name="T8" fmla="*/ 52 w 210"/>
                  <a:gd name="T9" fmla="*/ 205 h 205"/>
                  <a:gd name="T10" fmla="*/ 210 w 210"/>
                  <a:gd name="T11" fmla="*/ 205 h 205"/>
                  <a:gd name="T12" fmla="*/ 210 w 210"/>
                  <a:gd name="T13" fmla="*/ 0 h 205"/>
                  <a:gd name="T14" fmla="*/ 52 w 210"/>
                  <a:gd name="T15" fmla="*/ 0 h 205"/>
                  <a:gd name="T16" fmla="*/ 29 w 210"/>
                  <a:gd name="T17" fmla="*/ 147 h 205"/>
                  <a:gd name="T18" fmla="*/ 26 w 210"/>
                  <a:gd name="T19" fmla="*/ 97 h 205"/>
                  <a:gd name="T20" fmla="*/ 52 w 210"/>
                  <a:gd name="T21" fmla="*/ 42 h 205"/>
                  <a:gd name="T22" fmla="*/ 52 w 210"/>
                  <a:gd name="T23" fmla="*/ 152 h 205"/>
                  <a:gd name="T24" fmla="*/ 29 w 210"/>
                  <a:gd name="T25" fmla="*/ 147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10" h="205">
                    <a:moveTo>
                      <a:pt x="52" y="0"/>
                    </a:moveTo>
                    <a:cubicBezTo>
                      <a:pt x="52" y="16"/>
                      <a:pt x="52" y="16"/>
                      <a:pt x="52" y="16"/>
                    </a:cubicBezTo>
                    <a:cubicBezTo>
                      <a:pt x="7" y="16"/>
                      <a:pt x="0" y="34"/>
                      <a:pt x="0" y="97"/>
                    </a:cubicBezTo>
                    <a:cubicBezTo>
                      <a:pt x="0" y="154"/>
                      <a:pt x="0" y="178"/>
                      <a:pt x="52" y="178"/>
                    </a:cubicBezTo>
                    <a:cubicBezTo>
                      <a:pt x="52" y="205"/>
                      <a:pt x="52" y="205"/>
                      <a:pt x="52" y="205"/>
                    </a:cubicBezTo>
                    <a:cubicBezTo>
                      <a:pt x="210" y="205"/>
                      <a:pt x="210" y="205"/>
                      <a:pt x="210" y="205"/>
                    </a:cubicBezTo>
                    <a:cubicBezTo>
                      <a:pt x="210" y="0"/>
                      <a:pt x="210" y="0"/>
                      <a:pt x="210" y="0"/>
                    </a:cubicBezTo>
                    <a:lnTo>
                      <a:pt x="52" y="0"/>
                    </a:lnTo>
                    <a:close/>
                    <a:moveTo>
                      <a:pt x="29" y="147"/>
                    </a:moveTo>
                    <a:cubicBezTo>
                      <a:pt x="26" y="140"/>
                      <a:pt x="26" y="122"/>
                      <a:pt x="26" y="97"/>
                    </a:cubicBezTo>
                    <a:cubicBezTo>
                      <a:pt x="26" y="42"/>
                      <a:pt x="28" y="42"/>
                      <a:pt x="52" y="42"/>
                    </a:cubicBezTo>
                    <a:cubicBezTo>
                      <a:pt x="52" y="152"/>
                      <a:pt x="52" y="152"/>
                      <a:pt x="52" y="152"/>
                    </a:cubicBezTo>
                    <a:cubicBezTo>
                      <a:pt x="32" y="152"/>
                      <a:pt x="30" y="149"/>
                      <a:pt x="29" y="147"/>
                    </a:cubicBez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3" name="Freeform: Shape 110"/>
              <p:cNvSpPr/>
              <p:nvPr/>
            </p:nvSpPr>
            <p:spPr bwMode="auto">
              <a:xfrm>
                <a:off x="6671276" y="6709505"/>
                <a:ext cx="60675" cy="51902"/>
              </a:xfrm>
              <a:custGeom>
                <a:avLst/>
                <a:gdLst>
                  <a:gd name="T0" fmla="*/ 19 w 83"/>
                  <a:gd name="T1" fmla="*/ 71 h 71"/>
                  <a:gd name="T2" fmla="*/ 0 w 83"/>
                  <a:gd name="T3" fmla="*/ 35 h 71"/>
                  <a:gd name="T4" fmla="*/ 19 w 83"/>
                  <a:gd name="T5" fmla="*/ 0 h 71"/>
                  <a:gd name="T6" fmla="*/ 62 w 83"/>
                  <a:gd name="T7" fmla="*/ 0 h 71"/>
                  <a:gd name="T8" fmla="*/ 83 w 83"/>
                  <a:gd name="T9" fmla="*/ 35 h 71"/>
                  <a:gd name="T10" fmla="*/ 62 w 83"/>
                  <a:gd name="T11" fmla="*/ 71 h 71"/>
                  <a:gd name="T12" fmla="*/ 19 w 83"/>
                  <a:gd name="T13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3" h="71">
                    <a:moveTo>
                      <a:pt x="19" y="71"/>
                    </a:moveTo>
                    <a:lnTo>
                      <a:pt x="0" y="35"/>
                    </a:lnTo>
                    <a:lnTo>
                      <a:pt x="19" y="0"/>
                    </a:lnTo>
                    <a:lnTo>
                      <a:pt x="62" y="0"/>
                    </a:lnTo>
                    <a:lnTo>
                      <a:pt x="83" y="35"/>
                    </a:lnTo>
                    <a:lnTo>
                      <a:pt x="62" y="71"/>
                    </a:lnTo>
                    <a:lnTo>
                      <a:pt x="19" y="7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4" name="Freeform: Shape 111"/>
              <p:cNvSpPr/>
              <p:nvPr/>
            </p:nvSpPr>
            <p:spPr bwMode="auto">
              <a:xfrm>
                <a:off x="6592326" y="6709505"/>
                <a:ext cx="58481" cy="51902"/>
              </a:xfrm>
              <a:custGeom>
                <a:avLst/>
                <a:gdLst>
                  <a:gd name="T0" fmla="*/ 19 w 80"/>
                  <a:gd name="T1" fmla="*/ 71 h 71"/>
                  <a:gd name="T2" fmla="*/ 0 w 80"/>
                  <a:gd name="T3" fmla="*/ 35 h 71"/>
                  <a:gd name="T4" fmla="*/ 19 w 80"/>
                  <a:gd name="T5" fmla="*/ 0 h 71"/>
                  <a:gd name="T6" fmla="*/ 61 w 80"/>
                  <a:gd name="T7" fmla="*/ 0 h 71"/>
                  <a:gd name="T8" fmla="*/ 80 w 80"/>
                  <a:gd name="T9" fmla="*/ 35 h 71"/>
                  <a:gd name="T10" fmla="*/ 61 w 80"/>
                  <a:gd name="T11" fmla="*/ 71 h 71"/>
                  <a:gd name="T12" fmla="*/ 19 w 80"/>
                  <a:gd name="T13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" h="71">
                    <a:moveTo>
                      <a:pt x="19" y="71"/>
                    </a:moveTo>
                    <a:lnTo>
                      <a:pt x="0" y="35"/>
                    </a:lnTo>
                    <a:lnTo>
                      <a:pt x="19" y="0"/>
                    </a:lnTo>
                    <a:lnTo>
                      <a:pt x="61" y="0"/>
                    </a:lnTo>
                    <a:lnTo>
                      <a:pt x="80" y="35"/>
                    </a:lnTo>
                    <a:lnTo>
                      <a:pt x="61" y="71"/>
                    </a:lnTo>
                    <a:lnTo>
                      <a:pt x="19" y="7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5" name="Freeform: Shape 112"/>
              <p:cNvSpPr/>
              <p:nvPr/>
            </p:nvSpPr>
            <p:spPr bwMode="auto">
              <a:xfrm>
                <a:off x="6516300" y="6709505"/>
                <a:ext cx="59944" cy="51902"/>
              </a:xfrm>
              <a:custGeom>
                <a:avLst/>
                <a:gdLst>
                  <a:gd name="T0" fmla="*/ 21 w 82"/>
                  <a:gd name="T1" fmla="*/ 71 h 71"/>
                  <a:gd name="T2" fmla="*/ 0 w 82"/>
                  <a:gd name="T3" fmla="*/ 35 h 71"/>
                  <a:gd name="T4" fmla="*/ 21 w 82"/>
                  <a:gd name="T5" fmla="*/ 0 h 71"/>
                  <a:gd name="T6" fmla="*/ 64 w 82"/>
                  <a:gd name="T7" fmla="*/ 0 h 71"/>
                  <a:gd name="T8" fmla="*/ 82 w 82"/>
                  <a:gd name="T9" fmla="*/ 35 h 71"/>
                  <a:gd name="T10" fmla="*/ 64 w 82"/>
                  <a:gd name="T11" fmla="*/ 71 h 71"/>
                  <a:gd name="T12" fmla="*/ 21 w 82"/>
                  <a:gd name="T13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2" h="71">
                    <a:moveTo>
                      <a:pt x="21" y="71"/>
                    </a:moveTo>
                    <a:lnTo>
                      <a:pt x="0" y="35"/>
                    </a:lnTo>
                    <a:lnTo>
                      <a:pt x="21" y="0"/>
                    </a:lnTo>
                    <a:lnTo>
                      <a:pt x="64" y="0"/>
                    </a:lnTo>
                    <a:lnTo>
                      <a:pt x="82" y="35"/>
                    </a:lnTo>
                    <a:lnTo>
                      <a:pt x="64" y="71"/>
                    </a:lnTo>
                    <a:lnTo>
                      <a:pt x="21" y="7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6" name="Freeform: Shape 113"/>
              <p:cNvSpPr/>
              <p:nvPr/>
            </p:nvSpPr>
            <p:spPr bwMode="auto">
              <a:xfrm>
                <a:off x="5739960" y="4828598"/>
                <a:ext cx="285097" cy="207609"/>
              </a:xfrm>
              <a:custGeom>
                <a:avLst/>
                <a:gdLst>
                  <a:gd name="T0" fmla="*/ 145 w 165"/>
                  <a:gd name="T1" fmla="*/ 81 h 120"/>
                  <a:gd name="T2" fmla="*/ 128 w 165"/>
                  <a:gd name="T3" fmla="*/ 92 h 120"/>
                  <a:gd name="T4" fmla="*/ 8 w 165"/>
                  <a:gd name="T5" fmla="*/ 0 h 120"/>
                  <a:gd name="T6" fmla="*/ 1 w 165"/>
                  <a:gd name="T7" fmla="*/ 8 h 120"/>
                  <a:gd name="T8" fmla="*/ 127 w 165"/>
                  <a:gd name="T9" fmla="*/ 108 h 120"/>
                  <a:gd name="T10" fmla="*/ 145 w 165"/>
                  <a:gd name="T11" fmla="*/ 120 h 120"/>
                  <a:gd name="T12" fmla="*/ 165 w 165"/>
                  <a:gd name="T13" fmla="*/ 100 h 120"/>
                  <a:gd name="T14" fmla="*/ 145 w 165"/>
                  <a:gd name="T15" fmla="*/ 81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5" h="120">
                    <a:moveTo>
                      <a:pt x="145" y="81"/>
                    </a:moveTo>
                    <a:cubicBezTo>
                      <a:pt x="138" y="81"/>
                      <a:pt x="131" y="85"/>
                      <a:pt x="128" y="92"/>
                    </a:cubicBezTo>
                    <a:cubicBezTo>
                      <a:pt x="18" y="72"/>
                      <a:pt x="8" y="3"/>
                      <a:pt x="8" y="0"/>
                    </a:cubicBezTo>
                    <a:cubicBezTo>
                      <a:pt x="5" y="0"/>
                      <a:pt x="1" y="4"/>
                      <a:pt x="1" y="8"/>
                    </a:cubicBezTo>
                    <a:cubicBezTo>
                      <a:pt x="1" y="10"/>
                      <a:pt x="0" y="86"/>
                      <a:pt x="127" y="108"/>
                    </a:cubicBezTo>
                    <a:cubicBezTo>
                      <a:pt x="130" y="115"/>
                      <a:pt x="137" y="120"/>
                      <a:pt x="145" y="120"/>
                    </a:cubicBezTo>
                    <a:cubicBezTo>
                      <a:pt x="156" y="120"/>
                      <a:pt x="165" y="111"/>
                      <a:pt x="165" y="100"/>
                    </a:cubicBezTo>
                    <a:cubicBezTo>
                      <a:pt x="165" y="90"/>
                      <a:pt x="156" y="81"/>
                      <a:pt x="145" y="81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45" name="Group 149"/>
            <p:cNvGrpSpPr/>
            <p:nvPr/>
          </p:nvGrpSpPr>
          <p:grpSpPr>
            <a:xfrm>
              <a:off x="8176869" y="4311768"/>
              <a:ext cx="362585" cy="362585"/>
              <a:chOff x="8184481" y="4311768"/>
              <a:chExt cx="362585" cy="362585"/>
            </a:xfrm>
          </p:grpSpPr>
          <p:sp>
            <p:nvSpPr>
              <p:cNvPr id="59" name="Oval 150"/>
              <p:cNvSpPr/>
              <p:nvPr/>
            </p:nvSpPr>
            <p:spPr bwMode="auto">
              <a:xfrm>
                <a:off x="8184481" y="4311768"/>
                <a:ext cx="362585" cy="362585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0" name="Freeform: Shape 151"/>
              <p:cNvSpPr>
                <a:spLocks noChangeAspect="1"/>
              </p:cNvSpPr>
              <p:nvPr/>
            </p:nvSpPr>
            <p:spPr bwMode="auto">
              <a:xfrm>
                <a:off x="8283231" y="4410497"/>
                <a:ext cx="165084" cy="165127"/>
              </a:xfrm>
              <a:custGeom>
                <a:avLst/>
                <a:gdLst>
                  <a:gd name="T0" fmla="*/ 10800 w 21600"/>
                  <a:gd name="T1" fmla="*/ 10789 h 21579"/>
                  <a:gd name="T2" fmla="*/ 10800 w 21600"/>
                  <a:gd name="T3" fmla="*/ 10789 h 21579"/>
                  <a:gd name="T4" fmla="*/ 10800 w 21600"/>
                  <a:gd name="T5" fmla="*/ 10789 h 21579"/>
                  <a:gd name="T6" fmla="*/ 10800 w 21600"/>
                  <a:gd name="T7" fmla="*/ 10789 h 215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579">
                    <a:moveTo>
                      <a:pt x="21599" y="9391"/>
                    </a:moveTo>
                    <a:cubicBezTo>
                      <a:pt x="21599" y="9887"/>
                      <a:pt x="21472" y="10321"/>
                      <a:pt x="21218" y="10697"/>
                    </a:cubicBezTo>
                    <a:cubicBezTo>
                      <a:pt x="20963" y="11072"/>
                      <a:pt x="20647" y="11313"/>
                      <a:pt x="20263" y="11427"/>
                    </a:cubicBezTo>
                    <a:lnTo>
                      <a:pt x="20263" y="16610"/>
                    </a:lnTo>
                    <a:cubicBezTo>
                      <a:pt x="20263" y="17200"/>
                      <a:pt x="20087" y="17708"/>
                      <a:pt x="19729" y="18128"/>
                    </a:cubicBezTo>
                    <a:cubicBezTo>
                      <a:pt x="19374" y="18550"/>
                      <a:pt x="18951" y="18758"/>
                      <a:pt x="18459" y="18758"/>
                    </a:cubicBezTo>
                    <a:cubicBezTo>
                      <a:pt x="17927" y="18122"/>
                      <a:pt x="17286" y="17505"/>
                      <a:pt x="16537" y="16904"/>
                    </a:cubicBezTo>
                    <a:cubicBezTo>
                      <a:pt x="15785" y="16305"/>
                      <a:pt x="14980" y="15756"/>
                      <a:pt x="14116" y="15254"/>
                    </a:cubicBezTo>
                    <a:cubicBezTo>
                      <a:pt x="13254" y="14755"/>
                      <a:pt x="12363" y="14324"/>
                      <a:pt x="11449" y="13969"/>
                    </a:cubicBezTo>
                    <a:cubicBezTo>
                      <a:pt x="10536" y="13614"/>
                      <a:pt x="9648" y="13379"/>
                      <a:pt x="8788" y="13267"/>
                    </a:cubicBezTo>
                    <a:cubicBezTo>
                      <a:pt x="8453" y="13379"/>
                      <a:pt x="8179" y="13564"/>
                      <a:pt x="7968" y="13828"/>
                    </a:cubicBezTo>
                    <a:cubicBezTo>
                      <a:pt x="7758" y="14092"/>
                      <a:pt x="7613" y="14386"/>
                      <a:pt x="7535" y="14706"/>
                    </a:cubicBezTo>
                    <a:cubicBezTo>
                      <a:pt x="7457" y="15028"/>
                      <a:pt x="7449" y="15360"/>
                      <a:pt x="7510" y="15698"/>
                    </a:cubicBezTo>
                    <a:cubicBezTo>
                      <a:pt x="7574" y="16035"/>
                      <a:pt x="7719" y="16340"/>
                      <a:pt x="7946" y="16610"/>
                    </a:cubicBezTo>
                    <a:cubicBezTo>
                      <a:pt x="7750" y="16992"/>
                      <a:pt x="7660" y="17347"/>
                      <a:pt x="7677" y="17673"/>
                    </a:cubicBezTo>
                    <a:cubicBezTo>
                      <a:pt x="7692" y="17993"/>
                      <a:pt x="7772" y="18307"/>
                      <a:pt x="7917" y="18606"/>
                    </a:cubicBezTo>
                    <a:cubicBezTo>
                      <a:pt x="8059" y="18908"/>
                      <a:pt x="8255" y="19193"/>
                      <a:pt x="8497" y="19469"/>
                    </a:cubicBezTo>
                    <a:cubicBezTo>
                      <a:pt x="8737" y="19745"/>
                      <a:pt x="8996" y="20021"/>
                      <a:pt x="9271" y="20291"/>
                    </a:cubicBezTo>
                    <a:cubicBezTo>
                      <a:pt x="9114" y="20696"/>
                      <a:pt x="8842" y="21001"/>
                      <a:pt x="8455" y="21212"/>
                    </a:cubicBezTo>
                    <a:cubicBezTo>
                      <a:pt x="8069" y="21423"/>
                      <a:pt x="7655" y="21541"/>
                      <a:pt x="7212" y="21570"/>
                    </a:cubicBezTo>
                    <a:cubicBezTo>
                      <a:pt x="6771" y="21599"/>
                      <a:pt x="6340" y="21550"/>
                      <a:pt x="5917" y="21423"/>
                    </a:cubicBezTo>
                    <a:cubicBezTo>
                      <a:pt x="5496" y="21294"/>
                      <a:pt x="5163" y="21092"/>
                      <a:pt x="4923" y="20810"/>
                    </a:cubicBezTo>
                    <a:cubicBezTo>
                      <a:pt x="4781" y="20241"/>
                      <a:pt x="4624" y="19657"/>
                      <a:pt x="4453" y="19055"/>
                    </a:cubicBezTo>
                    <a:cubicBezTo>
                      <a:pt x="4281" y="18453"/>
                      <a:pt x="4139" y="17843"/>
                      <a:pt x="4032" y="17224"/>
                    </a:cubicBezTo>
                    <a:cubicBezTo>
                      <a:pt x="3921" y="16599"/>
                      <a:pt x="3868" y="15953"/>
                      <a:pt x="3868" y="15281"/>
                    </a:cubicBezTo>
                    <a:cubicBezTo>
                      <a:pt x="3868" y="14615"/>
                      <a:pt x="3961" y="13905"/>
                      <a:pt x="4149" y="13153"/>
                    </a:cubicBezTo>
                    <a:lnTo>
                      <a:pt x="1804" y="13153"/>
                    </a:lnTo>
                    <a:cubicBezTo>
                      <a:pt x="1312" y="13153"/>
                      <a:pt x="888" y="12945"/>
                      <a:pt x="533" y="12522"/>
                    </a:cubicBezTo>
                    <a:cubicBezTo>
                      <a:pt x="176" y="12100"/>
                      <a:pt x="0" y="11592"/>
                      <a:pt x="0" y="10990"/>
                    </a:cubicBezTo>
                    <a:lnTo>
                      <a:pt x="0" y="7774"/>
                    </a:lnTo>
                    <a:cubicBezTo>
                      <a:pt x="0" y="7184"/>
                      <a:pt x="176" y="6676"/>
                      <a:pt x="526" y="6245"/>
                    </a:cubicBezTo>
                    <a:cubicBezTo>
                      <a:pt x="878" y="5819"/>
                      <a:pt x="1304" y="5605"/>
                      <a:pt x="1804" y="5605"/>
                    </a:cubicBezTo>
                    <a:lnTo>
                      <a:pt x="7652" y="5605"/>
                    </a:lnTo>
                    <a:cubicBezTo>
                      <a:pt x="8551" y="5605"/>
                      <a:pt x="9508" y="5449"/>
                      <a:pt x="10524" y="5135"/>
                    </a:cubicBezTo>
                    <a:cubicBezTo>
                      <a:pt x="11540" y="4821"/>
                      <a:pt x="12536" y="4399"/>
                      <a:pt x="13511" y="3873"/>
                    </a:cubicBezTo>
                    <a:cubicBezTo>
                      <a:pt x="14488" y="3342"/>
                      <a:pt x="15408" y="2744"/>
                      <a:pt x="16272" y="2071"/>
                    </a:cubicBezTo>
                    <a:cubicBezTo>
                      <a:pt x="17134" y="1405"/>
                      <a:pt x="17864" y="713"/>
                      <a:pt x="18459" y="0"/>
                    </a:cubicBezTo>
                    <a:cubicBezTo>
                      <a:pt x="18951" y="0"/>
                      <a:pt x="19374" y="214"/>
                      <a:pt x="19729" y="633"/>
                    </a:cubicBezTo>
                    <a:cubicBezTo>
                      <a:pt x="20087" y="1056"/>
                      <a:pt x="20263" y="1567"/>
                      <a:pt x="20263" y="2165"/>
                    </a:cubicBezTo>
                    <a:lnTo>
                      <a:pt x="20263" y="7334"/>
                    </a:lnTo>
                    <a:cubicBezTo>
                      <a:pt x="20647" y="7445"/>
                      <a:pt x="20963" y="7692"/>
                      <a:pt x="21218" y="8070"/>
                    </a:cubicBezTo>
                    <a:cubicBezTo>
                      <a:pt x="21472" y="8454"/>
                      <a:pt x="21599" y="8895"/>
                      <a:pt x="21599" y="9391"/>
                    </a:cubicBezTo>
                    <a:moveTo>
                      <a:pt x="18459" y="2855"/>
                    </a:moveTo>
                    <a:cubicBezTo>
                      <a:pt x="17864" y="3407"/>
                      <a:pt x="17215" y="3941"/>
                      <a:pt x="16512" y="4451"/>
                    </a:cubicBezTo>
                    <a:cubicBezTo>
                      <a:pt x="15810" y="4962"/>
                      <a:pt x="15065" y="5423"/>
                      <a:pt x="14280" y="5834"/>
                    </a:cubicBezTo>
                    <a:cubicBezTo>
                      <a:pt x="13494" y="6245"/>
                      <a:pt x="12693" y="6609"/>
                      <a:pt x="11878" y="6923"/>
                    </a:cubicBezTo>
                    <a:cubicBezTo>
                      <a:pt x="11060" y="7237"/>
                      <a:pt x="10255" y="7462"/>
                      <a:pt x="9457" y="7603"/>
                    </a:cubicBezTo>
                    <a:lnTo>
                      <a:pt x="9457" y="11172"/>
                    </a:lnTo>
                    <a:cubicBezTo>
                      <a:pt x="10255" y="11325"/>
                      <a:pt x="11060" y="11554"/>
                      <a:pt x="11878" y="11862"/>
                    </a:cubicBezTo>
                    <a:cubicBezTo>
                      <a:pt x="12693" y="12170"/>
                      <a:pt x="13494" y="12537"/>
                      <a:pt x="14280" y="12956"/>
                    </a:cubicBezTo>
                    <a:cubicBezTo>
                      <a:pt x="15065" y="13379"/>
                      <a:pt x="15812" y="13843"/>
                      <a:pt x="16524" y="14347"/>
                    </a:cubicBezTo>
                    <a:cubicBezTo>
                      <a:pt x="17234" y="14855"/>
                      <a:pt x="17881" y="15380"/>
                      <a:pt x="18459" y="15920"/>
                    </a:cubicBezTo>
                    <a:lnTo>
                      <a:pt x="18459" y="285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46" name="Group 152"/>
            <p:cNvGrpSpPr/>
            <p:nvPr/>
          </p:nvGrpSpPr>
          <p:grpSpPr>
            <a:xfrm>
              <a:off x="6812791" y="3215242"/>
              <a:ext cx="362585" cy="363315"/>
              <a:chOff x="6820403" y="3215242"/>
              <a:chExt cx="362585" cy="363315"/>
            </a:xfrm>
          </p:grpSpPr>
          <p:sp>
            <p:nvSpPr>
              <p:cNvPr id="57" name="Oval 153"/>
              <p:cNvSpPr/>
              <p:nvPr/>
            </p:nvSpPr>
            <p:spPr bwMode="auto">
              <a:xfrm>
                <a:off x="6820403" y="3215242"/>
                <a:ext cx="362585" cy="363315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8" name="Freeform: Shape 154"/>
              <p:cNvSpPr>
                <a:spLocks noChangeAspect="1"/>
              </p:cNvSpPr>
              <p:nvPr/>
            </p:nvSpPr>
            <p:spPr bwMode="auto">
              <a:xfrm>
                <a:off x="6920297" y="3315154"/>
                <a:ext cx="162796" cy="16349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792" y="0"/>
                    </a:moveTo>
                    <a:cubicBezTo>
                      <a:pt x="12101" y="0"/>
                      <a:pt x="13398" y="296"/>
                      <a:pt x="14685" y="897"/>
                    </a:cubicBezTo>
                    <a:cubicBezTo>
                      <a:pt x="15972" y="1496"/>
                      <a:pt x="17128" y="2309"/>
                      <a:pt x="18152" y="3337"/>
                    </a:cubicBezTo>
                    <a:cubicBezTo>
                      <a:pt x="19173" y="4365"/>
                      <a:pt x="20002" y="5565"/>
                      <a:pt x="20642" y="6941"/>
                    </a:cubicBezTo>
                    <a:cubicBezTo>
                      <a:pt x="21277" y="8313"/>
                      <a:pt x="21599" y="9784"/>
                      <a:pt x="21599" y="11354"/>
                    </a:cubicBezTo>
                    <a:cubicBezTo>
                      <a:pt x="21599" y="12995"/>
                      <a:pt x="21305" y="14571"/>
                      <a:pt x="20722" y="16085"/>
                    </a:cubicBezTo>
                    <a:lnTo>
                      <a:pt x="20416" y="16895"/>
                    </a:lnTo>
                    <a:lnTo>
                      <a:pt x="18455" y="17245"/>
                    </a:lnTo>
                    <a:cubicBezTo>
                      <a:pt x="18253" y="18183"/>
                      <a:pt x="17836" y="18965"/>
                      <a:pt x="17210" y="19589"/>
                    </a:cubicBezTo>
                    <a:cubicBezTo>
                      <a:pt x="16584" y="20207"/>
                      <a:pt x="15843" y="20521"/>
                      <a:pt x="14996" y="20521"/>
                    </a:cubicBezTo>
                    <a:lnTo>
                      <a:pt x="14996" y="21074"/>
                    </a:lnTo>
                    <a:cubicBezTo>
                      <a:pt x="14996" y="21218"/>
                      <a:pt x="14953" y="21343"/>
                      <a:pt x="14862" y="21447"/>
                    </a:cubicBezTo>
                    <a:cubicBezTo>
                      <a:pt x="14770" y="21549"/>
                      <a:pt x="14664" y="21599"/>
                      <a:pt x="14534" y="21599"/>
                    </a:cubicBezTo>
                    <a:lnTo>
                      <a:pt x="13633" y="21599"/>
                    </a:lnTo>
                    <a:cubicBezTo>
                      <a:pt x="13513" y="21599"/>
                      <a:pt x="13407" y="21549"/>
                      <a:pt x="13322" y="21447"/>
                    </a:cubicBezTo>
                    <a:cubicBezTo>
                      <a:pt x="13238" y="21343"/>
                      <a:pt x="13193" y="21218"/>
                      <a:pt x="13193" y="21074"/>
                    </a:cubicBezTo>
                    <a:lnTo>
                      <a:pt x="13193" y="11354"/>
                    </a:lnTo>
                    <a:cubicBezTo>
                      <a:pt x="13193" y="11210"/>
                      <a:pt x="13238" y="11081"/>
                      <a:pt x="13322" y="10970"/>
                    </a:cubicBezTo>
                    <a:cubicBezTo>
                      <a:pt x="13407" y="10857"/>
                      <a:pt x="13513" y="10798"/>
                      <a:pt x="13633" y="10798"/>
                    </a:cubicBezTo>
                    <a:lnTo>
                      <a:pt x="14534" y="10798"/>
                    </a:lnTo>
                    <a:cubicBezTo>
                      <a:pt x="14654" y="10798"/>
                      <a:pt x="14763" y="10857"/>
                      <a:pt x="14857" y="10970"/>
                    </a:cubicBezTo>
                    <a:cubicBezTo>
                      <a:pt x="14949" y="11081"/>
                      <a:pt x="14996" y="11210"/>
                      <a:pt x="14996" y="11354"/>
                    </a:cubicBezTo>
                    <a:lnTo>
                      <a:pt x="14996" y="11880"/>
                    </a:lnTo>
                    <a:cubicBezTo>
                      <a:pt x="15655" y="11880"/>
                      <a:pt x="16262" y="12077"/>
                      <a:pt x="16810" y="12476"/>
                    </a:cubicBezTo>
                    <a:cubicBezTo>
                      <a:pt x="17359" y="12874"/>
                      <a:pt x="17787" y="13396"/>
                      <a:pt x="18095" y="14046"/>
                    </a:cubicBezTo>
                    <a:lnTo>
                      <a:pt x="18533" y="13947"/>
                    </a:lnTo>
                    <a:cubicBezTo>
                      <a:pt x="18782" y="13136"/>
                      <a:pt x="18900" y="12272"/>
                      <a:pt x="18893" y="11354"/>
                    </a:cubicBezTo>
                    <a:cubicBezTo>
                      <a:pt x="18893" y="10228"/>
                      <a:pt x="18648" y="9177"/>
                      <a:pt x="18156" y="8194"/>
                    </a:cubicBezTo>
                    <a:cubicBezTo>
                      <a:pt x="17665" y="7220"/>
                      <a:pt x="17024" y="6362"/>
                      <a:pt x="16238" y="5622"/>
                    </a:cubicBezTo>
                    <a:cubicBezTo>
                      <a:pt x="15455" y="4882"/>
                      <a:pt x="14584" y="4300"/>
                      <a:pt x="13621" y="3877"/>
                    </a:cubicBezTo>
                    <a:cubicBezTo>
                      <a:pt x="12659" y="3456"/>
                      <a:pt x="11717" y="3241"/>
                      <a:pt x="10792" y="3241"/>
                    </a:cubicBezTo>
                    <a:cubicBezTo>
                      <a:pt x="9868" y="3241"/>
                      <a:pt x="8929" y="3456"/>
                      <a:pt x="7971" y="3877"/>
                    </a:cubicBezTo>
                    <a:cubicBezTo>
                      <a:pt x="7015" y="4300"/>
                      <a:pt x="6140" y="4879"/>
                      <a:pt x="5358" y="5608"/>
                    </a:cubicBezTo>
                    <a:cubicBezTo>
                      <a:pt x="4572" y="6336"/>
                      <a:pt x="3934" y="7198"/>
                      <a:pt x="3443" y="8183"/>
                    </a:cubicBezTo>
                    <a:cubicBezTo>
                      <a:pt x="2951" y="9171"/>
                      <a:pt x="2704" y="10219"/>
                      <a:pt x="2704" y="11329"/>
                    </a:cubicBezTo>
                    <a:cubicBezTo>
                      <a:pt x="2704" y="12267"/>
                      <a:pt x="2824" y="13136"/>
                      <a:pt x="3066" y="13947"/>
                    </a:cubicBezTo>
                    <a:lnTo>
                      <a:pt x="3504" y="14046"/>
                    </a:lnTo>
                    <a:cubicBezTo>
                      <a:pt x="3812" y="13396"/>
                      <a:pt x="4240" y="12874"/>
                      <a:pt x="4789" y="12476"/>
                    </a:cubicBezTo>
                    <a:cubicBezTo>
                      <a:pt x="5337" y="12077"/>
                      <a:pt x="5942" y="11880"/>
                      <a:pt x="6603" y="11880"/>
                    </a:cubicBezTo>
                    <a:lnTo>
                      <a:pt x="6603" y="11354"/>
                    </a:lnTo>
                    <a:cubicBezTo>
                      <a:pt x="6603" y="11210"/>
                      <a:pt x="6646" y="11081"/>
                      <a:pt x="6737" y="10970"/>
                    </a:cubicBezTo>
                    <a:cubicBezTo>
                      <a:pt x="6827" y="10857"/>
                      <a:pt x="6935" y="10798"/>
                      <a:pt x="7065" y="10798"/>
                    </a:cubicBezTo>
                    <a:lnTo>
                      <a:pt x="7966" y="10798"/>
                    </a:lnTo>
                    <a:cubicBezTo>
                      <a:pt x="8086" y="10798"/>
                      <a:pt x="8187" y="10857"/>
                      <a:pt x="8270" y="10970"/>
                    </a:cubicBezTo>
                    <a:cubicBezTo>
                      <a:pt x="8352" y="11081"/>
                      <a:pt x="8392" y="11210"/>
                      <a:pt x="8392" y="11354"/>
                    </a:cubicBezTo>
                    <a:lnTo>
                      <a:pt x="8392" y="21074"/>
                    </a:lnTo>
                    <a:cubicBezTo>
                      <a:pt x="8392" y="21218"/>
                      <a:pt x="8352" y="21343"/>
                      <a:pt x="8270" y="21447"/>
                    </a:cubicBezTo>
                    <a:cubicBezTo>
                      <a:pt x="8187" y="21549"/>
                      <a:pt x="8086" y="21599"/>
                      <a:pt x="7966" y="21599"/>
                    </a:cubicBezTo>
                    <a:lnTo>
                      <a:pt x="7065" y="21599"/>
                    </a:lnTo>
                    <a:cubicBezTo>
                      <a:pt x="6945" y="21599"/>
                      <a:pt x="6836" y="21549"/>
                      <a:pt x="6742" y="21447"/>
                    </a:cubicBezTo>
                    <a:cubicBezTo>
                      <a:pt x="6650" y="21343"/>
                      <a:pt x="6603" y="21218"/>
                      <a:pt x="6603" y="21074"/>
                    </a:cubicBezTo>
                    <a:lnTo>
                      <a:pt x="6603" y="20521"/>
                    </a:lnTo>
                    <a:cubicBezTo>
                      <a:pt x="6189" y="20521"/>
                      <a:pt x="5789" y="20436"/>
                      <a:pt x="5403" y="20270"/>
                    </a:cubicBezTo>
                    <a:cubicBezTo>
                      <a:pt x="5015" y="20103"/>
                      <a:pt x="4671" y="19877"/>
                      <a:pt x="4370" y="19589"/>
                    </a:cubicBezTo>
                    <a:cubicBezTo>
                      <a:pt x="4073" y="19298"/>
                      <a:pt x="3814" y="18956"/>
                      <a:pt x="3598" y="18558"/>
                    </a:cubicBezTo>
                    <a:cubicBezTo>
                      <a:pt x="3388" y="18163"/>
                      <a:pt x="3233" y="17725"/>
                      <a:pt x="3144" y="17245"/>
                    </a:cubicBezTo>
                    <a:lnTo>
                      <a:pt x="1172" y="16895"/>
                    </a:lnTo>
                    <a:lnTo>
                      <a:pt x="877" y="16085"/>
                    </a:lnTo>
                    <a:cubicBezTo>
                      <a:pt x="294" y="14571"/>
                      <a:pt x="0" y="12987"/>
                      <a:pt x="0" y="11326"/>
                    </a:cubicBezTo>
                    <a:cubicBezTo>
                      <a:pt x="0" y="9776"/>
                      <a:pt x="320" y="8310"/>
                      <a:pt x="957" y="6938"/>
                    </a:cubicBezTo>
                    <a:cubicBezTo>
                      <a:pt x="1595" y="5563"/>
                      <a:pt x="2426" y="4363"/>
                      <a:pt x="3447" y="3335"/>
                    </a:cubicBezTo>
                    <a:cubicBezTo>
                      <a:pt x="4469" y="2307"/>
                      <a:pt x="5622" y="1493"/>
                      <a:pt x="6909" y="895"/>
                    </a:cubicBezTo>
                    <a:cubicBezTo>
                      <a:pt x="8192" y="296"/>
                      <a:pt x="9486" y="0"/>
                      <a:pt x="10792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47" name="Group 155"/>
            <p:cNvGrpSpPr/>
            <p:nvPr/>
          </p:nvGrpSpPr>
          <p:grpSpPr>
            <a:xfrm>
              <a:off x="3659914" y="4311768"/>
              <a:ext cx="362585" cy="362585"/>
              <a:chOff x="3667526" y="4311768"/>
              <a:chExt cx="362585" cy="362585"/>
            </a:xfrm>
          </p:grpSpPr>
          <p:sp>
            <p:nvSpPr>
              <p:cNvPr id="55" name="Oval 156"/>
              <p:cNvSpPr/>
              <p:nvPr/>
            </p:nvSpPr>
            <p:spPr bwMode="auto">
              <a:xfrm>
                <a:off x="3667526" y="4311768"/>
                <a:ext cx="362585" cy="362585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6" name="Freeform: Shape 157"/>
              <p:cNvSpPr>
                <a:spLocks noChangeAspect="1"/>
              </p:cNvSpPr>
              <p:nvPr/>
            </p:nvSpPr>
            <p:spPr bwMode="auto">
              <a:xfrm>
                <a:off x="3754943" y="4399536"/>
                <a:ext cx="187750" cy="187048"/>
              </a:xfrm>
              <a:custGeom>
                <a:avLst/>
                <a:gdLst>
                  <a:gd name="T0" fmla="+- 0 10797 26"/>
                  <a:gd name="T1" fmla="*/ T0 w 21542"/>
                  <a:gd name="T2" fmla="*/ 10800 h 21600"/>
                  <a:gd name="T3" fmla="+- 0 10797 26"/>
                  <a:gd name="T4" fmla="*/ T3 w 21542"/>
                  <a:gd name="T5" fmla="*/ 10800 h 21600"/>
                  <a:gd name="T6" fmla="+- 0 10797 26"/>
                  <a:gd name="T7" fmla="*/ T6 w 21542"/>
                  <a:gd name="T8" fmla="*/ 10800 h 21600"/>
                  <a:gd name="T9" fmla="+- 0 10797 26"/>
                  <a:gd name="T10" fmla="*/ T9 w 21542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542" h="21600">
                    <a:moveTo>
                      <a:pt x="11685" y="1798"/>
                    </a:moveTo>
                    <a:cubicBezTo>
                      <a:pt x="12903" y="1906"/>
                      <a:pt x="14055" y="2202"/>
                      <a:pt x="15143" y="2682"/>
                    </a:cubicBezTo>
                    <a:cubicBezTo>
                      <a:pt x="16233" y="3165"/>
                      <a:pt x="17213" y="3803"/>
                      <a:pt x="18089" y="4596"/>
                    </a:cubicBezTo>
                    <a:cubicBezTo>
                      <a:pt x="18964" y="5390"/>
                      <a:pt x="19696" y="6307"/>
                      <a:pt x="20286" y="7355"/>
                    </a:cubicBezTo>
                    <a:cubicBezTo>
                      <a:pt x="20875" y="8400"/>
                      <a:pt x="21290" y="9537"/>
                      <a:pt x="21528" y="10774"/>
                    </a:cubicBezTo>
                    <a:cubicBezTo>
                      <a:pt x="21573" y="11034"/>
                      <a:pt x="21497" y="11229"/>
                      <a:pt x="21299" y="11356"/>
                    </a:cubicBezTo>
                    <a:cubicBezTo>
                      <a:pt x="21223" y="11407"/>
                      <a:pt x="21151" y="11435"/>
                      <a:pt x="21077" y="11435"/>
                    </a:cubicBezTo>
                    <a:cubicBezTo>
                      <a:pt x="20930" y="11435"/>
                      <a:pt x="20822" y="11381"/>
                      <a:pt x="20760" y="11271"/>
                    </a:cubicBezTo>
                    <a:cubicBezTo>
                      <a:pt x="20016" y="10353"/>
                      <a:pt x="19186" y="9890"/>
                      <a:pt x="18272" y="9879"/>
                    </a:cubicBezTo>
                    <a:cubicBezTo>
                      <a:pt x="17616" y="9879"/>
                      <a:pt x="16994" y="10128"/>
                      <a:pt x="16402" y="10619"/>
                    </a:cubicBezTo>
                    <a:cubicBezTo>
                      <a:pt x="15813" y="11110"/>
                      <a:pt x="15320" y="11796"/>
                      <a:pt x="14912" y="12680"/>
                    </a:cubicBezTo>
                    <a:cubicBezTo>
                      <a:pt x="14840" y="12886"/>
                      <a:pt x="14704" y="12991"/>
                      <a:pt x="14516" y="12991"/>
                    </a:cubicBezTo>
                    <a:cubicBezTo>
                      <a:pt x="14323" y="12991"/>
                      <a:pt x="14191" y="12886"/>
                      <a:pt x="14115" y="12680"/>
                    </a:cubicBezTo>
                    <a:cubicBezTo>
                      <a:pt x="13490" y="11328"/>
                      <a:pt x="12679" y="10452"/>
                      <a:pt x="11682" y="10057"/>
                    </a:cubicBezTo>
                    <a:lnTo>
                      <a:pt x="11682" y="17164"/>
                    </a:lnTo>
                    <a:cubicBezTo>
                      <a:pt x="11682" y="17779"/>
                      <a:pt x="11594" y="18350"/>
                      <a:pt x="11415" y="18883"/>
                    </a:cubicBezTo>
                    <a:cubicBezTo>
                      <a:pt x="11234" y="19414"/>
                      <a:pt x="10993" y="19886"/>
                      <a:pt x="10690" y="20298"/>
                    </a:cubicBezTo>
                    <a:cubicBezTo>
                      <a:pt x="10385" y="20704"/>
                      <a:pt x="10029" y="21026"/>
                      <a:pt x="9621" y="21258"/>
                    </a:cubicBezTo>
                    <a:cubicBezTo>
                      <a:pt x="9214" y="21487"/>
                      <a:pt x="8777" y="21599"/>
                      <a:pt x="8314" y="21599"/>
                    </a:cubicBezTo>
                    <a:cubicBezTo>
                      <a:pt x="7852" y="21599"/>
                      <a:pt x="7410" y="21487"/>
                      <a:pt x="6995" y="21258"/>
                    </a:cubicBezTo>
                    <a:cubicBezTo>
                      <a:pt x="6580" y="21027"/>
                      <a:pt x="6220" y="20705"/>
                      <a:pt x="5915" y="20298"/>
                    </a:cubicBezTo>
                    <a:cubicBezTo>
                      <a:pt x="5612" y="19886"/>
                      <a:pt x="5369" y="19417"/>
                      <a:pt x="5190" y="18883"/>
                    </a:cubicBezTo>
                    <a:cubicBezTo>
                      <a:pt x="5011" y="18350"/>
                      <a:pt x="4923" y="17779"/>
                      <a:pt x="4923" y="17164"/>
                    </a:cubicBezTo>
                    <a:cubicBezTo>
                      <a:pt x="4923" y="16850"/>
                      <a:pt x="5011" y="16591"/>
                      <a:pt x="5190" y="16390"/>
                    </a:cubicBezTo>
                    <a:cubicBezTo>
                      <a:pt x="5369" y="16187"/>
                      <a:pt x="5583" y="16085"/>
                      <a:pt x="5836" y="16085"/>
                    </a:cubicBezTo>
                    <a:cubicBezTo>
                      <a:pt x="6103" y="16085"/>
                      <a:pt x="6320" y="16187"/>
                      <a:pt x="6492" y="16390"/>
                    </a:cubicBezTo>
                    <a:cubicBezTo>
                      <a:pt x="6661" y="16591"/>
                      <a:pt x="6747" y="16851"/>
                      <a:pt x="6747" y="17164"/>
                    </a:cubicBezTo>
                    <a:cubicBezTo>
                      <a:pt x="6747" y="17799"/>
                      <a:pt x="6900" y="18333"/>
                      <a:pt x="7203" y="18776"/>
                    </a:cubicBezTo>
                    <a:cubicBezTo>
                      <a:pt x="7508" y="19216"/>
                      <a:pt x="7878" y="19437"/>
                      <a:pt x="8312" y="19437"/>
                    </a:cubicBezTo>
                    <a:cubicBezTo>
                      <a:pt x="8732" y="19437"/>
                      <a:pt x="9092" y="19216"/>
                      <a:pt x="9397" y="18776"/>
                    </a:cubicBezTo>
                    <a:cubicBezTo>
                      <a:pt x="9700" y="18333"/>
                      <a:pt x="9853" y="17799"/>
                      <a:pt x="9853" y="17164"/>
                    </a:cubicBezTo>
                    <a:lnTo>
                      <a:pt x="9853" y="10057"/>
                    </a:lnTo>
                    <a:cubicBezTo>
                      <a:pt x="8856" y="10461"/>
                      <a:pt x="8042" y="11336"/>
                      <a:pt x="7420" y="12680"/>
                    </a:cubicBezTo>
                    <a:cubicBezTo>
                      <a:pt x="7344" y="12886"/>
                      <a:pt x="7210" y="12991"/>
                      <a:pt x="7019" y="12991"/>
                    </a:cubicBezTo>
                    <a:cubicBezTo>
                      <a:pt x="6828" y="12991"/>
                      <a:pt x="6700" y="12886"/>
                      <a:pt x="6631" y="12680"/>
                    </a:cubicBezTo>
                    <a:cubicBezTo>
                      <a:pt x="6227" y="11796"/>
                      <a:pt x="5734" y="11110"/>
                      <a:pt x="5147" y="10619"/>
                    </a:cubicBezTo>
                    <a:cubicBezTo>
                      <a:pt x="4560" y="10128"/>
                      <a:pt x="3940" y="9879"/>
                      <a:pt x="3284" y="9879"/>
                    </a:cubicBezTo>
                    <a:cubicBezTo>
                      <a:pt x="2363" y="9879"/>
                      <a:pt x="1541" y="10345"/>
                      <a:pt x="808" y="11271"/>
                    </a:cubicBezTo>
                    <a:cubicBezTo>
                      <a:pt x="718" y="11381"/>
                      <a:pt x="596" y="11435"/>
                      <a:pt x="455" y="11435"/>
                    </a:cubicBezTo>
                    <a:cubicBezTo>
                      <a:pt x="381" y="11435"/>
                      <a:pt x="305" y="11407"/>
                      <a:pt x="238" y="11356"/>
                    </a:cubicBezTo>
                    <a:cubicBezTo>
                      <a:pt x="47" y="11229"/>
                      <a:pt x="-26" y="11034"/>
                      <a:pt x="7" y="10774"/>
                    </a:cubicBezTo>
                    <a:cubicBezTo>
                      <a:pt x="245" y="9537"/>
                      <a:pt x="660" y="8400"/>
                      <a:pt x="1259" y="7355"/>
                    </a:cubicBezTo>
                    <a:cubicBezTo>
                      <a:pt x="1855" y="6307"/>
                      <a:pt x="2595" y="5390"/>
                      <a:pt x="3468" y="4596"/>
                    </a:cubicBezTo>
                    <a:cubicBezTo>
                      <a:pt x="4343" y="3803"/>
                      <a:pt x="5321" y="3168"/>
                      <a:pt x="6402" y="2688"/>
                    </a:cubicBezTo>
                    <a:cubicBezTo>
                      <a:pt x="7482" y="2213"/>
                      <a:pt x="8634" y="1917"/>
                      <a:pt x="9850" y="1798"/>
                    </a:cubicBezTo>
                    <a:lnTo>
                      <a:pt x="9850" y="1081"/>
                    </a:lnTo>
                    <a:cubicBezTo>
                      <a:pt x="9850" y="767"/>
                      <a:pt x="9936" y="508"/>
                      <a:pt x="10118" y="304"/>
                    </a:cubicBezTo>
                    <a:cubicBezTo>
                      <a:pt x="10296" y="101"/>
                      <a:pt x="10511" y="0"/>
                      <a:pt x="10764" y="0"/>
                    </a:cubicBezTo>
                    <a:cubicBezTo>
                      <a:pt x="11029" y="0"/>
                      <a:pt x="11248" y="101"/>
                      <a:pt x="11420" y="304"/>
                    </a:cubicBezTo>
                    <a:cubicBezTo>
                      <a:pt x="11589" y="508"/>
                      <a:pt x="11675" y="767"/>
                      <a:pt x="11675" y="1081"/>
                    </a:cubicBezTo>
                    <a:lnTo>
                      <a:pt x="11675" y="179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48" name="Group 158"/>
            <p:cNvGrpSpPr/>
            <p:nvPr/>
          </p:nvGrpSpPr>
          <p:grpSpPr>
            <a:xfrm>
              <a:off x="4945773" y="3215242"/>
              <a:ext cx="363315" cy="363315"/>
              <a:chOff x="4953385" y="3215242"/>
              <a:chExt cx="363315" cy="363315"/>
            </a:xfrm>
          </p:grpSpPr>
          <p:sp>
            <p:nvSpPr>
              <p:cNvPr id="49" name="Oval 159"/>
              <p:cNvSpPr/>
              <p:nvPr/>
            </p:nvSpPr>
            <p:spPr bwMode="auto">
              <a:xfrm>
                <a:off x="4953385" y="3215242"/>
                <a:ext cx="363315" cy="363315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50" name="Group 160"/>
              <p:cNvGrpSpPr>
                <a:grpSpLocks noChangeAspect="1"/>
              </p:cNvGrpSpPr>
              <p:nvPr/>
            </p:nvGrpSpPr>
            <p:grpSpPr bwMode="auto">
              <a:xfrm>
                <a:off x="5058609" y="3300760"/>
                <a:ext cx="185449" cy="176265"/>
                <a:chOff x="1835150" y="2800349"/>
                <a:chExt cx="382588" cy="363538"/>
              </a:xfrm>
              <a:solidFill>
                <a:schemeClr val="bg1"/>
              </a:solidFill>
            </p:grpSpPr>
            <p:sp>
              <p:nvSpPr>
                <p:cNvPr id="51" name="Freeform: Shape 161"/>
                <p:cNvSpPr/>
                <p:nvPr/>
              </p:nvSpPr>
              <p:spPr bwMode="auto">
                <a:xfrm>
                  <a:off x="1868488" y="3140074"/>
                  <a:ext cx="271462" cy="23813"/>
                </a:xfrm>
                <a:custGeom>
                  <a:avLst/>
                  <a:gdLst>
                    <a:gd name="T0" fmla="*/ 41 w 753"/>
                    <a:gd name="T1" fmla="*/ 42 h 68"/>
                    <a:gd name="T2" fmla="*/ 192 w 753"/>
                    <a:gd name="T3" fmla="*/ 42 h 68"/>
                    <a:gd name="T4" fmla="*/ 217 w 753"/>
                    <a:gd name="T5" fmla="*/ 67 h 68"/>
                    <a:gd name="T6" fmla="*/ 543 w 753"/>
                    <a:gd name="T7" fmla="*/ 67 h 68"/>
                    <a:gd name="T8" fmla="*/ 568 w 753"/>
                    <a:gd name="T9" fmla="*/ 42 h 68"/>
                    <a:gd name="T10" fmla="*/ 710 w 753"/>
                    <a:gd name="T11" fmla="*/ 42 h 68"/>
                    <a:gd name="T12" fmla="*/ 752 w 753"/>
                    <a:gd name="T13" fmla="*/ 0 h 68"/>
                    <a:gd name="T14" fmla="*/ 0 w 753"/>
                    <a:gd name="T15" fmla="*/ 0 h 68"/>
                    <a:gd name="T16" fmla="*/ 41 w 753"/>
                    <a:gd name="T17" fmla="*/ 42 h 68"/>
                    <a:gd name="T18" fmla="*/ 41 w 753"/>
                    <a:gd name="T19" fmla="*/ 42 h 68"/>
                    <a:gd name="T20" fmla="*/ 41 w 753"/>
                    <a:gd name="T21" fmla="*/ 42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53" h="68">
                      <a:moveTo>
                        <a:pt x="41" y="42"/>
                      </a:moveTo>
                      <a:cubicBezTo>
                        <a:pt x="192" y="42"/>
                        <a:pt x="192" y="42"/>
                        <a:pt x="192" y="42"/>
                      </a:cubicBezTo>
                      <a:cubicBezTo>
                        <a:pt x="192" y="50"/>
                        <a:pt x="200" y="67"/>
                        <a:pt x="217" y="67"/>
                      </a:cubicBezTo>
                      <a:cubicBezTo>
                        <a:pt x="543" y="67"/>
                        <a:pt x="543" y="67"/>
                        <a:pt x="543" y="67"/>
                      </a:cubicBezTo>
                      <a:cubicBezTo>
                        <a:pt x="552" y="67"/>
                        <a:pt x="568" y="50"/>
                        <a:pt x="568" y="42"/>
                      </a:cubicBezTo>
                      <a:cubicBezTo>
                        <a:pt x="710" y="42"/>
                        <a:pt x="710" y="42"/>
                        <a:pt x="710" y="42"/>
                      </a:cubicBezTo>
                      <a:cubicBezTo>
                        <a:pt x="735" y="42"/>
                        <a:pt x="752" y="17"/>
                        <a:pt x="752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7"/>
                        <a:pt x="16" y="42"/>
                        <a:pt x="41" y="42"/>
                      </a:cubicBezTo>
                      <a:close/>
                      <a:moveTo>
                        <a:pt x="41" y="42"/>
                      </a:moveTo>
                      <a:lnTo>
                        <a:pt x="41" y="4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2" name="Freeform: Shape 162"/>
                <p:cNvSpPr/>
                <p:nvPr/>
              </p:nvSpPr>
              <p:spPr bwMode="auto">
                <a:xfrm>
                  <a:off x="1835150" y="2955924"/>
                  <a:ext cx="382588" cy="174625"/>
                </a:xfrm>
                <a:custGeom>
                  <a:avLst/>
                  <a:gdLst>
                    <a:gd name="T0" fmla="*/ 1020 w 1062"/>
                    <a:gd name="T1" fmla="*/ 100 h 486"/>
                    <a:gd name="T2" fmla="*/ 894 w 1062"/>
                    <a:gd name="T3" fmla="*/ 75 h 486"/>
                    <a:gd name="T4" fmla="*/ 894 w 1062"/>
                    <a:gd name="T5" fmla="*/ 0 h 486"/>
                    <a:gd name="T6" fmla="*/ 0 w 1062"/>
                    <a:gd name="T7" fmla="*/ 0 h 486"/>
                    <a:gd name="T8" fmla="*/ 267 w 1062"/>
                    <a:gd name="T9" fmla="*/ 485 h 486"/>
                    <a:gd name="T10" fmla="*/ 627 w 1062"/>
                    <a:gd name="T11" fmla="*/ 485 h 486"/>
                    <a:gd name="T12" fmla="*/ 819 w 1062"/>
                    <a:gd name="T13" fmla="*/ 351 h 486"/>
                    <a:gd name="T14" fmla="*/ 1061 w 1062"/>
                    <a:gd name="T15" fmla="*/ 192 h 486"/>
                    <a:gd name="T16" fmla="*/ 1020 w 1062"/>
                    <a:gd name="T17" fmla="*/ 100 h 486"/>
                    <a:gd name="T18" fmla="*/ 861 w 1062"/>
                    <a:gd name="T19" fmla="*/ 284 h 486"/>
                    <a:gd name="T20" fmla="*/ 894 w 1062"/>
                    <a:gd name="T21" fmla="*/ 142 h 486"/>
                    <a:gd name="T22" fmla="*/ 978 w 1062"/>
                    <a:gd name="T23" fmla="*/ 151 h 486"/>
                    <a:gd name="T24" fmla="*/ 995 w 1062"/>
                    <a:gd name="T25" fmla="*/ 192 h 486"/>
                    <a:gd name="T26" fmla="*/ 861 w 1062"/>
                    <a:gd name="T27" fmla="*/ 284 h 486"/>
                    <a:gd name="T28" fmla="*/ 861 w 1062"/>
                    <a:gd name="T29" fmla="*/ 284 h 486"/>
                    <a:gd name="T30" fmla="*/ 861 w 1062"/>
                    <a:gd name="T31" fmla="*/ 284 h 4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062" h="486">
                      <a:moveTo>
                        <a:pt x="1020" y="100"/>
                      </a:moveTo>
                      <a:cubicBezTo>
                        <a:pt x="986" y="67"/>
                        <a:pt x="928" y="67"/>
                        <a:pt x="894" y="75"/>
                      </a:cubicBezTo>
                      <a:cubicBezTo>
                        <a:pt x="894" y="50"/>
                        <a:pt x="894" y="25"/>
                        <a:pt x="894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43"/>
                        <a:pt x="42" y="418"/>
                        <a:pt x="267" y="485"/>
                      </a:cubicBezTo>
                      <a:cubicBezTo>
                        <a:pt x="627" y="485"/>
                        <a:pt x="627" y="485"/>
                        <a:pt x="627" y="485"/>
                      </a:cubicBezTo>
                      <a:cubicBezTo>
                        <a:pt x="719" y="452"/>
                        <a:pt x="786" y="410"/>
                        <a:pt x="819" y="351"/>
                      </a:cubicBezTo>
                      <a:cubicBezTo>
                        <a:pt x="911" y="351"/>
                        <a:pt x="1053" y="318"/>
                        <a:pt x="1061" y="192"/>
                      </a:cubicBezTo>
                      <a:cubicBezTo>
                        <a:pt x="1061" y="142"/>
                        <a:pt x="1036" y="117"/>
                        <a:pt x="1020" y="100"/>
                      </a:cubicBezTo>
                      <a:close/>
                      <a:moveTo>
                        <a:pt x="861" y="284"/>
                      </a:moveTo>
                      <a:cubicBezTo>
                        <a:pt x="878" y="243"/>
                        <a:pt x="886" y="192"/>
                        <a:pt x="894" y="142"/>
                      </a:cubicBezTo>
                      <a:cubicBezTo>
                        <a:pt x="919" y="134"/>
                        <a:pt x="961" y="134"/>
                        <a:pt x="978" y="151"/>
                      </a:cubicBezTo>
                      <a:cubicBezTo>
                        <a:pt x="978" y="151"/>
                        <a:pt x="995" y="159"/>
                        <a:pt x="995" y="192"/>
                      </a:cubicBezTo>
                      <a:cubicBezTo>
                        <a:pt x="986" y="259"/>
                        <a:pt x="911" y="276"/>
                        <a:pt x="861" y="284"/>
                      </a:cubicBezTo>
                      <a:close/>
                      <a:moveTo>
                        <a:pt x="861" y="284"/>
                      </a:moveTo>
                      <a:lnTo>
                        <a:pt x="861" y="28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3" name="Freeform: Shape 163"/>
                <p:cNvSpPr/>
                <p:nvPr/>
              </p:nvSpPr>
              <p:spPr bwMode="auto">
                <a:xfrm>
                  <a:off x="1916113" y="2800349"/>
                  <a:ext cx="112712" cy="144463"/>
                </a:xfrm>
                <a:custGeom>
                  <a:avLst/>
                  <a:gdLst>
                    <a:gd name="T0" fmla="*/ 142 w 311"/>
                    <a:gd name="T1" fmla="*/ 401 h 402"/>
                    <a:gd name="T2" fmla="*/ 234 w 311"/>
                    <a:gd name="T3" fmla="*/ 243 h 402"/>
                    <a:gd name="T4" fmla="*/ 268 w 311"/>
                    <a:gd name="T5" fmla="*/ 0 h 402"/>
                    <a:gd name="T6" fmla="*/ 159 w 311"/>
                    <a:gd name="T7" fmla="*/ 276 h 402"/>
                    <a:gd name="T8" fmla="*/ 142 w 311"/>
                    <a:gd name="T9" fmla="*/ 401 h 402"/>
                    <a:gd name="T10" fmla="*/ 142 w 311"/>
                    <a:gd name="T11" fmla="*/ 401 h 402"/>
                    <a:gd name="T12" fmla="*/ 142 w 311"/>
                    <a:gd name="T13" fmla="*/ 401 h 4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11" h="402">
                      <a:moveTo>
                        <a:pt x="142" y="401"/>
                      </a:moveTo>
                      <a:cubicBezTo>
                        <a:pt x="142" y="401"/>
                        <a:pt x="310" y="385"/>
                        <a:pt x="234" y="243"/>
                      </a:cubicBezTo>
                      <a:cubicBezTo>
                        <a:pt x="168" y="126"/>
                        <a:pt x="184" y="59"/>
                        <a:pt x="268" y="0"/>
                      </a:cubicBezTo>
                      <a:cubicBezTo>
                        <a:pt x="268" y="0"/>
                        <a:pt x="0" y="67"/>
                        <a:pt x="159" y="276"/>
                      </a:cubicBezTo>
                      <a:cubicBezTo>
                        <a:pt x="209" y="360"/>
                        <a:pt x="142" y="401"/>
                        <a:pt x="142" y="401"/>
                      </a:cubicBezTo>
                      <a:close/>
                      <a:moveTo>
                        <a:pt x="142" y="401"/>
                      </a:moveTo>
                      <a:lnTo>
                        <a:pt x="142" y="40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4" name="Freeform: Shape 164"/>
                <p:cNvSpPr/>
                <p:nvPr/>
              </p:nvSpPr>
              <p:spPr bwMode="auto">
                <a:xfrm>
                  <a:off x="2003425" y="2867024"/>
                  <a:ext cx="53975" cy="73025"/>
                </a:xfrm>
                <a:custGeom>
                  <a:avLst/>
                  <a:gdLst>
                    <a:gd name="T0" fmla="*/ 17 w 151"/>
                    <a:gd name="T1" fmla="*/ 201 h 202"/>
                    <a:gd name="T2" fmla="*/ 75 w 151"/>
                    <a:gd name="T3" fmla="*/ 67 h 202"/>
                    <a:gd name="T4" fmla="*/ 84 w 151"/>
                    <a:gd name="T5" fmla="*/ 0 h 202"/>
                    <a:gd name="T6" fmla="*/ 33 w 151"/>
                    <a:gd name="T7" fmla="*/ 75 h 202"/>
                    <a:gd name="T8" fmla="*/ 17 w 151"/>
                    <a:gd name="T9" fmla="*/ 201 h 202"/>
                    <a:gd name="T10" fmla="*/ 17 w 151"/>
                    <a:gd name="T11" fmla="*/ 201 h 202"/>
                    <a:gd name="T12" fmla="*/ 17 w 151"/>
                    <a:gd name="T13" fmla="*/ 201 h 2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1" h="202">
                      <a:moveTo>
                        <a:pt x="17" y="201"/>
                      </a:moveTo>
                      <a:cubicBezTo>
                        <a:pt x="17" y="201"/>
                        <a:pt x="150" y="176"/>
                        <a:pt x="75" y="67"/>
                      </a:cubicBezTo>
                      <a:cubicBezTo>
                        <a:pt x="50" y="17"/>
                        <a:pt x="84" y="0"/>
                        <a:pt x="84" y="0"/>
                      </a:cubicBezTo>
                      <a:cubicBezTo>
                        <a:pt x="84" y="0"/>
                        <a:pt x="0" y="0"/>
                        <a:pt x="33" y="75"/>
                      </a:cubicBezTo>
                      <a:cubicBezTo>
                        <a:pt x="67" y="142"/>
                        <a:pt x="58" y="176"/>
                        <a:pt x="17" y="201"/>
                      </a:cubicBezTo>
                      <a:close/>
                      <a:moveTo>
                        <a:pt x="17" y="201"/>
                      </a:moveTo>
                      <a:lnTo>
                        <a:pt x="17" y="20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</p:grpSp>
      <p:grpSp>
        <p:nvGrpSpPr>
          <p:cNvPr id="5" name="千图PPT彼岸天：ID 8661124库_组合 123"/>
          <p:cNvGrpSpPr/>
          <p:nvPr>
            <p:custDataLst>
              <p:tags r:id="rId2"/>
            </p:custDataLst>
          </p:nvPr>
        </p:nvGrpSpPr>
        <p:grpSpPr>
          <a:xfrm>
            <a:off x="9008667" y="4674353"/>
            <a:ext cx="2466197" cy="989007"/>
            <a:chOff x="9008667" y="4674353"/>
            <a:chExt cx="2378521" cy="989007"/>
          </a:xfrm>
        </p:grpSpPr>
        <p:sp>
          <p:nvSpPr>
            <p:cNvPr id="38" name="TextBox 115"/>
            <p:cNvSpPr txBox="1"/>
            <p:nvPr/>
          </p:nvSpPr>
          <p:spPr>
            <a:xfrm>
              <a:off x="9008667" y="5040112"/>
              <a:ext cx="2378521" cy="623248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900" dirty="0">
                  <a:solidFill>
                    <a:sysClr val="windowText" lastClr="000000"/>
                  </a:solidFill>
                </a:rPr>
                <a:t>Please replace the text content copy your content to this point, if you need to change it under the (formatting shape) menu (text options)</a:t>
              </a:r>
            </a:p>
          </p:txBody>
        </p:sp>
        <p:sp>
          <p:nvSpPr>
            <p:cNvPr id="39" name="TextBox 116"/>
            <p:cNvSpPr txBox="1"/>
            <p:nvPr/>
          </p:nvSpPr>
          <p:spPr>
            <a:xfrm>
              <a:off x="9008667" y="4674353"/>
              <a:ext cx="2378521" cy="242374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rmAutofit/>
            </a:bodyPr>
            <a:lstStyle/>
            <a:p>
              <a:r>
                <a:rPr lang="zh-CN" altLang="en-US" sz="1400" b="1" dirty="0">
                  <a:solidFill>
                    <a:schemeClr val="accent5"/>
                  </a:solidFill>
                </a:rPr>
                <a:t>Enter the title text</a:t>
              </a:r>
            </a:p>
          </p:txBody>
        </p:sp>
      </p:grpSp>
      <p:grpSp>
        <p:nvGrpSpPr>
          <p:cNvPr id="6" name="千图PPT彼岸天：ID 8661124库_组合 120"/>
          <p:cNvGrpSpPr/>
          <p:nvPr>
            <p:custDataLst>
              <p:tags r:id="rId3"/>
            </p:custDataLst>
          </p:nvPr>
        </p:nvGrpSpPr>
        <p:grpSpPr>
          <a:xfrm>
            <a:off x="8330572" y="2899515"/>
            <a:ext cx="3144292" cy="865622"/>
            <a:chOff x="8330572" y="2899515"/>
            <a:chExt cx="2378521" cy="865622"/>
          </a:xfrm>
        </p:grpSpPr>
        <p:sp>
          <p:nvSpPr>
            <p:cNvPr id="36" name="TextBox 118"/>
            <p:cNvSpPr txBox="1"/>
            <p:nvPr/>
          </p:nvSpPr>
          <p:spPr>
            <a:xfrm>
              <a:off x="8330572" y="3141889"/>
              <a:ext cx="2378521" cy="623248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900" dirty="0">
                  <a:solidFill>
                    <a:sysClr val="windowText" lastClr="000000"/>
                  </a:solidFill>
                </a:rPr>
                <a:t>Please replace the text content copy your content to this point, if you need to change it under the (formatting shape) menu (text options)</a:t>
              </a:r>
            </a:p>
          </p:txBody>
        </p:sp>
        <p:sp>
          <p:nvSpPr>
            <p:cNvPr id="37" name="TextBox 119"/>
            <p:cNvSpPr txBox="1"/>
            <p:nvPr/>
          </p:nvSpPr>
          <p:spPr>
            <a:xfrm>
              <a:off x="8330572" y="2899515"/>
              <a:ext cx="2378521" cy="242374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rmAutofit/>
            </a:bodyPr>
            <a:lstStyle/>
            <a:p>
              <a:r>
                <a:rPr lang="zh-CN" altLang="en-US" sz="1400" b="1" dirty="0">
                  <a:solidFill>
                    <a:schemeClr val="accent4"/>
                  </a:solidFill>
                </a:rPr>
                <a:t>Enter the title text</a:t>
              </a:r>
            </a:p>
          </p:txBody>
        </p:sp>
      </p:grpSp>
      <p:grpSp>
        <p:nvGrpSpPr>
          <p:cNvPr id="7" name="千图PPT彼岸天：ID 8661124库_组合 117"/>
          <p:cNvGrpSpPr/>
          <p:nvPr>
            <p:custDataLst>
              <p:tags r:id="rId4"/>
            </p:custDataLst>
          </p:nvPr>
        </p:nvGrpSpPr>
        <p:grpSpPr>
          <a:xfrm>
            <a:off x="719667" y="4674353"/>
            <a:ext cx="2463667" cy="989007"/>
            <a:chOff x="804813" y="4674353"/>
            <a:chExt cx="2378521" cy="989007"/>
          </a:xfrm>
        </p:grpSpPr>
        <p:sp>
          <p:nvSpPr>
            <p:cNvPr id="34" name="TextBox 121"/>
            <p:cNvSpPr txBox="1"/>
            <p:nvPr/>
          </p:nvSpPr>
          <p:spPr>
            <a:xfrm flipH="1">
              <a:off x="804813" y="5040112"/>
              <a:ext cx="2378521" cy="623248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900" dirty="0">
                  <a:solidFill>
                    <a:sysClr val="windowText" lastClr="000000"/>
                  </a:solidFill>
                </a:rPr>
                <a:t>Please replace the text content to copy your content to this point, if you need to change it under the (formatting shape) menu (text options)</a:t>
              </a:r>
            </a:p>
          </p:txBody>
        </p:sp>
        <p:sp>
          <p:nvSpPr>
            <p:cNvPr id="35" name="TextBox 122"/>
            <p:cNvSpPr txBox="1"/>
            <p:nvPr/>
          </p:nvSpPr>
          <p:spPr>
            <a:xfrm flipH="1">
              <a:off x="804813" y="4674353"/>
              <a:ext cx="2378521" cy="242374"/>
            </a:xfrm>
            <a:prstGeom prst="rect">
              <a:avLst/>
            </a:prstGeom>
            <a:noFill/>
          </p:spPr>
          <p:txBody>
            <a:bodyPr wrap="none" lIns="0" tIns="0" rIns="0" bIns="0" anchor="ctr">
              <a:normAutofit/>
            </a:bodyPr>
            <a:lstStyle/>
            <a:p>
              <a:pPr algn="r"/>
              <a:r>
                <a:rPr lang="zh-CN" altLang="en-US" sz="1400" b="1" dirty="0">
                  <a:solidFill>
                    <a:schemeClr val="accent1"/>
                  </a:solidFill>
                </a:rPr>
                <a:t>Enter the title text</a:t>
              </a:r>
            </a:p>
          </p:txBody>
        </p:sp>
      </p:grpSp>
      <p:grpSp>
        <p:nvGrpSpPr>
          <p:cNvPr id="8" name="千图PPT彼岸天：ID 8661124库_组合 114"/>
          <p:cNvGrpSpPr/>
          <p:nvPr>
            <p:custDataLst>
              <p:tags r:id="rId5"/>
            </p:custDataLst>
          </p:nvPr>
        </p:nvGrpSpPr>
        <p:grpSpPr>
          <a:xfrm>
            <a:off x="719668" y="2873619"/>
            <a:ext cx="3116424" cy="865622"/>
            <a:chOff x="1457570" y="2873619"/>
            <a:chExt cx="2378521" cy="865622"/>
          </a:xfrm>
        </p:grpSpPr>
        <p:sp>
          <p:nvSpPr>
            <p:cNvPr id="32" name="TextBox 124"/>
            <p:cNvSpPr txBox="1"/>
            <p:nvPr/>
          </p:nvSpPr>
          <p:spPr>
            <a:xfrm flipH="1">
              <a:off x="1457570" y="3115993"/>
              <a:ext cx="2378521" cy="623248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900" dirty="0">
                  <a:solidFill>
                    <a:sysClr val="windowText" lastClr="000000"/>
                  </a:solidFill>
                </a:rPr>
                <a:t>Please replace the text content to copy your content to this point, if you need to change it under the (formatting shape) menu (text options)</a:t>
              </a:r>
            </a:p>
          </p:txBody>
        </p:sp>
        <p:sp>
          <p:nvSpPr>
            <p:cNvPr id="33" name="TextBox 125"/>
            <p:cNvSpPr txBox="1"/>
            <p:nvPr/>
          </p:nvSpPr>
          <p:spPr>
            <a:xfrm flipH="1">
              <a:off x="1457570" y="2873619"/>
              <a:ext cx="2378521" cy="242374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rmAutofit/>
            </a:bodyPr>
            <a:lstStyle/>
            <a:p>
              <a:pPr algn="r"/>
              <a:r>
                <a:rPr lang="zh-CN" altLang="en-US" sz="1400" b="1" dirty="0">
                  <a:solidFill>
                    <a:schemeClr val="accent2"/>
                  </a:solidFill>
                </a:rPr>
                <a:t>Enter the title text</a:t>
              </a:r>
            </a:p>
          </p:txBody>
        </p:sp>
      </p:grpSp>
      <p:grpSp>
        <p:nvGrpSpPr>
          <p:cNvPr id="9" name="千图PPT彼岸天：ID 8661124库_组合 1"/>
          <p:cNvGrpSpPr/>
          <p:nvPr>
            <p:custDataLst>
              <p:tags r:id="rId6"/>
            </p:custDataLst>
          </p:nvPr>
        </p:nvGrpSpPr>
        <p:grpSpPr>
          <a:xfrm>
            <a:off x="4385526" y="1619633"/>
            <a:ext cx="3423519" cy="763177"/>
            <a:chOff x="4385526" y="1619633"/>
            <a:chExt cx="3423519" cy="763177"/>
          </a:xfrm>
        </p:grpSpPr>
        <p:sp>
          <p:nvSpPr>
            <p:cNvPr id="30" name="TextBox 127"/>
            <p:cNvSpPr txBox="1"/>
            <p:nvPr/>
          </p:nvSpPr>
          <p:spPr>
            <a:xfrm flipH="1">
              <a:off x="4385526" y="1967312"/>
              <a:ext cx="3423519" cy="415498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rmAutofit fontScale="925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900" dirty="0">
                  <a:solidFill>
                    <a:sysClr val="windowText" lastClr="000000"/>
                  </a:solidFill>
                </a:rPr>
                <a:t>Please replace the text content copy your content to this point, if you need to change it under the (formatting shape) menu (text options)</a:t>
              </a:r>
            </a:p>
          </p:txBody>
        </p:sp>
        <p:sp>
          <p:nvSpPr>
            <p:cNvPr id="31" name="TextBox 128"/>
            <p:cNvSpPr txBox="1"/>
            <p:nvPr/>
          </p:nvSpPr>
          <p:spPr>
            <a:xfrm flipH="1">
              <a:off x="4385526" y="1619633"/>
              <a:ext cx="3423519" cy="242374"/>
            </a:xfrm>
            <a:prstGeom prst="rect">
              <a:avLst/>
            </a:prstGeom>
            <a:noFill/>
          </p:spPr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zh-CN" altLang="en-US" sz="1400" b="1" dirty="0">
                  <a:solidFill>
                    <a:schemeClr val="accent3"/>
                  </a:solidFill>
                </a:rPr>
                <a:t>Enter the title text</a:t>
              </a:r>
            </a:p>
          </p:txBody>
        </p:sp>
      </p:grpSp>
      <p:grpSp>
        <p:nvGrpSpPr>
          <p:cNvPr id="10" name="千图PPT彼岸天：ID 8661124库_组合 129"/>
          <p:cNvGrpSpPr/>
          <p:nvPr>
            <p:custDataLst>
              <p:tags r:id="rId7"/>
            </p:custDataLst>
          </p:nvPr>
        </p:nvGrpSpPr>
        <p:grpSpPr>
          <a:xfrm>
            <a:off x="4055205" y="3544652"/>
            <a:ext cx="816561" cy="816561"/>
            <a:chOff x="4062817" y="3544652"/>
            <a:chExt cx="816561" cy="816561"/>
          </a:xfrm>
        </p:grpSpPr>
        <p:sp>
          <p:nvSpPr>
            <p:cNvPr id="28" name="Oval 130"/>
            <p:cNvSpPr/>
            <p:nvPr/>
          </p:nvSpPr>
          <p:spPr bwMode="auto">
            <a:xfrm>
              <a:off x="4062817" y="3544652"/>
              <a:ext cx="816561" cy="81656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Freeform: Shape 131"/>
            <p:cNvSpPr>
              <a:spLocks noChangeAspect="1"/>
            </p:cNvSpPr>
            <p:nvPr/>
          </p:nvSpPr>
          <p:spPr bwMode="auto">
            <a:xfrm>
              <a:off x="4272271" y="3756330"/>
              <a:ext cx="397653" cy="39320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357" y="18801"/>
                  </a:moveTo>
                  <a:cubicBezTo>
                    <a:pt x="21518" y="18965"/>
                    <a:pt x="21599" y="19177"/>
                    <a:pt x="21599" y="19436"/>
                  </a:cubicBezTo>
                  <a:cubicBezTo>
                    <a:pt x="21599" y="19580"/>
                    <a:pt x="21518" y="19775"/>
                    <a:pt x="21357" y="20018"/>
                  </a:cubicBezTo>
                  <a:cubicBezTo>
                    <a:pt x="21193" y="20261"/>
                    <a:pt x="20989" y="20504"/>
                    <a:pt x="20746" y="20741"/>
                  </a:cubicBezTo>
                  <a:cubicBezTo>
                    <a:pt x="20503" y="20978"/>
                    <a:pt x="20260" y="21184"/>
                    <a:pt x="20023" y="21348"/>
                  </a:cubicBezTo>
                  <a:cubicBezTo>
                    <a:pt x="19783" y="21518"/>
                    <a:pt x="19593" y="21599"/>
                    <a:pt x="19447" y="21599"/>
                  </a:cubicBezTo>
                  <a:cubicBezTo>
                    <a:pt x="19189" y="21599"/>
                    <a:pt x="18975" y="21515"/>
                    <a:pt x="18811" y="21343"/>
                  </a:cubicBezTo>
                  <a:lnTo>
                    <a:pt x="13957" y="16502"/>
                  </a:lnTo>
                  <a:cubicBezTo>
                    <a:pt x="13217" y="16980"/>
                    <a:pt x="12428" y="17350"/>
                    <a:pt x="11589" y="17604"/>
                  </a:cubicBezTo>
                  <a:cubicBezTo>
                    <a:pt x="10750" y="17864"/>
                    <a:pt x="9891" y="17991"/>
                    <a:pt x="9007" y="17991"/>
                  </a:cubicBezTo>
                  <a:cubicBezTo>
                    <a:pt x="7769" y="17991"/>
                    <a:pt x="6608" y="17759"/>
                    <a:pt x="5517" y="17290"/>
                  </a:cubicBezTo>
                  <a:cubicBezTo>
                    <a:pt x="4427" y="16822"/>
                    <a:pt x="3469" y="16175"/>
                    <a:pt x="2644" y="15353"/>
                  </a:cubicBezTo>
                  <a:cubicBezTo>
                    <a:pt x="1816" y="14534"/>
                    <a:pt x="1172" y="13580"/>
                    <a:pt x="700" y="12487"/>
                  </a:cubicBezTo>
                  <a:cubicBezTo>
                    <a:pt x="231" y="11400"/>
                    <a:pt x="0" y="10236"/>
                    <a:pt x="0" y="8999"/>
                  </a:cubicBezTo>
                  <a:cubicBezTo>
                    <a:pt x="0" y="7768"/>
                    <a:pt x="231" y="6602"/>
                    <a:pt x="700" y="5515"/>
                  </a:cubicBezTo>
                  <a:cubicBezTo>
                    <a:pt x="1169" y="4422"/>
                    <a:pt x="1816" y="3467"/>
                    <a:pt x="2644" y="2645"/>
                  </a:cubicBezTo>
                  <a:cubicBezTo>
                    <a:pt x="3469" y="1827"/>
                    <a:pt x="4424" y="1180"/>
                    <a:pt x="5512" y="708"/>
                  </a:cubicBezTo>
                  <a:cubicBezTo>
                    <a:pt x="6600" y="237"/>
                    <a:pt x="7764" y="0"/>
                    <a:pt x="9007" y="0"/>
                  </a:cubicBezTo>
                  <a:cubicBezTo>
                    <a:pt x="10244" y="0"/>
                    <a:pt x="11403" y="237"/>
                    <a:pt x="12488" y="708"/>
                  </a:cubicBezTo>
                  <a:cubicBezTo>
                    <a:pt x="13573" y="1180"/>
                    <a:pt x="14530" y="1827"/>
                    <a:pt x="15358" y="2645"/>
                  </a:cubicBezTo>
                  <a:cubicBezTo>
                    <a:pt x="16183" y="3467"/>
                    <a:pt x="16830" y="4422"/>
                    <a:pt x="17299" y="5515"/>
                  </a:cubicBezTo>
                  <a:cubicBezTo>
                    <a:pt x="17768" y="6602"/>
                    <a:pt x="18003" y="7768"/>
                    <a:pt x="18003" y="8999"/>
                  </a:cubicBezTo>
                  <a:cubicBezTo>
                    <a:pt x="18003" y="9886"/>
                    <a:pt x="17873" y="10747"/>
                    <a:pt x="17616" y="11589"/>
                  </a:cubicBezTo>
                  <a:cubicBezTo>
                    <a:pt x="17359" y="12433"/>
                    <a:pt x="16991" y="13218"/>
                    <a:pt x="16514" y="13947"/>
                  </a:cubicBezTo>
                  <a:lnTo>
                    <a:pt x="21357" y="18801"/>
                  </a:lnTo>
                  <a:close/>
                  <a:moveTo>
                    <a:pt x="3596" y="8999"/>
                  </a:moveTo>
                  <a:cubicBezTo>
                    <a:pt x="3596" y="9759"/>
                    <a:pt x="3740" y="10465"/>
                    <a:pt x="4028" y="11117"/>
                  </a:cubicBezTo>
                  <a:cubicBezTo>
                    <a:pt x="4317" y="11770"/>
                    <a:pt x="4707" y="12337"/>
                    <a:pt x="5193" y="12820"/>
                  </a:cubicBezTo>
                  <a:cubicBezTo>
                    <a:pt x="5679" y="13300"/>
                    <a:pt x="6252" y="13684"/>
                    <a:pt x="6908" y="13969"/>
                  </a:cubicBezTo>
                  <a:cubicBezTo>
                    <a:pt x="7566" y="14252"/>
                    <a:pt x="8264" y="14393"/>
                    <a:pt x="9004" y="14393"/>
                  </a:cubicBezTo>
                  <a:cubicBezTo>
                    <a:pt x="9744" y="14393"/>
                    <a:pt x="10439" y="14252"/>
                    <a:pt x="11092" y="13969"/>
                  </a:cubicBezTo>
                  <a:cubicBezTo>
                    <a:pt x="11745" y="13684"/>
                    <a:pt x="12318" y="13300"/>
                    <a:pt x="12801" y="12820"/>
                  </a:cubicBezTo>
                  <a:cubicBezTo>
                    <a:pt x="13290" y="12337"/>
                    <a:pt x="13677" y="11770"/>
                    <a:pt x="13965" y="11117"/>
                  </a:cubicBezTo>
                  <a:cubicBezTo>
                    <a:pt x="14254" y="10465"/>
                    <a:pt x="14398" y="9759"/>
                    <a:pt x="14398" y="8999"/>
                  </a:cubicBezTo>
                  <a:cubicBezTo>
                    <a:pt x="14398" y="8259"/>
                    <a:pt x="14254" y="7565"/>
                    <a:pt x="13965" y="6912"/>
                  </a:cubicBezTo>
                  <a:cubicBezTo>
                    <a:pt x="13674" y="6257"/>
                    <a:pt x="13290" y="5684"/>
                    <a:pt x="12801" y="5192"/>
                  </a:cubicBezTo>
                  <a:cubicBezTo>
                    <a:pt x="12315" y="4704"/>
                    <a:pt x="11745" y="4317"/>
                    <a:pt x="11092" y="4032"/>
                  </a:cubicBezTo>
                  <a:cubicBezTo>
                    <a:pt x="10439" y="3749"/>
                    <a:pt x="9741" y="3605"/>
                    <a:pt x="9004" y="3605"/>
                  </a:cubicBezTo>
                  <a:cubicBezTo>
                    <a:pt x="8267" y="3605"/>
                    <a:pt x="7566" y="3749"/>
                    <a:pt x="6908" y="4032"/>
                  </a:cubicBezTo>
                  <a:cubicBezTo>
                    <a:pt x="6252" y="4317"/>
                    <a:pt x="5676" y="4704"/>
                    <a:pt x="5193" y="5192"/>
                  </a:cubicBezTo>
                  <a:cubicBezTo>
                    <a:pt x="4707" y="5684"/>
                    <a:pt x="4317" y="6257"/>
                    <a:pt x="4028" y="6912"/>
                  </a:cubicBezTo>
                  <a:cubicBezTo>
                    <a:pt x="3740" y="7565"/>
                    <a:pt x="3596" y="8256"/>
                    <a:pt x="3596" y="8999"/>
                  </a:cubicBezTo>
                  <a:moveTo>
                    <a:pt x="9007" y="5591"/>
                  </a:moveTo>
                  <a:cubicBezTo>
                    <a:pt x="9185" y="5591"/>
                    <a:pt x="9343" y="5656"/>
                    <a:pt x="9473" y="5785"/>
                  </a:cubicBezTo>
                  <a:cubicBezTo>
                    <a:pt x="9603" y="5918"/>
                    <a:pt x="9668" y="6082"/>
                    <a:pt x="9668" y="6279"/>
                  </a:cubicBezTo>
                  <a:cubicBezTo>
                    <a:pt x="9668" y="6460"/>
                    <a:pt x="9603" y="6616"/>
                    <a:pt x="9473" y="6745"/>
                  </a:cubicBezTo>
                  <a:cubicBezTo>
                    <a:pt x="9343" y="6878"/>
                    <a:pt x="9185" y="6943"/>
                    <a:pt x="9007" y="6943"/>
                  </a:cubicBezTo>
                  <a:cubicBezTo>
                    <a:pt x="8439" y="6943"/>
                    <a:pt x="7953" y="7144"/>
                    <a:pt x="7552" y="7536"/>
                  </a:cubicBezTo>
                  <a:cubicBezTo>
                    <a:pt x="7151" y="7934"/>
                    <a:pt x="6950" y="8423"/>
                    <a:pt x="6950" y="8996"/>
                  </a:cubicBezTo>
                  <a:cubicBezTo>
                    <a:pt x="6950" y="9180"/>
                    <a:pt x="6885" y="9332"/>
                    <a:pt x="6755" y="9465"/>
                  </a:cubicBezTo>
                  <a:cubicBezTo>
                    <a:pt x="6622" y="9595"/>
                    <a:pt x="6467" y="9657"/>
                    <a:pt x="6289" y="9657"/>
                  </a:cubicBezTo>
                  <a:cubicBezTo>
                    <a:pt x="6080" y="9657"/>
                    <a:pt x="5913" y="9595"/>
                    <a:pt x="5786" y="9465"/>
                  </a:cubicBezTo>
                  <a:cubicBezTo>
                    <a:pt x="5659" y="9332"/>
                    <a:pt x="5599" y="9180"/>
                    <a:pt x="5599" y="8996"/>
                  </a:cubicBezTo>
                  <a:cubicBezTo>
                    <a:pt x="5599" y="8539"/>
                    <a:pt x="5684" y="8104"/>
                    <a:pt x="5862" y="7686"/>
                  </a:cubicBezTo>
                  <a:cubicBezTo>
                    <a:pt x="6037" y="7271"/>
                    <a:pt x="6280" y="6907"/>
                    <a:pt x="6597" y="6590"/>
                  </a:cubicBezTo>
                  <a:cubicBezTo>
                    <a:pt x="6905" y="6277"/>
                    <a:pt x="7264" y="6028"/>
                    <a:pt x="7676" y="5856"/>
                  </a:cubicBezTo>
                  <a:cubicBezTo>
                    <a:pt x="8086" y="5681"/>
                    <a:pt x="8529" y="5591"/>
                    <a:pt x="9007" y="559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1" name="千图PPT彼岸天：ID 8661124库_组合 132"/>
          <p:cNvGrpSpPr/>
          <p:nvPr>
            <p:custDataLst>
              <p:tags r:id="rId8"/>
            </p:custDataLst>
          </p:nvPr>
        </p:nvGrpSpPr>
        <p:grpSpPr>
          <a:xfrm>
            <a:off x="5690490" y="2730715"/>
            <a:ext cx="823925" cy="826380"/>
            <a:chOff x="5698102" y="2730715"/>
            <a:chExt cx="823925" cy="826380"/>
          </a:xfrm>
        </p:grpSpPr>
        <p:sp>
          <p:nvSpPr>
            <p:cNvPr id="25" name="Oval 133"/>
            <p:cNvSpPr/>
            <p:nvPr/>
          </p:nvSpPr>
          <p:spPr bwMode="auto">
            <a:xfrm>
              <a:off x="5698102" y="2730715"/>
              <a:ext cx="823925" cy="82638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Freeform: Shape 134"/>
            <p:cNvSpPr/>
            <p:nvPr/>
          </p:nvSpPr>
          <p:spPr bwMode="auto">
            <a:xfrm>
              <a:off x="5975347" y="288043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C3E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Freeform: Shape 135"/>
            <p:cNvSpPr>
              <a:spLocks noChangeAspect="1"/>
            </p:cNvSpPr>
            <p:nvPr/>
          </p:nvSpPr>
          <p:spPr bwMode="auto">
            <a:xfrm>
              <a:off x="5944367" y="2883615"/>
              <a:ext cx="331394" cy="520581"/>
            </a:xfrm>
            <a:custGeom>
              <a:avLst/>
              <a:gdLst>
                <a:gd name="T0" fmla="*/ 406 w 657"/>
                <a:gd name="T1" fmla="*/ 947 h 1032"/>
                <a:gd name="T2" fmla="*/ 333 w 657"/>
                <a:gd name="T3" fmla="*/ 1031 h 1032"/>
                <a:gd name="T4" fmla="*/ 250 w 657"/>
                <a:gd name="T5" fmla="*/ 947 h 1032"/>
                <a:gd name="T6" fmla="*/ 448 w 657"/>
                <a:gd name="T7" fmla="*/ 916 h 1032"/>
                <a:gd name="T8" fmla="*/ 198 w 657"/>
                <a:gd name="T9" fmla="*/ 833 h 1032"/>
                <a:gd name="T10" fmla="*/ 656 w 657"/>
                <a:gd name="T11" fmla="*/ 333 h 1032"/>
                <a:gd name="T12" fmla="*/ 562 w 657"/>
                <a:gd name="T13" fmla="*/ 562 h 1032"/>
                <a:gd name="T14" fmla="*/ 531 w 657"/>
                <a:gd name="T15" fmla="*/ 635 h 1032"/>
                <a:gd name="T16" fmla="*/ 500 w 657"/>
                <a:gd name="T17" fmla="*/ 708 h 1032"/>
                <a:gd name="T18" fmla="*/ 500 w 657"/>
                <a:gd name="T19" fmla="*/ 729 h 1032"/>
                <a:gd name="T20" fmla="*/ 166 w 657"/>
                <a:gd name="T21" fmla="*/ 791 h 1032"/>
                <a:gd name="T22" fmla="*/ 156 w 657"/>
                <a:gd name="T23" fmla="*/ 708 h 1032"/>
                <a:gd name="T24" fmla="*/ 135 w 657"/>
                <a:gd name="T25" fmla="*/ 635 h 1032"/>
                <a:gd name="T26" fmla="*/ 93 w 657"/>
                <a:gd name="T27" fmla="*/ 552 h 1032"/>
                <a:gd name="T28" fmla="*/ 0 w 657"/>
                <a:gd name="T29" fmla="*/ 333 h 1032"/>
                <a:gd name="T30" fmla="*/ 333 w 657"/>
                <a:gd name="T31" fmla="*/ 0 h 1032"/>
                <a:gd name="T32" fmla="*/ 656 w 657"/>
                <a:gd name="T33" fmla="*/ 333 h 1032"/>
                <a:gd name="T34" fmla="*/ 510 w 657"/>
                <a:gd name="T35" fmla="*/ 156 h 1032"/>
                <a:gd name="T36" fmla="*/ 156 w 657"/>
                <a:gd name="T37" fmla="*/ 156 h 1032"/>
                <a:gd name="T38" fmla="*/ 146 w 657"/>
                <a:gd name="T39" fmla="*/ 499 h 1032"/>
                <a:gd name="T40" fmla="*/ 166 w 657"/>
                <a:gd name="T41" fmla="*/ 541 h 1032"/>
                <a:gd name="T42" fmla="*/ 229 w 657"/>
                <a:gd name="T43" fmla="*/ 666 h 1032"/>
                <a:gd name="T44" fmla="*/ 427 w 657"/>
                <a:gd name="T45" fmla="*/ 718 h 1032"/>
                <a:gd name="T46" fmla="*/ 458 w 657"/>
                <a:gd name="T47" fmla="*/ 604 h 1032"/>
                <a:gd name="T48" fmla="*/ 510 w 657"/>
                <a:gd name="T49" fmla="*/ 520 h 1032"/>
                <a:gd name="T50" fmla="*/ 583 w 657"/>
                <a:gd name="T51" fmla="*/ 333 h 1032"/>
                <a:gd name="T52" fmla="*/ 354 w 657"/>
                <a:gd name="T53" fmla="*/ 354 h 1032"/>
                <a:gd name="T54" fmla="*/ 302 w 657"/>
                <a:gd name="T55" fmla="*/ 354 h 1032"/>
                <a:gd name="T56" fmla="*/ 239 w 657"/>
                <a:gd name="T57" fmla="*/ 354 h 1032"/>
                <a:gd name="T58" fmla="*/ 250 w 657"/>
                <a:gd name="T59" fmla="*/ 499 h 1032"/>
                <a:gd name="T60" fmla="*/ 302 w 657"/>
                <a:gd name="T61" fmla="*/ 499 h 1032"/>
                <a:gd name="T62" fmla="*/ 364 w 657"/>
                <a:gd name="T63" fmla="*/ 499 h 1032"/>
                <a:gd name="T64" fmla="*/ 416 w 657"/>
                <a:gd name="T65" fmla="*/ 499 h 1032"/>
                <a:gd name="T66" fmla="*/ 427 w 657"/>
                <a:gd name="T67" fmla="*/ 354 h 1032"/>
                <a:gd name="T68" fmla="*/ 385 w 657"/>
                <a:gd name="T69" fmla="*/ 416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57" h="1032">
                  <a:moveTo>
                    <a:pt x="250" y="947"/>
                  </a:moveTo>
                  <a:cubicBezTo>
                    <a:pt x="406" y="947"/>
                    <a:pt x="406" y="947"/>
                    <a:pt x="406" y="947"/>
                  </a:cubicBezTo>
                  <a:cubicBezTo>
                    <a:pt x="406" y="968"/>
                    <a:pt x="396" y="989"/>
                    <a:pt x="385" y="1010"/>
                  </a:cubicBezTo>
                  <a:cubicBezTo>
                    <a:pt x="364" y="1020"/>
                    <a:pt x="354" y="1031"/>
                    <a:pt x="333" y="1031"/>
                  </a:cubicBezTo>
                  <a:cubicBezTo>
                    <a:pt x="312" y="1031"/>
                    <a:pt x="291" y="1020"/>
                    <a:pt x="281" y="1010"/>
                  </a:cubicBezTo>
                  <a:cubicBezTo>
                    <a:pt x="260" y="989"/>
                    <a:pt x="250" y="968"/>
                    <a:pt x="250" y="947"/>
                  </a:cubicBezTo>
                  <a:close/>
                  <a:moveTo>
                    <a:pt x="208" y="916"/>
                  </a:moveTo>
                  <a:cubicBezTo>
                    <a:pt x="448" y="916"/>
                    <a:pt x="448" y="916"/>
                    <a:pt x="448" y="916"/>
                  </a:cubicBezTo>
                  <a:cubicBezTo>
                    <a:pt x="458" y="833"/>
                    <a:pt x="458" y="833"/>
                    <a:pt x="458" y="833"/>
                  </a:cubicBezTo>
                  <a:cubicBezTo>
                    <a:pt x="198" y="833"/>
                    <a:pt x="198" y="833"/>
                    <a:pt x="198" y="833"/>
                  </a:cubicBezTo>
                  <a:lnTo>
                    <a:pt x="208" y="916"/>
                  </a:lnTo>
                  <a:close/>
                  <a:moveTo>
                    <a:pt x="656" y="333"/>
                  </a:moveTo>
                  <a:cubicBezTo>
                    <a:pt x="656" y="416"/>
                    <a:pt x="625" y="489"/>
                    <a:pt x="573" y="552"/>
                  </a:cubicBezTo>
                  <a:lnTo>
                    <a:pt x="562" y="562"/>
                  </a:lnTo>
                  <a:cubicBezTo>
                    <a:pt x="562" y="562"/>
                    <a:pt x="562" y="572"/>
                    <a:pt x="552" y="572"/>
                  </a:cubicBezTo>
                  <a:cubicBezTo>
                    <a:pt x="541" y="593"/>
                    <a:pt x="541" y="614"/>
                    <a:pt x="531" y="635"/>
                  </a:cubicBezTo>
                  <a:cubicBezTo>
                    <a:pt x="521" y="656"/>
                    <a:pt x="510" y="677"/>
                    <a:pt x="510" y="697"/>
                  </a:cubicBezTo>
                  <a:cubicBezTo>
                    <a:pt x="500" y="697"/>
                    <a:pt x="500" y="697"/>
                    <a:pt x="500" y="708"/>
                  </a:cubicBezTo>
                  <a:lnTo>
                    <a:pt x="500" y="718"/>
                  </a:lnTo>
                  <a:cubicBezTo>
                    <a:pt x="500" y="729"/>
                    <a:pt x="500" y="729"/>
                    <a:pt x="500" y="729"/>
                  </a:cubicBezTo>
                  <a:cubicBezTo>
                    <a:pt x="500" y="791"/>
                    <a:pt x="500" y="791"/>
                    <a:pt x="500" y="791"/>
                  </a:cubicBezTo>
                  <a:cubicBezTo>
                    <a:pt x="166" y="791"/>
                    <a:pt x="166" y="791"/>
                    <a:pt x="166" y="791"/>
                  </a:cubicBezTo>
                  <a:cubicBezTo>
                    <a:pt x="166" y="729"/>
                    <a:pt x="166" y="729"/>
                    <a:pt x="166" y="729"/>
                  </a:cubicBezTo>
                  <a:cubicBezTo>
                    <a:pt x="166" y="718"/>
                    <a:pt x="156" y="718"/>
                    <a:pt x="156" y="708"/>
                  </a:cubicBezTo>
                  <a:lnTo>
                    <a:pt x="156" y="697"/>
                  </a:lnTo>
                  <a:cubicBezTo>
                    <a:pt x="146" y="677"/>
                    <a:pt x="146" y="656"/>
                    <a:pt x="135" y="635"/>
                  </a:cubicBezTo>
                  <a:cubicBezTo>
                    <a:pt x="125" y="614"/>
                    <a:pt x="114" y="593"/>
                    <a:pt x="104" y="572"/>
                  </a:cubicBezTo>
                  <a:cubicBezTo>
                    <a:pt x="93" y="562"/>
                    <a:pt x="93" y="562"/>
                    <a:pt x="93" y="552"/>
                  </a:cubicBezTo>
                  <a:lnTo>
                    <a:pt x="83" y="552"/>
                  </a:lnTo>
                  <a:cubicBezTo>
                    <a:pt x="31" y="489"/>
                    <a:pt x="0" y="416"/>
                    <a:pt x="0" y="333"/>
                  </a:cubicBezTo>
                  <a:cubicBezTo>
                    <a:pt x="0" y="239"/>
                    <a:pt x="31" y="166"/>
                    <a:pt x="104" y="104"/>
                  </a:cubicBezTo>
                  <a:cubicBezTo>
                    <a:pt x="166" y="31"/>
                    <a:pt x="239" y="0"/>
                    <a:pt x="333" y="0"/>
                  </a:cubicBezTo>
                  <a:cubicBezTo>
                    <a:pt x="416" y="0"/>
                    <a:pt x="500" y="31"/>
                    <a:pt x="562" y="104"/>
                  </a:cubicBezTo>
                  <a:cubicBezTo>
                    <a:pt x="625" y="166"/>
                    <a:pt x="656" y="239"/>
                    <a:pt x="656" y="333"/>
                  </a:cubicBezTo>
                  <a:close/>
                  <a:moveTo>
                    <a:pt x="583" y="333"/>
                  </a:moveTo>
                  <a:cubicBezTo>
                    <a:pt x="583" y="260"/>
                    <a:pt x="562" y="198"/>
                    <a:pt x="510" y="156"/>
                  </a:cubicBezTo>
                  <a:cubicBezTo>
                    <a:pt x="458" y="104"/>
                    <a:pt x="396" y="83"/>
                    <a:pt x="333" y="83"/>
                  </a:cubicBezTo>
                  <a:cubicBezTo>
                    <a:pt x="260" y="83"/>
                    <a:pt x="198" y="104"/>
                    <a:pt x="156" y="156"/>
                  </a:cubicBezTo>
                  <a:cubicBezTo>
                    <a:pt x="104" y="198"/>
                    <a:pt x="73" y="260"/>
                    <a:pt x="73" y="333"/>
                  </a:cubicBezTo>
                  <a:cubicBezTo>
                    <a:pt x="73" y="396"/>
                    <a:pt x="93" y="448"/>
                    <a:pt x="146" y="499"/>
                  </a:cubicBezTo>
                  <a:cubicBezTo>
                    <a:pt x="146" y="499"/>
                    <a:pt x="146" y="510"/>
                    <a:pt x="156" y="510"/>
                  </a:cubicBezTo>
                  <a:cubicBezTo>
                    <a:pt x="156" y="520"/>
                    <a:pt x="166" y="531"/>
                    <a:pt x="166" y="541"/>
                  </a:cubicBezTo>
                  <a:cubicBezTo>
                    <a:pt x="177" y="562"/>
                    <a:pt x="187" y="583"/>
                    <a:pt x="198" y="604"/>
                  </a:cubicBezTo>
                  <a:cubicBezTo>
                    <a:pt x="208" y="624"/>
                    <a:pt x="218" y="645"/>
                    <a:pt x="229" y="666"/>
                  </a:cubicBezTo>
                  <a:cubicBezTo>
                    <a:pt x="229" y="697"/>
                    <a:pt x="239" y="708"/>
                    <a:pt x="239" y="718"/>
                  </a:cubicBezTo>
                  <a:cubicBezTo>
                    <a:pt x="427" y="718"/>
                    <a:pt x="427" y="718"/>
                    <a:pt x="427" y="718"/>
                  </a:cubicBezTo>
                  <a:cubicBezTo>
                    <a:pt x="427" y="708"/>
                    <a:pt x="427" y="697"/>
                    <a:pt x="437" y="666"/>
                  </a:cubicBezTo>
                  <a:cubicBezTo>
                    <a:pt x="437" y="645"/>
                    <a:pt x="448" y="624"/>
                    <a:pt x="458" y="604"/>
                  </a:cubicBezTo>
                  <a:cubicBezTo>
                    <a:pt x="468" y="583"/>
                    <a:pt x="479" y="562"/>
                    <a:pt x="489" y="541"/>
                  </a:cubicBezTo>
                  <a:cubicBezTo>
                    <a:pt x="489" y="531"/>
                    <a:pt x="500" y="520"/>
                    <a:pt x="510" y="520"/>
                  </a:cubicBezTo>
                  <a:cubicBezTo>
                    <a:pt x="510" y="510"/>
                    <a:pt x="510" y="499"/>
                    <a:pt x="521" y="499"/>
                  </a:cubicBezTo>
                  <a:cubicBezTo>
                    <a:pt x="562" y="448"/>
                    <a:pt x="583" y="396"/>
                    <a:pt x="583" y="333"/>
                  </a:cubicBezTo>
                  <a:close/>
                  <a:moveTo>
                    <a:pt x="385" y="416"/>
                  </a:moveTo>
                  <a:cubicBezTo>
                    <a:pt x="354" y="354"/>
                    <a:pt x="354" y="354"/>
                    <a:pt x="354" y="354"/>
                  </a:cubicBezTo>
                  <a:cubicBezTo>
                    <a:pt x="333" y="302"/>
                    <a:pt x="333" y="302"/>
                    <a:pt x="333" y="302"/>
                  </a:cubicBezTo>
                  <a:cubicBezTo>
                    <a:pt x="302" y="354"/>
                    <a:pt x="302" y="354"/>
                    <a:pt x="302" y="354"/>
                  </a:cubicBezTo>
                  <a:cubicBezTo>
                    <a:pt x="271" y="416"/>
                    <a:pt x="271" y="416"/>
                    <a:pt x="271" y="416"/>
                  </a:cubicBezTo>
                  <a:cubicBezTo>
                    <a:pt x="239" y="354"/>
                    <a:pt x="239" y="354"/>
                    <a:pt x="239" y="354"/>
                  </a:cubicBezTo>
                  <a:cubicBezTo>
                    <a:pt x="187" y="385"/>
                    <a:pt x="187" y="385"/>
                    <a:pt x="187" y="385"/>
                  </a:cubicBezTo>
                  <a:cubicBezTo>
                    <a:pt x="250" y="499"/>
                    <a:pt x="250" y="499"/>
                    <a:pt x="250" y="499"/>
                  </a:cubicBezTo>
                  <a:cubicBezTo>
                    <a:pt x="271" y="552"/>
                    <a:pt x="271" y="552"/>
                    <a:pt x="271" y="552"/>
                  </a:cubicBezTo>
                  <a:cubicBezTo>
                    <a:pt x="302" y="499"/>
                    <a:pt x="302" y="499"/>
                    <a:pt x="302" y="499"/>
                  </a:cubicBezTo>
                  <a:cubicBezTo>
                    <a:pt x="333" y="437"/>
                    <a:pt x="333" y="437"/>
                    <a:pt x="333" y="437"/>
                  </a:cubicBezTo>
                  <a:cubicBezTo>
                    <a:pt x="364" y="499"/>
                    <a:pt x="364" y="499"/>
                    <a:pt x="364" y="499"/>
                  </a:cubicBezTo>
                  <a:cubicBezTo>
                    <a:pt x="385" y="552"/>
                    <a:pt x="385" y="552"/>
                    <a:pt x="385" y="552"/>
                  </a:cubicBezTo>
                  <a:cubicBezTo>
                    <a:pt x="416" y="499"/>
                    <a:pt x="416" y="499"/>
                    <a:pt x="416" y="499"/>
                  </a:cubicBezTo>
                  <a:cubicBezTo>
                    <a:pt x="479" y="385"/>
                    <a:pt x="479" y="385"/>
                    <a:pt x="479" y="385"/>
                  </a:cubicBezTo>
                  <a:cubicBezTo>
                    <a:pt x="427" y="354"/>
                    <a:pt x="427" y="354"/>
                    <a:pt x="427" y="354"/>
                  </a:cubicBezTo>
                  <a:lnTo>
                    <a:pt x="385" y="416"/>
                  </a:lnTo>
                  <a:close/>
                  <a:moveTo>
                    <a:pt x="385" y="416"/>
                  </a:moveTo>
                  <a:lnTo>
                    <a:pt x="385" y="4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2" name="千图PPT彼岸天：ID 8661124库_组合 136"/>
          <p:cNvGrpSpPr/>
          <p:nvPr>
            <p:custDataLst>
              <p:tags r:id="rId9"/>
            </p:custDataLst>
          </p:nvPr>
        </p:nvGrpSpPr>
        <p:grpSpPr>
          <a:xfrm>
            <a:off x="3509135" y="4935261"/>
            <a:ext cx="697923" cy="697923"/>
            <a:chOff x="3516747" y="4935261"/>
            <a:chExt cx="697923" cy="697923"/>
          </a:xfrm>
        </p:grpSpPr>
        <p:sp>
          <p:nvSpPr>
            <p:cNvPr id="23" name="Oval 137"/>
            <p:cNvSpPr/>
            <p:nvPr/>
          </p:nvSpPr>
          <p:spPr bwMode="auto">
            <a:xfrm>
              <a:off x="3516747" y="4935261"/>
              <a:ext cx="697923" cy="69792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Freeform: Shape 138"/>
            <p:cNvSpPr>
              <a:spLocks noChangeAspect="1"/>
            </p:cNvSpPr>
            <p:nvPr/>
          </p:nvSpPr>
          <p:spPr bwMode="auto">
            <a:xfrm>
              <a:off x="3691070" y="5109538"/>
              <a:ext cx="349277" cy="349368"/>
            </a:xfrm>
            <a:custGeom>
              <a:avLst/>
              <a:gdLst>
                <a:gd name="T0" fmla="*/ 3437 w 6844"/>
                <a:gd name="T1" fmla="*/ 1719 h 6844"/>
                <a:gd name="T2" fmla="*/ 3437 w 6844"/>
                <a:gd name="T3" fmla="*/ 2875 h 6844"/>
                <a:gd name="T4" fmla="*/ 3437 w 6844"/>
                <a:gd name="T5" fmla="*/ 1719 h 6844"/>
                <a:gd name="T6" fmla="*/ 6843 w 6844"/>
                <a:gd name="T7" fmla="*/ 188 h 6844"/>
                <a:gd name="T8" fmla="*/ 5437 w 6844"/>
                <a:gd name="T9" fmla="*/ 2375 h 6844"/>
                <a:gd name="T10" fmla="*/ 5124 w 6844"/>
                <a:gd name="T11" fmla="*/ 1250 h 6844"/>
                <a:gd name="T12" fmla="*/ 5093 w 6844"/>
                <a:gd name="T13" fmla="*/ 2719 h 6844"/>
                <a:gd name="T14" fmla="*/ 4437 w 6844"/>
                <a:gd name="T15" fmla="*/ 3749 h 6844"/>
                <a:gd name="T16" fmla="*/ 5218 w 6844"/>
                <a:gd name="T17" fmla="*/ 4562 h 6844"/>
                <a:gd name="T18" fmla="*/ 5218 w 6844"/>
                <a:gd name="T19" fmla="*/ 4593 h 6844"/>
                <a:gd name="T20" fmla="*/ 5124 w 6844"/>
                <a:gd name="T21" fmla="*/ 6624 h 6844"/>
                <a:gd name="T22" fmla="*/ 4812 w 6844"/>
                <a:gd name="T23" fmla="*/ 6843 h 6844"/>
                <a:gd name="T24" fmla="*/ 4812 w 6844"/>
                <a:gd name="T25" fmla="*/ 5093 h 6844"/>
                <a:gd name="T26" fmla="*/ 2594 w 6844"/>
                <a:gd name="T27" fmla="*/ 5812 h 6844"/>
                <a:gd name="T28" fmla="*/ 2438 w 6844"/>
                <a:gd name="T29" fmla="*/ 5968 h 6844"/>
                <a:gd name="T30" fmla="*/ 875 w 6844"/>
                <a:gd name="T31" fmla="*/ 6843 h 6844"/>
                <a:gd name="T32" fmla="*/ 719 w 6844"/>
                <a:gd name="T33" fmla="*/ 6312 h 6844"/>
                <a:gd name="T34" fmla="*/ 2844 w 6844"/>
                <a:gd name="T35" fmla="*/ 4562 h 6844"/>
                <a:gd name="T36" fmla="*/ 1782 w 6844"/>
                <a:gd name="T37" fmla="*/ 2750 h 6844"/>
                <a:gd name="T38" fmla="*/ 1719 w 6844"/>
                <a:gd name="T39" fmla="*/ 2594 h 6844"/>
                <a:gd name="T40" fmla="*/ 1250 w 6844"/>
                <a:gd name="T41" fmla="*/ 1313 h 6844"/>
                <a:gd name="T42" fmla="*/ 407 w 6844"/>
                <a:gd name="T43" fmla="*/ 2563 h 6844"/>
                <a:gd name="T44" fmla="*/ 1032 w 6844"/>
                <a:gd name="T45" fmla="*/ 32 h 6844"/>
                <a:gd name="T46" fmla="*/ 1813 w 6844"/>
                <a:gd name="T47" fmla="*/ 938 h 6844"/>
                <a:gd name="T48" fmla="*/ 2157 w 6844"/>
                <a:gd name="T49" fmla="*/ 907 h 6844"/>
                <a:gd name="T50" fmla="*/ 4718 w 6844"/>
                <a:gd name="T51" fmla="*/ 907 h 6844"/>
                <a:gd name="T52" fmla="*/ 5031 w 6844"/>
                <a:gd name="T53" fmla="*/ 938 h 6844"/>
                <a:gd name="T54" fmla="*/ 5812 w 6844"/>
                <a:gd name="T55" fmla="*/ 0 h 6844"/>
                <a:gd name="T56" fmla="*/ 4562 w 6844"/>
                <a:gd name="T57" fmla="*/ 1188 h 6844"/>
                <a:gd name="T58" fmla="*/ 3437 w 6844"/>
                <a:gd name="T59" fmla="*/ 1157 h 6844"/>
                <a:gd name="T60" fmla="*/ 2282 w 6844"/>
                <a:gd name="T61" fmla="*/ 2469 h 6844"/>
                <a:gd name="T62" fmla="*/ 3718 w 6844"/>
                <a:gd name="T63" fmla="*/ 3157 h 6844"/>
                <a:gd name="T64" fmla="*/ 4562 w 6844"/>
                <a:gd name="T65" fmla="*/ 1188 h 6844"/>
                <a:gd name="T66" fmla="*/ 4562 w 6844"/>
                <a:gd name="T67" fmla="*/ 1188 h 68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844" h="6844">
                  <a:moveTo>
                    <a:pt x="3437" y="1719"/>
                  </a:moveTo>
                  <a:lnTo>
                    <a:pt x="3437" y="1719"/>
                  </a:lnTo>
                  <a:cubicBezTo>
                    <a:pt x="3749" y="1719"/>
                    <a:pt x="3999" y="2000"/>
                    <a:pt x="3999" y="2313"/>
                  </a:cubicBezTo>
                  <a:cubicBezTo>
                    <a:pt x="3999" y="2625"/>
                    <a:pt x="3749" y="2875"/>
                    <a:pt x="3437" y="2875"/>
                  </a:cubicBezTo>
                  <a:cubicBezTo>
                    <a:pt x="3125" y="2875"/>
                    <a:pt x="2844" y="2625"/>
                    <a:pt x="2844" y="2313"/>
                  </a:cubicBezTo>
                  <a:cubicBezTo>
                    <a:pt x="2844" y="2000"/>
                    <a:pt x="3125" y="1719"/>
                    <a:pt x="3437" y="1719"/>
                  </a:cubicBezTo>
                  <a:close/>
                  <a:moveTo>
                    <a:pt x="6843" y="188"/>
                  </a:moveTo>
                  <a:lnTo>
                    <a:pt x="6843" y="188"/>
                  </a:lnTo>
                  <a:cubicBezTo>
                    <a:pt x="6437" y="2532"/>
                    <a:pt x="6437" y="2532"/>
                    <a:pt x="6437" y="2532"/>
                  </a:cubicBezTo>
                  <a:cubicBezTo>
                    <a:pt x="5437" y="2375"/>
                    <a:pt x="5437" y="2375"/>
                    <a:pt x="5437" y="2375"/>
                  </a:cubicBezTo>
                  <a:cubicBezTo>
                    <a:pt x="5593" y="1282"/>
                    <a:pt x="5593" y="1282"/>
                    <a:pt x="5593" y="1282"/>
                  </a:cubicBezTo>
                  <a:cubicBezTo>
                    <a:pt x="5468" y="1282"/>
                    <a:pt x="5312" y="1250"/>
                    <a:pt x="5124" y="1250"/>
                  </a:cubicBezTo>
                  <a:cubicBezTo>
                    <a:pt x="5124" y="2594"/>
                    <a:pt x="5124" y="2594"/>
                    <a:pt x="5124" y="2594"/>
                  </a:cubicBezTo>
                  <a:cubicBezTo>
                    <a:pt x="5124" y="2625"/>
                    <a:pt x="5124" y="2688"/>
                    <a:pt x="5093" y="2719"/>
                  </a:cubicBezTo>
                  <a:lnTo>
                    <a:pt x="5093" y="2750"/>
                  </a:lnTo>
                  <a:cubicBezTo>
                    <a:pt x="4437" y="3749"/>
                    <a:pt x="4437" y="3749"/>
                    <a:pt x="4437" y="3749"/>
                  </a:cubicBezTo>
                  <a:cubicBezTo>
                    <a:pt x="4249" y="4281"/>
                    <a:pt x="4249" y="4281"/>
                    <a:pt x="4249" y="4281"/>
                  </a:cubicBezTo>
                  <a:cubicBezTo>
                    <a:pt x="5218" y="4562"/>
                    <a:pt x="5218" y="4562"/>
                    <a:pt x="5218" y="4562"/>
                  </a:cubicBezTo>
                  <a:cubicBezTo>
                    <a:pt x="5218" y="4562"/>
                    <a:pt x="5218" y="4562"/>
                    <a:pt x="5187" y="4593"/>
                  </a:cubicBezTo>
                  <a:cubicBezTo>
                    <a:pt x="5218" y="4593"/>
                    <a:pt x="5218" y="4593"/>
                    <a:pt x="5218" y="4593"/>
                  </a:cubicBezTo>
                  <a:cubicBezTo>
                    <a:pt x="5343" y="4624"/>
                    <a:pt x="5437" y="4749"/>
                    <a:pt x="5406" y="4906"/>
                  </a:cubicBezTo>
                  <a:cubicBezTo>
                    <a:pt x="5124" y="6624"/>
                    <a:pt x="5124" y="6624"/>
                    <a:pt x="5124" y="6624"/>
                  </a:cubicBezTo>
                  <a:cubicBezTo>
                    <a:pt x="5093" y="6749"/>
                    <a:pt x="4999" y="6843"/>
                    <a:pt x="4843" y="6843"/>
                  </a:cubicBezTo>
                  <a:lnTo>
                    <a:pt x="4812" y="6843"/>
                  </a:lnTo>
                  <a:cubicBezTo>
                    <a:pt x="4656" y="6812"/>
                    <a:pt x="4531" y="6687"/>
                    <a:pt x="4562" y="6531"/>
                  </a:cubicBezTo>
                  <a:cubicBezTo>
                    <a:pt x="4812" y="5093"/>
                    <a:pt x="4812" y="5093"/>
                    <a:pt x="4812" y="5093"/>
                  </a:cubicBezTo>
                  <a:cubicBezTo>
                    <a:pt x="3531" y="5124"/>
                    <a:pt x="3531" y="5124"/>
                    <a:pt x="3531" y="5124"/>
                  </a:cubicBezTo>
                  <a:cubicBezTo>
                    <a:pt x="2594" y="5812"/>
                    <a:pt x="2594" y="5812"/>
                    <a:pt x="2594" y="5812"/>
                  </a:cubicBezTo>
                  <a:cubicBezTo>
                    <a:pt x="2500" y="5906"/>
                    <a:pt x="2500" y="5906"/>
                    <a:pt x="2500" y="5906"/>
                  </a:cubicBezTo>
                  <a:cubicBezTo>
                    <a:pt x="2469" y="5937"/>
                    <a:pt x="2469" y="5937"/>
                    <a:pt x="2438" y="5968"/>
                  </a:cubicBezTo>
                  <a:cubicBezTo>
                    <a:pt x="1000" y="6812"/>
                    <a:pt x="1000" y="6812"/>
                    <a:pt x="1000" y="6812"/>
                  </a:cubicBezTo>
                  <a:cubicBezTo>
                    <a:pt x="969" y="6843"/>
                    <a:pt x="907" y="6843"/>
                    <a:pt x="875" y="6843"/>
                  </a:cubicBezTo>
                  <a:cubicBezTo>
                    <a:pt x="782" y="6843"/>
                    <a:pt x="688" y="6812"/>
                    <a:pt x="625" y="6718"/>
                  </a:cubicBezTo>
                  <a:cubicBezTo>
                    <a:pt x="532" y="6562"/>
                    <a:pt x="594" y="6406"/>
                    <a:pt x="719" y="6312"/>
                  </a:cubicBezTo>
                  <a:cubicBezTo>
                    <a:pt x="1969" y="5562"/>
                    <a:pt x="1969" y="5562"/>
                    <a:pt x="1969" y="5562"/>
                  </a:cubicBezTo>
                  <a:cubicBezTo>
                    <a:pt x="2844" y="4562"/>
                    <a:pt x="2844" y="4562"/>
                    <a:pt x="2844" y="4562"/>
                  </a:cubicBezTo>
                  <a:cubicBezTo>
                    <a:pt x="2563" y="3718"/>
                    <a:pt x="2563" y="3718"/>
                    <a:pt x="2563" y="3718"/>
                  </a:cubicBezTo>
                  <a:cubicBezTo>
                    <a:pt x="1782" y="2750"/>
                    <a:pt x="1782" y="2750"/>
                    <a:pt x="1782" y="2750"/>
                  </a:cubicBezTo>
                  <a:lnTo>
                    <a:pt x="1782" y="2750"/>
                  </a:lnTo>
                  <a:cubicBezTo>
                    <a:pt x="1750" y="2688"/>
                    <a:pt x="1719" y="2657"/>
                    <a:pt x="1719" y="2594"/>
                  </a:cubicBezTo>
                  <a:cubicBezTo>
                    <a:pt x="1719" y="1250"/>
                    <a:pt x="1719" y="1250"/>
                    <a:pt x="1719" y="1250"/>
                  </a:cubicBezTo>
                  <a:cubicBezTo>
                    <a:pt x="1532" y="1250"/>
                    <a:pt x="1375" y="1282"/>
                    <a:pt x="1250" y="1313"/>
                  </a:cubicBezTo>
                  <a:cubicBezTo>
                    <a:pt x="1407" y="2375"/>
                    <a:pt x="1407" y="2375"/>
                    <a:pt x="1407" y="2375"/>
                  </a:cubicBezTo>
                  <a:cubicBezTo>
                    <a:pt x="407" y="2563"/>
                    <a:pt x="407" y="2563"/>
                    <a:pt x="407" y="2563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1032" y="32"/>
                    <a:pt x="1032" y="32"/>
                    <a:pt x="1032" y="32"/>
                  </a:cubicBezTo>
                  <a:cubicBezTo>
                    <a:pt x="1188" y="1032"/>
                    <a:pt x="1188" y="1032"/>
                    <a:pt x="1188" y="1032"/>
                  </a:cubicBezTo>
                  <a:cubicBezTo>
                    <a:pt x="1375" y="1000"/>
                    <a:pt x="1594" y="969"/>
                    <a:pt x="1813" y="938"/>
                  </a:cubicBezTo>
                  <a:cubicBezTo>
                    <a:pt x="1875" y="907"/>
                    <a:pt x="1938" y="875"/>
                    <a:pt x="2000" y="875"/>
                  </a:cubicBezTo>
                  <a:cubicBezTo>
                    <a:pt x="2063" y="875"/>
                    <a:pt x="2094" y="907"/>
                    <a:pt x="2157" y="907"/>
                  </a:cubicBezTo>
                  <a:cubicBezTo>
                    <a:pt x="2532" y="907"/>
                    <a:pt x="2938" y="875"/>
                    <a:pt x="3437" y="875"/>
                  </a:cubicBezTo>
                  <a:cubicBezTo>
                    <a:pt x="3906" y="875"/>
                    <a:pt x="4343" y="907"/>
                    <a:pt x="4718" y="907"/>
                  </a:cubicBezTo>
                  <a:cubicBezTo>
                    <a:pt x="4749" y="907"/>
                    <a:pt x="4781" y="875"/>
                    <a:pt x="4843" y="875"/>
                  </a:cubicBezTo>
                  <a:cubicBezTo>
                    <a:pt x="4906" y="875"/>
                    <a:pt x="4968" y="907"/>
                    <a:pt x="5031" y="938"/>
                  </a:cubicBezTo>
                  <a:cubicBezTo>
                    <a:pt x="5281" y="969"/>
                    <a:pt x="5468" y="1000"/>
                    <a:pt x="5656" y="1000"/>
                  </a:cubicBezTo>
                  <a:cubicBezTo>
                    <a:pt x="5812" y="0"/>
                    <a:pt x="5812" y="0"/>
                    <a:pt x="5812" y="0"/>
                  </a:cubicBezTo>
                  <a:lnTo>
                    <a:pt x="6843" y="188"/>
                  </a:lnTo>
                  <a:close/>
                  <a:moveTo>
                    <a:pt x="4562" y="1188"/>
                  </a:moveTo>
                  <a:lnTo>
                    <a:pt x="4562" y="1188"/>
                  </a:lnTo>
                  <a:cubicBezTo>
                    <a:pt x="4218" y="1188"/>
                    <a:pt x="3843" y="1157"/>
                    <a:pt x="3437" y="1157"/>
                  </a:cubicBezTo>
                  <a:cubicBezTo>
                    <a:pt x="3000" y="1157"/>
                    <a:pt x="2625" y="1188"/>
                    <a:pt x="2282" y="1188"/>
                  </a:cubicBezTo>
                  <a:cubicBezTo>
                    <a:pt x="2282" y="2469"/>
                    <a:pt x="2282" y="2469"/>
                    <a:pt x="2282" y="2469"/>
                  </a:cubicBezTo>
                  <a:cubicBezTo>
                    <a:pt x="3157" y="3157"/>
                    <a:pt x="3157" y="3157"/>
                    <a:pt x="3157" y="3157"/>
                  </a:cubicBezTo>
                  <a:cubicBezTo>
                    <a:pt x="3718" y="3157"/>
                    <a:pt x="3718" y="3157"/>
                    <a:pt x="3718" y="3157"/>
                  </a:cubicBezTo>
                  <a:cubicBezTo>
                    <a:pt x="4562" y="2469"/>
                    <a:pt x="4562" y="2469"/>
                    <a:pt x="4562" y="2469"/>
                  </a:cubicBezTo>
                  <a:lnTo>
                    <a:pt x="4562" y="1188"/>
                  </a:lnTo>
                  <a:close/>
                  <a:moveTo>
                    <a:pt x="4562" y="1188"/>
                  </a:moveTo>
                  <a:lnTo>
                    <a:pt x="4562" y="118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3" name="千图PPT彼岸天：ID 8661124库_组合 139"/>
          <p:cNvGrpSpPr/>
          <p:nvPr>
            <p:custDataLst>
              <p:tags r:id="rId10"/>
            </p:custDataLst>
          </p:nvPr>
        </p:nvGrpSpPr>
        <p:grpSpPr>
          <a:xfrm>
            <a:off x="7970533" y="4935261"/>
            <a:ext cx="697923" cy="697923"/>
            <a:chOff x="7978145" y="4935261"/>
            <a:chExt cx="697923" cy="697923"/>
          </a:xfrm>
        </p:grpSpPr>
        <p:sp>
          <p:nvSpPr>
            <p:cNvPr id="21" name="Oval 140"/>
            <p:cNvSpPr/>
            <p:nvPr/>
          </p:nvSpPr>
          <p:spPr bwMode="auto">
            <a:xfrm>
              <a:off x="7978145" y="4935261"/>
              <a:ext cx="697923" cy="69792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Freeform: Shape 141"/>
            <p:cNvSpPr>
              <a:spLocks noChangeAspect="1"/>
            </p:cNvSpPr>
            <p:nvPr/>
          </p:nvSpPr>
          <p:spPr bwMode="auto">
            <a:xfrm>
              <a:off x="8166847" y="5076468"/>
              <a:ext cx="320519" cy="415509"/>
            </a:xfrm>
            <a:custGeom>
              <a:avLst/>
              <a:gdLst>
                <a:gd name="T0" fmla="*/ 719 w 1222"/>
                <a:gd name="T1" fmla="*/ 1338 h 1581"/>
                <a:gd name="T2" fmla="*/ 686 w 1222"/>
                <a:gd name="T3" fmla="*/ 1221 h 1581"/>
                <a:gd name="T4" fmla="*/ 686 w 1222"/>
                <a:gd name="T5" fmla="*/ 359 h 1581"/>
                <a:gd name="T6" fmla="*/ 719 w 1222"/>
                <a:gd name="T7" fmla="*/ 243 h 1581"/>
                <a:gd name="T8" fmla="*/ 17 w 1222"/>
                <a:gd name="T9" fmla="*/ 460 h 1581"/>
                <a:gd name="T10" fmla="*/ 0 w 1222"/>
                <a:gd name="T11" fmla="*/ 794 h 1581"/>
                <a:gd name="T12" fmla="*/ 17 w 1222"/>
                <a:gd name="T13" fmla="*/ 1120 h 1581"/>
                <a:gd name="T14" fmla="*/ 502 w 1222"/>
                <a:gd name="T15" fmla="*/ 1530 h 1581"/>
                <a:gd name="T16" fmla="*/ 493 w 1222"/>
                <a:gd name="T17" fmla="*/ 1112 h 1581"/>
                <a:gd name="T18" fmla="*/ 284 w 1222"/>
                <a:gd name="T19" fmla="*/ 1120 h 1581"/>
                <a:gd name="T20" fmla="*/ 284 w 1222"/>
                <a:gd name="T21" fmla="*/ 794 h 1581"/>
                <a:gd name="T22" fmla="*/ 284 w 1222"/>
                <a:gd name="T23" fmla="*/ 460 h 1581"/>
                <a:gd name="T24" fmla="*/ 493 w 1222"/>
                <a:gd name="T25" fmla="*/ 468 h 1581"/>
                <a:gd name="T26" fmla="*/ 502 w 1222"/>
                <a:gd name="T27" fmla="*/ 58 h 1581"/>
                <a:gd name="T28" fmla="*/ 17 w 1222"/>
                <a:gd name="T29" fmla="*/ 460 h 1581"/>
                <a:gd name="T30" fmla="*/ 602 w 1222"/>
                <a:gd name="T31" fmla="*/ 911 h 1581"/>
                <a:gd name="T32" fmla="*/ 493 w 1222"/>
                <a:gd name="T33" fmla="*/ 861 h 1581"/>
                <a:gd name="T34" fmla="*/ 543 w 1222"/>
                <a:gd name="T35" fmla="*/ 828 h 1581"/>
                <a:gd name="T36" fmla="*/ 610 w 1222"/>
                <a:gd name="T37" fmla="*/ 778 h 1581"/>
                <a:gd name="T38" fmla="*/ 627 w 1222"/>
                <a:gd name="T39" fmla="*/ 660 h 1581"/>
                <a:gd name="T40" fmla="*/ 476 w 1222"/>
                <a:gd name="T41" fmla="*/ 677 h 1581"/>
                <a:gd name="T42" fmla="*/ 510 w 1222"/>
                <a:gd name="T43" fmla="*/ 736 h 1581"/>
                <a:gd name="T44" fmla="*/ 560 w 1222"/>
                <a:gd name="T45" fmla="*/ 677 h 1581"/>
                <a:gd name="T46" fmla="*/ 585 w 1222"/>
                <a:gd name="T47" fmla="*/ 719 h 1581"/>
                <a:gd name="T48" fmla="*/ 502 w 1222"/>
                <a:gd name="T49" fmla="*/ 803 h 1581"/>
                <a:gd name="T50" fmla="*/ 410 w 1222"/>
                <a:gd name="T51" fmla="*/ 911 h 1581"/>
                <a:gd name="T52" fmla="*/ 819 w 1222"/>
                <a:gd name="T53" fmla="*/ 811 h 1581"/>
                <a:gd name="T54" fmla="*/ 794 w 1222"/>
                <a:gd name="T55" fmla="*/ 635 h 1581"/>
                <a:gd name="T56" fmla="*/ 644 w 1222"/>
                <a:gd name="T57" fmla="*/ 853 h 1581"/>
                <a:gd name="T58" fmla="*/ 744 w 1222"/>
                <a:gd name="T59" fmla="*/ 911 h 1581"/>
                <a:gd name="T60" fmla="*/ 803 w 1222"/>
                <a:gd name="T61" fmla="*/ 853 h 1581"/>
                <a:gd name="T62" fmla="*/ 844 w 1222"/>
                <a:gd name="T63" fmla="*/ 811 h 1581"/>
                <a:gd name="T64" fmla="*/ 786 w 1222"/>
                <a:gd name="T65" fmla="*/ 686 h 1581"/>
                <a:gd name="T66" fmla="*/ 694 w 1222"/>
                <a:gd name="T67" fmla="*/ 811 h 1581"/>
                <a:gd name="T68" fmla="*/ 694 w 1222"/>
                <a:gd name="T69" fmla="*/ 811 h 1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22" h="1581">
                  <a:moveTo>
                    <a:pt x="1221" y="794"/>
                  </a:moveTo>
                  <a:cubicBezTo>
                    <a:pt x="1221" y="1079"/>
                    <a:pt x="995" y="1313"/>
                    <a:pt x="719" y="1338"/>
                  </a:cubicBezTo>
                  <a:cubicBezTo>
                    <a:pt x="719" y="1329"/>
                    <a:pt x="711" y="1313"/>
                    <a:pt x="711" y="1296"/>
                  </a:cubicBezTo>
                  <a:cubicBezTo>
                    <a:pt x="711" y="1296"/>
                    <a:pt x="702" y="1262"/>
                    <a:pt x="686" y="1221"/>
                  </a:cubicBezTo>
                  <a:cubicBezTo>
                    <a:pt x="911" y="1212"/>
                    <a:pt x="1095" y="1028"/>
                    <a:pt x="1095" y="794"/>
                  </a:cubicBezTo>
                  <a:cubicBezTo>
                    <a:pt x="1095" y="560"/>
                    <a:pt x="911" y="368"/>
                    <a:pt x="686" y="359"/>
                  </a:cubicBezTo>
                  <a:cubicBezTo>
                    <a:pt x="702" y="326"/>
                    <a:pt x="711" y="293"/>
                    <a:pt x="711" y="284"/>
                  </a:cubicBezTo>
                  <a:cubicBezTo>
                    <a:pt x="711" y="276"/>
                    <a:pt x="719" y="259"/>
                    <a:pt x="719" y="243"/>
                  </a:cubicBezTo>
                  <a:cubicBezTo>
                    <a:pt x="995" y="267"/>
                    <a:pt x="1221" y="510"/>
                    <a:pt x="1221" y="794"/>
                  </a:cubicBezTo>
                  <a:close/>
                  <a:moveTo>
                    <a:pt x="17" y="460"/>
                  </a:moveTo>
                  <a:cubicBezTo>
                    <a:pt x="8" y="568"/>
                    <a:pt x="0" y="677"/>
                    <a:pt x="0" y="786"/>
                  </a:cubicBezTo>
                  <a:lnTo>
                    <a:pt x="0" y="794"/>
                  </a:lnTo>
                  <a:lnTo>
                    <a:pt x="0" y="803"/>
                  </a:lnTo>
                  <a:cubicBezTo>
                    <a:pt x="0" y="911"/>
                    <a:pt x="8" y="1012"/>
                    <a:pt x="17" y="1120"/>
                  </a:cubicBezTo>
                  <a:cubicBezTo>
                    <a:pt x="42" y="1396"/>
                    <a:pt x="259" y="1580"/>
                    <a:pt x="468" y="1538"/>
                  </a:cubicBezTo>
                  <a:cubicBezTo>
                    <a:pt x="485" y="1530"/>
                    <a:pt x="493" y="1530"/>
                    <a:pt x="502" y="1530"/>
                  </a:cubicBezTo>
                  <a:cubicBezTo>
                    <a:pt x="552" y="1505"/>
                    <a:pt x="594" y="1471"/>
                    <a:pt x="644" y="1438"/>
                  </a:cubicBezTo>
                  <a:cubicBezTo>
                    <a:pt x="702" y="1396"/>
                    <a:pt x="569" y="1070"/>
                    <a:pt x="493" y="1112"/>
                  </a:cubicBezTo>
                  <a:cubicBezTo>
                    <a:pt x="460" y="1129"/>
                    <a:pt x="376" y="1196"/>
                    <a:pt x="343" y="1196"/>
                  </a:cubicBezTo>
                  <a:cubicBezTo>
                    <a:pt x="309" y="1204"/>
                    <a:pt x="293" y="1162"/>
                    <a:pt x="284" y="1120"/>
                  </a:cubicBezTo>
                  <a:cubicBezTo>
                    <a:pt x="276" y="1028"/>
                    <a:pt x="284" y="903"/>
                    <a:pt x="284" y="803"/>
                  </a:cubicBezTo>
                  <a:cubicBezTo>
                    <a:pt x="284" y="794"/>
                    <a:pt x="284" y="794"/>
                    <a:pt x="284" y="794"/>
                  </a:cubicBezTo>
                  <a:cubicBezTo>
                    <a:pt x="284" y="786"/>
                    <a:pt x="284" y="786"/>
                    <a:pt x="284" y="786"/>
                  </a:cubicBezTo>
                  <a:cubicBezTo>
                    <a:pt x="284" y="677"/>
                    <a:pt x="276" y="560"/>
                    <a:pt x="284" y="460"/>
                  </a:cubicBezTo>
                  <a:cubicBezTo>
                    <a:pt x="293" y="426"/>
                    <a:pt x="309" y="385"/>
                    <a:pt x="343" y="385"/>
                  </a:cubicBezTo>
                  <a:cubicBezTo>
                    <a:pt x="376" y="393"/>
                    <a:pt x="460" y="452"/>
                    <a:pt x="493" y="468"/>
                  </a:cubicBezTo>
                  <a:cubicBezTo>
                    <a:pt x="569" y="510"/>
                    <a:pt x="702" y="184"/>
                    <a:pt x="644" y="142"/>
                  </a:cubicBezTo>
                  <a:cubicBezTo>
                    <a:pt x="594" y="117"/>
                    <a:pt x="552" y="75"/>
                    <a:pt x="502" y="58"/>
                  </a:cubicBezTo>
                  <a:cubicBezTo>
                    <a:pt x="493" y="50"/>
                    <a:pt x="485" y="50"/>
                    <a:pt x="468" y="50"/>
                  </a:cubicBezTo>
                  <a:cubicBezTo>
                    <a:pt x="259" y="0"/>
                    <a:pt x="42" y="184"/>
                    <a:pt x="17" y="460"/>
                  </a:cubicBezTo>
                  <a:close/>
                  <a:moveTo>
                    <a:pt x="410" y="911"/>
                  </a:moveTo>
                  <a:cubicBezTo>
                    <a:pt x="602" y="911"/>
                    <a:pt x="602" y="911"/>
                    <a:pt x="602" y="911"/>
                  </a:cubicBezTo>
                  <a:cubicBezTo>
                    <a:pt x="610" y="861"/>
                    <a:pt x="610" y="861"/>
                    <a:pt x="610" y="861"/>
                  </a:cubicBezTo>
                  <a:cubicBezTo>
                    <a:pt x="493" y="861"/>
                    <a:pt x="493" y="861"/>
                    <a:pt x="493" y="861"/>
                  </a:cubicBezTo>
                  <a:cubicBezTo>
                    <a:pt x="493" y="861"/>
                    <a:pt x="502" y="853"/>
                    <a:pt x="510" y="853"/>
                  </a:cubicBezTo>
                  <a:cubicBezTo>
                    <a:pt x="510" y="845"/>
                    <a:pt x="527" y="836"/>
                    <a:pt x="543" y="828"/>
                  </a:cubicBezTo>
                  <a:cubicBezTo>
                    <a:pt x="569" y="811"/>
                    <a:pt x="569" y="811"/>
                    <a:pt x="569" y="811"/>
                  </a:cubicBezTo>
                  <a:cubicBezTo>
                    <a:pt x="585" y="803"/>
                    <a:pt x="602" y="786"/>
                    <a:pt x="610" y="778"/>
                  </a:cubicBezTo>
                  <a:cubicBezTo>
                    <a:pt x="627" y="761"/>
                    <a:pt x="635" y="744"/>
                    <a:pt x="644" y="719"/>
                  </a:cubicBezTo>
                  <a:cubicBezTo>
                    <a:pt x="652" y="694"/>
                    <a:pt x="644" y="677"/>
                    <a:pt x="627" y="660"/>
                  </a:cubicBezTo>
                  <a:cubicBezTo>
                    <a:pt x="619" y="644"/>
                    <a:pt x="594" y="635"/>
                    <a:pt x="569" y="635"/>
                  </a:cubicBezTo>
                  <a:cubicBezTo>
                    <a:pt x="527" y="635"/>
                    <a:pt x="502" y="644"/>
                    <a:pt x="476" y="677"/>
                  </a:cubicBezTo>
                  <a:cubicBezTo>
                    <a:pt x="468" y="686"/>
                    <a:pt x="460" y="711"/>
                    <a:pt x="452" y="736"/>
                  </a:cubicBezTo>
                  <a:cubicBezTo>
                    <a:pt x="510" y="736"/>
                    <a:pt x="510" y="736"/>
                    <a:pt x="510" y="736"/>
                  </a:cubicBezTo>
                  <a:cubicBezTo>
                    <a:pt x="510" y="719"/>
                    <a:pt x="518" y="702"/>
                    <a:pt x="518" y="694"/>
                  </a:cubicBezTo>
                  <a:cubicBezTo>
                    <a:pt x="527" y="686"/>
                    <a:pt x="543" y="677"/>
                    <a:pt x="560" y="677"/>
                  </a:cubicBezTo>
                  <a:cubicBezTo>
                    <a:pt x="569" y="677"/>
                    <a:pt x="577" y="686"/>
                    <a:pt x="585" y="694"/>
                  </a:cubicBezTo>
                  <a:cubicBezTo>
                    <a:pt x="585" y="702"/>
                    <a:pt x="594" y="711"/>
                    <a:pt x="585" y="719"/>
                  </a:cubicBezTo>
                  <a:cubicBezTo>
                    <a:pt x="585" y="736"/>
                    <a:pt x="577" y="744"/>
                    <a:pt x="560" y="761"/>
                  </a:cubicBezTo>
                  <a:cubicBezTo>
                    <a:pt x="552" y="769"/>
                    <a:pt x="535" y="778"/>
                    <a:pt x="502" y="803"/>
                  </a:cubicBezTo>
                  <a:cubicBezTo>
                    <a:pt x="468" y="819"/>
                    <a:pt x="452" y="836"/>
                    <a:pt x="435" y="861"/>
                  </a:cubicBezTo>
                  <a:cubicBezTo>
                    <a:pt x="426" y="878"/>
                    <a:pt x="418" y="895"/>
                    <a:pt x="410" y="911"/>
                  </a:cubicBezTo>
                  <a:close/>
                  <a:moveTo>
                    <a:pt x="844" y="811"/>
                  </a:moveTo>
                  <a:cubicBezTo>
                    <a:pt x="819" y="811"/>
                    <a:pt x="819" y="811"/>
                    <a:pt x="819" y="811"/>
                  </a:cubicBezTo>
                  <a:cubicBezTo>
                    <a:pt x="853" y="635"/>
                    <a:pt x="853" y="635"/>
                    <a:pt x="853" y="635"/>
                  </a:cubicBezTo>
                  <a:cubicBezTo>
                    <a:pt x="794" y="635"/>
                    <a:pt x="794" y="635"/>
                    <a:pt x="794" y="635"/>
                  </a:cubicBezTo>
                  <a:cubicBezTo>
                    <a:pt x="652" y="803"/>
                    <a:pt x="652" y="803"/>
                    <a:pt x="652" y="803"/>
                  </a:cubicBezTo>
                  <a:cubicBezTo>
                    <a:pt x="644" y="853"/>
                    <a:pt x="644" y="853"/>
                    <a:pt x="644" y="853"/>
                  </a:cubicBezTo>
                  <a:cubicBezTo>
                    <a:pt x="753" y="853"/>
                    <a:pt x="753" y="853"/>
                    <a:pt x="753" y="853"/>
                  </a:cubicBezTo>
                  <a:cubicBezTo>
                    <a:pt x="744" y="911"/>
                    <a:pt x="744" y="911"/>
                    <a:pt x="744" y="911"/>
                  </a:cubicBezTo>
                  <a:cubicBezTo>
                    <a:pt x="794" y="911"/>
                    <a:pt x="794" y="911"/>
                    <a:pt x="794" y="911"/>
                  </a:cubicBezTo>
                  <a:cubicBezTo>
                    <a:pt x="803" y="853"/>
                    <a:pt x="803" y="853"/>
                    <a:pt x="803" y="853"/>
                  </a:cubicBezTo>
                  <a:cubicBezTo>
                    <a:pt x="836" y="853"/>
                    <a:pt x="836" y="853"/>
                    <a:pt x="836" y="853"/>
                  </a:cubicBezTo>
                  <a:lnTo>
                    <a:pt x="844" y="811"/>
                  </a:lnTo>
                  <a:close/>
                  <a:moveTo>
                    <a:pt x="694" y="811"/>
                  </a:moveTo>
                  <a:cubicBezTo>
                    <a:pt x="786" y="686"/>
                    <a:pt x="786" y="686"/>
                    <a:pt x="786" y="686"/>
                  </a:cubicBezTo>
                  <a:cubicBezTo>
                    <a:pt x="761" y="811"/>
                    <a:pt x="761" y="811"/>
                    <a:pt x="761" y="811"/>
                  </a:cubicBezTo>
                  <a:lnTo>
                    <a:pt x="694" y="811"/>
                  </a:lnTo>
                  <a:close/>
                  <a:moveTo>
                    <a:pt x="694" y="811"/>
                  </a:moveTo>
                  <a:lnTo>
                    <a:pt x="694" y="8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4" name="千图PPT彼岸天：ID 8661124库_组合 142"/>
          <p:cNvGrpSpPr/>
          <p:nvPr>
            <p:custDataLst>
              <p:tags r:id="rId11"/>
            </p:custDataLst>
          </p:nvPr>
        </p:nvGrpSpPr>
        <p:grpSpPr>
          <a:xfrm>
            <a:off x="7294343" y="3542023"/>
            <a:ext cx="818197" cy="820652"/>
            <a:chOff x="7301955" y="3542023"/>
            <a:chExt cx="818197" cy="820652"/>
          </a:xfrm>
        </p:grpSpPr>
        <p:sp>
          <p:nvSpPr>
            <p:cNvPr id="15" name="Oval 143"/>
            <p:cNvSpPr/>
            <p:nvPr/>
          </p:nvSpPr>
          <p:spPr bwMode="auto">
            <a:xfrm>
              <a:off x="7301955" y="3542023"/>
              <a:ext cx="818197" cy="82065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6" name="Group 144"/>
            <p:cNvGrpSpPr/>
            <p:nvPr/>
          </p:nvGrpSpPr>
          <p:grpSpPr>
            <a:xfrm>
              <a:off x="7500744" y="3742022"/>
              <a:ext cx="420633" cy="420630"/>
              <a:chOff x="2522538" y="2108200"/>
              <a:chExt cx="376238" cy="376238"/>
            </a:xfrm>
            <a:solidFill>
              <a:schemeClr val="bg1"/>
            </a:solidFill>
          </p:grpSpPr>
          <p:sp>
            <p:nvSpPr>
              <p:cNvPr id="17" name="Freeform: Shape 145"/>
              <p:cNvSpPr/>
              <p:nvPr/>
            </p:nvSpPr>
            <p:spPr bwMode="auto">
              <a:xfrm>
                <a:off x="2522538" y="2319338"/>
                <a:ext cx="163513" cy="71438"/>
              </a:xfrm>
              <a:custGeom>
                <a:avLst/>
                <a:gdLst>
                  <a:gd name="T0" fmla="*/ 3 w 28"/>
                  <a:gd name="T1" fmla="*/ 10 h 12"/>
                  <a:gd name="T2" fmla="*/ 10 w 28"/>
                  <a:gd name="T3" fmla="*/ 12 h 12"/>
                  <a:gd name="T4" fmla="*/ 28 w 28"/>
                  <a:gd name="T5" fmla="*/ 8 h 12"/>
                  <a:gd name="T6" fmla="*/ 5 w 28"/>
                  <a:gd name="T7" fmla="*/ 1 h 12"/>
                  <a:gd name="T8" fmla="*/ 2 w 28"/>
                  <a:gd name="T9" fmla="*/ 1 h 12"/>
                  <a:gd name="T10" fmla="*/ 0 w 28"/>
                  <a:gd name="T11" fmla="*/ 5 h 12"/>
                  <a:gd name="T12" fmla="*/ 0 w 28"/>
                  <a:gd name="T13" fmla="*/ 6 h 12"/>
                  <a:gd name="T14" fmla="*/ 3 w 28"/>
                  <a:gd name="T15" fmla="*/ 1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" h="12">
                    <a:moveTo>
                      <a:pt x="3" y="10"/>
                    </a:moveTo>
                    <a:cubicBezTo>
                      <a:pt x="10" y="12"/>
                      <a:pt x="10" y="12"/>
                      <a:pt x="10" y="12"/>
                    </a:cubicBezTo>
                    <a:cubicBezTo>
                      <a:pt x="28" y="8"/>
                      <a:pt x="28" y="8"/>
                      <a:pt x="28" y="8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0"/>
                      <a:pt x="3" y="1"/>
                      <a:pt x="2" y="1"/>
                    </a:cubicBezTo>
                    <a:cubicBezTo>
                      <a:pt x="1" y="2"/>
                      <a:pt x="0" y="3"/>
                      <a:pt x="0" y="5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8"/>
                      <a:pt x="1" y="9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" name="Freeform: Shape 146"/>
              <p:cNvSpPr/>
              <p:nvPr/>
            </p:nvSpPr>
            <p:spPr bwMode="auto">
              <a:xfrm>
                <a:off x="2774950" y="2425700"/>
                <a:ext cx="123825" cy="58738"/>
              </a:xfrm>
              <a:custGeom>
                <a:avLst/>
                <a:gdLst>
                  <a:gd name="T0" fmla="*/ 18 w 21"/>
                  <a:gd name="T1" fmla="*/ 0 h 10"/>
                  <a:gd name="T2" fmla="*/ 18 w 21"/>
                  <a:gd name="T3" fmla="*/ 0 h 10"/>
                  <a:gd name="T4" fmla="*/ 0 w 21"/>
                  <a:gd name="T5" fmla="*/ 5 h 10"/>
                  <a:gd name="T6" fmla="*/ 16 w 21"/>
                  <a:gd name="T7" fmla="*/ 10 h 10"/>
                  <a:gd name="T8" fmla="*/ 19 w 21"/>
                  <a:gd name="T9" fmla="*/ 9 h 10"/>
                  <a:gd name="T10" fmla="*/ 21 w 21"/>
                  <a:gd name="T11" fmla="*/ 6 h 10"/>
                  <a:gd name="T12" fmla="*/ 21 w 21"/>
                  <a:gd name="T13" fmla="*/ 4 h 10"/>
                  <a:gd name="T14" fmla="*/ 18 w 21"/>
                  <a:gd name="T1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10">
                    <a:moveTo>
                      <a:pt x="18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7" y="10"/>
                      <a:pt x="18" y="10"/>
                      <a:pt x="19" y="9"/>
                    </a:cubicBezTo>
                    <a:cubicBezTo>
                      <a:pt x="20" y="8"/>
                      <a:pt x="21" y="7"/>
                      <a:pt x="21" y="6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1" y="2"/>
                      <a:pt x="20" y="1"/>
                      <a:pt x="1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" name="Freeform: Shape 147"/>
              <p:cNvSpPr/>
              <p:nvPr/>
            </p:nvSpPr>
            <p:spPr bwMode="auto">
              <a:xfrm>
                <a:off x="2522538" y="2343150"/>
                <a:ext cx="376238" cy="141288"/>
              </a:xfrm>
              <a:custGeom>
                <a:avLst/>
                <a:gdLst>
                  <a:gd name="T0" fmla="*/ 62 w 64"/>
                  <a:gd name="T1" fmla="*/ 1 h 24"/>
                  <a:gd name="T2" fmla="*/ 60 w 64"/>
                  <a:gd name="T3" fmla="*/ 0 h 24"/>
                  <a:gd name="T4" fmla="*/ 59 w 64"/>
                  <a:gd name="T5" fmla="*/ 0 h 24"/>
                  <a:gd name="T6" fmla="*/ 3 w 64"/>
                  <a:gd name="T7" fmla="*/ 14 h 24"/>
                  <a:gd name="T8" fmla="*/ 0 w 64"/>
                  <a:gd name="T9" fmla="*/ 18 h 24"/>
                  <a:gd name="T10" fmla="*/ 0 w 64"/>
                  <a:gd name="T11" fmla="*/ 20 h 24"/>
                  <a:gd name="T12" fmla="*/ 2 w 64"/>
                  <a:gd name="T13" fmla="*/ 23 h 24"/>
                  <a:gd name="T14" fmla="*/ 4 w 64"/>
                  <a:gd name="T15" fmla="*/ 24 h 24"/>
                  <a:gd name="T16" fmla="*/ 5 w 64"/>
                  <a:gd name="T17" fmla="*/ 24 h 24"/>
                  <a:gd name="T18" fmla="*/ 61 w 64"/>
                  <a:gd name="T19" fmla="*/ 10 h 24"/>
                  <a:gd name="T20" fmla="*/ 64 w 64"/>
                  <a:gd name="T21" fmla="*/ 6 h 24"/>
                  <a:gd name="T22" fmla="*/ 64 w 64"/>
                  <a:gd name="T23" fmla="*/ 4 h 24"/>
                  <a:gd name="T24" fmla="*/ 62 w 64"/>
                  <a:gd name="T25" fmla="*/ 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4" h="24">
                    <a:moveTo>
                      <a:pt x="62" y="1"/>
                    </a:moveTo>
                    <a:cubicBezTo>
                      <a:pt x="62" y="1"/>
                      <a:pt x="61" y="0"/>
                      <a:pt x="60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1" y="15"/>
                      <a:pt x="0" y="16"/>
                      <a:pt x="0" y="18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1"/>
                      <a:pt x="1" y="22"/>
                      <a:pt x="2" y="23"/>
                    </a:cubicBezTo>
                    <a:cubicBezTo>
                      <a:pt x="2" y="24"/>
                      <a:pt x="3" y="24"/>
                      <a:pt x="4" y="24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61" y="10"/>
                      <a:pt x="61" y="10"/>
                      <a:pt x="61" y="10"/>
                    </a:cubicBezTo>
                    <a:cubicBezTo>
                      <a:pt x="63" y="9"/>
                      <a:pt x="64" y="8"/>
                      <a:pt x="64" y="6"/>
                    </a:cubicBezTo>
                    <a:cubicBezTo>
                      <a:pt x="64" y="4"/>
                      <a:pt x="64" y="4"/>
                      <a:pt x="64" y="4"/>
                    </a:cubicBezTo>
                    <a:cubicBezTo>
                      <a:pt x="64" y="3"/>
                      <a:pt x="63" y="2"/>
                      <a:pt x="6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" name="Freeform: Shape 148"/>
              <p:cNvSpPr/>
              <p:nvPr/>
            </p:nvSpPr>
            <p:spPr bwMode="auto">
              <a:xfrm>
                <a:off x="2605088" y="2108200"/>
                <a:ext cx="217488" cy="258763"/>
              </a:xfrm>
              <a:custGeom>
                <a:avLst/>
                <a:gdLst>
                  <a:gd name="T0" fmla="*/ 8 w 37"/>
                  <a:gd name="T1" fmla="*/ 32 h 44"/>
                  <a:gd name="T2" fmla="*/ 31 w 37"/>
                  <a:gd name="T3" fmla="*/ 35 h 44"/>
                  <a:gd name="T4" fmla="*/ 20 w 37"/>
                  <a:gd name="T5" fmla="*/ 0 h 44"/>
                  <a:gd name="T6" fmla="*/ 8 w 37"/>
                  <a:gd name="T7" fmla="*/ 32 h 44"/>
                  <a:gd name="T8" fmla="*/ 15 w 37"/>
                  <a:gd name="T9" fmla="*/ 28 h 44"/>
                  <a:gd name="T10" fmla="*/ 21 w 37"/>
                  <a:gd name="T11" fmla="*/ 16 h 44"/>
                  <a:gd name="T12" fmla="*/ 20 w 37"/>
                  <a:gd name="T13" fmla="*/ 36 h 44"/>
                  <a:gd name="T14" fmla="*/ 15 w 37"/>
                  <a:gd name="T15" fmla="*/ 28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" h="44">
                    <a:moveTo>
                      <a:pt x="8" y="32"/>
                    </a:moveTo>
                    <a:cubicBezTo>
                      <a:pt x="11" y="40"/>
                      <a:pt x="24" y="44"/>
                      <a:pt x="31" y="35"/>
                    </a:cubicBezTo>
                    <a:cubicBezTo>
                      <a:pt x="37" y="25"/>
                      <a:pt x="31" y="10"/>
                      <a:pt x="20" y="0"/>
                    </a:cubicBezTo>
                    <a:cubicBezTo>
                      <a:pt x="22" y="11"/>
                      <a:pt x="0" y="15"/>
                      <a:pt x="8" y="32"/>
                    </a:cubicBezTo>
                    <a:close/>
                    <a:moveTo>
                      <a:pt x="15" y="28"/>
                    </a:moveTo>
                    <a:cubicBezTo>
                      <a:pt x="17" y="26"/>
                      <a:pt x="21" y="24"/>
                      <a:pt x="21" y="16"/>
                    </a:cubicBezTo>
                    <a:cubicBezTo>
                      <a:pt x="31" y="22"/>
                      <a:pt x="27" y="38"/>
                      <a:pt x="20" y="36"/>
                    </a:cubicBezTo>
                    <a:cubicBezTo>
                      <a:pt x="13" y="35"/>
                      <a:pt x="13" y="30"/>
                      <a:pt x="15" y="2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extBox 76"/>
          <p:cNvSpPr txBox="1"/>
          <p:nvPr userDrawn="1"/>
        </p:nvSpPr>
        <p:spPr>
          <a:xfrm>
            <a:off x="4098748" y="253225"/>
            <a:ext cx="399450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solidFill>
                  <a:schemeClr val="tx1"/>
                </a:solidFill>
                <a:latin typeface="汉仪南宫体简" panose="02010609000101010101" pitchFamily="49" charset="-122"/>
                <a:ea typeface="汉仪南宫体简" panose="02010609000101010101" pitchFamily="49" charset="-122"/>
              </a:rPr>
              <a:t>Overview of the annual work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:a14="http://schemas.microsoft.com/office/drawing/2010/main"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50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千图PPT彼岸天：ID 8661124库_组合 2"/>
          <p:cNvGrpSpPr/>
          <p:nvPr>
            <p:custDataLst>
              <p:tags r:id="rId1"/>
            </p:custDataLst>
          </p:nvPr>
        </p:nvGrpSpPr>
        <p:grpSpPr>
          <a:xfrm>
            <a:off x="5988587" y="1444037"/>
            <a:ext cx="4228570" cy="4544744"/>
            <a:chOff x="6121705" y="1444037"/>
            <a:chExt cx="4228570" cy="4544744"/>
          </a:xfrm>
        </p:grpSpPr>
        <p:sp>
          <p:nvSpPr>
            <p:cNvPr id="36" name="Freeform: Shape 3"/>
            <p:cNvSpPr/>
            <p:nvPr/>
          </p:nvSpPr>
          <p:spPr bwMode="auto">
            <a:xfrm>
              <a:off x="6968130" y="2344911"/>
              <a:ext cx="2211796" cy="2617032"/>
            </a:xfrm>
            <a:custGeom>
              <a:avLst/>
              <a:gdLst/>
              <a:ahLst/>
              <a:cxnLst>
                <a:cxn ang="0">
                  <a:pos x="1032" y="692"/>
                </a:cxn>
                <a:cxn ang="0">
                  <a:pos x="1034" y="692"/>
                </a:cxn>
                <a:cxn ang="0">
                  <a:pos x="693" y="631"/>
                </a:cxn>
                <a:cxn ang="0">
                  <a:pos x="1034" y="692"/>
                </a:cxn>
                <a:cxn ang="0">
                  <a:pos x="1030" y="688"/>
                </a:cxn>
                <a:cxn ang="0">
                  <a:pos x="1311" y="688"/>
                </a:cxn>
                <a:cxn ang="0">
                  <a:pos x="797" y="352"/>
                </a:cxn>
                <a:cxn ang="0">
                  <a:pos x="1070" y="423"/>
                </a:cxn>
                <a:cxn ang="0">
                  <a:pos x="1430" y="958"/>
                </a:cxn>
                <a:cxn ang="0">
                  <a:pos x="1258" y="1420"/>
                </a:cxn>
                <a:cxn ang="0">
                  <a:pos x="709" y="1686"/>
                </a:cxn>
                <a:cxn ang="0">
                  <a:pos x="320" y="1465"/>
                </a:cxn>
                <a:cxn ang="0">
                  <a:pos x="0" y="516"/>
                </a:cxn>
                <a:cxn ang="0">
                  <a:pos x="1108" y="159"/>
                </a:cxn>
                <a:cxn ang="0">
                  <a:pos x="1127" y="950"/>
                </a:cxn>
                <a:cxn ang="0">
                  <a:pos x="1258" y="1420"/>
                </a:cxn>
                <a:cxn ang="0">
                  <a:pos x="1430" y="958"/>
                </a:cxn>
                <a:cxn ang="0">
                  <a:pos x="543" y="218"/>
                </a:cxn>
                <a:cxn ang="0">
                  <a:pos x="797" y="352"/>
                </a:cxn>
                <a:cxn ang="0">
                  <a:pos x="370" y="444"/>
                </a:cxn>
                <a:cxn ang="0">
                  <a:pos x="800" y="355"/>
                </a:cxn>
                <a:cxn ang="0">
                  <a:pos x="800" y="355"/>
                </a:cxn>
                <a:cxn ang="0">
                  <a:pos x="370" y="447"/>
                </a:cxn>
                <a:cxn ang="0">
                  <a:pos x="424" y="673"/>
                </a:cxn>
                <a:cxn ang="0">
                  <a:pos x="361" y="450"/>
                </a:cxn>
                <a:cxn ang="0">
                  <a:pos x="213" y="694"/>
                </a:cxn>
                <a:cxn ang="0">
                  <a:pos x="364" y="450"/>
                </a:cxn>
                <a:cxn ang="0">
                  <a:pos x="372" y="448"/>
                </a:cxn>
                <a:cxn ang="0">
                  <a:pos x="372" y="448"/>
                </a:cxn>
                <a:cxn ang="0">
                  <a:pos x="453" y="901"/>
                </a:cxn>
                <a:cxn ang="0">
                  <a:pos x="244" y="124"/>
                </a:cxn>
                <a:cxn ang="0">
                  <a:pos x="774" y="1179"/>
                </a:cxn>
                <a:cxn ang="0">
                  <a:pos x="564" y="1180"/>
                </a:cxn>
                <a:cxn ang="0">
                  <a:pos x="744" y="1453"/>
                </a:cxn>
                <a:cxn ang="0">
                  <a:pos x="774" y="1179"/>
                </a:cxn>
                <a:cxn ang="0">
                  <a:pos x="805" y="941"/>
                </a:cxn>
                <a:cxn ang="0">
                  <a:pos x="564" y="1180"/>
                </a:cxn>
                <a:cxn ang="0">
                  <a:pos x="454" y="904"/>
                </a:cxn>
                <a:cxn ang="0">
                  <a:pos x="446" y="915"/>
                </a:cxn>
                <a:cxn ang="0">
                  <a:pos x="744" y="1459"/>
                </a:cxn>
                <a:cxn ang="0">
                  <a:pos x="744" y="1459"/>
                </a:cxn>
                <a:cxn ang="0">
                  <a:pos x="456" y="903"/>
                </a:cxn>
                <a:cxn ang="0">
                  <a:pos x="442" y="904"/>
                </a:cxn>
                <a:cxn ang="0">
                  <a:pos x="506" y="1416"/>
                </a:cxn>
                <a:cxn ang="0">
                  <a:pos x="501" y="1686"/>
                </a:cxn>
                <a:cxn ang="0">
                  <a:pos x="805" y="941"/>
                </a:cxn>
              </a:cxnLst>
              <a:rect l="0" t="0" r="r" b="b"/>
              <a:pathLst>
                <a:path w="1430" h="1692">
                  <a:moveTo>
                    <a:pt x="1032" y="694"/>
                  </a:moveTo>
                  <a:lnTo>
                    <a:pt x="1034" y="692"/>
                  </a:lnTo>
                  <a:lnTo>
                    <a:pt x="1032" y="692"/>
                  </a:lnTo>
                  <a:lnTo>
                    <a:pt x="1032" y="694"/>
                  </a:lnTo>
                  <a:lnTo>
                    <a:pt x="1127" y="950"/>
                  </a:lnTo>
                  <a:moveTo>
                    <a:pt x="1034" y="692"/>
                  </a:moveTo>
                  <a:lnTo>
                    <a:pt x="1030" y="688"/>
                  </a:lnTo>
                  <a:lnTo>
                    <a:pt x="1032" y="692"/>
                  </a:lnTo>
                  <a:lnTo>
                    <a:pt x="693" y="631"/>
                  </a:lnTo>
                  <a:lnTo>
                    <a:pt x="803" y="358"/>
                  </a:lnTo>
                  <a:lnTo>
                    <a:pt x="1030" y="688"/>
                  </a:lnTo>
                  <a:moveTo>
                    <a:pt x="1034" y="692"/>
                  </a:moveTo>
                  <a:lnTo>
                    <a:pt x="1290" y="451"/>
                  </a:lnTo>
                  <a:lnTo>
                    <a:pt x="1070" y="423"/>
                  </a:lnTo>
                  <a:lnTo>
                    <a:pt x="1030" y="688"/>
                  </a:lnTo>
                  <a:lnTo>
                    <a:pt x="1030" y="688"/>
                  </a:lnTo>
                  <a:moveTo>
                    <a:pt x="1034" y="692"/>
                  </a:moveTo>
                  <a:lnTo>
                    <a:pt x="1311" y="688"/>
                  </a:lnTo>
                  <a:lnTo>
                    <a:pt x="1290" y="451"/>
                  </a:lnTo>
                  <a:moveTo>
                    <a:pt x="1108" y="159"/>
                  </a:moveTo>
                  <a:lnTo>
                    <a:pt x="797" y="352"/>
                  </a:lnTo>
                  <a:lnTo>
                    <a:pt x="799" y="352"/>
                  </a:lnTo>
                  <a:lnTo>
                    <a:pt x="805" y="354"/>
                  </a:lnTo>
                  <a:lnTo>
                    <a:pt x="1070" y="423"/>
                  </a:lnTo>
                  <a:lnTo>
                    <a:pt x="1108" y="159"/>
                  </a:lnTo>
                  <a:moveTo>
                    <a:pt x="1311" y="688"/>
                  </a:moveTo>
                  <a:lnTo>
                    <a:pt x="1430" y="958"/>
                  </a:lnTo>
                  <a:lnTo>
                    <a:pt x="1311" y="1035"/>
                  </a:lnTo>
                  <a:lnTo>
                    <a:pt x="1300" y="1234"/>
                  </a:lnTo>
                  <a:lnTo>
                    <a:pt x="1258" y="1420"/>
                  </a:lnTo>
                  <a:lnTo>
                    <a:pt x="1049" y="1421"/>
                  </a:lnTo>
                  <a:lnTo>
                    <a:pt x="948" y="1688"/>
                  </a:lnTo>
                  <a:lnTo>
                    <a:pt x="709" y="1686"/>
                  </a:lnTo>
                  <a:lnTo>
                    <a:pt x="501" y="1686"/>
                  </a:lnTo>
                  <a:lnTo>
                    <a:pt x="309" y="1692"/>
                  </a:lnTo>
                  <a:lnTo>
                    <a:pt x="320" y="1465"/>
                  </a:lnTo>
                  <a:lnTo>
                    <a:pt x="276" y="1180"/>
                  </a:lnTo>
                  <a:lnTo>
                    <a:pt x="61" y="932"/>
                  </a:lnTo>
                  <a:lnTo>
                    <a:pt x="0" y="516"/>
                  </a:lnTo>
                  <a:lnTo>
                    <a:pt x="244" y="124"/>
                  </a:lnTo>
                  <a:lnTo>
                    <a:pt x="745" y="0"/>
                  </a:lnTo>
                  <a:lnTo>
                    <a:pt x="1108" y="159"/>
                  </a:lnTo>
                  <a:lnTo>
                    <a:pt x="1290" y="451"/>
                  </a:lnTo>
                  <a:moveTo>
                    <a:pt x="1311" y="1035"/>
                  </a:moveTo>
                  <a:lnTo>
                    <a:pt x="1127" y="950"/>
                  </a:lnTo>
                  <a:lnTo>
                    <a:pt x="1300" y="1234"/>
                  </a:lnTo>
                  <a:lnTo>
                    <a:pt x="1008" y="1179"/>
                  </a:lnTo>
                  <a:lnTo>
                    <a:pt x="1258" y="1420"/>
                  </a:lnTo>
                  <a:moveTo>
                    <a:pt x="1311" y="688"/>
                  </a:moveTo>
                  <a:lnTo>
                    <a:pt x="1127" y="950"/>
                  </a:lnTo>
                  <a:lnTo>
                    <a:pt x="1430" y="958"/>
                  </a:lnTo>
                  <a:moveTo>
                    <a:pt x="244" y="124"/>
                  </a:moveTo>
                  <a:lnTo>
                    <a:pt x="541" y="220"/>
                  </a:lnTo>
                  <a:lnTo>
                    <a:pt x="543" y="218"/>
                  </a:lnTo>
                  <a:lnTo>
                    <a:pt x="745" y="0"/>
                  </a:lnTo>
                  <a:lnTo>
                    <a:pt x="797" y="352"/>
                  </a:lnTo>
                  <a:moveTo>
                    <a:pt x="797" y="352"/>
                  </a:moveTo>
                  <a:lnTo>
                    <a:pt x="797" y="352"/>
                  </a:lnTo>
                  <a:lnTo>
                    <a:pt x="541" y="220"/>
                  </a:lnTo>
                  <a:lnTo>
                    <a:pt x="370" y="444"/>
                  </a:lnTo>
                  <a:lnTo>
                    <a:pt x="370" y="447"/>
                  </a:lnTo>
                  <a:lnTo>
                    <a:pt x="372" y="447"/>
                  </a:lnTo>
                  <a:lnTo>
                    <a:pt x="800" y="355"/>
                  </a:lnTo>
                  <a:lnTo>
                    <a:pt x="799" y="352"/>
                  </a:lnTo>
                  <a:lnTo>
                    <a:pt x="803" y="354"/>
                  </a:lnTo>
                  <a:lnTo>
                    <a:pt x="800" y="355"/>
                  </a:lnTo>
                  <a:lnTo>
                    <a:pt x="803" y="358"/>
                  </a:lnTo>
                  <a:lnTo>
                    <a:pt x="805" y="354"/>
                  </a:lnTo>
                  <a:moveTo>
                    <a:pt x="370" y="447"/>
                  </a:moveTo>
                  <a:lnTo>
                    <a:pt x="372" y="448"/>
                  </a:lnTo>
                  <a:lnTo>
                    <a:pt x="372" y="448"/>
                  </a:lnTo>
                  <a:lnTo>
                    <a:pt x="424" y="673"/>
                  </a:lnTo>
                  <a:lnTo>
                    <a:pt x="693" y="631"/>
                  </a:lnTo>
                  <a:lnTo>
                    <a:pt x="372" y="447"/>
                  </a:lnTo>
                  <a:moveTo>
                    <a:pt x="361" y="450"/>
                  </a:moveTo>
                  <a:lnTo>
                    <a:pt x="0" y="516"/>
                  </a:lnTo>
                  <a:lnTo>
                    <a:pt x="212" y="695"/>
                  </a:lnTo>
                  <a:lnTo>
                    <a:pt x="213" y="694"/>
                  </a:lnTo>
                  <a:lnTo>
                    <a:pt x="366" y="450"/>
                  </a:lnTo>
                  <a:lnTo>
                    <a:pt x="366" y="448"/>
                  </a:lnTo>
                  <a:lnTo>
                    <a:pt x="364" y="450"/>
                  </a:lnTo>
                  <a:lnTo>
                    <a:pt x="367" y="448"/>
                  </a:lnTo>
                  <a:lnTo>
                    <a:pt x="370" y="447"/>
                  </a:lnTo>
                  <a:moveTo>
                    <a:pt x="372" y="448"/>
                  </a:moveTo>
                  <a:lnTo>
                    <a:pt x="367" y="448"/>
                  </a:lnTo>
                  <a:moveTo>
                    <a:pt x="366" y="448"/>
                  </a:moveTo>
                  <a:lnTo>
                    <a:pt x="372" y="448"/>
                  </a:lnTo>
                  <a:moveTo>
                    <a:pt x="213" y="694"/>
                  </a:moveTo>
                  <a:lnTo>
                    <a:pt x="424" y="673"/>
                  </a:lnTo>
                  <a:lnTo>
                    <a:pt x="453" y="901"/>
                  </a:lnTo>
                  <a:lnTo>
                    <a:pt x="212" y="695"/>
                  </a:lnTo>
                  <a:lnTo>
                    <a:pt x="61" y="932"/>
                  </a:lnTo>
                  <a:moveTo>
                    <a:pt x="244" y="124"/>
                  </a:moveTo>
                  <a:lnTo>
                    <a:pt x="370" y="444"/>
                  </a:lnTo>
                  <a:moveTo>
                    <a:pt x="744" y="1453"/>
                  </a:moveTo>
                  <a:lnTo>
                    <a:pt x="774" y="1179"/>
                  </a:lnTo>
                  <a:lnTo>
                    <a:pt x="564" y="1180"/>
                  </a:lnTo>
                  <a:lnTo>
                    <a:pt x="744" y="1453"/>
                  </a:lnTo>
                  <a:moveTo>
                    <a:pt x="564" y="1180"/>
                  </a:moveTo>
                  <a:lnTo>
                    <a:pt x="506" y="1416"/>
                  </a:lnTo>
                  <a:lnTo>
                    <a:pt x="744" y="1459"/>
                  </a:lnTo>
                  <a:lnTo>
                    <a:pt x="744" y="1453"/>
                  </a:lnTo>
                  <a:moveTo>
                    <a:pt x="1008" y="1179"/>
                  </a:moveTo>
                  <a:lnTo>
                    <a:pt x="805" y="941"/>
                  </a:lnTo>
                  <a:lnTo>
                    <a:pt x="774" y="1179"/>
                  </a:lnTo>
                  <a:lnTo>
                    <a:pt x="1008" y="1179"/>
                  </a:lnTo>
                  <a:lnTo>
                    <a:pt x="1127" y="950"/>
                  </a:lnTo>
                  <a:lnTo>
                    <a:pt x="805" y="941"/>
                  </a:lnTo>
                  <a:lnTo>
                    <a:pt x="454" y="904"/>
                  </a:lnTo>
                  <a:lnTo>
                    <a:pt x="446" y="915"/>
                  </a:lnTo>
                  <a:lnTo>
                    <a:pt x="564" y="1180"/>
                  </a:lnTo>
                  <a:lnTo>
                    <a:pt x="805" y="941"/>
                  </a:lnTo>
                  <a:lnTo>
                    <a:pt x="693" y="631"/>
                  </a:lnTo>
                  <a:lnTo>
                    <a:pt x="454" y="904"/>
                  </a:lnTo>
                  <a:lnTo>
                    <a:pt x="454" y="903"/>
                  </a:lnTo>
                  <a:lnTo>
                    <a:pt x="442" y="904"/>
                  </a:lnTo>
                  <a:lnTo>
                    <a:pt x="446" y="915"/>
                  </a:lnTo>
                  <a:lnTo>
                    <a:pt x="276" y="1180"/>
                  </a:lnTo>
                  <a:lnTo>
                    <a:pt x="564" y="1180"/>
                  </a:lnTo>
                  <a:moveTo>
                    <a:pt x="744" y="1459"/>
                  </a:moveTo>
                  <a:lnTo>
                    <a:pt x="1049" y="1421"/>
                  </a:lnTo>
                  <a:lnTo>
                    <a:pt x="1008" y="1179"/>
                  </a:lnTo>
                  <a:lnTo>
                    <a:pt x="744" y="1459"/>
                  </a:lnTo>
                  <a:lnTo>
                    <a:pt x="948" y="1688"/>
                  </a:lnTo>
                  <a:moveTo>
                    <a:pt x="454" y="903"/>
                  </a:moveTo>
                  <a:lnTo>
                    <a:pt x="456" y="903"/>
                  </a:lnTo>
                  <a:lnTo>
                    <a:pt x="453" y="901"/>
                  </a:lnTo>
                  <a:lnTo>
                    <a:pt x="454" y="903"/>
                  </a:lnTo>
                  <a:moveTo>
                    <a:pt x="442" y="904"/>
                  </a:moveTo>
                  <a:lnTo>
                    <a:pt x="61" y="932"/>
                  </a:lnTo>
                  <a:moveTo>
                    <a:pt x="276" y="1180"/>
                  </a:moveTo>
                  <a:lnTo>
                    <a:pt x="506" y="1416"/>
                  </a:lnTo>
                  <a:moveTo>
                    <a:pt x="709" y="1686"/>
                  </a:moveTo>
                  <a:lnTo>
                    <a:pt x="744" y="1459"/>
                  </a:lnTo>
                  <a:lnTo>
                    <a:pt x="501" y="1686"/>
                  </a:lnTo>
                  <a:lnTo>
                    <a:pt x="506" y="1416"/>
                  </a:lnTo>
                  <a:lnTo>
                    <a:pt x="309" y="1692"/>
                  </a:lnTo>
                  <a:moveTo>
                    <a:pt x="805" y="941"/>
                  </a:moveTo>
                  <a:lnTo>
                    <a:pt x="1032" y="694"/>
                  </a:lnTo>
                </a:path>
              </a:pathLst>
            </a:custGeom>
            <a:noFill/>
            <a:ln w="9525" cap="rnd">
              <a:solidFill>
                <a:schemeClr val="bg1">
                  <a:lumMod val="65000"/>
                </a:schemeClr>
              </a:solidFill>
              <a:prstDash val="solid"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37" name="Group 4"/>
            <p:cNvGrpSpPr/>
            <p:nvPr/>
          </p:nvGrpSpPr>
          <p:grpSpPr>
            <a:xfrm>
              <a:off x="6893884" y="2267576"/>
              <a:ext cx="2337077" cy="2751595"/>
              <a:chOff x="3371851" y="1649413"/>
              <a:chExt cx="2398713" cy="2824162"/>
            </a:xfrm>
          </p:grpSpPr>
          <p:sp>
            <p:nvSpPr>
              <p:cNvPr id="45" name="Freeform: Shape 5"/>
              <p:cNvSpPr/>
              <p:nvPr/>
            </p:nvSpPr>
            <p:spPr bwMode="auto">
              <a:xfrm>
                <a:off x="3775076" y="1862138"/>
                <a:ext cx="130175" cy="130175"/>
              </a:xfrm>
              <a:custGeom>
                <a:avLst/>
                <a:gdLst/>
                <a:ahLst/>
                <a:cxnLst>
                  <a:cxn ang="0">
                    <a:pos x="46" y="46"/>
                  </a:cxn>
                  <a:cxn ang="0">
                    <a:pos x="27" y="54"/>
                  </a:cxn>
                  <a:cxn ang="0">
                    <a:pos x="8" y="46"/>
                  </a:cxn>
                  <a:cxn ang="0">
                    <a:pos x="0" y="27"/>
                  </a:cxn>
                  <a:cxn ang="0">
                    <a:pos x="8" y="8"/>
                  </a:cxn>
                  <a:cxn ang="0">
                    <a:pos x="27" y="0"/>
                  </a:cxn>
                  <a:cxn ang="0">
                    <a:pos x="46" y="8"/>
                  </a:cxn>
                  <a:cxn ang="0">
                    <a:pos x="54" y="27"/>
                  </a:cxn>
                  <a:cxn ang="0">
                    <a:pos x="46" y="46"/>
                  </a:cxn>
                </a:cxnLst>
                <a:rect l="0" t="0" r="r" b="b"/>
                <a:pathLst>
                  <a:path w="54" h="54">
                    <a:moveTo>
                      <a:pt x="46" y="46"/>
                    </a:moveTo>
                    <a:cubicBezTo>
                      <a:pt x="41" y="51"/>
                      <a:pt x="34" y="54"/>
                      <a:pt x="27" y="54"/>
                    </a:cubicBezTo>
                    <a:cubicBezTo>
                      <a:pt x="20" y="54"/>
                      <a:pt x="13" y="51"/>
                      <a:pt x="8" y="46"/>
                    </a:cubicBezTo>
                    <a:cubicBezTo>
                      <a:pt x="3" y="41"/>
                      <a:pt x="0" y="34"/>
                      <a:pt x="0" y="27"/>
                    </a:cubicBezTo>
                    <a:cubicBezTo>
                      <a:pt x="0" y="20"/>
                      <a:pt x="3" y="13"/>
                      <a:pt x="8" y="8"/>
                    </a:cubicBezTo>
                    <a:cubicBezTo>
                      <a:pt x="13" y="3"/>
                      <a:pt x="20" y="0"/>
                      <a:pt x="27" y="0"/>
                    </a:cubicBezTo>
                    <a:cubicBezTo>
                      <a:pt x="34" y="0"/>
                      <a:pt x="41" y="3"/>
                      <a:pt x="46" y="8"/>
                    </a:cubicBezTo>
                    <a:cubicBezTo>
                      <a:pt x="51" y="13"/>
                      <a:pt x="54" y="20"/>
                      <a:pt x="54" y="27"/>
                    </a:cubicBezTo>
                    <a:cubicBezTo>
                      <a:pt x="54" y="34"/>
                      <a:pt x="51" y="41"/>
                      <a:pt x="46" y="4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" name="Freeform: Shape 6"/>
              <p:cNvSpPr/>
              <p:nvPr/>
            </p:nvSpPr>
            <p:spPr bwMode="auto">
              <a:xfrm>
                <a:off x="4518026" y="1649413"/>
                <a:ext cx="188913" cy="188912"/>
              </a:xfrm>
              <a:custGeom>
                <a:avLst/>
                <a:gdLst/>
                <a:ahLst/>
                <a:cxnLst>
                  <a:cxn ang="0">
                    <a:pos x="11" y="11"/>
                  </a:cxn>
                  <a:cxn ang="0">
                    <a:pos x="39" y="0"/>
                  </a:cxn>
                  <a:cxn ang="0">
                    <a:pos x="66" y="11"/>
                  </a:cxn>
                  <a:cxn ang="0">
                    <a:pos x="78" y="39"/>
                  </a:cxn>
                  <a:cxn ang="0">
                    <a:pos x="66" y="66"/>
                  </a:cxn>
                  <a:cxn ang="0">
                    <a:pos x="39" y="78"/>
                  </a:cxn>
                  <a:cxn ang="0">
                    <a:pos x="11" y="66"/>
                  </a:cxn>
                  <a:cxn ang="0">
                    <a:pos x="0" y="39"/>
                  </a:cxn>
                  <a:cxn ang="0">
                    <a:pos x="11" y="11"/>
                  </a:cxn>
                </a:cxnLst>
                <a:rect l="0" t="0" r="r" b="b"/>
                <a:pathLst>
                  <a:path w="78" h="78">
                    <a:moveTo>
                      <a:pt x="11" y="11"/>
                    </a:moveTo>
                    <a:cubicBezTo>
                      <a:pt x="19" y="4"/>
                      <a:pt x="28" y="0"/>
                      <a:pt x="39" y="0"/>
                    </a:cubicBezTo>
                    <a:cubicBezTo>
                      <a:pt x="50" y="0"/>
                      <a:pt x="59" y="4"/>
                      <a:pt x="66" y="11"/>
                    </a:cubicBezTo>
                    <a:cubicBezTo>
                      <a:pt x="74" y="19"/>
                      <a:pt x="78" y="28"/>
                      <a:pt x="78" y="39"/>
                    </a:cubicBezTo>
                    <a:cubicBezTo>
                      <a:pt x="78" y="50"/>
                      <a:pt x="74" y="59"/>
                      <a:pt x="66" y="66"/>
                    </a:cubicBezTo>
                    <a:cubicBezTo>
                      <a:pt x="59" y="74"/>
                      <a:pt x="50" y="78"/>
                      <a:pt x="39" y="78"/>
                    </a:cubicBezTo>
                    <a:cubicBezTo>
                      <a:pt x="28" y="78"/>
                      <a:pt x="19" y="74"/>
                      <a:pt x="11" y="66"/>
                    </a:cubicBezTo>
                    <a:cubicBezTo>
                      <a:pt x="4" y="59"/>
                      <a:pt x="0" y="50"/>
                      <a:pt x="0" y="39"/>
                    </a:cubicBezTo>
                    <a:cubicBezTo>
                      <a:pt x="0" y="28"/>
                      <a:pt x="4" y="19"/>
                      <a:pt x="11" y="1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7" name="Freeform: Shape 7"/>
              <p:cNvSpPr/>
              <p:nvPr/>
            </p:nvSpPr>
            <p:spPr bwMode="auto">
              <a:xfrm>
                <a:off x="4252913" y="2024063"/>
                <a:ext cx="107950" cy="106362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22" y="0"/>
                  </a:cxn>
                  <a:cxn ang="0">
                    <a:pos x="38" y="6"/>
                  </a:cxn>
                  <a:cxn ang="0">
                    <a:pos x="44" y="22"/>
                  </a:cxn>
                  <a:cxn ang="0">
                    <a:pos x="38" y="37"/>
                  </a:cxn>
                  <a:cxn ang="0">
                    <a:pos x="22" y="44"/>
                  </a:cxn>
                  <a:cxn ang="0">
                    <a:pos x="6" y="37"/>
                  </a:cxn>
                  <a:cxn ang="0">
                    <a:pos x="0" y="22"/>
                  </a:cxn>
                  <a:cxn ang="0">
                    <a:pos x="6" y="6"/>
                  </a:cxn>
                </a:cxnLst>
                <a:rect l="0" t="0" r="r" b="b"/>
                <a:pathLst>
                  <a:path w="44" h="44">
                    <a:moveTo>
                      <a:pt x="6" y="6"/>
                    </a:moveTo>
                    <a:cubicBezTo>
                      <a:pt x="11" y="2"/>
                      <a:pt x="16" y="0"/>
                      <a:pt x="22" y="0"/>
                    </a:cubicBezTo>
                    <a:cubicBezTo>
                      <a:pt x="28" y="0"/>
                      <a:pt x="33" y="2"/>
                      <a:pt x="38" y="6"/>
                    </a:cubicBezTo>
                    <a:cubicBezTo>
                      <a:pt x="42" y="11"/>
                      <a:pt x="44" y="16"/>
                      <a:pt x="44" y="22"/>
                    </a:cubicBezTo>
                    <a:cubicBezTo>
                      <a:pt x="44" y="28"/>
                      <a:pt x="42" y="33"/>
                      <a:pt x="38" y="37"/>
                    </a:cubicBezTo>
                    <a:cubicBezTo>
                      <a:pt x="33" y="42"/>
                      <a:pt x="28" y="44"/>
                      <a:pt x="22" y="44"/>
                    </a:cubicBezTo>
                    <a:cubicBezTo>
                      <a:pt x="16" y="44"/>
                      <a:pt x="11" y="42"/>
                      <a:pt x="6" y="37"/>
                    </a:cubicBezTo>
                    <a:cubicBezTo>
                      <a:pt x="2" y="33"/>
                      <a:pt x="0" y="28"/>
                      <a:pt x="0" y="22"/>
                    </a:cubicBezTo>
                    <a:cubicBezTo>
                      <a:pt x="0" y="16"/>
                      <a:pt x="2" y="11"/>
                      <a:pt x="6" y="6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8" name="Freeform: Shape 8"/>
              <p:cNvSpPr/>
              <p:nvPr/>
            </p:nvSpPr>
            <p:spPr bwMode="auto">
              <a:xfrm>
                <a:off x="5154613" y="1927225"/>
                <a:ext cx="106363" cy="106362"/>
              </a:xfrm>
              <a:custGeom>
                <a:avLst/>
                <a:gdLst/>
                <a:ahLst/>
                <a:cxnLst>
                  <a:cxn ang="0">
                    <a:pos x="44" y="22"/>
                  </a:cxn>
                  <a:cxn ang="0">
                    <a:pos x="38" y="37"/>
                  </a:cxn>
                  <a:cxn ang="0">
                    <a:pos x="22" y="44"/>
                  </a:cxn>
                  <a:cxn ang="0">
                    <a:pos x="6" y="37"/>
                  </a:cxn>
                  <a:cxn ang="0">
                    <a:pos x="0" y="22"/>
                  </a:cxn>
                  <a:cxn ang="0">
                    <a:pos x="6" y="6"/>
                  </a:cxn>
                  <a:cxn ang="0">
                    <a:pos x="22" y="0"/>
                  </a:cxn>
                  <a:cxn ang="0">
                    <a:pos x="38" y="6"/>
                  </a:cxn>
                  <a:cxn ang="0">
                    <a:pos x="44" y="22"/>
                  </a:cxn>
                </a:cxnLst>
                <a:rect l="0" t="0" r="r" b="b"/>
                <a:pathLst>
                  <a:path w="44" h="44">
                    <a:moveTo>
                      <a:pt x="44" y="22"/>
                    </a:moveTo>
                    <a:cubicBezTo>
                      <a:pt x="44" y="28"/>
                      <a:pt x="42" y="33"/>
                      <a:pt x="38" y="37"/>
                    </a:cubicBezTo>
                    <a:cubicBezTo>
                      <a:pt x="33" y="42"/>
                      <a:pt x="28" y="44"/>
                      <a:pt x="22" y="44"/>
                    </a:cubicBezTo>
                    <a:cubicBezTo>
                      <a:pt x="16" y="44"/>
                      <a:pt x="11" y="42"/>
                      <a:pt x="6" y="37"/>
                    </a:cubicBezTo>
                    <a:cubicBezTo>
                      <a:pt x="2" y="33"/>
                      <a:pt x="0" y="28"/>
                      <a:pt x="0" y="22"/>
                    </a:cubicBezTo>
                    <a:cubicBezTo>
                      <a:pt x="0" y="16"/>
                      <a:pt x="2" y="11"/>
                      <a:pt x="6" y="6"/>
                    </a:cubicBezTo>
                    <a:cubicBezTo>
                      <a:pt x="11" y="2"/>
                      <a:pt x="16" y="0"/>
                      <a:pt x="22" y="0"/>
                    </a:cubicBezTo>
                    <a:cubicBezTo>
                      <a:pt x="28" y="0"/>
                      <a:pt x="33" y="2"/>
                      <a:pt x="38" y="6"/>
                    </a:cubicBezTo>
                    <a:cubicBezTo>
                      <a:pt x="42" y="11"/>
                      <a:pt x="44" y="16"/>
                      <a:pt x="44" y="2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9" name="Freeform: Shape 9"/>
              <p:cNvSpPr/>
              <p:nvPr/>
            </p:nvSpPr>
            <p:spPr bwMode="auto">
              <a:xfrm>
                <a:off x="5095876" y="2333625"/>
                <a:ext cx="106363" cy="106362"/>
              </a:xfrm>
              <a:custGeom>
                <a:avLst/>
                <a:gdLst/>
                <a:ahLst/>
                <a:cxnLst>
                  <a:cxn ang="0">
                    <a:pos x="6" y="37"/>
                  </a:cxn>
                  <a:cxn ang="0">
                    <a:pos x="0" y="22"/>
                  </a:cxn>
                  <a:cxn ang="0">
                    <a:pos x="6" y="6"/>
                  </a:cxn>
                  <a:cxn ang="0">
                    <a:pos x="22" y="0"/>
                  </a:cxn>
                  <a:cxn ang="0">
                    <a:pos x="38" y="6"/>
                  </a:cxn>
                  <a:cxn ang="0">
                    <a:pos x="44" y="22"/>
                  </a:cxn>
                  <a:cxn ang="0">
                    <a:pos x="38" y="37"/>
                  </a:cxn>
                  <a:cxn ang="0">
                    <a:pos x="22" y="44"/>
                  </a:cxn>
                  <a:cxn ang="0">
                    <a:pos x="6" y="37"/>
                  </a:cxn>
                </a:cxnLst>
                <a:rect l="0" t="0" r="r" b="b"/>
                <a:pathLst>
                  <a:path w="44" h="44">
                    <a:moveTo>
                      <a:pt x="6" y="37"/>
                    </a:moveTo>
                    <a:cubicBezTo>
                      <a:pt x="2" y="33"/>
                      <a:pt x="0" y="28"/>
                      <a:pt x="0" y="22"/>
                    </a:cubicBezTo>
                    <a:cubicBezTo>
                      <a:pt x="0" y="16"/>
                      <a:pt x="2" y="11"/>
                      <a:pt x="6" y="6"/>
                    </a:cubicBezTo>
                    <a:cubicBezTo>
                      <a:pt x="11" y="2"/>
                      <a:pt x="16" y="0"/>
                      <a:pt x="22" y="0"/>
                    </a:cubicBezTo>
                    <a:cubicBezTo>
                      <a:pt x="28" y="0"/>
                      <a:pt x="33" y="2"/>
                      <a:pt x="38" y="6"/>
                    </a:cubicBezTo>
                    <a:cubicBezTo>
                      <a:pt x="42" y="11"/>
                      <a:pt x="44" y="16"/>
                      <a:pt x="44" y="22"/>
                    </a:cubicBezTo>
                    <a:cubicBezTo>
                      <a:pt x="44" y="28"/>
                      <a:pt x="42" y="33"/>
                      <a:pt x="38" y="37"/>
                    </a:cubicBezTo>
                    <a:cubicBezTo>
                      <a:pt x="33" y="42"/>
                      <a:pt x="28" y="44"/>
                      <a:pt x="22" y="44"/>
                    </a:cubicBezTo>
                    <a:cubicBezTo>
                      <a:pt x="16" y="44"/>
                      <a:pt x="11" y="42"/>
                      <a:pt x="6" y="3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0" name="Freeform: Shape 10"/>
              <p:cNvSpPr/>
              <p:nvPr/>
            </p:nvSpPr>
            <p:spPr bwMode="auto">
              <a:xfrm>
                <a:off x="5483226" y="2774950"/>
                <a:ext cx="106363" cy="106362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6" y="6"/>
                  </a:cxn>
                  <a:cxn ang="0">
                    <a:pos x="22" y="0"/>
                  </a:cxn>
                  <a:cxn ang="0">
                    <a:pos x="38" y="6"/>
                  </a:cxn>
                  <a:cxn ang="0">
                    <a:pos x="44" y="22"/>
                  </a:cxn>
                  <a:cxn ang="0">
                    <a:pos x="38" y="37"/>
                  </a:cxn>
                  <a:cxn ang="0">
                    <a:pos x="22" y="44"/>
                  </a:cxn>
                  <a:cxn ang="0">
                    <a:pos x="6" y="37"/>
                  </a:cxn>
                  <a:cxn ang="0">
                    <a:pos x="0" y="22"/>
                  </a:cxn>
                </a:cxnLst>
                <a:rect l="0" t="0" r="r" b="b"/>
                <a:pathLst>
                  <a:path w="44" h="44">
                    <a:moveTo>
                      <a:pt x="0" y="22"/>
                    </a:moveTo>
                    <a:cubicBezTo>
                      <a:pt x="0" y="16"/>
                      <a:pt x="2" y="11"/>
                      <a:pt x="6" y="6"/>
                    </a:cubicBezTo>
                    <a:cubicBezTo>
                      <a:pt x="11" y="2"/>
                      <a:pt x="16" y="0"/>
                      <a:pt x="22" y="0"/>
                    </a:cubicBezTo>
                    <a:cubicBezTo>
                      <a:pt x="28" y="0"/>
                      <a:pt x="33" y="2"/>
                      <a:pt x="38" y="6"/>
                    </a:cubicBezTo>
                    <a:cubicBezTo>
                      <a:pt x="42" y="11"/>
                      <a:pt x="44" y="16"/>
                      <a:pt x="44" y="22"/>
                    </a:cubicBezTo>
                    <a:cubicBezTo>
                      <a:pt x="44" y="28"/>
                      <a:pt x="42" y="33"/>
                      <a:pt x="38" y="37"/>
                    </a:cubicBezTo>
                    <a:cubicBezTo>
                      <a:pt x="33" y="42"/>
                      <a:pt x="28" y="44"/>
                      <a:pt x="22" y="44"/>
                    </a:cubicBezTo>
                    <a:cubicBezTo>
                      <a:pt x="16" y="44"/>
                      <a:pt x="11" y="42"/>
                      <a:pt x="6" y="37"/>
                    </a:cubicBezTo>
                    <a:cubicBezTo>
                      <a:pt x="2" y="33"/>
                      <a:pt x="0" y="28"/>
                      <a:pt x="0" y="2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1" name="Freeform: Shape 11"/>
              <p:cNvSpPr/>
              <p:nvPr/>
            </p:nvSpPr>
            <p:spPr bwMode="auto">
              <a:xfrm>
                <a:off x="5035551" y="2774950"/>
                <a:ext cx="106363" cy="106362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22" y="0"/>
                  </a:cxn>
                  <a:cxn ang="0">
                    <a:pos x="38" y="6"/>
                  </a:cxn>
                  <a:cxn ang="0">
                    <a:pos x="44" y="22"/>
                  </a:cxn>
                  <a:cxn ang="0">
                    <a:pos x="38" y="37"/>
                  </a:cxn>
                  <a:cxn ang="0">
                    <a:pos x="22" y="44"/>
                  </a:cxn>
                  <a:cxn ang="0">
                    <a:pos x="6" y="37"/>
                  </a:cxn>
                  <a:cxn ang="0">
                    <a:pos x="0" y="22"/>
                  </a:cxn>
                  <a:cxn ang="0">
                    <a:pos x="6" y="6"/>
                  </a:cxn>
                </a:cxnLst>
                <a:rect l="0" t="0" r="r" b="b"/>
                <a:pathLst>
                  <a:path w="44" h="44">
                    <a:moveTo>
                      <a:pt x="6" y="6"/>
                    </a:moveTo>
                    <a:cubicBezTo>
                      <a:pt x="11" y="2"/>
                      <a:pt x="16" y="0"/>
                      <a:pt x="22" y="0"/>
                    </a:cubicBezTo>
                    <a:cubicBezTo>
                      <a:pt x="28" y="0"/>
                      <a:pt x="33" y="2"/>
                      <a:pt x="38" y="6"/>
                    </a:cubicBezTo>
                    <a:cubicBezTo>
                      <a:pt x="42" y="11"/>
                      <a:pt x="44" y="16"/>
                      <a:pt x="44" y="22"/>
                    </a:cubicBezTo>
                    <a:cubicBezTo>
                      <a:pt x="44" y="28"/>
                      <a:pt x="42" y="33"/>
                      <a:pt x="38" y="37"/>
                    </a:cubicBezTo>
                    <a:cubicBezTo>
                      <a:pt x="33" y="42"/>
                      <a:pt x="28" y="44"/>
                      <a:pt x="22" y="44"/>
                    </a:cubicBezTo>
                    <a:cubicBezTo>
                      <a:pt x="16" y="44"/>
                      <a:pt x="11" y="42"/>
                      <a:pt x="6" y="37"/>
                    </a:cubicBezTo>
                    <a:cubicBezTo>
                      <a:pt x="2" y="33"/>
                      <a:pt x="0" y="28"/>
                      <a:pt x="0" y="22"/>
                    </a:cubicBezTo>
                    <a:cubicBezTo>
                      <a:pt x="0" y="16"/>
                      <a:pt x="2" y="11"/>
                      <a:pt x="6" y="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2" name="Freeform: Shape 12"/>
              <p:cNvSpPr/>
              <p:nvPr/>
            </p:nvSpPr>
            <p:spPr bwMode="auto">
              <a:xfrm>
                <a:off x="3730626" y="2779713"/>
                <a:ext cx="106363" cy="106362"/>
              </a:xfrm>
              <a:custGeom>
                <a:avLst/>
                <a:gdLst/>
                <a:ahLst/>
                <a:cxnLst>
                  <a:cxn ang="0">
                    <a:pos x="38" y="6"/>
                  </a:cxn>
                  <a:cxn ang="0">
                    <a:pos x="44" y="22"/>
                  </a:cxn>
                  <a:cxn ang="0">
                    <a:pos x="38" y="37"/>
                  </a:cxn>
                  <a:cxn ang="0">
                    <a:pos x="22" y="44"/>
                  </a:cxn>
                  <a:cxn ang="0">
                    <a:pos x="6" y="37"/>
                  </a:cxn>
                  <a:cxn ang="0">
                    <a:pos x="0" y="22"/>
                  </a:cxn>
                  <a:cxn ang="0">
                    <a:pos x="6" y="6"/>
                  </a:cxn>
                  <a:cxn ang="0">
                    <a:pos x="22" y="0"/>
                  </a:cxn>
                  <a:cxn ang="0">
                    <a:pos x="38" y="6"/>
                  </a:cxn>
                </a:cxnLst>
                <a:rect l="0" t="0" r="r" b="b"/>
                <a:pathLst>
                  <a:path w="44" h="44">
                    <a:moveTo>
                      <a:pt x="38" y="6"/>
                    </a:moveTo>
                    <a:cubicBezTo>
                      <a:pt x="42" y="11"/>
                      <a:pt x="44" y="16"/>
                      <a:pt x="44" y="22"/>
                    </a:cubicBezTo>
                    <a:cubicBezTo>
                      <a:pt x="44" y="28"/>
                      <a:pt x="42" y="33"/>
                      <a:pt x="38" y="37"/>
                    </a:cubicBezTo>
                    <a:cubicBezTo>
                      <a:pt x="33" y="42"/>
                      <a:pt x="28" y="44"/>
                      <a:pt x="22" y="44"/>
                    </a:cubicBezTo>
                    <a:cubicBezTo>
                      <a:pt x="16" y="44"/>
                      <a:pt x="11" y="42"/>
                      <a:pt x="6" y="37"/>
                    </a:cubicBezTo>
                    <a:cubicBezTo>
                      <a:pt x="2" y="33"/>
                      <a:pt x="0" y="28"/>
                      <a:pt x="0" y="22"/>
                    </a:cubicBezTo>
                    <a:cubicBezTo>
                      <a:pt x="0" y="16"/>
                      <a:pt x="2" y="11"/>
                      <a:pt x="6" y="6"/>
                    </a:cubicBezTo>
                    <a:cubicBezTo>
                      <a:pt x="11" y="2"/>
                      <a:pt x="16" y="0"/>
                      <a:pt x="22" y="0"/>
                    </a:cubicBezTo>
                    <a:cubicBezTo>
                      <a:pt x="28" y="0"/>
                      <a:pt x="33" y="2"/>
                      <a:pt x="38" y="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3" name="Freeform: Shape 13"/>
              <p:cNvSpPr/>
              <p:nvPr/>
            </p:nvSpPr>
            <p:spPr bwMode="auto">
              <a:xfrm>
                <a:off x="4067176" y="2743200"/>
                <a:ext cx="106363" cy="106362"/>
              </a:xfrm>
              <a:custGeom>
                <a:avLst/>
                <a:gdLst/>
                <a:ahLst/>
                <a:cxnLst>
                  <a:cxn ang="0">
                    <a:pos x="6" y="37"/>
                  </a:cxn>
                  <a:cxn ang="0">
                    <a:pos x="0" y="22"/>
                  </a:cxn>
                  <a:cxn ang="0">
                    <a:pos x="6" y="6"/>
                  </a:cxn>
                  <a:cxn ang="0">
                    <a:pos x="22" y="0"/>
                  </a:cxn>
                  <a:cxn ang="0">
                    <a:pos x="38" y="6"/>
                  </a:cxn>
                  <a:cxn ang="0">
                    <a:pos x="44" y="22"/>
                  </a:cxn>
                  <a:cxn ang="0">
                    <a:pos x="38" y="37"/>
                  </a:cxn>
                  <a:cxn ang="0">
                    <a:pos x="22" y="44"/>
                  </a:cxn>
                  <a:cxn ang="0">
                    <a:pos x="6" y="37"/>
                  </a:cxn>
                </a:cxnLst>
                <a:rect l="0" t="0" r="r" b="b"/>
                <a:pathLst>
                  <a:path w="44" h="44">
                    <a:moveTo>
                      <a:pt x="6" y="37"/>
                    </a:moveTo>
                    <a:cubicBezTo>
                      <a:pt x="2" y="33"/>
                      <a:pt x="0" y="28"/>
                      <a:pt x="0" y="22"/>
                    </a:cubicBezTo>
                    <a:cubicBezTo>
                      <a:pt x="0" y="16"/>
                      <a:pt x="2" y="11"/>
                      <a:pt x="6" y="6"/>
                    </a:cubicBezTo>
                    <a:cubicBezTo>
                      <a:pt x="11" y="2"/>
                      <a:pt x="16" y="0"/>
                      <a:pt x="22" y="0"/>
                    </a:cubicBezTo>
                    <a:cubicBezTo>
                      <a:pt x="28" y="0"/>
                      <a:pt x="33" y="2"/>
                      <a:pt x="38" y="6"/>
                    </a:cubicBezTo>
                    <a:cubicBezTo>
                      <a:pt x="42" y="11"/>
                      <a:pt x="44" y="16"/>
                      <a:pt x="44" y="22"/>
                    </a:cubicBezTo>
                    <a:cubicBezTo>
                      <a:pt x="44" y="28"/>
                      <a:pt x="42" y="33"/>
                      <a:pt x="38" y="37"/>
                    </a:cubicBezTo>
                    <a:cubicBezTo>
                      <a:pt x="33" y="42"/>
                      <a:pt x="28" y="44"/>
                      <a:pt x="22" y="44"/>
                    </a:cubicBezTo>
                    <a:cubicBezTo>
                      <a:pt x="16" y="44"/>
                      <a:pt x="11" y="42"/>
                      <a:pt x="6" y="3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4" name="Freeform: Shape 14"/>
              <p:cNvSpPr/>
              <p:nvPr/>
            </p:nvSpPr>
            <p:spPr bwMode="auto">
              <a:xfrm>
                <a:off x="4638676" y="3135313"/>
                <a:ext cx="174625" cy="174625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11" y="10"/>
                  </a:cxn>
                  <a:cxn ang="0">
                    <a:pos x="36" y="0"/>
                  </a:cxn>
                  <a:cxn ang="0">
                    <a:pos x="62" y="10"/>
                  </a:cxn>
                  <a:cxn ang="0">
                    <a:pos x="72" y="36"/>
                  </a:cxn>
                  <a:cxn ang="0">
                    <a:pos x="62" y="61"/>
                  </a:cxn>
                  <a:cxn ang="0">
                    <a:pos x="36" y="72"/>
                  </a:cxn>
                  <a:cxn ang="0">
                    <a:pos x="11" y="61"/>
                  </a:cxn>
                  <a:cxn ang="0">
                    <a:pos x="0" y="36"/>
                  </a:cxn>
                </a:cxnLst>
                <a:rect l="0" t="0" r="r" b="b"/>
                <a:pathLst>
                  <a:path w="72" h="72">
                    <a:moveTo>
                      <a:pt x="0" y="36"/>
                    </a:moveTo>
                    <a:cubicBezTo>
                      <a:pt x="0" y="26"/>
                      <a:pt x="4" y="17"/>
                      <a:pt x="11" y="10"/>
                    </a:cubicBezTo>
                    <a:cubicBezTo>
                      <a:pt x="18" y="3"/>
                      <a:pt x="26" y="0"/>
                      <a:pt x="36" y="0"/>
                    </a:cubicBezTo>
                    <a:cubicBezTo>
                      <a:pt x="46" y="0"/>
                      <a:pt x="55" y="3"/>
                      <a:pt x="62" y="10"/>
                    </a:cubicBezTo>
                    <a:cubicBezTo>
                      <a:pt x="69" y="17"/>
                      <a:pt x="72" y="26"/>
                      <a:pt x="72" y="36"/>
                    </a:cubicBezTo>
                    <a:cubicBezTo>
                      <a:pt x="72" y="46"/>
                      <a:pt x="69" y="54"/>
                      <a:pt x="62" y="61"/>
                    </a:cubicBezTo>
                    <a:cubicBezTo>
                      <a:pt x="55" y="68"/>
                      <a:pt x="46" y="72"/>
                      <a:pt x="36" y="72"/>
                    </a:cubicBezTo>
                    <a:cubicBezTo>
                      <a:pt x="26" y="72"/>
                      <a:pt x="18" y="68"/>
                      <a:pt x="11" y="61"/>
                    </a:cubicBezTo>
                    <a:cubicBezTo>
                      <a:pt x="4" y="54"/>
                      <a:pt x="0" y="46"/>
                      <a:pt x="0" y="36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5" name="Freeform: Shape 15"/>
              <p:cNvSpPr/>
              <p:nvPr/>
            </p:nvSpPr>
            <p:spPr bwMode="auto">
              <a:xfrm>
                <a:off x="5183188" y="3182938"/>
                <a:ext cx="106363" cy="107950"/>
              </a:xfrm>
              <a:custGeom>
                <a:avLst/>
                <a:gdLst/>
                <a:ahLst/>
                <a:cxnLst>
                  <a:cxn ang="0">
                    <a:pos x="38" y="6"/>
                  </a:cxn>
                  <a:cxn ang="0">
                    <a:pos x="44" y="22"/>
                  </a:cxn>
                  <a:cxn ang="0">
                    <a:pos x="38" y="37"/>
                  </a:cxn>
                  <a:cxn ang="0">
                    <a:pos x="22" y="44"/>
                  </a:cxn>
                  <a:cxn ang="0">
                    <a:pos x="6" y="37"/>
                  </a:cxn>
                  <a:cxn ang="0">
                    <a:pos x="0" y="22"/>
                  </a:cxn>
                  <a:cxn ang="0">
                    <a:pos x="6" y="6"/>
                  </a:cxn>
                  <a:cxn ang="0">
                    <a:pos x="22" y="0"/>
                  </a:cxn>
                  <a:cxn ang="0">
                    <a:pos x="38" y="6"/>
                  </a:cxn>
                </a:cxnLst>
                <a:rect l="0" t="0" r="r" b="b"/>
                <a:pathLst>
                  <a:path w="44" h="44">
                    <a:moveTo>
                      <a:pt x="38" y="6"/>
                    </a:moveTo>
                    <a:cubicBezTo>
                      <a:pt x="42" y="11"/>
                      <a:pt x="44" y="16"/>
                      <a:pt x="44" y="22"/>
                    </a:cubicBezTo>
                    <a:cubicBezTo>
                      <a:pt x="44" y="28"/>
                      <a:pt x="42" y="33"/>
                      <a:pt x="38" y="37"/>
                    </a:cubicBezTo>
                    <a:cubicBezTo>
                      <a:pt x="33" y="42"/>
                      <a:pt x="28" y="44"/>
                      <a:pt x="22" y="44"/>
                    </a:cubicBezTo>
                    <a:cubicBezTo>
                      <a:pt x="16" y="44"/>
                      <a:pt x="11" y="42"/>
                      <a:pt x="6" y="37"/>
                    </a:cubicBezTo>
                    <a:cubicBezTo>
                      <a:pt x="2" y="33"/>
                      <a:pt x="0" y="28"/>
                      <a:pt x="0" y="22"/>
                    </a:cubicBezTo>
                    <a:cubicBezTo>
                      <a:pt x="0" y="16"/>
                      <a:pt x="2" y="11"/>
                      <a:pt x="6" y="6"/>
                    </a:cubicBezTo>
                    <a:cubicBezTo>
                      <a:pt x="11" y="2"/>
                      <a:pt x="16" y="0"/>
                      <a:pt x="22" y="0"/>
                    </a:cubicBezTo>
                    <a:cubicBezTo>
                      <a:pt x="28" y="0"/>
                      <a:pt x="33" y="2"/>
                      <a:pt x="38" y="6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6" name="Freeform: Shape 16"/>
              <p:cNvSpPr/>
              <p:nvPr/>
            </p:nvSpPr>
            <p:spPr bwMode="auto">
              <a:xfrm>
                <a:off x="5491163" y="3333750"/>
                <a:ext cx="76200" cy="77787"/>
              </a:xfrm>
              <a:custGeom>
                <a:avLst/>
                <a:gdLst/>
                <a:ahLst/>
                <a:cxnLst>
                  <a:cxn ang="0">
                    <a:pos x="5" y="27"/>
                  </a:cxn>
                  <a:cxn ang="0">
                    <a:pos x="0" y="16"/>
                  </a:cxn>
                  <a:cxn ang="0">
                    <a:pos x="5" y="4"/>
                  </a:cxn>
                  <a:cxn ang="0">
                    <a:pos x="16" y="0"/>
                  </a:cxn>
                  <a:cxn ang="0">
                    <a:pos x="27" y="4"/>
                  </a:cxn>
                  <a:cxn ang="0">
                    <a:pos x="32" y="16"/>
                  </a:cxn>
                  <a:cxn ang="0">
                    <a:pos x="27" y="27"/>
                  </a:cxn>
                  <a:cxn ang="0">
                    <a:pos x="16" y="32"/>
                  </a:cxn>
                  <a:cxn ang="0">
                    <a:pos x="5" y="27"/>
                  </a:cxn>
                </a:cxnLst>
                <a:rect l="0" t="0" r="r" b="b"/>
                <a:pathLst>
                  <a:path w="32" h="32">
                    <a:moveTo>
                      <a:pt x="5" y="27"/>
                    </a:moveTo>
                    <a:cubicBezTo>
                      <a:pt x="1" y="24"/>
                      <a:pt x="0" y="20"/>
                      <a:pt x="0" y="16"/>
                    </a:cubicBezTo>
                    <a:cubicBezTo>
                      <a:pt x="0" y="11"/>
                      <a:pt x="1" y="8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0" y="8"/>
                      <a:pt x="32" y="11"/>
                      <a:pt x="32" y="16"/>
                    </a:cubicBezTo>
                    <a:cubicBezTo>
                      <a:pt x="32" y="20"/>
                      <a:pt x="30" y="24"/>
                      <a:pt x="27" y="27"/>
                    </a:cubicBezTo>
                    <a:cubicBezTo>
                      <a:pt x="24" y="30"/>
                      <a:pt x="20" y="32"/>
                      <a:pt x="16" y="32"/>
                    </a:cubicBezTo>
                    <a:cubicBezTo>
                      <a:pt x="12" y="32"/>
                      <a:pt x="8" y="30"/>
                      <a:pt x="5" y="2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7" name="Freeform: Shape 17"/>
              <p:cNvSpPr/>
              <p:nvPr/>
            </p:nvSpPr>
            <p:spPr bwMode="auto">
              <a:xfrm>
                <a:off x="3490913" y="3154363"/>
                <a:ext cx="106363" cy="106362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6" y="6"/>
                  </a:cxn>
                  <a:cxn ang="0">
                    <a:pos x="22" y="0"/>
                  </a:cxn>
                  <a:cxn ang="0">
                    <a:pos x="38" y="6"/>
                  </a:cxn>
                  <a:cxn ang="0">
                    <a:pos x="44" y="22"/>
                  </a:cxn>
                  <a:cxn ang="0">
                    <a:pos x="38" y="37"/>
                  </a:cxn>
                  <a:cxn ang="0">
                    <a:pos x="22" y="44"/>
                  </a:cxn>
                  <a:cxn ang="0">
                    <a:pos x="6" y="37"/>
                  </a:cxn>
                  <a:cxn ang="0">
                    <a:pos x="0" y="22"/>
                  </a:cxn>
                </a:cxnLst>
                <a:rect l="0" t="0" r="r" b="b"/>
                <a:pathLst>
                  <a:path w="44" h="44">
                    <a:moveTo>
                      <a:pt x="0" y="22"/>
                    </a:moveTo>
                    <a:cubicBezTo>
                      <a:pt x="0" y="16"/>
                      <a:pt x="2" y="11"/>
                      <a:pt x="6" y="6"/>
                    </a:cubicBezTo>
                    <a:cubicBezTo>
                      <a:pt x="11" y="2"/>
                      <a:pt x="16" y="0"/>
                      <a:pt x="22" y="0"/>
                    </a:cubicBezTo>
                    <a:cubicBezTo>
                      <a:pt x="28" y="0"/>
                      <a:pt x="33" y="2"/>
                      <a:pt x="38" y="6"/>
                    </a:cubicBezTo>
                    <a:cubicBezTo>
                      <a:pt x="42" y="11"/>
                      <a:pt x="44" y="16"/>
                      <a:pt x="44" y="22"/>
                    </a:cubicBezTo>
                    <a:cubicBezTo>
                      <a:pt x="44" y="28"/>
                      <a:pt x="42" y="33"/>
                      <a:pt x="38" y="37"/>
                    </a:cubicBezTo>
                    <a:cubicBezTo>
                      <a:pt x="33" y="42"/>
                      <a:pt x="28" y="44"/>
                      <a:pt x="22" y="44"/>
                    </a:cubicBezTo>
                    <a:cubicBezTo>
                      <a:pt x="16" y="44"/>
                      <a:pt x="11" y="42"/>
                      <a:pt x="6" y="37"/>
                    </a:cubicBezTo>
                    <a:cubicBezTo>
                      <a:pt x="2" y="33"/>
                      <a:pt x="0" y="28"/>
                      <a:pt x="0" y="2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8" name="Freeform: Shape 18"/>
              <p:cNvSpPr/>
              <p:nvPr/>
            </p:nvSpPr>
            <p:spPr bwMode="auto">
              <a:xfrm>
                <a:off x="3810001" y="3529013"/>
                <a:ext cx="147638" cy="147637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52" y="9"/>
                  </a:cxn>
                  <a:cxn ang="0">
                    <a:pos x="61" y="30"/>
                  </a:cxn>
                  <a:cxn ang="0">
                    <a:pos x="52" y="52"/>
                  </a:cxn>
                  <a:cxn ang="0">
                    <a:pos x="31" y="61"/>
                  </a:cxn>
                  <a:cxn ang="0">
                    <a:pos x="9" y="52"/>
                  </a:cxn>
                  <a:cxn ang="0">
                    <a:pos x="0" y="30"/>
                  </a:cxn>
                  <a:cxn ang="0">
                    <a:pos x="9" y="9"/>
                  </a:cxn>
                  <a:cxn ang="0">
                    <a:pos x="31" y="0"/>
                  </a:cxn>
                </a:cxnLst>
                <a:rect l="0" t="0" r="r" b="b"/>
                <a:pathLst>
                  <a:path w="61" h="61">
                    <a:moveTo>
                      <a:pt x="31" y="0"/>
                    </a:moveTo>
                    <a:cubicBezTo>
                      <a:pt x="39" y="0"/>
                      <a:pt x="46" y="3"/>
                      <a:pt x="52" y="9"/>
                    </a:cubicBezTo>
                    <a:cubicBezTo>
                      <a:pt x="58" y="15"/>
                      <a:pt x="61" y="22"/>
                      <a:pt x="61" y="30"/>
                    </a:cubicBezTo>
                    <a:cubicBezTo>
                      <a:pt x="61" y="39"/>
                      <a:pt x="58" y="46"/>
                      <a:pt x="52" y="52"/>
                    </a:cubicBezTo>
                    <a:cubicBezTo>
                      <a:pt x="46" y="58"/>
                      <a:pt x="39" y="61"/>
                      <a:pt x="31" y="61"/>
                    </a:cubicBezTo>
                    <a:cubicBezTo>
                      <a:pt x="22" y="61"/>
                      <a:pt x="15" y="58"/>
                      <a:pt x="9" y="52"/>
                    </a:cubicBezTo>
                    <a:cubicBezTo>
                      <a:pt x="3" y="46"/>
                      <a:pt x="0" y="39"/>
                      <a:pt x="0" y="30"/>
                    </a:cubicBezTo>
                    <a:cubicBezTo>
                      <a:pt x="0" y="22"/>
                      <a:pt x="3" y="15"/>
                      <a:pt x="9" y="9"/>
                    </a:cubicBezTo>
                    <a:cubicBezTo>
                      <a:pt x="15" y="3"/>
                      <a:pt x="22" y="0"/>
                      <a:pt x="3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9" name="Freeform: Shape 19"/>
              <p:cNvSpPr/>
              <p:nvPr/>
            </p:nvSpPr>
            <p:spPr bwMode="auto">
              <a:xfrm>
                <a:off x="4268788" y="3529013"/>
                <a:ext cx="147638" cy="147637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52" y="9"/>
                  </a:cxn>
                  <a:cxn ang="0">
                    <a:pos x="61" y="30"/>
                  </a:cxn>
                  <a:cxn ang="0">
                    <a:pos x="52" y="52"/>
                  </a:cxn>
                  <a:cxn ang="0">
                    <a:pos x="31" y="61"/>
                  </a:cxn>
                  <a:cxn ang="0">
                    <a:pos x="9" y="52"/>
                  </a:cxn>
                  <a:cxn ang="0">
                    <a:pos x="0" y="30"/>
                  </a:cxn>
                  <a:cxn ang="0">
                    <a:pos x="9" y="9"/>
                  </a:cxn>
                  <a:cxn ang="0">
                    <a:pos x="31" y="0"/>
                  </a:cxn>
                </a:cxnLst>
                <a:rect l="0" t="0" r="r" b="b"/>
                <a:pathLst>
                  <a:path w="61" h="61">
                    <a:moveTo>
                      <a:pt x="31" y="0"/>
                    </a:moveTo>
                    <a:cubicBezTo>
                      <a:pt x="39" y="0"/>
                      <a:pt x="46" y="3"/>
                      <a:pt x="52" y="9"/>
                    </a:cubicBezTo>
                    <a:cubicBezTo>
                      <a:pt x="58" y="15"/>
                      <a:pt x="61" y="22"/>
                      <a:pt x="61" y="30"/>
                    </a:cubicBezTo>
                    <a:cubicBezTo>
                      <a:pt x="61" y="39"/>
                      <a:pt x="58" y="46"/>
                      <a:pt x="52" y="52"/>
                    </a:cubicBezTo>
                    <a:cubicBezTo>
                      <a:pt x="46" y="58"/>
                      <a:pt x="39" y="61"/>
                      <a:pt x="31" y="61"/>
                    </a:cubicBezTo>
                    <a:cubicBezTo>
                      <a:pt x="22" y="61"/>
                      <a:pt x="15" y="58"/>
                      <a:pt x="9" y="52"/>
                    </a:cubicBezTo>
                    <a:cubicBezTo>
                      <a:pt x="3" y="46"/>
                      <a:pt x="0" y="39"/>
                      <a:pt x="0" y="30"/>
                    </a:cubicBezTo>
                    <a:cubicBezTo>
                      <a:pt x="0" y="22"/>
                      <a:pt x="3" y="15"/>
                      <a:pt x="9" y="9"/>
                    </a:cubicBezTo>
                    <a:cubicBezTo>
                      <a:pt x="15" y="3"/>
                      <a:pt x="22" y="0"/>
                      <a:pt x="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0" name="Freeform: Shape 20"/>
              <p:cNvSpPr/>
              <p:nvPr/>
            </p:nvSpPr>
            <p:spPr bwMode="auto">
              <a:xfrm>
                <a:off x="4081463" y="3079750"/>
                <a:ext cx="171450" cy="171450"/>
              </a:xfrm>
              <a:custGeom>
                <a:avLst/>
                <a:gdLst/>
                <a:ahLst/>
                <a:cxnLst>
                  <a:cxn ang="0">
                    <a:pos x="61" y="10"/>
                  </a:cxn>
                  <a:cxn ang="0">
                    <a:pos x="71" y="35"/>
                  </a:cxn>
                  <a:cxn ang="0">
                    <a:pos x="61" y="60"/>
                  </a:cxn>
                  <a:cxn ang="0">
                    <a:pos x="36" y="71"/>
                  </a:cxn>
                  <a:cxn ang="0">
                    <a:pos x="10" y="60"/>
                  </a:cxn>
                  <a:cxn ang="0">
                    <a:pos x="0" y="35"/>
                  </a:cxn>
                  <a:cxn ang="0">
                    <a:pos x="10" y="10"/>
                  </a:cxn>
                  <a:cxn ang="0">
                    <a:pos x="36" y="0"/>
                  </a:cxn>
                  <a:cxn ang="0">
                    <a:pos x="61" y="10"/>
                  </a:cxn>
                </a:cxnLst>
                <a:rect l="0" t="0" r="r" b="b"/>
                <a:pathLst>
                  <a:path w="71" h="71">
                    <a:moveTo>
                      <a:pt x="61" y="10"/>
                    </a:moveTo>
                    <a:cubicBezTo>
                      <a:pt x="68" y="17"/>
                      <a:pt x="71" y="26"/>
                      <a:pt x="71" y="35"/>
                    </a:cubicBezTo>
                    <a:cubicBezTo>
                      <a:pt x="71" y="45"/>
                      <a:pt x="68" y="54"/>
                      <a:pt x="61" y="60"/>
                    </a:cubicBezTo>
                    <a:cubicBezTo>
                      <a:pt x="54" y="68"/>
                      <a:pt x="45" y="71"/>
                      <a:pt x="36" y="71"/>
                    </a:cubicBezTo>
                    <a:cubicBezTo>
                      <a:pt x="26" y="71"/>
                      <a:pt x="17" y="68"/>
                      <a:pt x="10" y="60"/>
                    </a:cubicBezTo>
                    <a:cubicBezTo>
                      <a:pt x="3" y="54"/>
                      <a:pt x="0" y="45"/>
                      <a:pt x="0" y="35"/>
                    </a:cubicBezTo>
                    <a:cubicBezTo>
                      <a:pt x="0" y="26"/>
                      <a:pt x="3" y="17"/>
                      <a:pt x="10" y="10"/>
                    </a:cubicBezTo>
                    <a:cubicBezTo>
                      <a:pt x="17" y="3"/>
                      <a:pt x="26" y="0"/>
                      <a:pt x="36" y="0"/>
                    </a:cubicBezTo>
                    <a:cubicBezTo>
                      <a:pt x="45" y="0"/>
                      <a:pt x="54" y="3"/>
                      <a:pt x="61" y="1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1" name="Freeform: Shape 21"/>
              <p:cNvSpPr/>
              <p:nvPr/>
            </p:nvSpPr>
            <p:spPr bwMode="auto">
              <a:xfrm>
                <a:off x="5405438" y="3943350"/>
                <a:ext cx="77788" cy="77787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5" y="4"/>
                  </a:cxn>
                  <a:cxn ang="0">
                    <a:pos x="16" y="0"/>
                  </a:cxn>
                  <a:cxn ang="0">
                    <a:pos x="27" y="4"/>
                  </a:cxn>
                  <a:cxn ang="0">
                    <a:pos x="32" y="16"/>
                  </a:cxn>
                  <a:cxn ang="0">
                    <a:pos x="27" y="27"/>
                  </a:cxn>
                  <a:cxn ang="0">
                    <a:pos x="16" y="32"/>
                  </a:cxn>
                  <a:cxn ang="0">
                    <a:pos x="5" y="27"/>
                  </a:cxn>
                  <a:cxn ang="0">
                    <a:pos x="0" y="16"/>
                  </a:cxn>
                </a:cxnLst>
                <a:rect l="0" t="0" r="r" b="b"/>
                <a:pathLst>
                  <a:path w="32" h="32">
                    <a:moveTo>
                      <a:pt x="0" y="16"/>
                    </a:moveTo>
                    <a:cubicBezTo>
                      <a:pt x="0" y="11"/>
                      <a:pt x="2" y="8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0" y="8"/>
                      <a:pt x="32" y="11"/>
                      <a:pt x="32" y="16"/>
                    </a:cubicBezTo>
                    <a:cubicBezTo>
                      <a:pt x="32" y="20"/>
                      <a:pt x="30" y="24"/>
                      <a:pt x="27" y="27"/>
                    </a:cubicBezTo>
                    <a:cubicBezTo>
                      <a:pt x="24" y="30"/>
                      <a:pt x="20" y="32"/>
                      <a:pt x="16" y="32"/>
                    </a:cubicBezTo>
                    <a:cubicBezTo>
                      <a:pt x="12" y="32"/>
                      <a:pt x="8" y="30"/>
                      <a:pt x="5" y="27"/>
                    </a:cubicBezTo>
                    <a:cubicBezTo>
                      <a:pt x="2" y="24"/>
                      <a:pt x="0" y="20"/>
                      <a:pt x="0" y="1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2" name="Freeform: Shape 22"/>
              <p:cNvSpPr/>
              <p:nvPr/>
            </p:nvSpPr>
            <p:spPr bwMode="auto">
              <a:xfrm>
                <a:off x="4638676" y="3560763"/>
                <a:ext cx="77788" cy="77787"/>
              </a:xfrm>
              <a:custGeom>
                <a:avLst/>
                <a:gdLst/>
                <a:ahLst/>
                <a:cxnLst>
                  <a:cxn ang="0">
                    <a:pos x="5" y="4"/>
                  </a:cxn>
                  <a:cxn ang="0">
                    <a:pos x="16" y="0"/>
                  </a:cxn>
                  <a:cxn ang="0">
                    <a:pos x="27" y="4"/>
                  </a:cxn>
                  <a:cxn ang="0">
                    <a:pos x="32" y="16"/>
                  </a:cxn>
                  <a:cxn ang="0">
                    <a:pos x="27" y="27"/>
                  </a:cxn>
                  <a:cxn ang="0">
                    <a:pos x="16" y="32"/>
                  </a:cxn>
                  <a:cxn ang="0">
                    <a:pos x="5" y="27"/>
                  </a:cxn>
                  <a:cxn ang="0">
                    <a:pos x="0" y="16"/>
                  </a:cxn>
                  <a:cxn ang="0">
                    <a:pos x="5" y="4"/>
                  </a:cxn>
                </a:cxnLst>
                <a:rect l="0" t="0" r="r" b="b"/>
                <a:pathLst>
                  <a:path w="32" h="32">
                    <a:moveTo>
                      <a:pt x="5" y="4"/>
                    </a:move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0" y="8"/>
                      <a:pt x="32" y="11"/>
                      <a:pt x="32" y="16"/>
                    </a:cubicBezTo>
                    <a:cubicBezTo>
                      <a:pt x="32" y="20"/>
                      <a:pt x="30" y="24"/>
                      <a:pt x="27" y="27"/>
                    </a:cubicBezTo>
                    <a:cubicBezTo>
                      <a:pt x="24" y="30"/>
                      <a:pt x="20" y="32"/>
                      <a:pt x="16" y="32"/>
                    </a:cubicBezTo>
                    <a:cubicBezTo>
                      <a:pt x="12" y="32"/>
                      <a:pt x="8" y="30"/>
                      <a:pt x="5" y="27"/>
                    </a:cubicBezTo>
                    <a:cubicBezTo>
                      <a:pt x="2" y="24"/>
                      <a:pt x="0" y="20"/>
                      <a:pt x="0" y="16"/>
                    </a:cubicBezTo>
                    <a:cubicBezTo>
                      <a:pt x="0" y="11"/>
                      <a:pt x="2" y="8"/>
                      <a:pt x="5" y="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3" name="Freeform: Shape 23"/>
              <p:cNvSpPr/>
              <p:nvPr/>
            </p:nvSpPr>
            <p:spPr bwMode="auto">
              <a:xfrm>
                <a:off x="4984751" y="3536950"/>
                <a:ext cx="125413" cy="125412"/>
              </a:xfrm>
              <a:custGeom>
                <a:avLst/>
                <a:gdLst/>
                <a:ahLst/>
                <a:cxnLst>
                  <a:cxn ang="0">
                    <a:pos x="44" y="7"/>
                  </a:cxn>
                  <a:cxn ang="0">
                    <a:pos x="52" y="26"/>
                  </a:cxn>
                  <a:cxn ang="0">
                    <a:pos x="44" y="44"/>
                  </a:cxn>
                  <a:cxn ang="0">
                    <a:pos x="26" y="52"/>
                  </a:cxn>
                  <a:cxn ang="0">
                    <a:pos x="7" y="44"/>
                  </a:cxn>
                  <a:cxn ang="0">
                    <a:pos x="0" y="26"/>
                  </a:cxn>
                  <a:cxn ang="0">
                    <a:pos x="7" y="7"/>
                  </a:cxn>
                  <a:cxn ang="0">
                    <a:pos x="26" y="0"/>
                  </a:cxn>
                  <a:cxn ang="0">
                    <a:pos x="44" y="7"/>
                  </a:cxn>
                </a:cxnLst>
                <a:rect l="0" t="0" r="r" b="b"/>
                <a:pathLst>
                  <a:path w="52" h="52">
                    <a:moveTo>
                      <a:pt x="44" y="7"/>
                    </a:moveTo>
                    <a:cubicBezTo>
                      <a:pt x="49" y="12"/>
                      <a:pt x="52" y="19"/>
                      <a:pt x="52" y="26"/>
                    </a:cubicBezTo>
                    <a:cubicBezTo>
                      <a:pt x="52" y="33"/>
                      <a:pt x="49" y="39"/>
                      <a:pt x="44" y="44"/>
                    </a:cubicBezTo>
                    <a:cubicBezTo>
                      <a:pt x="39" y="49"/>
                      <a:pt x="33" y="52"/>
                      <a:pt x="26" y="52"/>
                    </a:cubicBezTo>
                    <a:cubicBezTo>
                      <a:pt x="19" y="52"/>
                      <a:pt x="13" y="49"/>
                      <a:pt x="7" y="44"/>
                    </a:cubicBezTo>
                    <a:cubicBezTo>
                      <a:pt x="2" y="39"/>
                      <a:pt x="0" y="33"/>
                      <a:pt x="0" y="26"/>
                    </a:cubicBezTo>
                    <a:cubicBezTo>
                      <a:pt x="0" y="19"/>
                      <a:pt x="2" y="12"/>
                      <a:pt x="7" y="7"/>
                    </a:cubicBezTo>
                    <a:cubicBezTo>
                      <a:pt x="13" y="2"/>
                      <a:pt x="19" y="0"/>
                      <a:pt x="26" y="0"/>
                    </a:cubicBezTo>
                    <a:cubicBezTo>
                      <a:pt x="33" y="0"/>
                      <a:pt x="39" y="2"/>
                      <a:pt x="44" y="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4" name="Freeform: Shape 24"/>
              <p:cNvSpPr/>
              <p:nvPr/>
            </p:nvSpPr>
            <p:spPr bwMode="auto">
              <a:xfrm>
                <a:off x="5049838" y="3921125"/>
                <a:ext cx="125413" cy="127000"/>
              </a:xfrm>
              <a:custGeom>
                <a:avLst/>
                <a:gdLst/>
                <a:ahLst/>
                <a:cxnLst>
                  <a:cxn ang="0">
                    <a:pos x="44" y="44"/>
                  </a:cxn>
                  <a:cxn ang="0">
                    <a:pos x="26" y="52"/>
                  </a:cxn>
                  <a:cxn ang="0">
                    <a:pos x="7" y="44"/>
                  </a:cxn>
                  <a:cxn ang="0">
                    <a:pos x="0" y="26"/>
                  </a:cxn>
                  <a:cxn ang="0">
                    <a:pos x="7" y="7"/>
                  </a:cxn>
                  <a:cxn ang="0">
                    <a:pos x="26" y="0"/>
                  </a:cxn>
                  <a:cxn ang="0">
                    <a:pos x="44" y="7"/>
                  </a:cxn>
                  <a:cxn ang="0">
                    <a:pos x="52" y="26"/>
                  </a:cxn>
                  <a:cxn ang="0">
                    <a:pos x="44" y="44"/>
                  </a:cxn>
                </a:cxnLst>
                <a:rect l="0" t="0" r="r" b="b"/>
                <a:pathLst>
                  <a:path w="52" h="52">
                    <a:moveTo>
                      <a:pt x="44" y="44"/>
                    </a:moveTo>
                    <a:cubicBezTo>
                      <a:pt x="39" y="49"/>
                      <a:pt x="33" y="52"/>
                      <a:pt x="26" y="52"/>
                    </a:cubicBezTo>
                    <a:cubicBezTo>
                      <a:pt x="19" y="52"/>
                      <a:pt x="13" y="49"/>
                      <a:pt x="7" y="44"/>
                    </a:cubicBezTo>
                    <a:cubicBezTo>
                      <a:pt x="2" y="39"/>
                      <a:pt x="0" y="33"/>
                      <a:pt x="0" y="26"/>
                    </a:cubicBezTo>
                    <a:cubicBezTo>
                      <a:pt x="0" y="19"/>
                      <a:pt x="2" y="12"/>
                      <a:pt x="7" y="7"/>
                    </a:cubicBezTo>
                    <a:cubicBezTo>
                      <a:pt x="13" y="2"/>
                      <a:pt x="19" y="0"/>
                      <a:pt x="26" y="0"/>
                    </a:cubicBezTo>
                    <a:cubicBezTo>
                      <a:pt x="33" y="0"/>
                      <a:pt x="39" y="2"/>
                      <a:pt x="44" y="7"/>
                    </a:cubicBezTo>
                    <a:cubicBezTo>
                      <a:pt x="49" y="12"/>
                      <a:pt x="52" y="19"/>
                      <a:pt x="52" y="26"/>
                    </a:cubicBezTo>
                    <a:cubicBezTo>
                      <a:pt x="52" y="33"/>
                      <a:pt x="49" y="39"/>
                      <a:pt x="44" y="4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5" name="Freeform: Shape 25"/>
              <p:cNvSpPr/>
              <p:nvPr/>
            </p:nvSpPr>
            <p:spPr bwMode="auto">
              <a:xfrm>
                <a:off x="4551363" y="3967163"/>
                <a:ext cx="155575" cy="155575"/>
              </a:xfrm>
              <a:custGeom>
                <a:avLst/>
                <a:gdLst/>
                <a:ahLst/>
                <a:cxnLst>
                  <a:cxn ang="0">
                    <a:pos x="32" y="64"/>
                  </a:cxn>
                  <a:cxn ang="0">
                    <a:pos x="9" y="54"/>
                  </a:cxn>
                  <a:cxn ang="0">
                    <a:pos x="0" y="32"/>
                  </a:cxn>
                  <a:cxn ang="0">
                    <a:pos x="9" y="9"/>
                  </a:cxn>
                  <a:cxn ang="0">
                    <a:pos x="32" y="0"/>
                  </a:cxn>
                  <a:cxn ang="0">
                    <a:pos x="54" y="9"/>
                  </a:cxn>
                  <a:cxn ang="0">
                    <a:pos x="64" y="32"/>
                  </a:cxn>
                  <a:cxn ang="0">
                    <a:pos x="54" y="54"/>
                  </a:cxn>
                  <a:cxn ang="0">
                    <a:pos x="32" y="64"/>
                  </a:cxn>
                </a:cxnLst>
                <a:rect l="0" t="0" r="r" b="b"/>
                <a:pathLst>
                  <a:path w="64" h="64">
                    <a:moveTo>
                      <a:pt x="32" y="64"/>
                    </a:moveTo>
                    <a:cubicBezTo>
                      <a:pt x="23" y="64"/>
                      <a:pt x="16" y="61"/>
                      <a:pt x="9" y="54"/>
                    </a:cubicBezTo>
                    <a:cubicBezTo>
                      <a:pt x="3" y="48"/>
                      <a:pt x="0" y="40"/>
                      <a:pt x="0" y="32"/>
                    </a:cubicBezTo>
                    <a:cubicBezTo>
                      <a:pt x="0" y="23"/>
                      <a:pt x="3" y="15"/>
                      <a:pt x="9" y="9"/>
                    </a:cubicBezTo>
                    <a:cubicBezTo>
                      <a:pt x="16" y="3"/>
                      <a:pt x="23" y="0"/>
                      <a:pt x="32" y="0"/>
                    </a:cubicBezTo>
                    <a:cubicBezTo>
                      <a:pt x="41" y="0"/>
                      <a:pt x="48" y="3"/>
                      <a:pt x="54" y="9"/>
                    </a:cubicBezTo>
                    <a:cubicBezTo>
                      <a:pt x="61" y="15"/>
                      <a:pt x="64" y="23"/>
                      <a:pt x="64" y="32"/>
                    </a:cubicBezTo>
                    <a:cubicBezTo>
                      <a:pt x="64" y="40"/>
                      <a:pt x="61" y="48"/>
                      <a:pt x="54" y="54"/>
                    </a:cubicBezTo>
                    <a:cubicBezTo>
                      <a:pt x="48" y="61"/>
                      <a:pt x="41" y="64"/>
                      <a:pt x="32" y="6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6" name="Freeform: Shape 26"/>
              <p:cNvSpPr/>
              <p:nvPr/>
            </p:nvSpPr>
            <p:spPr bwMode="auto">
              <a:xfrm>
                <a:off x="5451476" y="3625850"/>
                <a:ext cx="120650" cy="122237"/>
              </a:xfrm>
              <a:custGeom>
                <a:avLst/>
                <a:gdLst/>
                <a:ahLst/>
                <a:cxnLst>
                  <a:cxn ang="0">
                    <a:pos x="42" y="7"/>
                  </a:cxn>
                  <a:cxn ang="0">
                    <a:pos x="50" y="25"/>
                  </a:cxn>
                  <a:cxn ang="0">
                    <a:pos x="42" y="42"/>
                  </a:cxn>
                  <a:cxn ang="0">
                    <a:pos x="25" y="50"/>
                  </a:cxn>
                  <a:cxn ang="0">
                    <a:pos x="7" y="42"/>
                  </a:cxn>
                  <a:cxn ang="0">
                    <a:pos x="0" y="25"/>
                  </a:cxn>
                  <a:cxn ang="0">
                    <a:pos x="7" y="7"/>
                  </a:cxn>
                  <a:cxn ang="0">
                    <a:pos x="25" y="0"/>
                  </a:cxn>
                  <a:cxn ang="0">
                    <a:pos x="42" y="7"/>
                  </a:cxn>
                </a:cxnLst>
                <a:rect l="0" t="0" r="r" b="b"/>
                <a:pathLst>
                  <a:path w="50" h="50">
                    <a:moveTo>
                      <a:pt x="42" y="7"/>
                    </a:moveTo>
                    <a:cubicBezTo>
                      <a:pt x="47" y="12"/>
                      <a:pt x="50" y="18"/>
                      <a:pt x="50" y="25"/>
                    </a:cubicBezTo>
                    <a:cubicBezTo>
                      <a:pt x="50" y="32"/>
                      <a:pt x="47" y="37"/>
                      <a:pt x="42" y="42"/>
                    </a:cubicBezTo>
                    <a:cubicBezTo>
                      <a:pt x="38" y="47"/>
                      <a:pt x="32" y="50"/>
                      <a:pt x="25" y="50"/>
                    </a:cubicBezTo>
                    <a:cubicBezTo>
                      <a:pt x="18" y="50"/>
                      <a:pt x="12" y="47"/>
                      <a:pt x="7" y="42"/>
                    </a:cubicBezTo>
                    <a:cubicBezTo>
                      <a:pt x="2" y="37"/>
                      <a:pt x="0" y="32"/>
                      <a:pt x="0" y="25"/>
                    </a:cubicBezTo>
                    <a:cubicBezTo>
                      <a:pt x="0" y="18"/>
                      <a:pt x="2" y="12"/>
                      <a:pt x="7" y="7"/>
                    </a:cubicBezTo>
                    <a:cubicBezTo>
                      <a:pt x="12" y="2"/>
                      <a:pt x="18" y="0"/>
                      <a:pt x="25" y="0"/>
                    </a:cubicBezTo>
                    <a:cubicBezTo>
                      <a:pt x="32" y="0"/>
                      <a:pt x="38" y="2"/>
                      <a:pt x="42" y="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7" name="Freeform: Shape 27"/>
              <p:cNvSpPr/>
              <p:nvPr/>
            </p:nvSpPr>
            <p:spPr bwMode="auto">
              <a:xfrm>
                <a:off x="4192588" y="3921125"/>
                <a:ext cx="114300" cy="114300"/>
              </a:xfrm>
              <a:custGeom>
                <a:avLst/>
                <a:gdLst/>
                <a:ahLst/>
                <a:cxnLst>
                  <a:cxn ang="0">
                    <a:pos x="40" y="6"/>
                  </a:cxn>
                  <a:cxn ang="0">
                    <a:pos x="47" y="23"/>
                  </a:cxn>
                  <a:cxn ang="0">
                    <a:pos x="40" y="40"/>
                  </a:cxn>
                  <a:cxn ang="0">
                    <a:pos x="24" y="47"/>
                  </a:cxn>
                  <a:cxn ang="0">
                    <a:pos x="7" y="40"/>
                  </a:cxn>
                  <a:cxn ang="0">
                    <a:pos x="0" y="23"/>
                  </a:cxn>
                  <a:cxn ang="0">
                    <a:pos x="7" y="6"/>
                  </a:cxn>
                  <a:cxn ang="0">
                    <a:pos x="24" y="0"/>
                  </a:cxn>
                  <a:cxn ang="0">
                    <a:pos x="40" y="6"/>
                  </a:cxn>
                </a:cxnLst>
                <a:rect l="0" t="0" r="r" b="b"/>
                <a:pathLst>
                  <a:path w="47" h="47">
                    <a:moveTo>
                      <a:pt x="40" y="6"/>
                    </a:moveTo>
                    <a:cubicBezTo>
                      <a:pt x="45" y="11"/>
                      <a:pt x="47" y="17"/>
                      <a:pt x="47" y="23"/>
                    </a:cubicBezTo>
                    <a:cubicBezTo>
                      <a:pt x="47" y="30"/>
                      <a:pt x="45" y="35"/>
                      <a:pt x="40" y="40"/>
                    </a:cubicBezTo>
                    <a:cubicBezTo>
                      <a:pt x="36" y="45"/>
                      <a:pt x="30" y="47"/>
                      <a:pt x="24" y="47"/>
                    </a:cubicBezTo>
                    <a:cubicBezTo>
                      <a:pt x="17" y="47"/>
                      <a:pt x="12" y="45"/>
                      <a:pt x="7" y="40"/>
                    </a:cubicBezTo>
                    <a:cubicBezTo>
                      <a:pt x="2" y="35"/>
                      <a:pt x="0" y="30"/>
                      <a:pt x="0" y="23"/>
                    </a:cubicBezTo>
                    <a:cubicBezTo>
                      <a:pt x="0" y="17"/>
                      <a:pt x="2" y="11"/>
                      <a:pt x="7" y="6"/>
                    </a:cubicBezTo>
                    <a:cubicBezTo>
                      <a:pt x="12" y="2"/>
                      <a:pt x="17" y="0"/>
                      <a:pt x="24" y="0"/>
                    </a:cubicBezTo>
                    <a:cubicBezTo>
                      <a:pt x="30" y="0"/>
                      <a:pt x="36" y="2"/>
                      <a:pt x="40" y="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8" name="Freeform: Shape 28"/>
              <p:cNvSpPr/>
              <p:nvPr/>
            </p:nvSpPr>
            <p:spPr bwMode="auto">
              <a:xfrm>
                <a:off x="4895851" y="4352925"/>
                <a:ext cx="112713" cy="112712"/>
              </a:xfrm>
              <a:custGeom>
                <a:avLst/>
                <a:gdLst/>
                <a:ahLst/>
                <a:cxnLst>
                  <a:cxn ang="0">
                    <a:pos x="47" y="23"/>
                  </a:cxn>
                  <a:cxn ang="0">
                    <a:pos x="40" y="40"/>
                  </a:cxn>
                  <a:cxn ang="0">
                    <a:pos x="24" y="47"/>
                  </a:cxn>
                  <a:cxn ang="0">
                    <a:pos x="7" y="40"/>
                  </a:cxn>
                  <a:cxn ang="0">
                    <a:pos x="0" y="23"/>
                  </a:cxn>
                  <a:cxn ang="0">
                    <a:pos x="7" y="6"/>
                  </a:cxn>
                  <a:cxn ang="0">
                    <a:pos x="24" y="0"/>
                  </a:cxn>
                  <a:cxn ang="0">
                    <a:pos x="40" y="6"/>
                  </a:cxn>
                  <a:cxn ang="0">
                    <a:pos x="47" y="23"/>
                  </a:cxn>
                </a:cxnLst>
                <a:rect l="0" t="0" r="r" b="b"/>
                <a:pathLst>
                  <a:path w="47" h="47">
                    <a:moveTo>
                      <a:pt x="47" y="23"/>
                    </a:moveTo>
                    <a:cubicBezTo>
                      <a:pt x="47" y="30"/>
                      <a:pt x="45" y="35"/>
                      <a:pt x="40" y="40"/>
                    </a:cubicBezTo>
                    <a:cubicBezTo>
                      <a:pt x="35" y="45"/>
                      <a:pt x="30" y="47"/>
                      <a:pt x="24" y="47"/>
                    </a:cubicBezTo>
                    <a:cubicBezTo>
                      <a:pt x="17" y="47"/>
                      <a:pt x="11" y="45"/>
                      <a:pt x="7" y="40"/>
                    </a:cubicBezTo>
                    <a:cubicBezTo>
                      <a:pt x="2" y="35"/>
                      <a:pt x="0" y="30"/>
                      <a:pt x="0" y="23"/>
                    </a:cubicBezTo>
                    <a:cubicBezTo>
                      <a:pt x="0" y="17"/>
                      <a:pt x="2" y="11"/>
                      <a:pt x="7" y="6"/>
                    </a:cubicBezTo>
                    <a:cubicBezTo>
                      <a:pt x="11" y="2"/>
                      <a:pt x="17" y="0"/>
                      <a:pt x="24" y="0"/>
                    </a:cubicBezTo>
                    <a:cubicBezTo>
                      <a:pt x="30" y="0"/>
                      <a:pt x="35" y="2"/>
                      <a:pt x="40" y="6"/>
                    </a:cubicBezTo>
                    <a:cubicBezTo>
                      <a:pt x="45" y="11"/>
                      <a:pt x="47" y="17"/>
                      <a:pt x="47" y="23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9" name="Freeform: Shape 29"/>
              <p:cNvSpPr/>
              <p:nvPr/>
            </p:nvSpPr>
            <p:spPr bwMode="auto">
              <a:xfrm>
                <a:off x="3905251" y="4006850"/>
                <a:ext cx="98425" cy="98425"/>
              </a:xfrm>
              <a:custGeom>
                <a:avLst/>
                <a:gdLst/>
                <a:ahLst/>
                <a:cxnLst>
                  <a:cxn ang="0">
                    <a:pos x="41" y="20"/>
                  </a:cxn>
                  <a:cxn ang="0">
                    <a:pos x="35" y="35"/>
                  </a:cxn>
                  <a:cxn ang="0">
                    <a:pos x="21" y="41"/>
                  </a:cxn>
                  <a:cxn ang="0">
                    <a:pos x="6" y="35"/>
                  </a:cxn>
                  <a:cxn ang="0">
                    <a:pos x="0" y="20"/>
                  </a:cxn>
                  <a:cxn ang="0">
                    <a:pos x="6" y="6"/>
                  </a:cxn>
                  <a:cxn ang="0">
                    <a:pos x="21" y="0"/>
                  </a:cxn>
                  <a:cxn ang="0">
                    <a:pos x="35" y="6"/>
                  </a:cxn>
                  <a:cxn ang="0">
                    <a:pos x="41" y="20"/>
                  </a:cxn>
                </a:cxnLst>
                <a:rect l="0" t="0" r="r" b="b"/>
                <a:pathLst>
                  <a:path w="41" h="41">
                    <a:moveTo>
                      <a:pt x="41" y="20"/>
                    </a:moveTo>
                    <a:cubicBezTo>
                      <a:pt x="41" y="26"/>
                      <a:pt x="39" y="31"/>
                      <a:pt x="35" y="35"/>
                    </a:cubicBezTo>
                    <a:cubicBezTo>
                      <a:pt x="31" y="39"/>
                      <a:pt x="26" y="41"/>
                      <a:pt x="21" y="41"/>
                    </a:cubicBezTo>
                    <a:cubicBezTo>
                      <a:pt x="15" y="41"/>
                      <a:pt x="10" y="39"/>
                      <a:pt x="6" y="35"/>
                    </a:cubicBezTo>
                    <a:cubicBezTo>
                      <a:pt x="2" y="31"/>
                      <a:pt x="0" y="26"/>
                      <a:pt x="0" y="20"/>
                    </a:cubicBezTo>
                    <a:cubicBezTo>
                      <a:pt x="0" y="15"/>
                      <a:pt x="2" y="10"/>
                      <a:pt x="6" y="6"/>
                    </a:cubicBezTo>
                    <a:cubicBezTo>
                      <a:pt x="10" y="2"/>
                      <a:pt x="15" y="0"/>
                      <a:pt x="21" y="0"/>
                    </a:cubicBezTo>
                    <a:cubicBezTo>
                      <a:pt x="26" y="0"/>
                      <a:pt x="31" y="2"/>
                      <a:pt x="35" y="6"/>
                    </a:cubicBezTo>
                    <a:cubicBezTo>
                      <a:pt x="39" y="10"/>
                      <a:pt x="41" y="15"/>
                      <a:pt x="41" y="2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0" name="Freeform: Shape 30"/>
              <p:cNvSpPr/>
              <p:nvPr/>
            </p:nvSpPr>
            <p:spPr bwMode="auto">
              <a:xfrm>
                <a:off x="4192588" y="4367213"/>
                <a:ext cx="100013" cy="98425"/>
              </a:xfrm>
              <a:custGeom>
                <a:avLst/>
                <a:gdLst/>
                <a:ahLst/>
                <a:cxnLst>
                  <a:cxn ang="0">
                    <a:pos x="35" y="6"/>
                  </a:cxn>
                  <a:cxn ang="0">
                    <a:pos x="41" y="20"/>
                  </a:cxn>
                  <a:cxn ang="0">
                    <a:pos x="35" y="35"/>
                  </a:cxn>
                  <a:cxn ang="0">
                    <a:pos x="21" y="41"/>
                  </a:cxn>
                  <a:cxn ang="0">
                    <a:pos x="6" y="35"/>
                  </a:cxn>
                  <a:cxn ang="0">
                    <a:pos x="0" y="20"/>
                  </a:cxn>
                  <a:cxn ang="0">
                    <a:pos x="6" y="6"/>
                  </a:cxn>
                  <a:cxn ang="0">
                    <a:pos x="21" y="0"/>
                  </a:cxn>
                  <a:cxn ang="0">
                    <a:pos x="35" y="6"/>
                  </a:cxn>
                </a:cxnLst>
                <a:rect l="0" t="0" r="r" b="b"/>
                <a:pathLst>
                  <a:path w="41" h="41">
                    <a:moveTo>
                      <a:pt x="35" y="6"/>
                    </a:moveTo>
                    <a:cubicBezTo>
                      <a:pt x="39" y="10"/>
                      <a:pt x="41" y="15"/>
                      <a:pt x="41" y="20"/>
                    </a:cubicBezTo>
                    <a:cubicBezTo>
                      <a:pt x="41" y="26"/>
                      <a:pt x="39" y="31"/>
                      <a:pt x="35" y="35"/>
                    </a:cubicBezTo>
                    <a:cubicBezTo>
                      <a:pt x="31" y="39"/>
                      <a:pt x="26" y="41"/>
                      <a:pt x="21" y="41"/>
                    </a:cubicBezTo>
                    <a:cubicBezTo>
                      <a:pt x="15" y="41"/>
                      <a:pt x="10" y="39"/>
                      <a:pt x="6" y="35"/>
                    </a:cubicBezTo>
                    <a:cubicBezTo>
                      <a:pt x="2" y="31"/>
                      <a:pt x="0" y="26"/>
                      <a:pt x="0" y="20"/>
                    </a:cubicBezTo>
                    <a:cubicBezTo>
                      <a:pt x="0" y="15"/>
                      <a:pt x="2" y="10"/>
                      <a:pt x="6" y="6"/>
                    </a:cubicBezTo>
                    <a:cubicBezTo>
                      <a:pt x="10" y="2"/>
                      <a:pt x="15" y="0"/>
                      <a:pt x="21" y="0"/>
                    </a:cubicBezTo>
                    <a:cubicBezTo>
                      <a:pt x="26" y="0"/>
                      <a:pt x="31" y="2"/>
                      <a:pt x="35" y="6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1" name="Freeform: Shape 31"/>
              <p:cNvSpPr/>
              <p:nvPr/>
            </p:nvSpPr>
            <p:spPr bwMode="auto">
              <a:xfrm>
                <a:off x="4522788" y="4367213"/>
                <a:ext cx="98425" cy="98425"/>
              </a:xfrm>
              <a:custGeom>
                <a:avLst/>
                <a:gdLst/>
                <a:ahLst/>
                <a:cxnLst>
                  <a:cxn ang="0">
                    <a:pos x="0" y="20"/>
                  </a:cxn>
                  <a:cxn ang="0">
                    <a:pos x="6" y="6"/>
                  </a:cxn>
                  <a:cxn ang="0">
                    <a:pos x="21" y="0"/>
                  </a:cxn>
                  <a:cxn ang="0">
                    <a:pos x="35" y="6"/>
                  </a:cxn>
                  <a:cxn ang="0">
                    <a:pos x="41" y="20"/>
                  </a:cxn>
                  <a:cxn ang="0">
                    <a:pos x="35" y="35"/>
                  </a:cxn>
                  <a:cxn ang="0">
                    <a:pos x="21" y="41"/>
                  </a:cxn>
                  <a:cxn ang="0">
                    <a:pos x="6" y="35"/>
                  </a:cxn>
                  <a:cxn ang="0">
                    <a:pos x="0" y="20"/>
                  </a:cxn>
                </a:cxnLst>
                <a:rect l="0" t="0" r="r" b="b"/>
                <a:pathLst>
                  <a:path w="41" h="41">
                    <a:moveTo>
                      <a:pt x="0" y="20"/>
                    </a:moveTo>
                    <a:cubicBezTo>
                      <a:pt x="0" y="15"/>
                      <a:pt x="2" y="10"/>
                      <a:pt x="6" y="6"/>
                    </a:cubicBezTo>
                    <a:cubicBezTo>
                      <a:pt x="10" y="2"/>
                      <a:pt x="15" y="0"/>
                      <a:pt x="21" y="0"/>
                    </a:cubicBezTo>
                    <a:cubicBezTo>
                      <a:pt x="26" y="0"/>
                      <a:pt x="31" y="2"/>
                      <a:pt x="35" y="6"/>
                    </a:cubicBezTo>
                    <a:cubicBezTo>
                      <a:pt x="39" y="10"/>
                      <a:pt x="41" y="15"/>
                      <a:pt x="41" y="20"/>
                    </a:cubicBezTo>
                    <a:cubicBezTo>
                      <a:pt x="41" y="26"/>
                      <a:pt x="39" y="31"/>
                      <a:pt x="35" y="35"/>
                    </a:cubicBezTo>
                    <a:cubicBezTo>
                      <a:pt x="31" y="39"/>
                      <a:pt x="26" y="41"/>
                      <a:pt x="21" y="41"/>
                    </a:cubicBezTo>
                    <a:cubicBezTo>
                      <a:pt x="15" y="41"/>
                      <a:pt x="10" y="39"/>
                      <a:pt x="6" y="35"/>
                    </a:cubicBezTo>
                    <a:cubicBezTo>
                      <a:pt x="2" y="31"/>
                      <a:pt x="0" y="26"/>
                      <a:pt x="0" y="2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2" name="Freeform: Shape 32"/>
              <p:cNvSpPr/>
              <p:nvPr/>
            </p:nvSpPr>
            <p:spPr bwMode="auto">
              <a:xfrm>
                <a:off x="5664201" y="3195638"/>
                <a:ext cx="106363" cy="106362"/>
              </a:xfrm>
              <a:custGeom>
                <a:avLst/>
                <a:gdLst/>
                <a:ahLst/>
                <a:cxnLst>
                  <a:cxn ang="0">
                    <a:pos x="6" y="37"/>
                  </a:cxn>
                  <a:cxn ang="0">
                    <a:pos x="0" y="22"/>
                  </a:cxn>
                  <a:cxn ang="0">
                    <a:pos x="6" y="6"/>
                  </a:cxn>
                  <a:cxn ang="0">
                    <a:pos x="22" y="0"/>
                  </a:cxn>
                  <a:cxn ang="0">
                    <a:pos x="38" y="6"/>
                  </a:cxn>
                  <a:cxn ang="0">
                    <a:pos x="44" y="22"/>
                  </a:cxn>
                  <a:cxn ang="0">
                    <a:pos x="38" y="37"/>
                  </a:cxn>
                  <a:cxn ang="0">
                    <a:pos x="22" y="44"/>
                  </a:cxn>
                  <a:cxn ang="0">
                    <a:pos x="6" y="37"/>
                  </a:cxn>
                </a:cxnLst>
                <a:rect l="0" t="0" r="r" b="b"/>
                <a:pathLst>
                  <a:path w="44" h="44">
                    <a:moveTo>
                      <a:pt x="6" y="37"/>
                    </a:moveTo>
                    <a:cubicBezTo>
                      <a:pt x="2" y="33"/>
                      <a:pt x="0" y="28"/>
                      <a:pt x="0" y="22"/>
                    </a:cubicBezTo>
                    <a:cubicBezTo>
                      <a:pt x="0" y="16"/>
                      <a:pt x="2" y="11"/>
                      <a:pt x="6" y="6"/>
                    </a:cubicBezTo>
                    <a:cubicBezTo>
                      <a:pt x="11" y="2"/>
                      <a:pt x="16" y="0"/>
                      <a:pt x="22" y="0"/>
                    </a:cubicBezTo>
                    <a:cubicBezTo>
                      <a:pt x="28" y="0"/>
                      <a:pt x="33" y="2"/>
                      <a:pt x="38" y="6"/>
                    </a:cubicBezTo>
                    <a:cubicBezTo>
                      <a:pt x="42" y="11"/>
                      <a:pt x="44" y="16"/>
                      <a:pt x="44" y="22"/>
                    </a:cubicBezTo>
                    <a:cubicBezTo>
                      <a:pt x="44" y="28"/>
                      <a:pt x="42" y="33"/>
                      <a:pt x="38" y="37"/>
                    </a:cubicBezTo>
                    <a:cubicBezTo>
                      <a:pt x="33" y="42"/>
                      <a:pt x="28" y="44"/>
                      <a:pt x="22" y="44"/>
                    </a:cubicBezTo>
                    <a:cubicBezTo>
                      <a:pt x="16" y="44"/>
                      <a:pt x="11" y="42"/>
                      <a:pt x="6" y="37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3" name="Freeform: Shape 33"/>
              <p:cNvSpPr/>
              <p:nvPr/>
            </p:nvSpPr>
            <p:spPr bwMode="auto">
              <a:xfrm>
                <a:off x="5422901" y="2373313"/>
                <a:ext cx="144463" cy="144462"/>
              </a:xfrm>
              <a:custGeom>
                <a:avLst/>
                <a:gdLst/>
                <a:ahLst/>
                <a:cxnLst>
                  <a:cxn ang="0">
                    <a:pos x="9" y="51"/>
                  </a:cxn>
                  <a:cxn ang="0">
                    <a:pos x="0" y="30"/>
                  </a:cxn>
                  <a:cxn ang="0">
                    <a:pos x="9" y="8"/>
                  </a:cxn>
                  <a:cxn ang="0">
                    <a:pos x="30" y="0"/>
                  </a:cxn>
                  <a:cxn ang="0">
                    <a:pos x="51" y="8"/>
                  </a:cxn>
                  <a:cxn ang="0">
                    <a:pos x="60" y="30"/>
                  </a:cxn>
                  <a:cxn ang="0">
                    <a:pos x="51" y="51"/>
                  </a:cxn>
                  <a:cxn ang="0">
                    <a:pos x="30" y="60"/>
                  </a:cxn>
                  <a:cxn ang="0">
                    <a:pos x="9" y="51"/>
                  </a:cxn>
                </a:cxnLst>
                <a:rect l="0" t="0" r="r" b="b"/>
                <a:pathLst>
                  <a:path w="60" h="60">
                    <a:moveTo>
                      <a:pt x="9" y="51"/>
                    </a:moveTo>
                    <a:cubicBezTo>
                      <a:pt x="3" y="45"/>
                      <a:pt x="0" y="38"/>
                      <a:pt x="0" y="30"/>
                    </a:cubicBezTo>
                    <a:cubicBezTo>
                      <a:pt x="0" y="22"/>
                      <a:pt x="3" y="14"/>
                      <a:pt x="9" y="8"/>
                    </a:cubicBezTo>
                    <a:cubicBezTo>
                      <a:pt x="15" y="3"/>
                      <a:pt x="22" y="0"/>
                      <a:pt x="30" y="0"/>
                    </a:cubicBezTo>
                    <a:cubicBezTo>
                      <a:pt x="38" y="0"/>
                      <a:pt x="45" y="3"/>
                      <a:pt x="51" y="8"/>
                    </a:cubicBezTo>
                    <a:cubicBezTo>
                      <a:pt x="57" y="14"/>
                      <a:pt x="60" y="22"/>
                      <a:pt x="60" y="30"/>
                    </a:cubicBezTo>
                    <a:cubicBezTo>
                      <a:pt x="60" y="38"/>
                      <a:pt x="57" y="45"/>
                      <a:pt x="51" y="51"/>
                    </a:cubicBezTo>
                    <a:cubicBezTo>
                      <a:pt x="45" y="57"/>
                      <a:pt x="38" y="60"/>
                      <a:pt x="30" y="60"/>
                    </a:cubicBezTo>
                    <a:cubicBezTo>
                      <a:pt x="22" y="60"/>
                      <a:pt x="15" y="57"/>
                      <a:pt x="9" y="5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4" name="Freeform: Shape 34"/>
              <p:cNvSpPr/>
              <p:nvPr/>
            </p:nvSpPr>
            <p:spPr bwMode="auto">
              <a:xfrm>
                <a:off x="4624388" y="2185988"/>
                <a:ext cx="203200" cy="203200"/>
              </a:xfrm>
              <a:custGeom>
                <a:avLst/>
                <a:gdLst/>
                <a:ahLst/>
                <a:cxnLst>
                  <a:cxn ang="0">
                    <a:pos x="72" y="12"/>
                  </a:cxn>
                  <a:cxn ang="0">
                    <a:pos x="84" y="42"/>
                  </a:cxn>
                  <a:cxn ang="0">
                    <a:pos x="72" y="71"/>
                  </a:cxn>
                  <a:cxn ang="0">
                    <a:pos x="42" y="84"/>
                  </a:cxn>
                  <a:cxn ang="0">
                    <a:pos x="12" y="71"/>
                  </a:cxn>
                  <a:cxn ang="0">
                    <a:pos x="0" y="42"/>
                  </a:cxn>
                  <a:cxn ang="0">
                    <a:pos x="12" y="12"/>
                  </a:cxn>
                  <a:cxn ang="0">
                    <a:pos x="42" y="0"/>
                  </a:cxn>
                  <a:cxn ang="0">
                    <a:pos x="72" y="12"/>
                  </a:cxn>
                </a:cxnLst>
                <a:rect l="0" t="0" r="r" b="b"/>
                <a:pathLst>
                  <a:path w="84" h="84">
                    <a:moveTo>
                      <a:pt x="72" y="12"/>
                    </a:moveTo>
                    <a:cubicBezTo>
                      <a:pt x="80" y="20"/>
                      <a:pt x="84" y="30"/>
                      <a:pt x="84" y="42"/>
                    </a:cubicBezTo>
                    <a:cubicBezTo>
                      <a:pt x="84" y="53"/>
                      <a:pt x="80" y="63"/>
                      <a:pt x="72" y="71"/>
                    </a:cubicBezTo>
                    <a:cubicBezTo>
                      <a:pt x="64" y="80"/>
                      <a:pt x="54" y="84"/>
                      <a:pt x="42" y="84"/>
                    </a:cubicBezTo>
                    <a:cubicBezTo>
                      <a:pt x="31" y="84"/>
                      <a:pt x="21" y="80"/>
                      <a:pt x="12" y="71"/>
                    </a:cubicBezTo>
                    <a:cubicBezTo>
                      <a:pt x="4" y="63"/>
                      <a:pt x="0" y="53"/>
                      <a:pt x="0" y="42"/>
                    </a:cubicBezTo>
                    <a:cubicBezTo>
                      <a:pt x="0" y="30"/>
                      <a:pt x="4" y="20"/>
                      <a:pt x="12" y="12"/>
                    </a:cubicBezTo>
                    <a:cubicBezTo>
                      <a:pt x="21" y="4"/>
                      <a:pt x="31" y="0"/>
                      <a:pt x="42" y="0"/>
                    </a:cubicBezTo>
                    <a:cubicBezTo>
                      <a:pt x="54" y="0"/>
                      <a:pt x="64" y="4"/>
                      <a:pt x="72" y="12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5" name="Freeform: Shape 35"/>
              <p:cNvSpPr/>
              <p:nvPr/>
            </p:nvSpPr>
            <p:spPr bwMode="auto">
              <a:xfrm>
                <a:off x="3937001" y="2338388"/>
                <a:ext cx="203200" cy="203200"/>
              </a:xfrm>
              <a:custGeom>
                <a:avLst/>
                <a:gdLst/>
                <a:ahLst/>
                <a:cxnLst>
                  <a:cxn ang="0">
                    <a:pos x="84" y="42"/>
                  </a:cxn>
                  <a:cxn ang="0">
                    <a:pos x="72" y="71"/>
                  </a:cxn>
                  <a:cxn ang="0">
                    <a:pos x="42" y="84"/>
                  </a:cxn>
                  <a:cxn ang="0">
                    <a:pos x="12" y="71"/>
                  </a:cxn>
                  <a:cxn ang="0">
                    <a:pos x="0" y="42"/>
                  </a:cxn>
                  <a:cxn ang="0">
                    <a:pos x="12" y="12"/>
                  </a:cxn>
                  <a:cxn ang="0">
                    <a:pos x="42" y="0"/>
                  </a:cxn>
                  <a:cxn ang="0">
                    <a:pos x="72" y="12"/>
                  </a:cxn>
                  <a:cxn ang="0">
                    <a:pos x="84" y="42"/>
                  </a:cxn>
                </a:cxnLst>
                <a:rect l="0" t="0" r="r" b="b"/>
                <a:pathLst>
                  <a:path w="84" h="84">
                    <a:moveTo>
                      <a:pt x="84" y="42"/>
                    </a:moveTo>
                    <a:cubicBezTo>
                      <a:pt x="84" y="53"/>
                      <a:pt x="80" y="63"/>
                      <a:pt x="72" y="71"/>
                    </a:cubicBezTo>
                    <a:cubicBezTo>
                      <a:pt x="64" y="80"/>
                      <a:pt x="54" y="84"/>
                      <a:pt x="42" y="84"/>
                    </a:cubicBezTo>
                    <a:cubicBezTo>
                      <a:pt x="31" y="84"/>
                      <a:pt x="21" y="80"/>
                      <a:pt x="12" y="71"/>
                    </a:cubicBezTo>
                    <a:cubicBezTo>
                      <a:pt x="4" y="63"/>
                      <a:pt x="0" y="53"/>
                      <a:pt x="0" y="42"/>
                    </a:cubicBezTo>
                    <a:cubicBezTo>
                      <a:pt x="0" y="30"/>
                      <a:pt x="4" y="20"/>
                      <a:pt x="12" y="12"/>
                    </a:cubicBezTo>
                    <a:cubicBezTo>
                      <a:pt x="21" y="4"/>
                      <a:pt x="31" y="0"/>
                      <a:pt x="42" y="0"/>
                    </a:cubicBezTo>
                    <a:cubicBezTo>
                      <a:pt x="54" y="0"/>
                      <a:pt x="64" y="4"/>
                      <a:pt x="72" y="12"/>
                    </a:cubicBezTo>
                    <a:cubicBezTo>
                      <a:pt x="80" y="20"/>
                      <a:pt x="84" y="30"/>
                      <a:pt x="84" y="4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6" name="Freeform: Shape 36"/>
              <p:cNvSpPr/>
              <p:nvPr/>
            </p:nvSpPr>
            <p:spPr bwMode="auto">
              <a:xfrm>
                <a:off x="3371851" y="2474913"/>
                <a:ext cx="147638" cy="147637"/>
              </a:xfrm>
              <a:custGeom>
                <a:avLst/>
                <a:gdLst/>
                <a:ahLst/>
                <a:cxnLst>
                  <a:cxn ang="0">
                    <a:pos x="9" y="52"/>
                  </a:cxn>
                  <a:cxn ang="0">
                    <a:pos x="0" y="30"/>
                  </a:cxn>
                  <a:cxn ang="0">
                    <a:pos x="9" y="8"/>
                  </a:cxn>
                  <a:cxn ang="0">
                    <a:pos x="31" y="0"/>
                  </a:cxn>
                  <a:cxn ang="0">
                    <a:pos x="52" y="8"/>
                  </a:cxn>
                  <a:cxn ang="0">
                    <a:pos x="61" y="30"/>
                  </a:cxn>
                  <a:cxn ang="0">
                    <a:pos x="52" y="52"/>
                  </a:cxn>
                  <a:cxn ang="0">
                    <a:pos x="31" y="61"/>
                  </a:cxn>
                  <a:cxn ang="0">
                    <a:pos x="9" y="52"/>
                  </a:cxn>
                </a:cxnLst>
                <a:rect l="0" t="0" r="r" b="b"/>
                <a:pathLst>
                  <a:path w="61" h="61">
                    <a:moveTo>
                      <a:pt x="9" y="52"/>
                    </a:moveTo>
                    <a:cubicBezTo>
                      <a:pt x="3" y="46"/>
                      <a:pt x="0" y="39"/>
                      <a:pt x="0" y="30"/>
                    </a:cubicBezTo>
                    <a:cubicBezTo>
                      <a:pt x="0" y="22"/>
                      <a:pt x="3" y="15"/>
                      <a:pt x="9" y="8"/>
                    </a:cubicBezTo>
                    <a:cubicBezTo>
                      <a:pt x="15" y="3"/>
                      <a:pt x="22" y="0"/>
                      <a:pt x="31" y="0"/>
                    </a:cubicBezTo>
                    <a:cubicBezTo>
                      <a:pt x="39" y="0"/>
                      <a:pt x="46" y="3"/>
                      <a:pt x="52" y="8"/>
                    </a:cubicBezTo>
                    <a:cubicBezTo>
                      <a:pt x="58" y="15"/>
                      <a:pt x="61" y="22"/>
                      <a:pt x="61" y="30"/>
                    </a:cubicBezTo>
                    <a:cubicBezTo>
                      <a:pt x="61" y="39"/>
                      <a:pt x="58" y="46"/>
                      <a:pt x="52" y="52"/>
                    </a:cubicBezTo>
                    <a:cubicBezTo>
                      <a:pt x="46" y="58"/>
                      <a:pt x="39" y="61"/>
                      <a:pt x="31" y="61"/>
                    </a:cubicBezTo>
                    <a:cubicBezTo>
                      <a:pt x="22" y="61"/>
                      <a:pt x="15" y="58"/>
                      <a:pt x="9" y="52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7" name="Freeform: Shape 37"/>
              <p:cNvSpPr/>
              <p:nvPr/>
            </p:nvSpPr>
            <p:spPr bwMode="auto">
              <a:xfrm>
                <a:off x="4446588" y="2628900"/>
                <a:ext cx="204788" cy="203200"/>
              </a:xfrm>
              <a:custGeom>
                <a:avLst/>
                <a:gdLst/>
                <a:ahLst/>
                <a:cxnLst>
                  <a:cxn ang="0">
                    <a:pos x="12" y="71"/>
                  </a:cxn>
                  <a:cxn ang="0">
                    <a:pos x="0" y="42"/>
                  </a:cxn>
                  <a:cxn ang="0">
                    <a:pos x="12" y="12"/>
                  </a:cxn>
                  <a:cxn ang="0">
                    <a:pos x="42" y="0"/>
                  </a:cxn>
                  <a:cxn ang="0">
                    <a:pos x="72" y="12"/>
                  </a:cxn>
                  <a:cxn ang="0">
                    <a:pos x="84" y="42"/>
                  </a:cxn>
                  <a:cxn ang="0">
                    <a:pos x="72" y="71"/>
                  </a:cxn>
                  <a:cxn ang="0">
                    <a:pos x="42" y="84"/>
                  </a:cxn>
                  <a:cxn ang="0">
                    <a:pos x="12" y="71"/>
                  </a:cxn>
                </a:cxnLst>
                <a:rect l="0" t="0" r="r" b="b"/>
                <a:pathLst>
                  <a:path w="84" h="84">
                    <a:moveTo>
                      <a:pt x="12" y="71"/>
                    </a:moveTo>
                    <a:cubicBezTo>
                      <a:pt x="4" y="63"/>
                      <a:pt x="0" y="53"/>
                      <a:pt x="0" y="42"/>
                    </a:cubicBezTo>
                    <a:cubicBezTo>
                      <a:pt x="0" y="30"/>
                      <a:pt x="4" y="20"/>
                      <a:pt x="12" y="12"/>
                    </a:cubicBezTo>
                    <a:cubicBezTo>
                      <a:pt x="21" y="4"/>
                      <a:pt x="31" y="0"/>
                      <a:pt x="42" y="0"/>
                    </a:cubicBezTo>
                    <a:cubicBezTo>
                      <a:pt x="54" y="0"/>
                      <a:pt x="64" y="4"/>
                      <a:pt x="72" y="12"/>
                    </a:cubicBezTo>
                    <a:cubicBezTo>
                      <a:pt x="80" y="20"/>
                      <a:pt x="84" y="30"/>
                      <a:pt x="84" y="42"/>
                    </a:cubicBezTo>
                    <a:cubicBezTo>
                      <a:pt x="84" y="53"/>
                      <a:pt x="80" y="63"/>
                      <a:pt x="72" y="71"/>
                    </a:cubicBezTo>
                    <a:cubicBezTo>
                      <a:pt x="64" y="80"/>
                      <a:pt x="54" y="84"/>
                      <a:pt x="42" y="84"/>
                    </a:cubicBezTo>
                    <a:cubicBezTo>
                      <a:pt x="31" y="84"/>
                      <a:pt x="21" y="80"/>
                      <a:pt x="12" y="7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8" name="Freeform: Shape 38"/>
              <p:cNvSpPr/>
              <p:nvPr/>
            </p:nvSpPr>
            <p:spPr bwMode="auto">
              <a:xfrm>
                <a:off x="3881438" y="4359275"/>
                <a:ext cx="112713" cy="114300"/>
              </a:xfrm>
              <a:custGeom>
                <a:avLst/>
                <a:gdLst/>
                <a:ahLst/>
                <a:cxnLst>
                  <a:cxn ang="0">
                    <a:pos x="47" y="23"/>
                  </a:cxn>
                  <a:cxn ang="0">
                    <a:pos x="40" y="40"/>
                  </a:cxn>
                  <a:cxn ang="0">
                    <a:pos x="24" y="47"/>
                  </a:cxn>
                  <a:cxn ang="0">
                    <a:pos x="7" y="40"/>
                  </a:cxn>
                  <a:cxn ang="0">
                    <a:pos x="0" y="23"/>
                  </a:cxn>
                  <a:cxn ang="0">
                    <a:pos x="7" y="6"/>
                  </a:cxn>
                  <a:cxn ang="0">
                    <a:pos x="24" y="0"/>
                  </a:cxn>
                  <a:cxn ang="0">
                    <a:pos x="40" y="6"/>
                  </a:cxn>
                  <a:cxn ang="0">
                    <a:pos x="47" y="23"/>
                  </a:cxn>
                </a:cxnLst>
                <a:rect l="0" t="0" r="r" b="b"/>
                <a:pathLst>
                  <a:path w="47" h="47">
                    <a:moveTo>
                      <a:pt x="47" y="23"/>
                    </a:moveTo>
                    <a:cubicBezTo>
                      <a:pt x="47" y="30"/>
                      <a:pt x="45" y="35"/>
                      <a:pt x="40" y="40"/>
                    </a:cubicBezTo>
                    <a:cubicBezTo>
                      <a:pt x="35" y="45"/>
                      <a:pt x="30" y="47"/>
                      <a:pt x="24" y="47"/>
                    </a:cubicBezTo>
                    <a:cubicBezTo>
                      <a:pt x="17" y="47"/>
                      <a:pt x="11" y="45"/>
                      <a:pt x="7" y="40"/>
                    </a:cubicBezTo>
                    <a:cubicBezTo>
                      <a:pt x="2" y="35"/>
                      <a:pt x="0" y="30"/>
                      <a:pt x="0" y="23"/>
                    </a:cubicBezTo>
                    <a:cubicBezTo>
                      <a:pt x="0" y="17"/>
                      <a:pt x="2" y="11"/>
                      <a:pt x="7" y="6"/>
                    </a:cubicBezTo>
                    <a:cubicBezTo>
                      <a:pt x="11" y="2"/>
                      <a:pt x="17" y="0"/>
                      <a:pt x="24" y="0"/>
                    </a:cubicBezTo>
                    <a:cubicBezTo>
                      <a:pt x="30" y="0"/>
                      <a:pt x="35" y="2"/>
                      <a:pt x="40" y="6"/>
                    </a:cubicBezTo>
                    <a:cubicBezTo>
                      <a:pt x="45" y="11"/>
                      <a:pt x="47" y="17"/>
                      <a:pt x="47" y="23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38" name="Arc 78"/>
            <p:cNvSpPr/>
            <p:nvPr/>
          </p:nvSpPr>
          <p:spPr>
            <a:xfrm>
              <a:off x="6121705" y="1692052"/>
              <a:ext cx="4077806" cy="4077803"/>
            </a:xfrm>
            <a:prstGeom prst="arc">
              <a:avLst>
                <a:gd name="adj1" fmla="val 16200000"/>
                <a:gd name="adj2" fmla="val 5686778"/>
              </a:avLst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" name="Oval 79"/>
            <p:cNvSpPr/>
            <p:nvPr/>
          </p:nvSpPr>
          <p:spPr>
            <a:xfrm>
              <a:off x="7908839" y="1444037"/>
              <a:ext cx="437851" cy="43785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" name="Oval 80"/>
            <p:cNvSpPr/>
            <p:nvPr/>
          </p:nvSpPr>
          <p:spPr>
            <a:xfrm>
              <a:off x="9247998" y="1956186"/>
              <a:ext cx="437851" cy="43785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" name="Oval 81"/>
            <p:cNvSpPr/>
            <p:nvPr/>
          </p:nvSpPr>
          <p:spPr>
            <a:xfrm>
              <a:off x="9895763" y="2934207"/>
              <a:ext cx="437851" cy="43785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" name="Oval 82"/>
            <p:cNvSpPr/>
            <p:nvPr/>
          </p:nvSpPr>
          <p:spPr>
            <a:xfrm>
              <a:off x="9912424" y="4065364"/>
              <a:ext cx="437851" cy="43785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" name="Oval 83"/>
            <p:cNvSpPr/>
            <p:nvPr/>
          </p:nvSpPr>
          <p:spPr>
            <a:xfrm>
              <a:off x="9123580" y="5131779"/>
              <a:ext cx="437851" cy="43785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4" name="Oval 84"/>
            <p:cNvSpPr/>
            <p:nvPr/>
          </p:nvSpPr>
          <p:spPr>
            <a:xfrm>
              <a:off x="7908839" y="5550930"/>
              <a:ext cx="437851" cy="43785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" name="千图PPT彼岸天：ID 8661124库_组合 1"/>
          <p:cNvGrpSpPr/>
          <p:nvPr>
            <p:custDataLst>
              <p:tags r:id="rId2"/>
            </p:custDataLst>
          </p:nvPr>
        </p:nvGrpSpPr>
        <p:grpSpPr>
          <a:xfrm>
            <a:off x="1974844" y="1856929"/>
            <a:ext cx="4213490" cy="577851"/>
            <a:chOff x="1974844" y="1856929"/>
            <a:chExt cx="4213490" cy="577851"/>
          </a:xfrm>
        </p:grpSpPr>
        <p:grpSp>
          <p:nvGrpSpPr>
            <p:cNvPr id="7" name="Group 153"/>
            <p:cNvGrpSpPr/>
            <p:nvPr/>
          </p:nvGrpSpPr>
          <p:grpSpPr>
            <a:xfrm>
              <a:off x="1974844" y="1856929"/>
              <a:ext cx="577851" cy="577851"/>
              <a:chOff x="0" y="0"/>
              <a:chExt cx="1155700" cy="1155700"/>
            </a:xfrm>
          </p:grpSpPr>
          <p:sp>
            <p:nvSpPr>
              <p:cNvPr id="32" name="Rectangle: Rounded Corners 178"/>
              <p:cNvSpPr/>
              <p:nvPr/>
            </p:nvSpPr>
            <p:spPr>
              <a:xfrm>
                <a:off x="0" y="0"/>
                <a:ext cx="1155700" cy="1155700"/>
              </a:xfrm>
              <a:prstGeom prst="roundRect">
                <a:avLst>
                  <a:gd name="adj" fmla="val 15000"/>
                </a:avLst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" name="Freeform: Shape 179"/>
              <p:cNvSpPr/>
              <p:nvPr/>
            </p:nvSpPr>
            <p:spPr>
              <a:xfrm>
                <a:off x="210400" y="252831"/>
                <a:ext cx="772314" cy="6275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24" y="0"/>
                    </a:moveTo>
                    <a:cubicBezTo>
                      <a:pt x="912" y="0"/>
                      <a:pt x="0" y="1122"/>
                      <a:pt x="0" y="2491"/>
                    </a:cubicBezTo>
                    <a:lnTo>
                      <a:pt x="0" y="11634"/>
                    </a:lnTo>
                    <a:cubicBezTo>
                      <a:pt x="0" y="13008"/>
                      <a:pt x="912" y="14134"/>
                      <a:pt x="2024" y="14134"/>
                    </a:cubicBezTo>
                    <a:lnTo>
                      <a:pt x="2024" y="16617"/>
                    </a:lnTo>
                    <a:cubicBezTo>
                      <a:pt x="2024" y="17994"/>
                      <a:pt x="2935" y="19109"/>
                      <a:pt x="4049" y="19109"/>
                    </a:cubicBezTo>
                    <a:lnTo>
                      <a:pt x="4822" y="19109"/>
                    </a:lnTo>
                    <a:cubicBezTo>
                      <a:pt x="5125" y="20540"/>
                      <a:pt x="6166" y="21600"/>
                      <a:pt x="7423" y="21600"/>
                    </a:cubicBezTo>
                    <a:cubicBezTo>
                      <a:pt x="8673" y="21600"/>
                      <a:pt x="9726" y="20540"/>
                      <a:pt x="10030" y="19109"/>
                    </a:cubicBezTo>
                    <a:lnTo>
                      <a:pt x="13594" y="19109"/>
                    </a:lnTo>
                    <a:cubicBezTo>
                      <a:pt x="13897" y="20540"/>
                      <a:pt x="14942" y="21600"/>
                      <a:pt x="16202" y="21600"/>
                    </a:cubicBezTo>
                    <a:cubicBezTo>
                      <a:pt x="17449" y="21600"/>
                      <a:pt x="18498" y="20540"/>
                      <a:pt x="18803" y="19109"/>
                    </a:cubicBezTo>
                    <a:lnTo>
                      <a:pt x="19576" y="19109"/>
                    </a:lnTo>
                    <a:cubicBezTo>
                      <a:pt x="20692" y="19109"/>
                      <a:pt x="21600" y="17994"/>
                      <a:pt x="21600" y="16617"/>
                    </a:cubicBezTo>
                    <a:lnTo>
                      <a:pt x="21600" y="11634"/>
                    </a:lnTo>
                    <a:cubicBezTo>
                      <a:pt x="21600" y="11142"/>
                      <a:pt x="21482" y="10663"/>
                      <a:pt x="21259" y="10248"/>
                    </a:cubicBezTo>
                    <a:lnTo>
                      <a:pt x="18554" y="5265"/>
                    </a:lnTo>
                    <a:cubicBezTo>
                      <a:pt x="18182" y="4566"/>
                      <a:pt x="17557" y="4160"/>
                      <a:pt x="16876" y="4160"/>
                    </a:cubicBezTo>
                    <a:lnTo>
                      <a:pt x="14177" y="4160"/>
                    </a:lnTo>
                    <a:lnTo>
                      <a:pt x="14177" y="2491"/>
                    </a:lnTo>
                    <a:cubicBezTo>
                      <a:pt x="14177" y="1122"/>
                      <a:pt x="13265" y="0"/>
                      <a:pt x="12146" y="0"/>
                    </a:cubicBezTo>
                    <a:lnTo>
                      <a:pt x="2024" y="0"/>
                    </a:lnTo>
                    <a:close/>
                    <a:moveTo>
                      <a:pt x="2024" y="1669"/>
                    </a:moveTo>
                    <a:lnTo>
                      <a:pt x="12146" y="1669"/>
                    </a:lnTo>
                    <a:cubicBezTo>
                      <a:pt x="12524" y="1669"/>
                      <a:pt x="12821" y="2034"/>
                      <a:pt x="12821" y="2491"/>
                    </a:cubicBezTo>
                    <a:lnTo>
                      <a:pt x="12821" y="11634"/>
                    </a:lnTo>
                    <a:cubicBezTo>
                      <a:pt x="12821" y="12090"/>
                      <a:pt x="12524" y="12465"/>
                      <a:pt x="12146" y="12465"/>
                    </a:cubicBezTo>
                    <a:cubicBezTo>
                      <a:pt x="12146" y="12465"/>
                      <a:pt x="2024" y="12465"/>
                      <a:pt x="2024" y="12465"/>
                    </a:cubicBezTo>
                    <a:cubicBezTo>
                      <a:pt x="1649" y="12465"/>
                      <a:pt x="1350" y="12090"/>
                      <a:pt x="1350" y="11634"/>
                    </a:cubicBezTo>
                    <a:lnTo>
                      <a:pt x="1350" y="2491"/>
                    </a:lnTo>
                    <a:cubicBezTo>
                      <a:pt x="1350" y="2034"/>
                      <a:pt x="1649" y="1669"/>
                      <a:pt x="2024" y="1669"/>
                    </a:cubicBezTo>
                    <a:close/>
                    <a:moveTo>
                      <a:pt x="14177" y="5821"/>
                    </a:moveTo>
                    <a:lnTo>
                      <a:pt x="16876" y="5821"/>
                    </a:lnTo>
                    <a:cubicBezTo>
                      <a:pt x="17102" y="5821"/>
                      <a:pt x="17311" y="5958"/>
                      <a:pt x="17440" y="6184"/>
                    </a:cubicBezTo>
                    <a:lnTo>
                      <a:pt x="20132" y="11175"/>
                    </a:lnTo>
                    <a:cubicBezTo>
                      <a:pt x="20206" y="11307"/>
                      <a:pt x="20250" y="11475"/>
                      <a:pt x="20250" y="11634"/>
                    </a:cubicBezTo>
                    <a:cubicBezTo>
                      <a:pt x="20250" y="11634"/>
                      <a:pt x="20250" y="16617"/>
                      <a:pt x="20250" y="16617"/>
                    </a:cubicBezTo>
                    <a:cubicBezTo>
                      <a:pt x="20250" y="17074"/>
                      <a:pt x="19946" y="17448"/>
                      <a:pt x="19576" y="17448"/>
                    </a:cubicBezTo>
                    <a:lnTo>
                      <a:pt x="18803" y="17448"/>
                    </a:lnTo>
                    <a:cubicBezTo>
                      <a:pt x="18498" y="16016"/>
                      <a:pt x="17455" y="14956"/>
                      <a:pt x="16202" y="14956"/>
                    </a:cubicBezTo>
                    <a:cubicBezTo>
                      <a:pt x="14942" y="14956"/>
                      <a:pt x="13897" y="16016"/>
                      <a:pt x="13594" y="17448"/>
                    </a:cubicBezTo>
                    <a:lnTo>
                      <a:pt x="10030" y="17448"/>
                    </a:lnTo>
                    <a:cubicBezTo>
                      <a:pt x="9729" y="16016"/>
                      <a:pt x="8678" y="14956"/>
                      <a:pt x="7423" y="14956"/>
                    </a:cubicBezTo>
                    <a:cubicBezTo>
                      <a:pt x="6166" y="14956"/>
                      <a:pt x="5125" y="16016"/>
                      <a:pt x="4822" y="17448"/>
                    </a:cubicBezTo>
                    <a:lnTo>
                      <a:pt x="4049" y="17448"/>
                    </a:lnTo>
                    <a:cubicBezTo>
                      <a:pt x="3676" y="17448"/>
                      <a:pt x="3374" y="17074"/>
                      <a:pt x="3374" y="16617"/>
                    </a:cubicBezTo>
                    <a:lnTo>
                      <a:pt x="3374" y="14134"/>
                    </a:lnTo>
                    <a:lnTo>
                      <a:pt x="12146" y="14134"/>
                    </a:lnTo>
                    <a:cubicBezTo>
                      <a:pt x="13265" y="14134"/>
                      <a:pt x="14177" y="13008"/>
                      <a:pt x="14177" y="11634"/>
                    </a:cubicBezTo>
                    <a:lnTo>
                      <a:pt x="14177" y="5821"/>
                    </a:lnTo>
                    <a:close/>
                    <a:moveTo>
                      <a:pt x="15553" y="6450"/>
                    </a:moveTo>
                    <a:cubicBezTo>
                      <a:pt x="15182" y="6450"/>
                      <a:pt x="14885" y="6824"/>
                      <a:pt x="14885" y="7281"/>
                    </a:cubicBezTo>
                    <a:lnTo>
                      <a:pt x="14885" y="12263"/>
                    </a:lnTo>
                    <a:cubicBezTo>
                      <a:pt x="14885" y="12721"/>
                      <a:pt x="15182" y="13102"/>
                      <a:pt x="15553" y="13102"/>
                    </a:cubicBezTo>
                    <a:lnTo>
                      <a:pt x="18259" y="13102"/>
                    </a:lnTo>
                    <a:cubicBezTo>
                      <a:pt x="18629" y="13102"/>
                      <a:pt x="18934" y="12721"/>
                      <a:pt x="18934" y="12263"/>
                    </a:cubicBezTo>
                    <a:lnTo>
                      <a:pt x="18934" y="11022"/>
                    </a:lnTo>
                    <a:cubicBezTo>
                      <a:pt x="18934" y="10857"/>
                      <a:pt x="18888" y="10694"/>
                      <a:pt x="18816" y="10554"/>
                    </a:cubicBezTo>
                    <a:cubicBezTo>
                      <a:pt x="18816" y="10554"/>
                      <a:pt x="16798" y="6829"/>
                      <a:pt x="16798" y="6829"/>
                    </a:cubicBezTo>
                    <a:cubicBezTo>
                      <a:pt x="16673" y="6592"/>
                      <a:pt x="16460" y="6450"/>
                      <a:pt x="16234" y="6450"/>
                    </a:cubicBezTo>
                    <a:lnTo>
                      <a:pt x="15553" y="6450"/>
                    </a:lnTo>
                    <a:close/>
                    <a:moveTo>
                      <a:pt x="15553" y="7281"/>
                    </a:moveTo>
                    <a:lnTo>
                      <a:pt x="16234" y="7281"/>
                    </a:lnTo>
                    <a:lnTo>
                      <a:pt x="18259" y="11022"/>
                    </a:lnTo>
                    <a:cubicBezTo>
                      <a:pt x="18259" y="11022"/>
                      <a:pt x="18259" y="12263"/>
                      <a:pt x="18259" y="12263"/>
                    </a:cubicBezTo>
                    <a:lnTo>
                      <a:pt x="15553" y="12263"/>
                    </a:lnTo>
                    <a:lnTo>
                      <a:pt x="15553" y="7281"/>
                    </a:lnTo>
                    <a:close/>
                    <a:moveTo>
                      <a:pt x="7423" y="16617"/>
                    </a:moveTo>
                    <a:cubicBezTo>
                      <a:pt x="8167" y="16617"/>
                      <a:pt x="8772" y="17365"/>
                      <a:pt x="8772" y="18278"/>
                    </a:cubicBezTo>
                    <a:cubicBezTo>
                      <a:pt x="8772" y="19191"/>
                      <a:pt x="8167" y="19939"/>
                      <a:pt x="7423" y="19939"/>
                    </a:cubicBezTo>
                    <a:cubicBezTo>
                      <a:pt x="6677" y="19939"/>
                      <a:pt x="6073" y="19191"/>
                      <a:pt x="6073" y="18278"/>
                    </a:cubicBezTo>
                    <a:cubicBezTo>
                      <a:pt x="6073" y="17365"/>
                      <a:pt x="6677" y="16617"/>
                      <a:pt x="7423" y="16617"/>
                    </a:cubicBezTo>
                    <a:close/>
                    <a:moveTo>
                      <a:pt x="16202" y="16617"/>
                    </a:moveTo>
                    <a:cubicBezTo>
                      <a:pt x="16943" y="16617"/>
                      <a:pt x="17551" y="17365"/>
                      <a:pt x="17551" y="18278"/>
                    </a:cubicBezTo>
                    <a:cubicBezTo>
                      <a:pt x="17551" y="19191"/>
                      <a:pt x="16943" y="19939"/>
                      <a:pt x="16202" y="19939"/>
                    </a:cubicBezTo>
                    <a:cubicBezTo>
                      <a:pt x="15454" y="19939"/>
                      <a:pt x="14852" y="19191"/>
                      <a:pt x="14852" y="18278"/>
                    </a:cubicBezTo>
                    <a:cubicBezTo>
                      <a:pt x="14852" y="17365"/>
                      <a:pt x="15454" y="16617"/>
                      <a:pt x="16202" y="166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1" name="Group 157"/>
            <p:cNvGrpSpPr/>
            <p:nvPr/>
          </p:nvGrpSpPr>
          <p:grpSpPr>
            <a:xfrm>
              <a:off x="2552695" y="1867845"/>
              <a:ext cx="3635639" cy="488596"/>
              <a:chOff x="1620551" y="2177145"/>
              <a:chExt cx="3635639" cy="488596"/>
            </a:xfrm>
          </p:grpSpPr>
          <p:sp>
            <p:nvSpPr>
              <p:cNvPr id="24" name="Rectangle 170"/>
              <p:cNvSpPr/>
              <p:nvPr/>
            </p:nvSpPr>
            <p:spPr>
              <a:xfrm>
                <a:off x="1620551" y="2177145"/>
                <a:ext cx="1252614" cy="288541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288000" tIns="0" rIns="0" bIns="0" anchor="ctr" anchorCtr="0">
                <a:normAutofit/>
              </a:bodyPr>
              <a:lstStyle/>
              <a:p>
                <a:pPr lvl="0">
                  <a:defRPr sz="1800"/>
                </a:pPr>
                <a:r>
                  <a:rPr lang="zh-CN" altLang="en-US" sz="1250" b="1" dirty="0">
                    <a:solidFill>
                      <a:schemeClr val="accent1"/>
                    </a:solidFill>
                  </a:rPr>
                  <a:t>Enter the title text</a:t>
                </a:r>
              </a:p>
            </p:txBody>
          </p:sp>
          <p:sp>
            <p:nvSpPr>
              <p:cNvPr id="25" name="Rectangle 171"/>
              <p:cNvSpPr/>
              <p:nvPr/>
            </p:nvSpPr>
            <p:spPr>
              <a:xfrm>
                <a:off x="1620551" y="2465686"/>
                <a:ext cx="3635639" cy="200055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square" lIns="288000" tIns="0" rIns="0" bIns="0">
                <a:normAutofit/>
              </a:bodyPr>
              <a:lstStyle/>
              <a:p>
                <a:pPr lvl="0">
                  <a:lnSpc>
                    <a:spcPct val="120000"/>
                  </a:lnSpc>
                  <a:defRPr sz="1800"/>
                </a:pPr>
                <a:r>
                  <a:rPr lang="zh-CN" altLang="en-US" sz="1000" dirty="0">
                    <a:solidFill>
                      <a:schemeClr val="dk1">
                        <a:lumMod val="100000"/>
                      </a:schemeClr>
                    </a:solidFill>
                  </a:rPr>
                  <a:t>Please replace the text content copy your content to this</a:t>
                </a:r>
              </a:p>
            </p:txBody>
          </p:sp>
        </p:grpSp>
      </p:grpSp>
      <p:grpSp>
        <p:nvGrpSpPr>
          <p:cNvPr id="79" name="千图PPT彼岸天：ID 8661124库_组合 78"/>
          <p:cNvGrpSpPr/>
          <p:nvPr>
            <p:custDataLst>
              <p:tags r:id="rId3"/>
            </p:custDataLst>
          </p:nvPr>
        </p:nvGrpSpPr>
        <p:grpSpPr>
          <a:xfrm>
            <a:off x="1974844" y="2643843"/>
            <a:ext cx="4213490" cy="583487"/>
            <a:chOff x="1974844" y="2643843"/>
            <a:chExt cx="4213490" cy="583487"/>
          </a:xfrm>
        </p:grpSpPr>
        <p:grpSp>
          <p:nvGrpSpPr>
            <p:cNvPr id="6" name="Group 152"/>
            <p:cNvGrpSpPr/>
            <p:nvPr/>
          </p:nvGrpSpPr>
          <p:grpSpPr>
            <a:xfrm>
              <a:off x="1974844" y="2649479"/>
              <a:ext cx="577851" cy="577851"/>
              <a:chOff x="0" y="0"/>
              <a:chExt cx="1155700" cy="1155700"/>
            </a:xfrm>
          </p:grpSpPr>
          <p:sp>
            <p:nvSpPr>
              <p:cNvPr id="34" name="Rectangle: Rounded Corners 180"/>
              <p:cNvSpPr/>
              <p:nvPr/>
            </p:nvSpPr>
            <p:spPr>
              <a:xfrm>
                <a:off x="0" y="0"/>
                <a:ext cx="1155700" cy="1155700"/>
              </a:xfrm>
              <a:prstGeom prst="roundRect">
                <a:avLst>
                  <a:gd name="adj" fmla="val 15000"/>
                </a:avLst>
              </a:pr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" name="Freeform: Shape 181"/>
              <p:cNvSpPr/>
              <p:nvPr/>
            </p:nvSpPr>
            <p:spPr>
              <a:xfrm>
                <a:off x="238357" y="219652"/>
                <a:ext cx="716400" cy="7163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51" h="21600" extrusionOk="0">
                    <a:moveTo>
                      <a:pt x="19313" y="4353"/>
                    </a:moveTo>
                    <a:lnTo>
                      <a:pt x="16178" y="7496"/>
                    </a:lnTo>
                    <a:cubicBezTo>
                      <a:pt x="16034" y="7640"/>
                      <a:pt x="15980" y="7851"/>
                      <a:pt x="16036" y="8047"/>
                    </a:cubicBezTo>
                    <a:lnTo>
                      <a:pt x="18732" y="17470"/>
                    </a:lnTo>
                    <a:cubicBezTo>
                      <a:pt x="18788" y="17666"/>
                      <a:pt x="18734" y="17878"/>
                      <a:pt x="18590" y="18022"/>
                    </a:cubicBezTo>
                    <a:lnTo>
                      <a:pt x="17170" y="19445"/>
                    </a:lnTo>
                    <a:cubicBezTo>
                      <a:pt x="17059" y="19556"/>
                      <a:pt x="16916" y="19609"/>
                      <a:pt x="16775" y="19609"/>
                    </a:cubicBezTo>
                    <a:cubicBezTo>
                      <a:pt x="16581" y="19609"/>
                      <a:pt x="16390" y="19510"/>
                      <a:pt x="16285" y="19322"/>
                    </a:cubicBezTo>
                    <a:lnTo>
                      <a:pt x="12375" y="12317"/>
                    </a:lnTo>
                    <a:cubicBezTo>
                      <a:pt x="12271" y="12129"/>
                      <a:pt x="12079" y="12029"/>
                      <a:pt x="11886" y="12029"/>
                    </a:cubicBezTo>
                    <a:cubicBezTo>
                      <a:pt x="11744" y="12029"/>
                      <a:pt x="11602" y="12083"/>
                      <a:pt x="11491" y="12194"/>
                    </a:cubicBezTo>
                    <a:lnTo>
                      <a:pt x="8519" y="15172"/>
                    </a:lnTo>
                    <a:cubicBezTo>
                      <a:pt x="8388" y="15304"/>
                      <a:pt x="8330" y="15492"/>
                      <a:pt x="8365" y="15674"/>
                    </a:cubicBezTo>
                    <a:lnTo>
                      <a:pt x="8996" y="18989"/>
                    </a:lnTo>
                    <a:cubicBezTo>
                      <a:pt x="9031" y="19171"/>
                      <a:pt x="8973" y="19359"/>
                      <a:pt x="8842" y="19491"/>
                    </a:cubicBezTo>
                    <a:lnTo>
                      <a:pt x="8441" y="19893"/>
                    </a:lnTo>
                    <a:cubicBezTo>
                      <a:pt x="8330" y="20004"/>
                      <a:pt x="8187" y="20058"/>
                      <a:pt x="8046" y="20058"/>
                    </a:cubicBezTo>
                    <a:cubicBezTo>
                      <a:pt x="7852" y="20058"/>
                      <a:pt x="7661" y="19958"/>
                      <a:pt x="7556" y="19770"/>
                    </a:cubicBezTo>
                    <a:lnTo>
                      <a:pt x="5577" y="16226"/>
                    </a:lnTo>
                    <a:cubicBezTo>
                      <a:pt x="5526" y="16136"/>
                      <a:pt x="5452" y="16061"/>
                      <a:pt x="5362" y="16010"/>
                    </a:cubicBezTo>
                    <a:lnTo>
                      <a:pt x="1826" y="14027"/>
                    </a:lnTo>
                    <a:cubicBezTo>
                      <a:pt x="1502" y="13845"/>
                      <a:pt x="1441" y="13403"/>
                      <a:pt x="1703" y="13141"/>
                    </a:cubicBezTo>
                    <a:lnTo>
                      <a:pt x="2105" y="12738"/>
                    </a:lnTo>
                    <a:cubicBezTo>
                      <a:pt x="2211" y="12632"/>
                      <a:pt x="2354" y="12574"/>
                      <a:pt x="2501" y="12574"/>
                    </a:cubicBezTo>
                    <a:cubicBezTo>
                      <a:pt x="2536" y="12574"/>
                      <a:pt x="2571" y="12577"/>
                      <a:pt x="2606" y="12584"/>
                    </a:cubicBezTo>
                    <a:lnTo>
                      <a:pt x="5913" y="13216"/>
                    </a:lnTo>
                    <a:cubicBezTo>
                      <a:pt x="5948" y="13223"/>
                      <a:pt x="5983" y="13226"/>
                      <a:pt x="6018" y="13226"/>
                    </a:cubicBezTo>
                    <a:cubicBezTo>
                      <a:pt x="6165" y="13226"/>
                      <a:pt x="6308" y="13168"/>
                      <a:pt x="6414" y="13062"/>
                    </a:cubicBezTo>
                    <a:lnTo>
                      <a:pt x="9385" y="10083"/>
                    </a:lnTo>
                    <a:cubicBezTo>
                      <a:pt x="9648" y="9820"/>
                      <a:pt x="9587" y="9379"/>
                      <a:pt x="9263" y="9197"/>
                    </a:cubicBezTo>
                    <a:lnTo>
                      <a:pt x="2273" y="5278"/>
                    </a:lnTo>
                    <a:cubicBezTo>
                      <a:pt x="1949" y="5097"/>
                      <a:pt x="1888" y="4655"/>
                      <a:pt x="2150" y="4392"/>
                    </a:cubicBezTo>
                    <a:lnTo>
                      <a:pt x="3571" y="2968"/>
                    </a:lnTo>
                    <a:cubicBezTo>
                      <a:pt x="3677" y="2862"/>
                      <a:pt x="3820" y="2804"/>
                      <a:pt x="3966" y="2804"/>
                    </a:cubicBezTo>
                    <a:cubicBezTo>
                      <a:pt x="4018" y="2804"/>
                      <a:pt x="4070" y="2811"/>
                      <a:pt x="4121" y="2826"/>
                    </a:cubicBezTo>
                    <a:lnTo>
                      <a:pt x="13523" y="5528"/>
                    </a:lnTo>
                    <a:cubicBezTo>
                      <a:pt x="13574" y="5543"/>
                      <a:pt x="13625" y="5550"/>
                      <a:pt x="13677" y="5550"/>
                    </a:cubicBezTo>
                    <a:cubicBezTo>
                      <a:pt x="13823" y="5550"/>
                      <a:pt x="13966" y="5493"/>
                      <a:pt x="14073" y="5386"/>
                    </a:cubicBezTo>
                    <a:lnTo>
                      <a:pt x="17208" y="2243"/>
                    </a:lnTo>
                    <a:cubicBezTo>
                      <a:pt x="17593" y="1857"/>
                      <a:pt x="18321" y="1542"/>
                      <a:pt x="18937" y="1542"/>
                    </a:cubicBezTo>
                    <a:cubicBezTo>
                      <a:pt x="19252" y="1542"/>
                      <a:pt x="19538" y="1624"/>
                      <a:pt x="19734" y="1821"/>
                    </a:cubicBezTo>
                    <a:cubicBezTo>
                      <a:pt x="20316" y="2404"/>
                      <a:pt x="19895" y="3770"/>
                      <a:pt x="19313" y="4353"/>
                    </a:cubicBezTo>
                    <a:cubicBezTo>
                      <a:pt x="19313" y="4353"/>
                      <a:pt x="19313" y="4353"/>
                      <a:pt x="19313" y="4353"/>
                    </a:cubicBezTo>
                    <a:close/>
                    <a:moveTo>
                      <a:pt x="20822" y="731"/>
                    </a:moveTo>
                    <a:cubicBezTo>
                      <a:pt x="20557" y="465"/>
                      <a:pt x="20235" y="268"/>
                      <a:pt x="19866" y="145"/>
                    </a:cubicBezTo>
                    <a:cubicBezTo>
                      <a:pt x="19578" y="49"/>
                      <a:pt x="19266" y="0"/>
                      <a:pt x="18937" y="0"/>
                    </a:cubicBezTo>
                    <a:cubicBezTo>
                      <a:pt x="18441" y="0"/>
                      <a:pt x="17909" y="111"/>
                      <a:pt x="17399" y="322"/>
                    </a:cubicBezTo>
                    <a:cubicBezTo>
                      <a:pt x="16897" y="530"/>
                      <a:pt x="16455" y="817"/>
                      <a:pt x="16120" y="1153"/>
                    </a:cubicBezTo>
                    <a:lnTo>
                      <a:pt x="13392" y="3887"/>
                    </a:lnTo>
                    <a:lnTo>
                      <a:pt x="4545" y="1343"/>
                    </a:lnTo>
                    <a:cubicBezTo>
                      <a:pt x="4357" y="1289"/>
                      <a:pt x="4162" y="1262"/>
                      <a:pt x="3966" y="1262"/>
                    </a:cubicBezTo>
                    <a:cubicBezTo>
                      <a:pt x="3691" y="1262"/>
                      <a:pt x="3423" y="1315"/>
                      <a:pt x="3169" y="1420"/>
                    </a:cubicBezTo>
                    <a:cubicBezTo>
                      <a:pt x="2911" y="1526"/>
                      <a:pt x="2680" y="1680"/>
                      <a:pt x="2482" y="1878"/>
                    </a:cubicBezTo>
                    <a:lnTo>
                      <a:pt x="1062" y="3301"/>
                    </a:lnTo>
                    <a:cubicBezTo>
                      <a:pt x="828" y="3536"/>
                      <a:pt x="650" y="3827"/>
                      <a:pt x="549" y="4142"/>
                    </a:cubicBezTo>
                    <a:cubicBezTo>
                      <a:pt x="452" y="4442"/>
                      <a:pt x="424" y="4765"/>
                      <a:pt x="467" y="5077"/>
                    </a:cubicBezTo>
                    <a:cubicBezTo>
                      <a:pt x="511" y="5389"/>
                      <a:pt x="625" y="5693"/>
                      <a:pt x="799" y="5955"/>
                    </a:cubicBezTo>
                    <a:cubicBezTo>
                      <a:pt x="982" y="6230"/>
                      <a:pt x="1232" y="6462"/>
                      <a:pt x="1522" y="6624"/>
                    </a:cubicBezTo>
                    <a:lnTo>
                      <a:pt x="7382" y="9910"/>
                    </a:lnTo>
                    <a:lnTo>
                      <a:pt x="5692" y="11604"/>
                    </a:lnTo>
                    <a:lnTo>
                      <a:pt x="2894" y="11069"/>
                    </a:lnTo>
                    <a:cubicBezTo>
                      <a:pt x="2765" y="11044"/>
                      <a:pt x="2632" y="11031"/>
                      <a:pt x="2501" y="11031"/>
                    </a:cubicBezTo>
                    <a:cubicBezTo>
                      <a:pt x="2225" y="11031"/>
                      <a:pt x="1956" y="11085"/>
                      <a:pt x="1701" y="11190"/>
                    </a:cubicBezTo>
                    <a:cubicBezTo>
                      <a:pt x="1444" y="11296"/>
                      <a:pt x="1213" y="11450"/>
                      <a:pt x="1017" y="11647"/>
                    </a:cubicBezTo>
                    <a:lnTo>
                      <a:pt x="615" y="12050"/>
                    </a:lnTo>
                    <a:cubicBezTo>
                      <a:pt x="380" y="12285"/>
                      <a:pt x="203" y="12576"/>
                      <a:pt x="101" y="12891"/>
                    </a:cubicBezTo>
                    <a:cubicBezTo>
                      <a:pt x="5" y="13191"/>
                      <a:pt x="-23" y="13513"/>
                      <a:pt x="20" y="13826"/>
                    </a:cubicBezTo>
                    <a:cubicBezTo>
                      <a:pt x="63" y="14138"/>
                      <a:pt x="178" y="14441"/>
                      <a:pt x="352" y="14703"/>
                    </a:cubicBezTo>
                    <a:cubicBezTo>
                      <a:pt x="535" y="14979"/>
                      <a:pt x="785" y="15210"/>
                      <a:pt x="1074" y="15373"/>
                    </a:cubicBezTo>
                    <a:lnTo>
                      <a:pt x="4369" y="17221"/>
                    </a:lnTo>
                    <a:lnTo>
                      <a:pt x="6213" y="20524"/>
                    </a:lnTo>
                    <a:cubicBezTo>
                      <a:pt x="6584" y="21188"/>
                      <a:pt x="7286" y="21600"/>
                      <a:pt x="8046" y="21600"/>
                    </a:cubicBezTo>
                    <a:cubicBezTo>
                      <a:pt x="8606" y="21600"/>
                      <a:pt x="9132" y="21381"/>
                      <a:pt x="9529" y="20984"/>
                    </a:cubicBezTo>
                    <a:lnTo>
                      <a:pt x="9930" y="20581"/>
                    </a:lnTo>
                    <a:cubicBezTo>
                      <a:pt x="10422" y="20088"/>
                      <a:pt x="10638" y="19385"/>
                      <a:pt x="10508" y="18700"/>
                    </a:cubicBezTo>
                    <a:lnTo>
                      <a:pt x="9974" y="15896"/>
                    </a:lnTo>
                    <a:lnTo>
                      <a:pt x="11664" y="14201"/>
                    </a:lnTo>
                    <a:lnTo>
                      <a:pt x="14942" y="20075"/>
                    </a:lnTo>
                    <a:cubicBezTo>
                      <a:pt x="15313" y="20739"/>
                      <a:pt x="16015" y="21152"/>
                      <a:pt x="16775" y="21152"/>
                    </a:cubicBezTo>
                    <a:cubicBezTo>
                      <a:pt x="17335" y="21152"/>
                      <a:pt x="17861" y="20933"/>
                      <a:pt x="18258" y="20536"/>
                    </a:cubicBezTo>
                    <a:lnTo>
                      <a:pt x="19678" y="19113"/>
                    </a:lnTo>
                    <a:cubicBezTo>
                      <a:pt x="20217" y="18572"/>
                      <a:pt x="20422" y="17780"/>
                      <a:pt x="20211" y="17045"/>
                    </a:cubicBezTo>
                    <a:lnTo>
                      <a:pt x="17674" y="8178"/>
                    </a:lnTo>
                    <a:lnTo>
                      <a:pt x="20402" y="5443"/>
                    </a:lnTo>
                    <a:cubicBezTo>
                      <a:pt x="20900" y="4943"/>
                      <a:pt x="21298" y="4185"/>
                      <a:pt x="21464" y="3413"/>
                    </a:cubicBezTo>
                    <a:cubicBezTo>
                      <a:pt x="21559" y="2971"/>
                      <a:pt x="21577" y="2546"/>
                      <a:pt x="21517" y="2149"/>
                    </a:cubicBezTo>
                    <a:cubicBezTo>
                      <a:pt x="21432" y="1592"/>
                      <a:pt x="21192" y="1102"/>
                      <a:pt x="20822" y="731"/>
                    </a:cubicBezTo>
                    <a:cubicBezTo>
                      <a:pt x="20822" y="731"/>
                      <a:pt x="20822" y="731"/>
                      <a:pt x="20822" y="7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2" name="Group 158"/>
            <p:cNvGrpSpPr/>
            <p:nvPr/>
          </p:nvGrpSpPr>
          <p:grpSpPr>
            <a:xfrm>
              <a:off x="2552695" y="2643843"/>
              <a:ext cx="3635639" cy="488596"/>
              <a:chOff x="1620551" y="2177145"/>
              <a:chExt cx="3635639" cy="488596"/>
            </a:xfrm>
          </p:grpSpPr>
          <p:sp>
            <p:nvSpPr>
              <p:cNvPr id="22" name="Rectangle 168"/>
              <p:cNvSpPr/>
              <p:nvPr/>
            </p:nvSpPr>
            <p:spPr>
              <a:xfrm>
                <a:off x="1620551" y="2177145"/>
                <a:ext cx="1252614" cy="288541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288000" tIns="0" rIns="0" bIns="0" anchor="ctr" anchorCtr="0">
                <a:normAutofit/>
              </a:bodyPr>
              <a:lstStyle/>
              <a:p>
                <a:pPr lvl="0">
                  <a:defRPr sz="1800"/>
                </a:pPr>
                <a:r>
                  <a:rPr lang="zh-CN" altLang="en-US" sz="1250" b="1" dirty="0">
                    <a:solidFill>
                      <a:schemeClr val="accent2">
                        <a:lumMod val="100000"/>
                      </a:schemeClr>
                    </a:solidFill>
                  </a:rPr>
                  <a:t>Enter the title text</a:t>
                </a:r>
              </a:p>
            </p:txBody>
          </p:sp>
          <p:sp>
            <p:nvSpPr>
              <p:cNvPr id="23" name="Rectangle 169"/>
              <p:cNvSpPr/>
              <p:nvPr/>
            </p:nvSpPr>
            <p:spPr>
              <a:xfrm>
                <a:off x="1620551" y="2465686"/>
                <a:ext cx="3635639" cy="200055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square" lIns="288000" tIns="0" rIns="0" bIns="0">
                <a:normAutofit/>
              </a:bodyPr>
              <a:lstStyle/>
              <a:p>
                <a:pPr lvl="0">
                  <a:lnSpc>
                    <a:spcPct val="120000"/>
                  </a:lnSpc>
                  <a:defRPr sz="1800"/>
                </a:pPr>
                <a:r>
                  <a:rPr lang="zh-CN" altLang="en-US" sz="1000" dirty="0">
                    <a:solidFill>
                      <a:schemeClr val="dk1">
                        <a:lumMod val="100000"/>
                      </a:schemeClr>
                    </a:solidFill>
                  </a:rPr>
                  <a:t>Please replace the text content copy your content to this</a:t>
                </a:r>
              </a:p>
            </p:txBody>
          </p:sp>
        </p:grpSp>
      </p:grpSp>
      <p:grpSp>
        <p:nvGrpSpPr>
          <p:cNvPr id="80" name="千图PPT彼岸天：ID 8661124库_组合 79"/>
          <p:cNvGrpSpPr/>
          <p:nvPr>
            <p:custDataLst>
              <p:tags r:id="rId4"/>
            </p:custDataLst>
          </p:nvPr>
        </p:nvGrpSpPr>
        <p:grpSpPr>
          <a:xfrm>
            <a:off x="1974844" y="3442028"/>
            <a:ext cx="4213490" cy="577851"/>
            <a:chOff x="1974844" y="3442028"/>
            <a:chExt cx="4213490" cy="577851"/>
          </a:xfrm>
        </p:grpSpPr>
        <p:grpSp>
          <p:nvGrpSpPr>
            <p:cNvPr id="9" name="Group 155"/>
            <p:cNvGrpSpPr/>
            <p:nvPr/>
          </p:nvGrpSpPr>
          <p:grpSpPr>
            <a:xfrm>
              <a:off x="1974844" y="3442028"/>
              <a:ext cx="577851" cy="577851"/>
              <a:chOff x="0" y="0"/>
              <a:chExt cx="1155700" cy="1155700"/>
            </a:xfrm>
          </p:grpSpPr>
          <p:sp>
            <p:nvSpPr>
              <p:cNvPr id="28" name="Rectangle: Rounded Corners 174"/>
              <p:cNvSpPr/>
              <p:nvPr/>
            </p:nvSpPr>
            <p:spPr>
              <a:xfrm>
                <a:off x="0" y="0"/>
                <a:ext cx="1155700" cy="1155700"/>
              </a:xfrm>
              <a:prstGeom prst="roundRect">
                <a:avLst>
                  <a:gd name="adj" fmla="val 15000"/>
                </a:avLst>
              </a:pr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" name="Freeform: Shape 175"/>
              <p:cNvSpPr/>
              <p:nvPr/>
            </p:nvSpPr>
            <p:spPr>
              <a:xfrm>
                <a:off x="183806" y="229985"/>
                <a:ext cx="825501" cy="6501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2" h="21600" extrusionOk="0">
                    <a:moveTo>
                      <a:pt x="4687" y="0"/>
                    </a:moveTo>
                    <a:cubicBezTo>
                      <a:pt x="4388" y="0"/>
                      <a:pt x="4151" y="312"/>
                      <a:pt x="4151" y="692"/>
                    </a:cubicBezTo>
                    <a:lnTo>
                      <a:pt x="4151" y="2973"/>
                    </a:lnTo>
                    <a:lnTo>
                      <a:pt x="1922" y="2973"/>
                    </a:lnTo>
                    <a:cubicBezTo>
                      <a:pt x="1624" y="2973"/>
                      <a:pt x="1385" y="3276"/>
                      <a:pt x="1385" y="3655"/>
                    </a:cubicBezTo>
                    <a:lnTo>
                      <a:pt x="1385" y="6952"/>
                    </a:lnTo>
                    <a:lnTo>
                      <a:pt x="539" y="6952"/>
                    </a:lnTo>
                    <a:cubicBezTo>
                      <a:pt x="371" y="6952"/>
                      <a:pt x="218" y="7053"/>
                      <a:pt x="116" y="7221"/>
                    </a:cubicBezTo>
                    <a:cubicBezTo>
                      <a:pt x="13" y="7389"/>
                      <a:pt x="-25" y="7608"/>
                      <a:pt x="17" y="7814"/>
                    </a:cubicBezTo>
                    <a:lnTo>
                      <a:pt x="1844" y="16813"/>
                    </a:lnTo>
                    <a:cubicBezTo>
                      <a:pt x="1891" y="17045"/>
                      <a:pt x="2030" y="17228"/>
                      <a:pt x="2211" y="17298"/>
                    </a:cubicBezTo>
                    <a:cubicBezTo>
                      <a:pt x="2642" y="17465"/>
                      <a:pt x="2944" y="17745"/>
                      <a:pt x="3212" y="17999"/>
                    </a:cubicBezTo>
                    <a:cubicBezTo>
                      <a:pt x="3604" y="18368"/>
                      <a:pt x="3943" y="18690"/>
                      <a:pt x="4652" y="18690"/>
                    </a:cubicBezTo>
                    <a:cubicBezTo>
                      <a:pt x="5361" y="18690"/>
                      <a:pt x="5699" y="18368"/>
                      <a:pt x="6091" y="17999"/>
                    </a:cubicBezTo>
                    <a:cubicBezTo>
                      <a:pt x="6514" y="17600"/>
                      <a:pt x="6994" y="17145"/>
                      <a:pt x="7918" y="17145"/>
                    </a:cubicBezTo>
                    <a:cubicBezTo>
                      <a:pt x="8840" y="17145"/>
                      <a:pt x="9315" y="17600"/>
                      <a:pt x="9738" y="17999"/>
                    </a:cubicBezTo>
                    <a:cubicBezTo>
                      <a:pt x="10130" y="18368"/>
                      <a:pt x="10467" y="18690"/>
                      <a:pt x="11177" y="18690"/>
                    </a:cubicBezTo>
                    <a:cubicBezTo>
                      <a:pt x="11887" y="18690"/>
                      <a:pt x="12231" y="18368"/>
                      <a:pt x="12623" y="17999"/>
                    </a:cubicBezTo>
                    <a:cubicBezTo>
                      <a:pt x="13046" y="17600"/>
                      <a:pt x="13519" y="17145"/>
                      <a:pt x="14443" y="17145"/>
                    </a:cubicBezTo>
                    <a:cubicBezTo>
                      <a:pt x="14876" y="17145"/>
                      <a:pt x="15253" y="17251"/>
                      <a:pt x="15600" y="17460"/>
                    </a:cubicBezTo>
                    <a:cubicBezTo>
                      <a:pt x="15836" y="17602"/>
                      <a:pt x="16125" y="17506"/>
                      <a:pt x="16277" y="17235"/>
                    </a:cubicBezTo>
                    <a:lnTo>
                      <a:pt x="21441" y="8038"/>
                    </a:lnTo>
                    <a:cubicBezTo>
                      <a:pt x="21558" y="7829"/>
                      <a:pt x="21575" y="7558"/>
                      <a:pt x="21483" y="7329"/>
                    </a:cubicBezTo>
                    <a:cubicBezTo>
                      <a:pt x="21390" y="7099"/>
                      <a:pt x="21205" y="6952"/>
                      <a:pt x="21003" y="6952"/>
                    </a:cubicBezTo>
                    <a:lnTo>
                      <a:pt x="16884" y="6952"/>
                    </a:lnTo>
                    <a:lnTo>
                      <a:pt x="15861" y="3422"/>
                    </a:lnTo>
                    <a:cubicBezTo>
                      <a:pt x="15783" y="3152"/>
                      <a:pt x="15579" y="2973"/>
                      <a:pt x="15353" y="2973"/>
                    </a:cubicBezTo>
                    <a:lnTo>
                      <a:pt x="8341" y="2973"/>
                    </a:lnTo>
                    <a:lnTo>
                      <a:pt x="7706" y="476"/>
                    </a:lnTo>
                    <a:cubicBezTo>
                      <a:pt x="7634" y="193"/>
                      <a:pt x="7425" y="0"/>
                      <a:pt x="7191" y="0"/>
                    </a:cubicBezTo>
                    <a:lnTo>
                      <a:pt x="4687" y="0"/>
                    </a:lnTo>
                    <a:close/>
                    <a:moveTo>
                      <a:pt x="5230" y="1374"/>
                    </a:moveTo>
                    <a:cubicBezTo>
                      <a:pt x="5230" y="1374"/>
                      <a:pt x="6803" y="1374"/>
                      <a:pt x="6803" y="1374"/>
                    </a:cubicBezTo>
                    <a:lnTo>
                      <a:pt x="7212" y="2973"/>
                    </a:lnTo>
                    <a:lnTo>
                      <a:pt x="5230" y="2973"/>
                    </a:lnTo>
                    <a:lnTo>
                      <a:pt x="5230" y="1374"/>
                    </a:lnTo>
                    <a:close/>
                    <a:moveTo>
                      <a:pt x="2465" y="4347"/>
                    </a:moveTo>
                    <a:cubicBezTo>
                      <a:pt x="2465" y="4347"/>
                      <a:pt x="4292" y="4347"/>
                      <a:pt x="4292" y="4347"/>
                    </a:cubicBezTo>
                    <a:lnTo>
                      <a:pt x="14979" y="4347"/>
                    </a:lnTo>
                    <a:lnTo>
                      <a:pt x="15734" y="6952"/>
                    </a:lnTo>
                    <a:lnTo>
                      <a:pt x="2465" y="6952"/>
                    </a:lnTo>
                    <a:lnTo>
                      <a:pt x="2465" y="4347"/>
                    </a:lnTo>
                    <a:close/>
                    <a:moveTo>
                      <a:pt x="1237" y="8326"/>
                    </a:moveTo>
                    <a:lnTo>
                      <a:pt x="19952" y="8326"/>
                    </a:lnTo>
                    <a:cubicBezTo>
                      <a:pt x="19952" y="8326"/>
                      <a:pt x="15642" y="16005"/>
                      <a:pt x="15642" y="16005"/>
                    </a:cubicBezTo>
                    <a:cubicBezTo>
                      <a:pt x="15270" y="15852"/>
                      <a:pt x="14871" y="15771"/>
                      <a:pt x="14443" y="15771"/>
                    </a:cubicBezTo>
                    <a:cubicBezTo>
                      <a:pt x="13163" y="15771"/>
                      <a:pt x="12447" y="16447"/>
                      <a:pt x="11974" y="16894"/>
                    </a:cubicBezTo>
                    <a:cubicBezTo>
                      <a:pt x="11633" y="17215"/>
                      <a:pt x="11530" y="17316"/>
                      <a:pt x="11177" y="17316"/>
                    </a:cubicBezTo>
                    <a:cubicBezTo>
                      <a:pt x="10824" y="17316"/>
                      <a:pt x="10721" y="17215"/>
                      <a:pt x="10380" y="16894"/>
                    </a:cubicBezTo>
                    <a:cubicBezTo>
                      <a:pt x="9907" y="16447"/>
                      <a:pt x="9196" y="15771"/>
                      <a:pt x="7918" y="15771"/>
                    </a:cubicBezTo>
                    <a:cubicBezTo>
                      <a:pt x="6638" y="15771"/>
                      <a:pt x="5923" y="16447"/>
                      <a:pt x="5449" y="16894"/>
                    </a:cubicBezTo>
                    <a:cubicBezTo>
                      <a:pt x="5108" y="17215"/>
                      <a:pt x="5004" y="17316"/>
                      <a:pt x="4652" y="17316"/>
                    </a:cubicBezTo>
                    <a:cubicBezTo>
                      <a:pt x="4298" y="17316"/>
                      <a:pt x="4195" y="17215"/>
                      <a:pt x="3854" y="16894"/>
                    </a:cubicBezTo>
                    <a:cubicBezTo>
                      <a:pt x="3601" y="16656"/>
                      <a:pt x="3272" y="16347"/>
                      <a:pt x="2817" y="16112"/>
                    </a:cubicBezTo>
                    <a:lnTo>
                      <a:pt x="1237" y="8326"/>
                    </a:lnTo>
                    <a:close/>
                    <a:moveTo>
                      <a:pt x="1442" y="18681"/>
                    </a:moveTo>
                    <a:cubicBezTo>
                      <a:pt x="1144" y="18681"/>
                      <a:pt x="906" y="18993"/>
                      <a:pt x="906" y="19373"/>
                    </a:cubicBezTo>
                    <a:cubicBezTo>
                      <a:pt x="906" y="19752"/>
                      <a:pt x="1144" y="20055"/>
                      <a:pt x="1442" y="20055"/>
                    </a:cubicBezTo>
                    <a:cubicBezTo>
                      <a:pt x="2365" y="20055"/>
                      <a:pt x="2846" y="20510"/>
                      <a:pt x="3269" y="20908"/>
                    </a:cubicBezTo>
                    <a:cubicBezTo>
                      <a:pt x="3660" y="21278"/>
                      <a:pt x="3999" y="21600"/>
                      <a:pt x="4708" y="21600"/>
                    </a:cubicBezTo>
                    <a:cubicBezTo>
                      <a:pt x="5417" y="21600"/>
                      <a:pt x="5755" y="21278"/>
                      <a:pt x="6147" y="20908"/>
                    </a:cubicBezTo>
                    <a:cubicBezTo>
                      <a:pt x="6570" y="20510"/>
                      <a:pt x="7051" y="20055"/>
                      <a:pt x="7974" y="20055"/>
                    </a:cubicBezTo>
                    <a:cubicBezTo>
                      <a:pt x="8897" y="20055"/>
                      <a:pt x="9378" y="20510"/>
                      <a:pt x="9801" y="20908"/>
                    </a:cubicBezTo>
                    <a:cubicBezTo>
                      <a:pt x="10193" y="21278"/>
                      <a:pt x="10530" y="21600"/>
                      <a:pt x="11240" y="21600"/>
                    </a:cubicBezTo>
                    <a:cubicBezTo>
                      <a:pt x="11949" y="21600"/>
                      <a:pt x="12287" y="21278"/>
                      <a:pt x="12679" y="20908"/>
                    </a:cubicBezTo>
                    <a:cubicBezTo>
                      <a:pt x="13102" y="20510"/>
                      <a:pt x="13577" y="20055"/>
                      <a:pt x="14499" y="20055"/>
                    </a:cubicBezTo>
                    <a:cubicBezTo>
                      <a:pt x="15423" y="20055"/>
                      <a:pt x="15904" y="20510"/>
                      <a:pt x="16326" y="20908"/>
                    </a:cubicBezTo>
                    <a:cubicBezTo>
                      <a:pt x="16718" y="21278"/>
                      <a:pt x="17056" y="21600"/>
                      <a:pt x="17765" y="21600"/>
                    </a:cubicBezTo>
                    <a:cubicBezTo>
                      <a:pt x="18063" y="21600"/>
                      <a:pt x="18309" y="21288"/>
                      <a:pt x="18309" y="20908"/>
                    </a:cubicBezTo>
                    <a:cubicBezTo>
                      <a:pt x="18309" y="20529"/>
                      <a:pt x="18063" y="20226"/>
                      <a:pt x="17765" y="20226"/>
                    </a:cubicBezTo>
                    <a:cubicBezTo>
                      <a:pt x="17412" y="20226"/>
                      <a:pt x="17309" y="20125"/>
                      <a:pt x="16968" y="19804"/>
                    </a:cubicBezTo>
                    <a:cubicBezTo>
                      <a:pt x="16494" y="19357"/>
                      <a:pt x="15779" y="18681"/>
                      <a:pt x="14499" y="18681"/>
                    </a:cubicBezTo>
                    <a:cubicBezTo>
                      <a:pt x="13221" y="18681"/>
                      <a:pt x="12510" y="19357"/>
                      <a:pt x="12037" y="19804"/>
                    </a:cubicBezTo>
                    <a:cubicBezTo>
                      <a:pt x="11697" y="20125"/>
                      <a:pt x="11593" y="20226"/>
                      <a:pt x="11240" y="20226"/>
                    </a:cubicBezTo>
                    <a:cubicBezTo>
                      <a:pt x="10887" y="20226"/>
                      <a:pt x="10785" y="20125"/>
                      <a:pt x="10443" y="19804"/>
                    </a:cubicBezTo>
                    <a:cubicBezTo>
                      <a:pt x="9970" y="19357"/>
                      <a:pt x="9253" y="18681"/>
                      <a:pt x="7974" y="18681"/>
                    </a:cubicBezTo>
                    <a:cubicBezTo>
                      <a:pt x="6695" y="18681"/>
                      <a:pt x="5978" y="19357"/>
                      <a:pt x="5505" y="19804"/>
                    </a:cubicBezTo>
                    <a:cubicBezTo>
                      <a:pt x="5164" y="20125"/>
                      <a:pt x="5061" y="20226"/>
                      <a:pt x="4708" y="20226"/>
                    </a:cubicBezTo>
                    <a:cubicBezTo>
                      <a:pt x="4355" y="20226"/>
                      <a:pt x="4252" y="20125"/>
                      <a:pt x="3911" y="19804"/>
                    </a:cubicBezTo>
                    <a:cubicBezTo>
                      <a:pt x="3438" y="19357"/>
                      <a:pt x="2721" y="18681"/>
                      <a:pt x="1442" y="1868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3" name="Group 159"/>
            <p:cNvGrpSpPr/>
            <p:nvPr/>
          </p:nvGrpSpPr>
          <p:grpSpPr>
            <a:xfrm>
              <a:off x="2552695" y="3459196"/>
              <a:ext cx="3635639" cy="488596"/>
              <a:chOff x="1620551" y="2177145"/>
              <a:chExt cx="3635639" cy="488596"/>
            </a:xfrm>
          </p:grpSpPr>
          <p:sp>
            <p:nvSpPr>
              <p:cNvPr id="20" name="Rectangle 166"/>
              <p:cNvSpPr/>
              <p:nvPr/>
            </p:nvSpPr>
            <p:spPr>
              <a:xfrm>
                <a:off x="1620551" y="2177145"/>
                <a:ext cx="1252614" cy="288541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288000" tIns="0" rIns="0" bIns="0" anchor="ctr" anchorCtr="0">
                <a:normAutofit/>
              </a:bodyPr>
              <a:lstStyle/>
              <a:p>
                <a:pPr lvl="0">
                  <a:defRPr sz="1800"/>
                </a:pPr>
                <a:r>
                  <a:rPr lang="zh-CN" altLang="en-US" sz="1250" b="1" dirty="0">
                    <a:solidFill>
                      <a:schemeClr val="accent3">
                        <a:lumMod val="100000"/>
                      </a:schemeClr>
                    </a:solidFill>
                  </a:rPr>
                  <a:t>Enter the title text</a:t>
                </a:r>
              </a:p>
            </p:txBody>
          </p:sp>
          <p:sp>
            <p:nvSpPr>
              <p:cNvPr id="21" name="Rectangle 167"/>
              <p:cNvSpPr/>
              <p:nvPr/>
            </p:nvSpPr>
            <p:spPr>
              <a:xfrm>
                <a:off x="1620551" y="2465686"/>
                <a:ext cx="3635639" cy="200055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square" lIns="288000" tIns="0" rIns="0" bIns="0">
                <a:normAutofit/>
              </a:bodyPr>
              <a:lstStyle/>
              <a:p>
                <a:pPr lvl="0">
                  <a:lnSpc>
                    <a:spcPct val="120000"/>
                  </a:lnSpc>
                  <a:defRPr sz="1800"/>
                </a:pPr>
                <a:r>
                  <a:rPr lang="zh-CN" altLang="en-US" sz="1000" dirty="0">
                    <a:solidFill>
                      <a:schemeClr val="dk1">
                        <a:lumMod val="100000"/>
                      </a:schemeClr>
                    </a:solidFill>
                  </a:rPr>
                  <a:t>Please replace the text content copy your content to this</a:t>
                </a:r>
              </a:p>
            </p:txBody>
          </p:sp>
        </p:grpSp>
      </p:grpSp>
      <p:grpSp>
        <p:nvGrpSpPr>
          <p:cNvPr id="81" name="千图PPT彼岸天：ID 8661124库_组合 80"/>
          <p:cNvGrpSpPr/>
          <p:nvPr>
            <p:custDataLst>
              <p:tags r:id="rId5"/>
            </p:custDataLst>
          </p:nvPr>
        </p:nvGrpSpPr>
        <p:grpSpPr>
          <a:xfrm>
            <a:off x="1974844" y="4234577"/>
            <a:ext cx="4213490" cy="577851"/>
            <a:chOff x="1974844" y="4234577"/>
            <a:chExt cx="4213490" cy="577851"/>
          </a:xfrm>
        </p:grpSpPr>
        <p:grpSp>
          <p:nvGrpSpPr>
            <p:cNvPr id="8" name="Group 154"/>
            <p:cNvGrpSpPr/>
            <p:nvPr/>
          </p:nvGrpSpPr>
          <p:grpSpPr>
            <a:xfrm>
              <a:off x="1974844" y="4234577"/>
              <a:ext cx="577851" cy="577851"/>
              <a:chOff x="0" y="0"/>
              <a:chExt cx="1155700" cy="1155700"/>
            </a:xfrm>
          </p:grpSpPr>
          <p:sp>
            <p:nvSpPr>
              <p:cNvPr id="30" name="Rectangle: Rounded Corners 176"/>
              <p:cNvSpPr/>
              <p:nvPr/>
            </p:nvSpPr>
            <p:spPr>
              <a:xfrm>
                <a:off x="0" y="0"/>
                <a:ext cx="1155700" cy="1155700"/>
              </a:xfrm>
              <a:prstGeom prst="roundRect">
                <a:avLst>
                  <a:gd name="adj" fmla="val 15000"/>
                </a:avLst>
              </a:pr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" name="Freeform: Shape 177"/>
              <p:cNvSpPr/>
              <p:nvPr/>
            </p:nvSpPr>
            <p:spPr>
              <a:xfrm>
                <a:off x="262400" y="165671"/>
                <a:ext cx="668314" cy="8477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003" y="6729"/>
                    </a:moveTo>
                    <a:cubicBezTo>
                      <a:pt x="17891" y="6790"/>
                      <a:pt x="17842" y="6883"/>
                      <a:pt x="17842" y="6994"/>
                    </a:cubicBezTo>
                    <a:cubicBezTo>
                      <a:pt x="17842" y="7080"/>
                      <a:pt x="17901" y="7139"/>
                      <a:pt x="18015" y="7191"/>
                    </a:cubicBezTo>
                    <a:cubicBezTo>
                      <a:pt x="18122" y="7230"/>
                      <a:pt x="18344" y="7284"/>
                      <a:pt x="18697" y="7352"/>
                    </a:cubicBezTo>
                    <a:cubicBezTo>
                      <a:pt x="19207" y="7434"/>
                      <a:pt x="19552" y="7540"/>
                      <a:pt x="19715" y="7661"/>
                    </a:cubicBezTo>
                    <a:cubicBezTo>
                      <a:pt x="19899" y="7775"/>
                      <a:pt x="19976" y="7963"/>
                      <a:pt x="19976" y="8220"/>
                    </a:cubicBezTo>
                    <a:cubicBezTo>
                      <a:pt x="19976" y="8479"/>
                      <a:pt x="19851" y="8684"/>
                      <a:pt x="19591" y="8842"/>
                    </a:cubicBezTo>
                    <a:cubicBezTo>
                      <a:pt x="19332" y="8993"/>
                      <a:pt x="18985" y="9069"/>
                      <a:pt x="18546" y="9069"/>
                    </a:cubicBezTo>
                    <a:cubicBezTo>
                      <a:pt x="18091" y="9069"/>
                      <a:pt x="17748" y="8987"/>
                      <a:pt x="17505" y="8826"/>
                    </a:cubicBezTo>
                    <a:cubicBezTo>
                      <a:pt x="17256" y="8660"/>
                      <a:pt x="17122" y="8433"/>
                      <a:pt x="17105" y="8130"/>
                    </a:cubicBezTo>
                    <a:lnTo>
                      <a:pt x="17814" y="8130"/>
                    </a:lnTo>
                    <a:cubicBezTo>
                      <a:pt x="17814" y="8283"/>
                      <a:pt x="17879" y="8395"/>
                      <a:pt x="18015" y="8471"/>
                    </a:cubicBezTo>
                    <a:cubicBezTo>
                      <a:pt x="18132" y="8553"/>
                      <a:pt x="18312" y="8592"/>
                      <a:pt x="18546" y="8592"/>
                    </a:cubicBezTo>
                    <a:cubicBezTo>
                      <a:pt x="18773" y="8592"/>
                      <a:pt x="18957" y="8562"/>
                      <a:pt x="19091" y="8501"/>
                    </a:cubicBezTo>
                    <a:cubicBezTo>
                      <a:pt x="19217" y="8442"/>
                      <a:pt x="19283" y="8356"/>
                      <a:pt x="19283" y="8253"/>
                    </a:cubicBezTo>
                    <a:cubicBezTo>
                      <a:pt x="19283" y="8152"/>
                      <a:pt x="19234" y="8078"/>
                      <a:pt x="19148" y="8024"/>
                    </a:cubicBezTo>
                    <a:cubicBezTo>
                      <a:pt x="19054" y="7973"/>
                      <a:pt x="18860" y="7926"/>
                      <a:pt x="18555" y="7874"/>
                    </a:cubicBezTo>
                    <a:cubicBezTo>
                      <a:pt x="18003" y="7775"/>
                      <a:pt x="17623" y="7669"/>
                      <a:pt x="17440" y="7554"/>
                    </a:cubicBezTo>
                    <a:cubicBezTo>
                      <a:pt x="17256" y="7442"/>
                      <a:pt x="17161" y="7268"/>
                      <a:pt x="17161" y="7024"/>
                    </a:cubicBezTo>
                    <a:cubicBezTo>
                      <a:pt x="17161" y="6759"/>
                      <a:pt x="17278" y="6550"/>
                      <a:pt x="17527" y="6388"/>
                    </a:cubicBezTo>
                    <a:cubicBezTo>
                      <a:pt x="17776" y="6230"/>
                      <a:pt x="18103" y="6154"/>
                      <a:pt x="18524" y="6154"/>
                    </a:cubicBezTo>
                    <a:cubicBezTo>
                      <a:pt x="18919" y="6154"/>
                      <a:pt x="19234" y="6230"/>
                      <a:pt x="19487" y="6397"/>
                    </a:cubicBezTo>
                    <a:cubicBezTo>
                      <a:pt x="19737" y="6563"/>
                      <a:pt x="19868" y="6785"/>
                      <a:pt x="19899" y="7063"/>
                    </a:cubicBezTo>
                    <a:lnTo>
                      <a:pt x="19179" y="7063"/>
                    </a:lnTo>
                    <a:cubicBezTo>
                      <a:pt x="19169" y="6926"/>
                      <a:pt x="19091" y="6820"/>
                      <a:pt x="18967" y="6747"/>
                    </a:cubicBezTo>
                    <a:cubicBezTo>
                      <a:pt x="18832" y="6670"/>
                      <a:pt x="18648" y="6631"/>
                      <a:pt x="18437" y="6631"/>
                    </a:cubicBezTo>
                    <a:cubicBezTo>
                      <a:pt x="18257" y="6631"/>
                      <a:pt x="18103" y="6661"/>
                      <a:pt x="18003" y="6729"/>
                    </a:cubicBezTo>
                    <a:cubicBezTo>
                      <a:pt x="18003" y="6729"/>
                      <a:pt x="18003" y="6729"/>
                      <a:pt x="18003" y="6729"/>
                    </a:cubicBezTo>
                    <a:close/>
                    <a:moveTo>
                      <a:pt x="15761" y="7344"/>
                    </a:moveTo>
                    <a:cubicBezTo>
                      <a:pt x="15665" y="7405"/>
                      <a:pt x="15528" y="7434"/>
                      <a:pt x="15338" y="7434"/>
                    </a:cubicBezTo>
                    <a:lnTo>
                      <a:pt x="14490" y="7434"/>
                    </a:lnTo>
                    <a:lnTo>
                      <a:pt x="14490" y="6707"/>
                    </a:lnTo>
                    <a:lnTo>
                      <a:pt x="15366" y="6707"/>
                    </a:lnTo>
                    <a:cubicBezTo>
                      <a:pt x="15549" y="6707"/>
                      <a:pt x="15675" y="6738"/>
                      <a:pt x="15768" y="6798"/>
                    </a:cubicBezTo>
                    <a:cubicBezTo>
                      <a:pt x="15865" y="6857"/>
                      <a:pt x="15902" y="6950"/>
                      <a:pt x="15902" y="7070"/>
                    </a:cubicBezTo>
                    <a:cubicBezTo>
                      <a:pt x="15902" y="7191"/>
                      <a:pt x="15855" y="7284"/>
                      <a:pt x="15761" y="7344"/>
                    </a:cubicBezTo>
                    <a:cubicBezTo>
                      <a:pt x="15761" y="7344"/>
                      <a:pt x="15761" y="7344"/>
                      <a:pt x="15761" y="7344"/>
                    </a:cubicBezTo>
                    <a:close/>
                    <a:moveTo>
                      <a:pt x="16633" y="6994"/>
                    </a:moveTo>
                    <a:cubicBezTo>
                      <a:pt x="16633" y="6769"/>
                      <a:pt x="16526" y="6579"/>
                      <a:pt x="16326" y="6435"/>
                    </a:cubicBezTo>
                    <a:cubicBezTo>
                      <a:pt x="16124" y="6299"/>
                      <a:pt x="15855" y="6230"/>
                      <a:pt x="15518" y="6230"/>
                    </a:cubicBezTo>
                    <a:lnTo>
                      <a:pt x="13751" y="6230"/>
                    </a:lnTo>
                    <a:lnTo>
                      <a:pt x="13751" y="8993"/>
                    </a:lnTo>
                    <a:lnTo>
                      <a:pt x="14490" y="8993"/>
                    </a:lnTo>
                    <a:lnTo>
                      <a:pt x="14490" y="7904"/>
                    </a:lnTo>
                    <a:lnTo>
                      <a:pt x="15210" y="7904"/>
                    </a:lnTo>
                    <a:cubicBezTo>
                      <a:pt x="15432" y="7904"/>
                      <a:pt x="15577" y="7926"/>
                      <a:pt x="15665" y="7980"/>
                    </a:cubicBezTo>
                    <a:cubicBezTo>
                      <a:pt x="15761" y="8032"/>
                      <a:pt x="15800" y="8122"/>
                      <a:pt x="15800" y="8245"/>
                    </a:cubicBezTo>
                    <a:lnTo>
                      <a:pt x="15806" y="8494"/>
                    </a:lnTo>
                    <a:cubicBezTo>
                      <a:pt x="15806" y="8609"/>
                      <a:pt x="15815" y="8706"/>
                      <a:pt x="15837" y="8805"/>
                    </a:cubicBezTo>
                    <a:cubicBezTo>
                      <a:pt x="15855" y="8895"/>
                      <a:pt x="15865" y="8963"/>
                      <a:pt x="15886" y="8987"/>
                    </a:cubicBezTo>
                    <a:lnTo>
                      <a:pt x="16692" y="8987"/>
                    </a:lnTo>
                    <a:lnTo>
                      <a:pt x="16692" y="8919"/>
                    </a:lnTo>
                    <a:cubicBezTo>
                      <a:pt x="16633" y="8895"/>
                      <a:pt x="16585" y="8864"/>
                      <a:pt x="16575" y="8826"/>
                    </a:cubicBezTo>
                    <a:cubicBezTo>
                      <a:pt x="16547" y="8788"/>
                      <a:pt x="16538" y="8720"/>
                      <a:pt x="16526" y="8638"/>
                    </a:cubicBezTo>
                    <a:lnTo>
                      <a:pt x="16519" y="8184"/>
                    </a:lnTo>
                    <a:cubicBezTo>
                      <a:pt x="16508" y="7963"/>
                      <a:pt x="16401" y="7805"/>
                      <a:pt x="16202" y="7707"/>
                    </a:cubicBezTo>
                    <a:cubicBezTo>
                      <a:pt x="16174" y="7691"/>
                      <a:pt x="16135" y="7685"/>
                      <a:pt x="16086" y="7661"/>
                    </a:cubicBezTo>
                    <a:cubicBezTo>
                      <a:pt x="16163" y="7639"/>
                      <a:pt x="16230" y="7609"/>
                      <a:pt x="16298" y="7579"/>
                    </a:cubicBezTo>
                    <a:cubicBezTo>
                      <a:pt x="16519" y="7456"/>
                      <a:pt x="16633" y="7260"/>
                      <a:pt x="16633" y="6994"/>
                    </a:cubicBezTo>
                    <a:cubicBezTo>
                      <a:pt x="16633" y="6994"/>
                      <a:pt x="16633" y="6994"/>
                      <a:pt x="16633" y="6994"/>
                    </a:cubicBezTo>
                    <a:close/>
                    <a:moveTo>
                      <a:pt x="12311" y="8993"/>
                    </a:moveTo>
                    <a:lnTo>
                      <a:pt x="12311" y="7737"/>
                    </a:lnTo>
                    <a:lnTo>
                      <a:pt x="10936" y="7737"/>
                    </a:lnTo>
                    <a:lnTo>
                      <a:pt x="10936" y="8993"/>
                    </a:lnTo>
                    <a:lnTo>
                      <a:pt x="10200" y="8993"/>
                    </a:lnTo>
                    <a:lnTo>
                      <a:pt x="10200" y="6230"/>
                    </a:lnTo>
                    <a:lnTo>
                      <a:pt x="10936" y="6230"/>
                    </a:lnTo>
                    <a:lnTo>
                      <a:pt x="10936" y="7268"/>
                    </a:lnTo>
                    <a:lnTo>
                      <a:pt x="12311" y="7268"/>
                    </a:lnTo>
                    <a:lnTo>
                      <a:pt x="12311" y="6230"/>
                    </a:lnTo>
                    <a:lnTo>
                      <a:pt x="13033" y="6230"/>
                    </a:lnTo>
                    <a:lnTo>
                      <a:pt x="13033" y="8993"/>
                    </a:lnTo>
                    <a:cubicBezTo>
                      <a:pt x="13033" y="8993"/>
                      <a:pt x="12311" y="8993"/>
                      <a:pt x="12311" y="8993"/>
                    </a:cubicBezTo>
                    <a:close/>
                    <a:moveTo>
                      <a:pt x="16086" y="3348"/>
                    </a:moveTo>
                    <a:lnTo>
                      <a:pt x="16135" y="3271"/>
                    </a:lnTo>
                    <a:lnTo>
                      <a:pt x="17787" y="1111"/>
                    </a:lnTo>
                    <a:lnTo>
                      <a:pt x="17787" y="3348"/>
                    </a:lnTo>
                    <a:cubicBezTo>
                      <a:pt x="17787" y="3348"/>
                      <a:pt x="16086" y="3348"/>
                      <a:pt x="16086" y="3348"/>
                    </a:cubicBezTo>
                    <a:close/>
                    <a:moveTo>
                      <a:pt x="17787" y="5367"/>
                    </a:moveTo>
                    <a:lnTo>
                      <a:pt x="19104" y="5367"/>
                    </a:lnTo>
                    <a:lnTo>
                      <a:pt x="19104" y="4180"/>
                    </a:lnTo>
                    <a:lnTo>
                      <a:pt x="19868" y="4180"/>
                    </a:lnTo>
                    <a:lnTo>
                      <a:pt x="19868" y="3348"/>
                    </a:lnTo>
                    <a:lnTo>
                      <a:pt x="19104" y="3348"/>
                    </a:lnTo>
                    <a:lnTo>
                      <a:pt x="19104" y="0"/>
                    </a:lnTo>
                    <a:lnTo>
                      <a:pt x="17613" y="0"/>
                    </a:lnTo>
                    <a:lnTo>
                      <a:pt x="15106" y="3271"/>
                    </a:lnTo>
                    <a:lnTo>
                      <a:pt x="15106" y="4180"/>
                    </a:lnTo>
                    <a:lnTo>
                      <a:pt x="17787" y="4180"/>
                    </a:lnTo>
                    <a:cubicBezTo>
                      <a:pt x="17787" y="4180"/>
                      <a:pt x="17787" y="5367"/>
                      <a:pt x="17787" y="5367"/>
                    </a:cubicBezTo>
                    <a:close/>
                    <a:moveTo>
                      <a:pt x="14415" y="5367"/>
                    </a:moveTo>
                    <a:lnTo>
                      <a:pt x="9776" y="5367"/>
                    </a:lnTo>
                    <a:lnTo>
                      <a:pt x="9776" y="5360"/>
                    </a:lnTo>
                    <a:cubicBezTo>
                      <a:pt x="9776" y="4876"/>
                      <a:pt x="9929" y="4451"/>
                      <a:pt x="10247" y="4095"/>
                    </a:cubicBezTo>
                    <a:cubicBezTo>
                      <a:pt x="10563" y="3746"/>
                      <a:pt x="11159" y="3340"/>
                      <a:pt x="12024" y="2853"/>
                    </a:cubicBezTo>
                    <a:cubicBezTo>
                      <a:pt x="12410" y="2643"/>
                      <a:pt x="12676" y="2443"/>
                      <a:pt x="12841" y="2271"/>
                    </a:cubicBezTo>
                    <a:cubicBezTo>
                      <a:pt x="13003" y="2089"/>
                      <a:pt x="13081" y="1892"/>
                      <a:pt x="13081" y="1674"/>
                    </a:cubicBezTo>
                    <a:cubicBezTo>
                      <a:pt x="13081" y="1440"/>
                      <a:pt x="12995" y="1243"/>
                      <a:pt x="12820" y="1106"/>
                    </a:cubicBezTo>
                    <a:cubicBezTo>
                      <a:pt x="12648" y="954"/>
                      <a:pt x="12416" y="885"/>
                      <a:pt x="12121" y="885"/>
                    </a:cubicBezTo>
                    <a:cubicBezTo>
                      <a:pt x="11824" y="885"/>
                      <a:pt x="11581" y="976"/>
                      <a:pt x="11419" y="1158"/>
                    </a:cubicBezTo>
                    <a:cubicBezTo>
                      <a:pt x="11235" y="1342"/>
                      <a:pt x="11159" y="1590"/>
                      <a:pt x="11169" y="1892"/>
                    </a:cubicBezTo>
                    <a:lnTo>
                      <a:pt x="9863" y="1892"/>
                    </a:lnTo>
                    <a:cubicBezTo>
                      <a:pt x="9842" y="1317"/>
                      <a:pt x="10038" y="855"/>
                      <a:pt x="10449" y="514"/>
                    </a:cubicBezTo>
                    <a:cubicBezTo>
                      <a:pt x="10851" y="175"/>
                      <a:pt x="11419" y="0"/>
                      <a:pt x="12139" y="0"/>
                    </a:cubicBezTo>
                    <a:cubicBezTo>
                      <a:pt x="12801" y="0"/>
                      <a:pt x="13348" y="159"/>
                      <a:pt x="13779" y="470"/>
                    </a:cubicBezTo>
                    <a:cubicBezTo>
                      <a:pt x="14194" y="786"/>
                      <a:pt x="14415" y="1188"/>
                      <a:pt x="14415" y="1679"/>
                    </a:cubicBezTo>
                    <a:cubicBezTo>
                      <a:pt x="14415" y="2089"/>
                      <a:pt x="14290" y="2430"/>
                      <a:pt x="14051" y="2695"/>
                    </a:cubicBezTo>
                    <a:cubicBezTo>
                      <a:pt x="13810" y="2960"/>
                      <a:pt x="13358" y="3263"/>
                      <a:pt x="12697" y="3595"/>
                    </a:cubicBezTo>
                    <a:cubicBezTo>
                      <a:pt x="12080" y="3907"/>
                      <a:pt x="11668" y="4180"/>
                      <a:pt x="11438" y="4429"/>
                    </a:cubicBezTo>
                    <a:lnTo>
                      <a:pt x="11438" y="4437"/>
                    </a:lnTo>
                    <a:lnTo>
                      <a:pt x="14415" y="4437"/>
                    </a:lnTo>
                    <a:cubicBezTo>
                      <a:pt x="14415" y="4437"/>
                      <a:pt x="14415" y="5367"/>
                      <a:pt x="14415" y="5367"/>
                    </a:cubicBezTo>
                    <a:close/>
                    <a:moveTo>
                      <a:pt x="11045" y="20298"/>
                    </a:moveTo>
                    <a:cubicBezTo>
                      <a:pt x="11045" y="21008"/>
                      <a:pt x="10314" y="21600"/>
                      <a:pt x="9403" y="21600"/>
                    </a:cubicBezTo>
                    <a:cubicBezTo>
                      <a:pt x="8489" y="21600"/>
                      <a:pt x="7750" y="21008"/>
                      <a:pt x="7750" y="20298"/>
                    </a:cubicBezTo>
                    <a:cubicBezTo>
                      <a:pt x="7750" y="19577"/>
                      <a:pt x="8489" y="18995"/>
                      <a:pt x="9403" y="18995"/>
                    </a:cubicBezTo>
                    <a:cubicBezTo>
                      <a:pt x="10314" y="18995"/>
                      <a:pt x="11045" y="19577"/>
                      <a:pt x="11045" y="20298"/>
                    </a:cubicBezTo>
                    <a:cubicBezTo>
                      <a:pt x="11045" y="20298"/>
                      <a:pt x="11045" y="20298"/>
                      <a:pt x="11045" y="20298"/>
                    </a:cubicBezTo>
                    <a:close/>
                    <a:moveTo>
                      <a:pt x="5175" y="20298"/>
                    </a:moveTo>
                    <a:cubicBezTo>
                      <a:pt x="5175" y="21008"/>
                      <a:pt x="4448" y="21600"/>
                      <a:pt x="3541" y="21600"/>
                    </a:cubicBezTo>
                    <a:cubicBezTo>
                      <a:pt x="2625" y="21600"/>
                      <a:pt x="1882" y="21008"/>
                      <a:pt x="1882" y="20298"/>
                    </a:cubicBezTo>
                    <a:cubicBezTo>
                      <a:pt x="1882" y="19577"/>
                      <a:pt x="2625" y="18995"/>
                      <a:pt x="3541" y="18995"/>
                    </a:cubicBezTo>
                    <a:cubicBezTo>
                      <a:pt x="4448" y="18995"/>
                      <a:pt x="5175" y="19577"/>
                      <a:pt x="5175" y="20298"/>
                    </a:cubicBezTo>
                    <a:cubicBezTo>
                      <a:pt x="5175" y="20298"/>
                      <a:pt x="5175" y="20298"/>
                      <a:pt x="5175" y="20298"/>
                    </a:cubicBezTo>
                    <a:close/>
                    <a:moveTo>
                      <a:pt x="21600" y="12006"/>
                    </a:moveTo>
                    <a:cubicBezTo>
                      <a:pt x="21600" y="12259"/>
                      <a:pt x="21339" y="12460"/>
                      <a:pt x="21021" y="12460"/>
                    </a:cubicBezTo>
                    <a:lnTo>
                      <a:pt x="16990" y="12460"/>
                    </a:lnTo>
                    <a:lnTo>
                      <a:pt x="13714" y="18359"/>
                    </a:lnTo>
                    <a:cubicBezTo>
                      <a:pt x="13627" y="18526"/>
                      <a:pt x="13417" y="18624"/>
                      <a:pt x="13184" y="18624"/>
                    </a:cubicBezTo>
                    <a:lnTo>
                      <a:pt x="847" y="18624"/>
                    </a:lnTo>
                    <a:cubicBezTo>
                      <a:pt x="523" y="18624"/>
                      <a:pt x="264" y="18428"/>
                      <a:pt x="264" y="18177"/>
                    </a:cubicBezTo>
                    <a:cubicBezTo>
                      <a:pt x="264" y="17928"/>
                      <a:pt x="523" y="17723"/>
                      <a:pt x="847" y="17723"/>
                    </a:cubicBezTo>
                    <a:lnTo>
                      <a:pt x="12810" y="17723"/>
                    </a:lnTo>
                    <a:lnTo>
                      <a:pt x="16086" y="11824"/>
                    </a:lnTo>
                    <a:cubicBezTo>
                      <a:pt x="16174" y="11657"/>
                      <a:pt x="16384" y="11554"/>
                      <a:pt x="16613" y="11554"/>
                    </a:cubicBezTo>
                    <a:lnTo>
                      <a:pt x="21021" y="11554"/>
                    </a:lnTo>
                    <a:cubicBezTo>
                      <a:pt x="21339" y="11554"/>
                      <a:pt x="21600" y="11758"/>
                      <a:pt x="21600" y="12006"/>
                    </a:cubicBezTo>
                    <a:cubicBezTo>
                      <a:pt x="21600" y="12006"/>
                      <a:pt x="21600" y="12006"/>
                      <a:pt x="21600" y="12006"/>
                    </a:cubicBezTo>
                    <a:close/>
                    <a:moveTo>
                      <a:pt x="3650" y="4466"/>
                    </a:moveTo>
                    <a:cubicBezTo>
                      <a:pt x="5034" y="4466"/>
                      <a:pt x="6147" y="5345"/>
                      <a:pt x="6147" y="6435"/>
                    </a:cubicBezTo>
                    <a:lnTo>
                      <a:pt x="6147" y="9675"/>
                    </a:lnTo>
                    <a:lnTo>
                      <a:pt x="1158" y="9675"/>
                    </a:lnTo>
                    <a:lnTo>
                      <a:pt x="1158" y="6435"/>
                    </a:lnTo>
                    <a:cubicBezTo>
                      <a:pt x="1158" y="5345"/>
                      <a:pt x="2273" y="4466"/>
                      <a:pt x="3650" y="4466"/>
                    </a:cubicBezTo>
                    <a:cubicBezTo>
                      <a:pt x="3650" y="4466"/>
                      <a:pt x="3650" y="4466"/>
                      <a:pt x="3650" y="4466"/>
                    </a:cubicBezTo>
                    <a:close/>
                    <a:moveTo>
                      <a:pt x="10936" y="11113"/>
                    </a:moveTo>
                    <a:lnTo>
                      <a:pt x="5982" y="15080"/>
                    </a:lnTo>
                    <a:cubicBezTo>
                      <a:pt x="4963" y="13984"/>
                      <a:pt x="5059" y="12430"/>
                      <a:pt x="6310" y="11431"/>
                    </a:cubicBezTo>
                    <a:cubicBezTo>
                      <a:pt x="6992" y="10888"/>
                      <a:pt x="7903" y="10585"/>
                      <a:pt x="8872" y="10585"/>
                    </a:cubicBezTo>
                    <a:cubicBezTo>
                      <a:pt x="9620" y="10590"/>
                      <a:pt x="10341" y="10772"/>
                      <a:pt x="10936" y="11113"/>
                    </a:cubicBezTo>
                    <a:cubicBezTo>
                      <a:pt x="10936" y="11113"/>
                      <a:pt x="10936" y="11113"/>
                      <a:pt x="10936" y="11113"/>
                    </a:cubicBezTo>
                    <a:close/>
                    <a:moveTo>
                      <a:pt x="11438" y="15405"/>
                    </a:moveTo>
                    <a:cubicBezTo>
                      <a:pt x="10228" y="16366"/>
                      <a:pt x="8201" y="16481"/>
                      <a:pt x="6809" y="15716"/>
                    </a:cubicBezTo>
                    <a:lnTo>
                      <a:pt x="11765" y="11750"/>
                    </a:lnTo>
                    <a:cubicBezTo>
                      <a:pt x="12784" y="12856"/>
                      <a:pt x="12685" y="14398"/>
                      <a:pt x="11438" y="15405"/>
                    </a:cubicBezTo>
                    <a:cubicBezTo>
                      <a:pt x="11438" y="15405"/>
                      <a:pt x="11438" y="15405"/>
                      <a:pt x="11438" y="15405"/>
                    </a:cubicBezTo>
                    <a:close/>
                    <a:moveTo>
                      <a:pt x="1158" y="14082"/>
                    </a:moveTo>
                    <a:lnTo>
                      <a:pt x="1158" y="10585"/>
                    </a:lnTo>
                    <a:lnTo>
                      <a:pt x="5811" y="10585"/>
                    </a:lnTo>
                    <a:cubicBezTo>
                      <a:pt x="5704" y="10652"/>
                      <a:pt x="5590" y="10720"/>
                      <a:pt x="5493" y="10794"/>
                    </a:cubicBezTo>
                    <a:cubicBezTo>
                      <a:pt x="3821" y="12135"/>
                      <a:pt x="3713" y="14218"/>
                      <a:pt x="5109" y="15670"/>
                    </a:cubicBezTo>
                    <a:cubicBezTo>
                      <a:pt x="4686" y="15913"/>
                      <a:pt x="4187" y="16050"/>
                      <a:pt x="3650" y="16050"/>
                    </a:cubicBezTo>
                    <a:cubicBezTo>
                      <a:pt x="2273" y="16050"/>
                      <a:pt x="1158" y="15170"/>
                      <a:pt x="1158" y="14082"/>
                    </a:cubicBezTo>
                    <a:cubicBezTo>
                      <a:pt x="1158" y="14082"/>
                      <a:pt x="1158" y="14082"/>
                      <a:pt x="1158" y="14082"/>
                    </a:cubicBezTo>
                    <a:close/>
                    <a:moveTo>
                      <a:pt x="3650" y="16958"/>
                    </a:moveTo>
                    <a:cubicBezTo>
                      <a:pt x="4485" y="16958"/>
                      <a:pt x="5271" y="16732"/>
                      <a:pt x="5916" y="16323"/>
                    </a:cubicBezTo>
                    <a:cubicBezTo>
                      <a:pt x="6761" y="16852"/>
                      <a:pt x="7778" y="17155"/>
                      <a:pt x="8872" y="17155"/>
                    </a:cubicBezTo>
                    <a:cubicBezTo>
                      <a:pt x="10151" y="17155"/>
                      <a:pt x="11360" y="16761"/>
                      <a:pt x="12252" y="16041"/>
                    </a:cubicBezTo>
                    <a:cubicBezTo>
                      <a:pt x="14088" y="14573"/>
                      <a:pt x="14067" y="12195"/>
                      <a:pt x="12204" y="10750"/>
                    </a:cubicBezTo>
                    <a:cubicBezTo>
                      <a:pt x="11304" y="10059"/>
                      <a:pt x="10123" y="9675"/>
                      <a:pt x="8872" y="9675"/>
                    </a:cubicBezTo>
                    <a:cubicBezTo>
                      <a:pt x="8326" y="9675"/>
                      <a:pt x="7799" y="9764"/>
                      <a:pt x="7297" y="9902"/>
                    </a:cubicBezTo>
                    <a:lnTo>
                      <a:pt x="7297" y="6435"/>
                    </a:lnTo>
                    <a:cubicBezTo>
                      <a:pt x="7297" y="4846"/>
                      <a:pt x="5667" y="3557"/>
                      <a:pt x="3650" y="3557"/>
                    </a:cubicBezTo>
                    <a:cubicBezTo>
                      <a:pt x="1639" y="3557"/>
                      <a:pt x="0" y="4846"/>
                      <a:pt x="0" y="6435"/>
                    </a:cubicBezTo>
                    <a:lnTo>
                      <a:pt x="0" y="14082"/>
                    </a:lnTo>
                    <a:cubicBezTo>
                      <a:pt x="0" y="15670"/>
                      <a:pt x="1639" y="16958"/>
                      <a:pt x="3650" y="16958"/>
                    </a:cubicBezTo>
                    <a:cubicBezTo>
                      <a:pt x="3650" y="16958"/>
                      <a:pt x="3650" y="16958"/>
                      <a:pt x="3650" y="169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4" name="Group 160"/>
            <p:cNvGrpSpPr/>
            <p:nvPr/>
          </p:nvGrpSpPr>
          <p:grpSpPr>
            <a:xfrm>
              <a:off x="2552695" y="4254676"/>
              <a:ext cx="3635639" cy="488596"/>
              <a:chOff x="1620551" y="2177145"/>
              <a:chExt cx="3635639" cy="488596"/>
            </a:xfrm>
          </p:grpSpPr>
          <p:sp>
            <p:nvSpPr>
              <p:cNvPr id="18" name="Rectangle 164"/>
              <p:cNvSpPr/>
              <p:nvPr/>
            </p:nvSpPr>
            <p:spPr>
              <a:xfrm>
                <a:off x="1620551" y="2177145"/>
                <a:ext cx="1252614" cy="288541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288000" tIns="0" rIns="0" bIns="0" anchor="ctr" anchorCtr="0">
                <a:normAutofit/>
              </a:bodyPr>
              <a:lstStyle/>
              <a:p>
                <a:pPr lvl="0">
                  <a:defRPr sz="1800"/>
                </a:pPr>
                <a:r>
                  <a:rPr lang="zh-CN" altLang="en-US" sz="1250" b="1" dirty="0">
                    <a:solidFill>
                      <a:schemeClr val="accent4">
                        <a:lumMod val="100000"/>
                      </a:schemeClr>
                    </a:solidFill>
                  </a:rPr>
                  <a:t>Enter the title text</a:t>
                </a:r>
              </a:p>
            </p:txBody>
          </p:sp>
          <p:sp>
            <p:nvSpPr>
              <p:cNvPr id="19" name="Rectangle 165"/>
              <p:cNvSpPr/>
              <p:nvPr/>
            </p:nvSpPr>
            <p:spPr>
              <a:xfrm>
                <a:off x="1620551" y="2465686"/>
                <a:ext cx="3635639" cy="200055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square" lIns="288000" tIns="0" rIns="0" bIns="0">
                <a:normAutofit/>
              </a:bodyPr>
              <a:lstStyle/>
              <a:p>
                <a:pPr lvl="0">
                  <a:lnSpc>
                    <a:spcPct val="120000"/>
                  </a:lnSpc>
                  <a:defRPr sz="1800"/>
                </a:pPr>
                <a:r>
                  <a:rPr lang="zh-CN" altLang="en-US" sz="1000" dirty="0">
                    <a:solidFill>
                      <a:schemeClr val="dk1">
                        <a:lumMod val="100000"/>
                      </a:schemeClr>
                    </a:solidFill>
                  </a:rPr>
                  <a:t>Please replace the text content copy your content to this</a:t>
                </a:r>
              </a:p>
            </p:txBody>
          </p:sp>
        </p:grpSp>
      </p:grpSp>
      <p:grpSp>
        <p:nvGrpSpPr>
          <p:cNvPr id="82" name="千图PPT彼岸天：ID 8661124库_组合 81"/>
          <p:cNvGrpSpPr/>
          <p:nvPr>
            <p:custDataLst>
              <p:tags r:id="rId6"/>
            </p:custDataLst>
          </p:nvPr>
        </p:nvGrpSpPr>
        <p:grpSpPr>
          <a:xfrm>
            <a:off x="1974844" y="5027126"/>
            <a:ext cx="4213490" cy="577851"/>
            <a:chOff x="1974844" y="5027126"/>
            <a:chExt cx="4213490" cy="577851"/>
          </a:xfrm>
        </p:grpSpPr>
        <p:grpSp>
          <p:nvGrpSpPr>
            <p:cNvPr id="10" name="Group 156"/>
            <p:cNvGrpSpPr/>
            <p:nvPr/>
          </p:nvGrpSpPr>
          <p:grpSpPr>
            <a:xfrm>
              <a:off x="1974844" y="5027126"/>
              <a:ext cx="577851" cy="577851"/>
              <a:chOff x="0" y="0"/>
              <a:chExt cx="1155700" cy="1155700"/>
            </a:xfrm>
          </p:grpSpPr>
          <p:sp>
            <p:nvSpPr>
              <p:cNvPr id="26" name="Rectangle: Rounded Corners 172"/>
              <p:cNvSpPr/>
              <p:nvPr/>
            </p:nvSpPr>
            <p:spPr>
              <a:xfrm>
                <a:off x="0" y="0"/>
                <a:ext cx="1155700" cy="1155700"/>
              </a:xfrm>
              <a:prstGeom prst="roundRect">
                <a:avLst>
                  <a:gd name="adj" fmla="val 15000"/>
                </a:avLst>
              </a:pr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" name="Freeform: Shape 173"/>
              <p:cNvSpPr/>
              <p:nvPr/>
            </p:nvSpPr>
            <p:spPr>
              <a:xfrm>
                <a:off x="183806" y="275576"/>
                <a:ext cx="825501" cy="5736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9" h="21600" extrusionOk="0">
                    <a:moveTo>
                      <a:pt x="4416" y="0"/>
                    </a:moveTo>
                    <a:cubicBezTo>
                      <a:pt x="4300" y="0"/>
                      <a:pt x="4188" y="70"/>
                      <a:pt x="4106" y="189"/>
                    </a:cubicBezTo>
                    <a:cubicBezTo>
                      <a:pt x="4023" y="307"/>
                      <a:pt x="3975" y="468"/>
                      <a:pt x="3975" y="636"/>
                    </a:cubicBezTo>
                    <a:lnTo>
                      <a:pt x="3975" y="3704"/>
                    </a:lnTo>
                    <a:cubicBezTo>
                      <a:pt x="3975" y="3874"/>
                      <a:pt x="4022" y="4041"/>
                      <a:pt x="4106" y="4161"/>
                    </a:cubicBezTo>
                    <a:cubicBezTo>
                      <a:pt x="4189" y="4281"/>
                      <a:pt x="4298" y="4340"/>
                      <a:pt x="4416" y="4340"/>
                    </a:cubicBezTo>
                    <a:lnTo>
                      <a:pt x="6549" y="4340"/>
                    </a:lnTo>
                    <a:cubicBezTo>
                      <a:pt x="6666" y="4340"/>
                      <a:pt x="6776" y="4281"/>
                      <a:pt x="6859" y="4161"/>
                    </a:cubicBezTo>
                    <a:cubicBezTo>
                      <a:pt x="6942" y="4041"/>
                      <a:pt x="6990" y="3874"/>
                      <a:pt x="6990" y="3704"/>
                    </a:cubicBezTo>
                    <a:lnTo>
                      <a:pt x="6990" y="636"/>
                    </a:lnTo>
                    <a:cubicBezTo>
                      <a:pt x="6990" y="466"/>
                      <a:pt x="6942" y="309"/>
                      <a:pt x="6859" y="189"/>
                    </a:cubicBezTo>
                    <a:cubicBezTo>
                      <a:pt x="6776" y="69"/>
                      <a:pt x="6666" y="0"/>
                      <a:pt x="6549" y="0"/>
                    </a:cubicBezTo>
                    <a:lnTo>
                      <a:pt x="4416" y="0"/>
                    </a:lnTo>
                    <a:close/>
                    <a:moveTo>
                      <a:pt x="4858" y="1271"/>
                    </a:moveTo>
                    <a:lnTo>
                      <a:pt x="6107" y="1271"/>
                    </a:lnTo>
                    <a:lnTo>
                      <a:pt x="6107" y="3069"/>
                    </a:lnTo>
                    <a:lnTo>
                      <a:pt x="4858" y="3069"/>
                    </a:lnTo>
                    <a:cubicBezTo>
                      <a:pt x="4858" y="3069"/>
                      <a:pt x="4858" y="1271"/>
                      <a:pt x="4858" y="1271"/>
                    </a:cubicBezTo>
                    <a:close/>
                    <a:moveTo>
                      <a:pt x="3174" y="5402"/>
                    </a:moveTo>
                    <a:cubicBezTo>
                      <a:pt x="2762" y="5402"/>
                      <a:pt x="2429" y="5892"/>
                      <a:pt x="2429" y="6485"/>
                    </a:cubicBezTo>
                    <a:lnTo>
                      <a:pt x="2429" y="9554"/>
                    </a:lnTo>
                    <a:cubicBezTo>
                      <a:pt x="2429" y="9721"/>
                      <a:pt x="2478" y="9882"/>
                      <a:pt x="2560" y="10001"/>
                    </a:cubicBezTo>
                    <a:cubicBezTo>
                      <a:pt x="2643" y="10119"/>
                      <a:pt x="2754" y="10189"/>
                      <a:pt x="2871" y="10189"/>
                    </a:cubicBezTo>
                    <a:lnTo>
                      <a:pt x="11165" y="10189"/>
                    </a:lnTo>
                    <a:cubicBezTo>
                      <a:pt x="11318" y="10189"/>
                      <a:pt x="11464" y="10069"/>
                      <a:pt x="11545" y="9881"/>
                    </a:cubicBezTo>
                    <a:cubicBezTo>
                      <a:pt x="11625" y="9694"/>
                      <a:pt x="11628" y="9464"/>
                      <a:pt x="11559" y="9266"/>
                    </a:cubicBezTo>
                    <a:lnTo>
                      <a:pt x="10427" y="5998"/>
                    </a:lnTo>
                    <a:cubicBezTo>
                      <a:pt x="10300" y="5635"/>
                      <a:pt x="10040" y="5402"/>
                      <a:pt x="9757" y="5402"/>
                    </a:cubicBezTo>
                    <a:lnTo>
                      <a:pt x="3174" y="5402"/>
                    </a:lnTo>
                    <a:close/>
                    <a:moveTo>
                      <a:pt x="3312" y="6674"/>
                    </a:moveTo>
                    <a:lnTo>
                      <a:pt x="9675" y="6674"/>
                    </a:lnTo>
                    <a:lnTo>
                      <a:pt x="10454" y="8918"/>
                    </a:lnTo>
                    <a:lnTo>
                      <a:pt x="3312" y="8918"/>
                    </a:lnTo>
                    <a:cubicBezTo>
                      <a:pt x="3312" y="8918"/>
                      <a:pt x="3312" y="6674"/>
                      <a:pt x="3312" y="6674"/>
                    </a:cubicBezTo>
                    <a:close/>
                    <a:moveTo>
                      <a:pt x="745" y="11123"/>
                    </a:moveTo>
                    <a:cubicBezTo>
                      <a:pt x="320" y="11126"/>
                      <a:pt x="0" y="11619"/>
                      <a:pt x="0" y="12195"/>
                    </a:cubicBezTo>
                    <a:cubicBezTo>
                      <a:pt x="0" y="12312"/>
                      <a:pt x="16" y="12433"/>
                      <a:pt x="41" y="12543"/>
                    </a:cubicBezTo>
                    <a:lnTo>
                      <a:pt x="1691" y="19673"/>
                    </a:lnTo>
                    <a:cubicBezTo>
                      <a:pt x="1958" y="20828"/>
                      <a:pt x="2708" y="21600"/>
                      <a:pt x="3554" y="21600"/>
                    </a:cubicBezTo>
                    <a:lnTo>
                      <a:pt x="14236" y="21600"/>
                    </a:lnTo>
                    <a:cubicBezTo>
                      <a:pt x="16616" y="21600"/>
                      <a:pt x="18807" y="19743"/>
                      <a:pt x="19957" y="16744"/>
                    </a:cubicBezTo>
                    <a:lnTo>
                      <a:pt x="21461" y="12821"/>
                    </a:lnTo>
                    <a:cubicBezTo>
                      <a:pt x="21553" y="12636"/>
                      <a:pt x="21600" y="12416"/>
                      <a:pt x="21599" y="12205"/>
                    </a:cubicBezTo>
                    <a:cubicBezTo>
                      <a:pt x="21598" y="11655"/>
                      <a:pt x="21294" y="11127"/>
                      <a:pt x="20854" y="11123"/>
                    </a:cubicBezTo>
                    <a:lnTo>
                      <a:pt x="745" y="11123"/>
                    </a:lnTo>
                    <a:close/>
                    <a:moveTo>
                      <a:pt x="883" y="12394"/>
                    </a:moveTo>
                    <a:lnTo>
                      <a:pt x="20557" y="12394"/>
                    </a:lnTo>
                    <a:cubicBezTo>
                      <a:pt x="20557" y="12394"/>
                      <a:pt x="19129" y="16128"/>
                      <a:pt x="19129" y="16128"/>
                    </a:cubicBezTo>
                    <a:cubicBezTo>
                      <a:pt x="18134" y="18722"/>
                      <a:pt x="16239" y="20329"/>
                      <a:pt x="14181" y="20329"/>
                    </a:cubicBezTo>
                    <a:lnTo>
                      <a:pt x="3499" y="20329"/>
                    </a:lnTo>
                    <a:cubicBezTo>
                      <a:pt x="3033" y="20329"/>
                      <a:pt x="2617" y="19902"/>
                      <a:pt x="2470" y="19266"/>
                    </a:cubicBezTo>
                    <a:lnTo>
                      <a:pt x="883" y="12394"/>
                    </a:lnTo>
                    <a:close/>
                    <a:moveTo>
                      <a:pt x="5272" y="14301"/>
                    </a:moveTo>
                    <a:cubicBezTo>
                      <a:pt x="4798" y="14301"/>
                      <a:pt x="4416" y="14859"/>
                      <a:pt x="4416" y="15542"/>
                    </a:cubicBezTo>
                    <a:cubicBezTo>
                      <a:pt x="4416" y="16225"/>
                      <a:pt x="4798" y="16774"/>
                      <a:pt x="5272" y="16774"/>
                    </a:cubicBezTo>
                    <a:cubicBezTo>
                      <a:pt x="5747" y="16774"/>
                      <a:pt x="6135" y="16225"/>
                      <a:pt x="6135" y="15542"/>
                    </a:cubicBezTo>
                    <a:cubicBezTo>
                      <a:pt x="6135" y="14859"/>
                      <a:pt x="5747" y="14301"/>
                      <a:pt x="5272" y="14301"/>
                    </a:cubicBezTo>
                    <a:close/>
                    <a:moveTo>
                      <a:pt x="8170" y="14301"/>
                    </a:moveTo>
                    <a:cubicBezTo>
                      <a:pt x="7695" y="14301"/>
                      <a:pt x="7308" y="14859"/>
                      <a:pt x="7308" y="15542"/>
                    </a:cubicBezTo>
                    <a:cubicBezTo>
                      <a:pt x="7308" y="16225"/>
                      <a:pt x="7695" y="16774"/>
                      <a:pt x="8170" y="16774"/>
                    </a:cubicBezTo>
                    <a:cubicBezTo>
                      <a:pt x="8645" y="16774"/>
                      <a:pt x="9026" y="16225"/>
                      <a:pt x="9026" y="15542"/>
                    </a:cubicBezTo>
                    <a:cubicBezTo>
                      <a:pt x="9026" y="14859"/>
                      <a:pt x="8645" y="14301"/>
                      <a:pt x="8170" y="14301"/>
                    </a:cubicBezTo>
                    <a:close/>
                    <a:moveTo>
                      <a:pt x="11062" y="14301"/>
                    </a:moveTo>
                    <a:cubicBezTo>
                      <a:pt x="10587" y="14301"/>
                      <a:pt x="10199" y="14859"/>
                      <a:pt x="10199" y="15542"/>
                    </a:cubicBezTo>
                    <a:cubicBezTo>
                      <a:pt x="10199" y="16225"/>
                      <a:pt x="10587" y="16774"/>
                      <a:pt x="11062" y="16774"/>
                    </a:cubicBezTo>
                    <a:cubicBezTo>
                      <a:pt x="11537" y="16774"/>
                      <a:pt x="11917" y="16225"/>
                      <a:pt x="11917" y="15542"/>
                    </a:cubicBezTo>
                    <a:cubicBezTo>
                      <a:pt x="11917" y="14859"/>
                      <a:pt x="11537" y="14301"/>
                      <a:pt x="11062" y="1430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5" name="Group 161"/>
            <p:cNvGrpSpPr/>
            <p:nvPr/>
          </p:nvGrpSpPr>
          <p:grpSpPr>
            <a:xfrm>
              <a:off x="2552695" y="5084178"/>
              <a:ext cx="3635639" cy="488596"/>
              <a:chOff x="1620551" y="2177145"/>
              <a:chExt cx="3635639" cy="488596"/>
            </a:xfrm>
          </p:grpSpPr>
          <p:sp>
            <p:nvSpPr>
              <p:cNvPr id="16" name="Rectangle 162"/>
              <p:cNvSpPr/>
              <p:nvPr/>
            </p:nvSpPr>
            <p:spPr>
              <a:xfrm>
                <a:off x="1620551" y="2177145"/>
                <a:ext cx="1252614" cy="288541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288000" tIns="0" rIns="0" bIns="0" anchor="ctr" anchorCtr="0">
                <a:normAutofit/>
              </a:bodyPr>
              <a:lstStyle/>
              <a:p>
                <a:pPr lvl="0">
                  <a:defRPr sz="1800"/>
                </a:pPr>
                <a:r>
                  <a:rPr lang="zh-CN" altLang="en-US" sz="1250" b="1" dirty="0">
                    <a:solidFill>
                      <a:schemeClr val="accent5">
                        <a:lumMod val="100000"/>
                      </a:schemeClr>
                    </a:solidFill>
                  </a:rPr>
                  <a:t>Enter the title text</a:t>
                </a:r>
              </a:p>
            </p:txBody>
          </p:sp>
          <p:sp>
            <p:nvSpPr>
              <p:cNvPr id="17" name="Rectangle 163"/>
              <p:cNvSpPr/>
              <p:nvPr/>
            </p:nvSpPr>
            <p:spPr>
              <a:xfrm>
                <a:off x="1620551" y="2465686"/>
                <a:ext cx="3635639" cy="200055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square" lIns="288000" tIns="0" rIns="0" bIns="0">
                <a:normAutofit/>
              </a:bodyPr>
              <a:lstStyle/>
              <a:p>
                <a:pPr lvl="0">
                  <a:lnSpc>
                    <a:spcPct val="120000"/>
                  </a:lnSpc>
                  <a:defRPr sz="1800"/>
                </a:pPr>
                <a:r>
                  <a:rPr lang="zh-CN" altLang="en-US" sz="1000" dirty="0">
                    <a:solidFill>
                      <a:schemeClr val="dk1">
                        <a:lumMod val="100000"/>
                      </a:schemeClr>
                    </a:solidFill>
                  </a:rPr>
                  <a:t>Please replace the text content copy your content to this</a:t>
                </a:r>
              </a:p>
            </p:txBody>
          </p:sp>
        </p:grpSp>
      </p:grpSp>
      <p:sp>
        <p:nvSpPr>
          <p:cNvPr id="3" name="TextBox 76"/>
          <p:cNvSpPr txBox="1"/>
          <p:nvPr userDrawn="1"/>
        </p:nvSpPr>
        <p:spPr>
          <a:xfrm>
            <a:off x="4098748" y="253225"/>
            <a:ext cx="399450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solidFill>
                  <a:schemeClr val="tx1"/>
                </a:solidFill>
                <a:latin typeface="汉仪南宫体简" panose="02010609000101010101" pitchFamily="49" charset="-122"/>
                <a:ea typeface="汉仪南宫体简" panose="02010609000101010101" pitchFamily="49" charset="-122"/>
              </a:rPr>
              <a:t>Overview of the annual work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千图PPT彼岸天：ID 8661124库_组合 1"/>
          <p:cNvGrpSpPr/>
          <p:nvPr>
            <p:custDataLst>
              <p:tags r:id="rId1"/>
            </p:custDataLst>
          </p:nvPr>
        </p:nvGrpSpPr>
        <p:grpSpPr>
          <a:xfrm>
            <a:off x="987339" y="1592797"/>
            <a:ext cx="10176043" cy="3001123"/>
            <a:chOff x="987339" y="2005569"/>
            <a:chExt cx="10176046" cy="3001124"/>
          </a:xfrm>
        </p:grpSpPr>
        <p:sp>
          <p:nvSpPr>
            <p:cNvPr id="21" name="TextBox 2"/>
            <p:cNvSpPr txBox="1"/>
            <p:nvPr/>
          </p:nvSpPr>
          <p:spPr>
            <a:xfrm>
              <a:off x="1526381" y="2666008"/>
              <a:ext cx="697627" cy="369332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/>
              <a:r>
                <a:rPr lang="en-US"/>
                <a:t>2009</a:t>
              </a:r>
            </a:p>
          </p:txBody>
        </p:sp>
        <p:sp>
          <p:nvSpPr>
            <p:cNvPr id="22" name="Oval 3"/>
            <p:cNvSpPr/>
            <p:nvPr/>
          </p:nvSpPr>
          <p:spPr>
            <a:xfrm>
              <a:off x="3300001" y="3453960"/>
              <a:ext cx="1421913" cy="1421915"/>
            </a:xfrm>
            <a:prstGeom prst="ellipse">
              <a:avLst/>
            </a:prstGeom>
            <a:pattFill prst="dkDnDiag">
              <a:fgClr>
                <a:schemeClr val="accent2">
                  <a:lumMod val="7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Partial Circle 4"/>
            <p:cNvSpPr/>
            <p:nvPr/>
          </p:nvSpPr>
          <p:spPr>
            <a:xfrm>
              <a:off x="3127900" y="3323142"/>
              <a:ext cx="1683552" cy="1683551"/>
            </a:xfrm>
            <a:prstGeom prst="pie">
              <a:avLst>
                <a:gd name="adj1" fmla="val 78613"/>
                <a:gd name="adj2" fmla="val 1620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TextBox 5"/>
            <p:cNvSpPr txBox="1"/>
            <p:nvPr/>
          </p:nvSpPr>
          <p:spPr>
            <a:xfrm>
              <a:off x="3421600" y="4025001"/>
              <a:ext cx="359073" cy="215444"/>
            </a:xfrm>
            <a:prstGeom prst="rect">
              <a:avLst/>
            </a:prstGeom>
            <a:noFill/>
          </p:spPr>
          <p:txBody>
            <a:bodyPr wrap="none" lIns="0" tIns="0" rIns="0" bIns="0">
              <a:normAutofit/>
            </a:bodyPr>
            <a:lstStyle/>
            <a:p>
              <a:pPr algn="ctr"/>
              <a:r>
                <a:rPr lang="en-US" sz="1400" b="1">
                  <a:solidFill>
                    <a:schemeClr val="bg1"/>
                  </a:solidFill>
                </a:rPr>
                <a:t>75%</a:t>
              </a:r>
            </a:p>
          </p:txBody>
        </p:sp>
        <p:sp>
          <p:nvSpPr>
            <p:cNvPr id="25" name="Oval 6"/>
            <p:cNvSpPr/>
            <p:nvPr/>
          </p:nvSpPr>
          <p:spPr>
            <a:xfrm>
              <a:off x="5440565" y="3453960"/>
              <a:ext cx="1421913" cy="1421915"/>
            </a:xfrm>
            <a:prstGeom prst="ellipse">
              <a:avLst/>
            </a:prstGeom>
            <a:pattFill prst="dkDnDiag">
              <a:fgClr>
                <a:schemeClr val="accent3">
                  <a:lumMod val="7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Partial Circle 7"/>
            <p:cNvSpPr/>
            <p:nvPr/>
          </p:nvSpPr>
          <p:spPr>
            <a:xfrm>
              <a:off x="5268463" y="3323142"/>
              <a:ext cx="1683552" cy="1683551"/>
            </a:xfrm>
            <a:prstGeom prst="pie">
              <a:avLst>
                <a:gd name="adj1" fmla="val 5379724"/>
                <a:gd name="adj2" fmla="val 1620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TextBox 8"/>
            <p:cNvSpPr txBox="1"/>
            <p:nvPr/>
          </p:nvSpPr>
          <p:spPr>
            <a:xfrm>
              <a:off x="5562162" y="4025001"/>
              <a:ext cx="359073" cy="215444"/>
            </a:xfrm>
            <a:prstGeom prst="rect">
              <a:avLst/>
            </a:prstGeom>
            <a:noFill/>
          </p:spPr>
          <p:txBody>
            <a:bodyPr wrap="none" lIns="0" tIns="0" rIns="0" bIns="0">
              <a:normAutofit/>
            </a:bodyPr>
            <a:lstStyle/>
            <a:p>
              <a:pPr algn="ctr"/>
              <a:r>
                <a:rPr lang="en-US" sz="1400" b="1">
                  <a:solidFill>
                    <a:schemeClr val="bg1"/>
                  </a:solidFill>
                </a:rPr>
                <a:t>50%</a:t>
              </a:r>
            </a:p>
          </p:txBody>
        </p:sp>
        <p:sp>
          <p:nvSpPr>
            <p:cNvPr id="28" name="Oval 9"/>
            <p:cNvSpPr/>
            <p:nvPr/>
          </p:nvSpPr>
          <p:spPr>
            <a:xfrm>
              <a:off x="1159440" y="3453960"/>
              <a:ext cx="1421913" cy="1421915"/>
            </a:xfrm>
            <a:prstGeom prst="ellipse">
              <a:avLst/>
            </a:prstGeom>
            <a:pattFill prst="dkDnDiag">
              <a:fgClr>
                <a:schemeClr val="accent1">
                  <a:lumMod val="7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Partial Circle 10"/>
            <p:cNvSpPr/>
            <p:nvPr/>
          </p:nvSpPr>
          <p:spPr>
            <a:xfrm>
              <a:off x="987339" y="3323142"/>
              <a:ext cx="1683552" cy="1683551"/>
            </a:xfrm>
            <a:prstGeom prst="pie">
              <a:avLst>
                <a:gd name="adj1" fmla="val 4649321"/>
                <a:gd name="adj2" fmla="val 1620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Oval 11"/>
            <p:cNvSpPr/>
            <p:nvPr/>
          </p:nvSpPr>
          <p:spPr>
            <a:xfrm>
              <a:off x="7556865" y="3412681"/>
              <a:ext cx="1421913" cy="1421915"/>
            </a:xfrm>
            <a:prstGeom prst="ellipse">
              <a:avLst/>
            </a:prstGeom>
            <a:pattFill prst="dkDnDiag">
              <a:fgClr>
                <a:schemeClr val="accent4">
                  <a:lumMod val="7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Partial Circle 12"/>
            <p:cNvSpPr/>
            <p:nvPr/>
          </p:nvSpPr>
          <p:spPr>
            <a:xfrm>
              <a:off x="7384764" y="3323142"/>
              <a:ext cx="1683552" cy="1683551"/>
            </a:xfrm>
            <a:prstGeom prst="pie">
              <a:avLst>
                <a:gd name="adj1" fmla="val 7666"/>
                <a:gd name="adj2" fmla="val 16152886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" name="TextBox 13"/>
            <p:cNvSpPr txBox="1"/>
            <p:nvPr/>
          </p:nvSpPr>
          <p:spPr>
            <a:xfrm>
              <a:off x="7695042" y="4025001"/>
              <a:ext cx="359073" cy="215444"/>
            </a:xfrm>
            <a:prstGeom prst="rect">
              <a:avLst/>
            </a:prstGeom>
            <a:noFill/>
          </p:spPr>
          <p:txBody>
            <a:bodyPr wrap="none" lIns="0" tIns="0" rIns="0" bIns="0">
              <a:normAutofit/>
            </a:bodyPr>
            <a:lstStyle/>
            <a:p>
              <a:pPr algn="ctr"/>
              <a:r>
                <a:rPr lang="en-US" sz="1400" b="1">
                  <a:solidFill>
                    <a:schemeClr val="bg1"/>
                  </a:solidFill>
                </a:rPr>
                <a:t>75%</a:t>
              </a:r>
            </a:p>
          </p:txBody>
        </p:sp>
        <p:sp>
          <p:nvSpPr>
            <p:cNvPr id="33" name="Oval 14"/>
            <p:cNvSpPr/>
            <p:nvPr/>
          </p:nvSpPr>
          <p:spPr>
            <a:xfrm>
              <a:off x="9651934" y="3412681"/>
              <a:ext cx="1421913" cy="1421915"/>
            </a:xfrm>
            <a:prstGeom prst="ellipse">
              <a:avLst/>
            </a:prstGeom>
            <a:pattFill prst="dkDnDiag">
              <a:fgClr>
                <a:schemeClr val="accent5">
                  <a:lumMod val="7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" name="Partial Circle 15"/>
            <p:cNvSpPr/>
            <p:nvPr/>
          </p:nvSpPr>
          <p:spPr>
            <a:xfrm>
              <a:off x="9479833" y="3323142"/>
              <a:ext cx="1683552" cy="1683551"/>
            </a:xfrm>
            <a:prstGeom prst="pie">
              <a:avLst>
                <a:gd name="adj1" fmla="val 16799084"/>
                <a:gd name="adj2" fmla="val 16183147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" name="TextBox 16"/>
            <p:cNvSpPr txBox="1"/>
            <p:nvPr/>
          </p:nvSpPr>
          <p:spPr>
            <a:xfrm>
              <a:off x="9700972" y="3963735"/>
              <a:ext cx="359073" cy="215444"/>
            </a:xfrm>
            <a:prstGeom prst="rect">
              <a:avLst/>
            </a:prstGeom>
            <a:noFill/>
          </p:spPr>
          <p:txBody>
            <a:bodyPr wrap="none" lIns="0" tIns="0" rIns="0" bIns="0">
              <a:normAutofit/>
            </a:bodyPr>
            <a:lstStyle/>
            <a:p>
              <a:pPr algn="ctr"/>
              <a:r>
                <a:rPr lang="en-US" sz="1400" b="1">
                  <a:solidFill>
                    <a:schemeClr val="bg1"/>
                  </a:solidFill>
                </a:rPr>
                <a:t>95%</a:t>
              </a:r>
            </a:p>
          </p:txBody>
        </p:sp>
        <p:sp>
          <p:nvSpPr>
            <p:cNvPr id="36" name="TextBox 17"/>
            <p:cNvSpPr txBox="1"/>
            <p:nvPr/>
          </p:nvSpPr>
          <p:spPr>
            <a:xfrm>
              <a:off x="1297616" y="4025001"/>
              <a:ext cx="359073" cy="215444"/>
            </a:xfrm>
            <a:prstGeom prst="rect">
              <a:avLst/>
            </a:prstGeom>
            <a:noFill/>
          </p:spPr>
          <p:txBody>
            <a:bodyPr wrap="none" lIns="0" tIns="0" rIns="0" bIns="0">
              <a:normAutofit/>
            </a:bodyPr>
            <a:lstStyle/>
            <a:p>
              <a:pPr algn="ctr"/>
              <a:r>
                <a:rPr lang="en-US" sz="1400" b="1">
                  <a:solidFill>
                    <a:schemeClr val="bg1"/>
                  </a:solidFill>
                </a:rPr>
                <a:t>65%</a:t>
              </a:r>
            </a:p>
          </p:txBody>
        </p:sp>
        <p:sp>
          <p:nvSpPr>
            <p:cNvPr id="37" name="Arc 18"/>
            <p:cNvSpPr/>
            <p:nvPr/>
          </p:nvSpPr>
          <p:spPr>
            <a:xfrm rot="19051047">
              <a:off x="1836709" y="2005569"/>
              <a:ext cx="2125375" cy="2125375"/>
            </a:xfrm>
            <a:prstGeom prst="arc">
              <a:avLst>
                <a:gd name="adj1" fmla="val 14710545"/>
                <a:gd name="adj2" fmla="val 1273193"/>
              </a:avLst>
            </a:prstGeom>
            <a:ln w="28575">
              <a:solidFill>
                <a:schemeClr val="bg1">
                  <a:lumMod val="65000"/>
                </a:schemeClr>
              </a:solidFill>
              <a:prstDash val="sysDas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38" name="Group 19"/>
            <p:cNvGrpSpPr/>
            <p:nvPr/>
          </p:nvGrpSpPr>
          <p:grpSpPr>
            <a:xfrm>
              <a:off x="1665807" y="3022772"/>
              <a:ext cx="418775" cy="115771"/>
              <a:chOff x="4067169" y="4334609"/>
              <a:chExt cx="4338027" cy="1199256"/>
            </a:xfrm>
            <a:solidFill>
              <a:schemeClr val="accent1"/>
            </a:solidFill>
          </p:grpSpPr>
          <p:sp>
            <p:nvSpPr>
              <p:cNvPr id="66" name="Freeform: Shape 47"/>
              <p:cNvSpPr/>
              <p:nvPr/>
            </p:nvSpPr>
            <p:spPr>
              <a:xfrm>
                <a:off x="4067169" y="4334609"/>
                <a:ext cx="1372621" cy="1199256"/>
              </a:xfrm>
              <a:custGeom>
                <a:avLst/>
                <a:gdLst>
                  <a:gd name="connsiteX0" fmla="*/ 165435 w 304955"/>
                  <a:gd name="connsiteY0" fmla="*/ 0 h 165434"/>
                  <a:gd name="connsiteX1" fmla="*/ 304955 w 304955"/>
                  <a:gd name="connsiteY1" fmla="*/ 0 h 165434"/>
                  <a:gd name="connsiteX2" fmla="*/ 139521 w 304955"/>
                  <a:gd name="connsiteY2" fmla="*/ 165434 h 165434"/>
                  <a:gd name="connsiteX3" fmla="*/ 0 w 304955"/>
                  <a:gd name="connsiteY3" fmla="*/ 165434 h 165434"/>
                  <a:gd name="connsiteX4" fmla="*/ 165435 w 304955"/>
                  <a:gd name="connsiteY4" fmla="*/ 0 h 165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955" h="165434">
                    <a:moveTo>
                      <a:pt x="165435" y="0"/>
                    </a:moveTo>
                    <a:lnTo>
                      <a:pt x="304955" y="0"/>
                    </a:lnTo>
                    <a:lnTo>
                      <a:pt x="139521" y="165434"/>
                    </a:lnTo>
                    <a:lnTo>
                      <a:pt x="0" y="165434"/>
                    </a:lnTo>
                    <a:lnTo>
                      <a:pt x="16543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7" name="Freeform: Shape 48"/>
              <p:cNvSpPr/>
              <p:nvPr/>
            </p:nvSpPr>
            <p:spPr>
              <a:xfrm>
                <a:off x="5072566" y="4334609"/>
                <a:ext cx="1372621" cy="1199256"/>
              </a:xfrm>
              <a:custGeom>
                <a:avLst/>
                <a:gdLst>
                  <a:gd name="connsiteX0" fmla="*/ 165435 w 304955"/>
                  <a:gd name="connsiteY0" fmla="*/ 0 h 165434"/>
                  <a:gd name="connsiteX1" fmla="*/ 304955 w 304955"/>
                  <a:gd name="connsiteY1" fmla="*/ 0 h 165434"/>
                  <a:gd name="connsiteX2" fmla="*/ 139521 w 304955"/>
                  <a:gd name="connsiteY2" fmla="*/ 165434 h 165434"/>
                  <a:gd name="connsiteX3" fmla="*/ 0 w 304955"/>
                  <a:gd name="connsiteY3" fmla="*/ 165434 h 165434"/>
                  <a:gd name="connsiteX4" fmla="*/ 165435 w 304955"/>
                  <a:gd name="connsiteY4" fmla="*/ 0 h 165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955" h="165434">
                    <a:moveTo>
                      <a:pt x="165435" y="0"/>
                    </a:moveTo>
                    <a:lnTo>
                      <a:pt x="304955" y="0"/>
                    </a:lnTo>
                    <a:lnTo>
                      <a:pt x="139521" y="165434"/>
                    </a:lnTo>
                    <a:lnTo>
                      <a:pt x="0" y="165434"/>
                    </a:lnTo>
                    <a:lnTo>
                      <a:pt x="16543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8" name="Freeform: Shape 49"/>
              <p:cNvSpPr/>
              <p:nvPr/>
            </p:nvSpPr>
            <p:spPr>
              <a:xfrm>
                <a:off x="6065278" y="4334609"/>
                <a:ext cx="1372621" cy="1199256"/>
              </a:xfrm>
              <a:custGeom>
                <a:avLst/>
                <a:gdLst>
                  <a:gd name="connsiteX0" fmla="*/ 165435 w 304955"/>
                  <a:gd name="connsiteY0" fmla="*/ 0 h 165434"/>
                  <a:gd name="connsiteX1" fmla="*/ 304955 w 304955"/>
                  <a:gd name="connsiteY1" fmla="*/ 0 h 165434"/>
                  <a:gd name="connsiteX2" fmla="*/ 139521 w 304955"/>
                  <a:gd name="connsiteY2" fmla="*/ 165434 h 165434"/>
                  <a:gd name="connsiteX3" fmla="*/ 0 w 304955"/>
                  <a:gd name="connsiteY3" fmla="*/ 165434 h 165434"/>
                  <a:gd name="connsiteX4" fmla="*/ 165435 w 304955"/>
                  <a:gd name="connsiteY4" fmla="*/ 0 h 165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955" h="165434">
                    <a:moveTo>
                      <a:pt x="165435" y="0"/>
                    </a:moveTo>
                    <a:lnTo>
                      <a:pt x="304955" y="0"/>
                    </a:lnTo>
                    <a:lnTo>
                      <a:pt x="139521" y="165434"/>
                    </a:lnTo>
                    <a:lnTo>
                      <a:pt x="0" y="165434"/>
                    </a:lnTo>
                    <a:lnTo>
                      <a:pt x="16543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9" name="Freeform: Shape 50"/>
              <p:cNvSpPr/>
              <p:nvPr/>
            </p:nvSpPr>
            <p:spPr>
              <a:xfrm>
                <a:off x="7032575" y="4334609"/>
                <a:ext cx="1372621" cy="1199256"/>
              </a:xfrm>
              <a:custGeom>
                <a:avLst/>
                <a:gdLst>
                  <a:gd name="connsiteX0" fmla="*/ 165435 w 304955"/>
                  <a:gd name="connsiteY0" fmla="*/ 0 h 165434"/>
                  <a:gd name="connsiteX1" fmla="*/ 304955 w 304955"/>
                  <a:gd name="connsiteY1" fmla="*/ 0 h 165434"/>
                  <a:gd name="connsiteX2" fmla="*/ 139521 w 304955"/>
                  <a:gd name="connsiteY2" fmla="*/ 165434 h 165434"/>
                  <a:gd name="connsiteX3" fmla="*/ 0 w 304955"/>
                  <a:gd name="connsiteY3" fmla="*/ 165434 h 165434"/>
                  <a:gd name="connsiteX4" fmla="*/ 165435 w 304955"/>
                  <a:gd name="connsiteY4" fmla="*/ 0 h 165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955" h="165434">
                    <a:moveTo>
                      <a:pt x="165435" y="0"/>
                    </a:moveTo>
                    <a:lnTo>
                      <a:pt x="304955" y="0"/>
                    </a:lnTo>
                    <a:lnTo>
                      <a:pt x="139521" y="165434"/>
                    </a:lnTo>
                    <a:lnTo>
                      <a:pt x="0" y="165434"/>
                    </a:lnTo>
                    <a:lnTo>
                      <a:pt x="16543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39" name="TextBox 20"/>
            <p:cNvSpPr txBox="1"/>
            <p:nvPr/>
          </p:nvSpPr>
          <p:spPr>
            <a:xfrm>
              <a:off x="3578596" y="2666008"/>
              <a:ext cx="680506" cy="369332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/>
              <a:r>
                <a:rPr lang="en-US"/>
                <a:t>2011</a:t>
              </a:r>
            </a:p>
          </p:txBody>
        </p:sp>
        <p:grpSp>
          <p:nvGrpSpPr>
            <p:cNvPr id="40" name="Group 21"/>
            <p:cNvGrpSpPr/>
            <p:nvPr/>
          </p:nvGrpSpPr>
          <p:grpSpPr>
            <a:xfrm>
              <a:off x="3709462" y="3022772"/>
              <a:ext cx="418775" cy="115771"/>
              <a:chOff x="4067169" y="4334609"/>
              <a:chExt cx="4338027" cy="1199256"/>
            </a:xfrm>
            <a:solidFill>
              <a:schemeClr val="accent2"/>
            </a:solidFill>
          </p:grpSpPr>
          <p:sp>
            <p:nvSpPr>
              <p:cNvPr id="62" name="Freeform: Shape 43"/>
              <p:cNvSpPr/>
              <p:nvPr/>
            </p:nvSpPr>
            <p:spPr>
              <a:xfrm>
                <a:off x="4067169" y="4334609"/>
                <a:ext cx="1372621" cy="1199256"/>
              </a:xfrm>
              <a:custGeom>
                <a:avLst/>
                <a:gdLst>
                  <a:gd name="connsiteX0" fmla="*/ 165435 w 304955"/>
                  <a:gd name="connsiteY0" fmla="*/ 0 h 165434"/>
                  <a:gd name="connsiteX1" fmla="*/ 304955 w 304955"/>
                  <a:gd name="connsiteY1" fmla="*/ 0 h 165434"/>
                  <a:gd name="connsiteX2" fmla="*/ 139521 w 304955"/>
                  <a:gd name="connsiteY2" fmla="*/ 165434 h 165434"/>
                  <a:gd name="connsiteX3" fmla="*/ 0 w 304955"/>
                  <a:gd name="connsiteY3" fmla="*/ 165434 h 165434"/>
                  <a:gd name="connsiteX4" fmla="*/ 165435 w 304955"/>
                  <a:gd name="connsiteY4" fmla="*/ 0 h 165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955" h="165434">
                    <a:moveTo>
                      <a:pt x="165435" y="0"/>
                    </a:moveTo>
                    <a:lnTo>
                      <a:pt x="304955" y="0"/>
                    </a:lnTo>
                    <a:lnTo>
                      <a:pt x="139521" y="165434"/>
                    </a:lnTo>
                    <a:lnTo>
                      <a:pt x="0" y="165434"/>
                    </a:lnTo>
                    <a:lnTo>
                      <a:pt x="16543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3" name="Freeform: Shape 44"/>
              <p:cNvSpPr/>
              <p:nvPr/>
            </p:nvSpPr>
            <p:spPr>
              <a:xfrm>
                <a:off x="5072566" y="4334609"/>
                <a:ext cx="1372621" cy="1199256"/>
              </a:xfrm>
              <a:custGeom>
                <a:avLst/>
                <a:gdLst>
                  <a:gd name="connsiteX0" fmla="*/ 165435 w 304955"/>
                  <a:gd name="connsiteY0" fmla="*/ 0 h 165434"/>
                  <a:gd name="connsiteX1" fmla="*/ 304955 w 304955"/>
                  <a:gd name="connsiteY1" fmla="*/ 0 h 165434"/>
                  <a:gd name="connsiteX2" fmla="*/ 139521 w 304955"/>
                  <a:gd name="connsiteY2" fmla="*/ 165434 h 165434"/>
                  <a:gd name="connsiteX3" fmla="*/ 0 w 304955"/>
                  <a:gd name="connsiteY3" fmla="*/ 165434 h 165434"/>
                  <a:gd name="connsiteX4" fmla="*/ 165435 w 304955"/>
                  <a:gd name="connsiteY4" fmla="*/ 0 h 165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955" h="165434">
                    <a:moveTo>
                      <a:pt x="165435" y="0"/>
                    </a:moveTo>
                    <a:lnTo>
                      <a:pt x="304955" y="0"/>
                    </a:lnTo>
                    <a:lnTo>
                      <a:pt x="139521" y="165434"/>
                    </a:lnTo>
                    <a:lnTo>
                      <a:pt x="0" y="165434"/>
                    </a:lnTo>
                    <a:lnTo>
                      <a:pt x="16543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4" name="Freeform: Shape 45"/>
              <p:cNvSpPr/>
              <p:nvPr/>
            </p:nvSpPr>
            <p:spPr>
              <a:xfrm>
                <a:off x="6065278" y="4334609"/>
                <a:ext cx="1372621" cy="1199256"/>
              </a:xfrm>
              <a:custGeom>
                <a:avLst/>
                <a:gdLst>
                  <a:gd name="connsiteX0" fmla="*/ 165435 w 304955"/>
                  <a:gd name="connsiteY0" fmla="*/ 0 h 165434"/>
                  <a:gd name="connsiteX1" fmla="*/ 304955 w 304955"/>
                  <a:gd name="connsiteY1" fmla="*/ 0 h 165434"/>
                  <a:gd name="connsiteX2" fmla="*/ 139521 w 304955"/>
                  <a:gd name="connsiteY2" fmla="*/ 165434 h 165434"/>
                  <a:gd name="connsiteX3" fmla="*/ 0 w 304955"/>
                  <a:gd name="connsiteY3" fmla="*/ 165434 h 165434"/>
                  <a:gd name="connsiteX4" fmla="*/ 165435 w 304955"/>
                  <a:gd name="connsiteY4" fmla="*/ 0 h 165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955" h="165434">
                    <a:moveTo>
                      <a:pt x="165435" y="0"/>
                    </a:moveTo>
                    <a:lnTo>
                      <a:pt x="304955" y="0"/>
                    </a:lnTo>
                    <a:lnTo>
                      <a:pt x="139521" y="165434"/>
                    </a:lnTo>
                    <a:lnTo>
                      <a:pt x="0" y="165434"/>
                    </a:lnTo>
                    <a:lnTo>
                      <a:pt x="16543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5" name="Freeform: Shape 46"/>
              <p:cNvSpPr/>
              <p:nvPr/>
            </p:nvSpPr>
            <p:spPr>
              <a:xfrm>
                <a:off x="7032575" y="4334609"/>
                <a:ext cx="1372621" cy="1199256"/>
              </a:xfrm>
              <a:custGeom>
                <a:avLst/>
                <a:gdLst>
                  <a:gd name="connsiteX0" fmla="*/ 165435 w 304955"/>
                  <a:gd name="connsiteY0" fmla="*/ 0 h 165434"/>
                  <a:gd name="connsiteX1" fmla="*/ 304955 w 304955"/>
                  <a:gd name="connsiteY1" fmla="*/ 0 h 165434"/>
                  <a:gd name="connsiteX2" fmla="*/ 139521 w 304955"/>
                  <a:gd name="connsiteY2" fmla="*/ 165434 h 165434"/>
                  <a:gd name="connsiteX3" fmla="*/ 0 w 304955"/>
                  <a:gd name="connsiteY3" fmla="*/ 165434 h 165434"/>
                  <a:gd name="connsiteX4" fmla="*/ 165435 w 304955"/>
                  <a:gd name="connsiteY4" fmla="*/ 0 h 165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955" h="165434">
                    <a:moveTo>
                      <a:pt x="165435" y="0"/>
                    </a:moveTo>
                    <a:lnTo>
                      <a:pt x="304955" y="0"/>
                    </a:lnTo>
                    <a:lnTo>
                      <a:pt x="139521" y="165434"/>
                    </a:lnTo>
                    <a:lnTo>
                      <a:pt x="0" y="165434"/>
                    </a:lnTo>
                    <a:lnTo>
                      <a:pt x="16543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41" name="TextBox 22"/>
            <p:cNvSpPr txBox="1"/>
            <p:nvPr/>
          </p:nvSpPr>
          <p:spPr>
            <a:xfrm>
              <a:off x="5784977" y="2666008"/>
              <a:ext cx="697627" cy="369332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/>
              <a:r>
                <a:rPr lang="en-US"/>
                <a:t>2016</a:t>
              </a:r>
            </a:p>
          </p:txBody>
        </p:sp>
        <p:grpSp>
          <p:nvGrpSpPr>
            <p:cNvPr id="42" name="Group 23"/>
            <p:cNvGrpSpPr/>
            <p:nvPr/>
          </p:nvGrpSpPr>
          <p:grpSpPr>
            <a:xfrm>
              <a:off x="5924403" y="3022772"/>
              <a:ext cx="418775" cy="115771"/>
              <a:chOff x="4067169" y="4334609"/>
              <a:chExt cx="4338027" cy="1199256"/>
            </a:xfrm>
            <a:solidFill>
              <a:schemeClr val="accent3"/>
            </a:solidFill>
          </p:grpSpPr>
          <p:sp>
            <p:nvSpPr>
              <p:cNvPr id="58" name="Freeform: Shape 39"/>
              <p:cNvSpPr/>
              <p:nvPr/>
            </p:nvSpPr>
            <p:spPr>
              <a:xfrm>
                <a:off x="4067169" y="4334609"/>
                <a:ext cx="1372621" cy="1199256"/>
              </a:xfrm>
              <a:custGeom>
                <a:avLst/>
                <a:gdLst>
                  <a:gd name="connsiteX0" fmla="*/ 165435 w 304955"/>
                  <a:gd name="connsiteY0" fmla="*/ 0 h 165434"/>
                  <a:gd name="connsiteX1" fmla="*/ 304955 w 304955"/>
                  <a:gd name="connsiteY1" fmla="*/ 0 h 165434"/>
                  <a:gd name="connsiteX2" fmla="*/ 139521 w 304955"/>
                  <a:gd name="connsiteY2" fmla="*/ 165434 h 165434"/>
                  <a:gd name="connsiteX3" fmla="*/ 0 w 304955"/>
                  <a:gd name="connsiteY3" fmla="*/ 165434 h 165434"/>
                  <a:gd name="connsiteX4" fmla="*/ 165435 w 304955"/>
                  <a:gd name="connsiteY4" fmla="*/ 0 h 165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955" h="165434">
                    <a:moveTo>
                      <a:pt x="165435" y="0"/>
                    </a:moveTo>
                    <a:lnTo>
                      <a:pt x="304955" y="0"/>
                    </a:lnTo>
                    <a:lnTo>
                      <a:pt x="139521" y="165434"/>
                    </a:lnTo>
                    <a:lnTo>
                      <a:pt x="0" y="165434"/>
                    </a:lnTo>
                    <a:lnTo>
                      <a:pt x="16543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9" name="Freeform: Shape 40"/>
              <p:cNvSpPr/>
              <p:nvPr/>
            </p:nvSpPr>
            <p:spPr>
              <a:xfrm>
                <a:off x="5072566" y="4334609"/>
                <a:ext cx="1372621" cy="1199256"/>
              </a:xfrm>
              <a:custGeom>
                <a:avLst/>
                <a:gdLst>
                  <a:gd name="connsiteX0" fmla="*/ 165435 w 304955"/>
                  <a:gd name="connsiteY0" fmla="*/ 0 h 165434"/>
                  <a:gd name="connsiteX1" fmla="*/ 304955 w 304955"/>
                  <a:gd name="connsiteY1" fmla="*/ 0 h 165434"/>
                  <a:gd name="connsiteX2" fmla="*/ 139521 w 304955"/>
                  <a:gd name="connsiteY2" fmla="*/ 165434 h 165434"/>
                  <a:gd name="connsiteX3" fmla="*/ 0 w 304955"/>
                  <a:gd name="connsiteY3" fmla="*/ 165434 h 165434"/>
                  <a:gd name="connsiteX4" fmla="*/ 165435 w 304955"/>
                  <a:gd name="connsiteY4" fmla="*/ 0 h 165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955" h="165434">
                    <a:moveTo>
                      <a:pt x="165435" y="0"/>
                    </a:moveTo>
                    <a:lnTo>
                      <a:pt x="304955" y="0"/>
                    </a:lnTo>
                    <a:lnTo>
                      <a:pt x="139521" y="165434"/>
                    </a:lnTo>
                    <a:lnTo>
                      <a:pt x="0" y="165434"/>
                    </a:lnTo>
                    <a:lnTo>
                      <a:pt x="16543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0" name="Freeform: Shape 41"/>
              <p:cNvSpPr/>
              <p:nvPr/>
            </p:nvSpPr>
            <p:spPr>
              <a:xfrm>
                <a:off x="6065278" y="4334609"/>
                <a:ext cx="1372621" cy="1199256"/>
              </a:xfrm>
              <a:custGeom>
                <a:avLst/>
                <a:gdLst>
                  <a:gd name="connsiteX0" fmla="*/ 165435 w 304955"/>
                  <a:gd name="connsiteY0" fmla="*/ 0 h 165434"/>
                  <a:gd name="connsiteX1" fmla="*/ 304955 w 304955"/>
                  <a:gd name="connsiteY1" fmla="*/ 0 h 165434"/>
                  <a:gd name="connsiteX2" fmla="*/ 139521 w 304955"/>
                  <a:gd name="connsiteY2" fmla="*/ 165434 h 165434"/>
                  <a:gd name="connsiteX3" fmla="*/ 0 w 304955"/>
                  <a:gd name="connsiteY3" fmla="*/ 165434 h 165434"/>
                  <a:gd name="connsiteX4" fmla="*/ 165435 w 304955"/>
                  <a:gd name="connsiteY4" fmla="*/ 0 h 165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955" h="165434">
                    <a:moveTo>
                      <a:pt x="165435" y="0"/>
                    </a:moveTo>
                    <a:lnTo>
                      <a:pt x="304955" y="0"/>
                    </a:lnTo>
                    <a:lnTo>
                      <a:pt x="139521" y="165434"/>
                    </a:lnTo>
                    <a:lnTo>
                      <a:pt x="0" y="165434"/>
                    </a:lnTo>
                    <a:lnTo>
                      <a:pt x="16543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1" name="Freeform: Shape 42"/>
              <p:cNvSpPr/>
              <p:nvPr/>
            </p:nvSpPr>
            <p:spPr>
              <a:xfrm>
                <a:off x="7032575" y="4334609"/>
                <a:ext cx="1372621" cy="1199256"/>
              </a:xfrm>
              <a:custGeom>
                <a:avLst/>
                <a:gdLst>
                  <a:gd name="connsiteX0" fmla="*/ 165435 w 304955"/>
                  <a:gd name="connsiteY0" fmla="*/ 0 h 165434"/>
                  <a:gd name="connsiteX1" fmla="*/ 304955 w 304955"/>
                  <a:gd name="connsiteY1" fmla="*/ 0 h 165434"/>
                  <a:gd name="connsiteX2" fmla="*/ 139521 w 304955"/>
                  <a:gd name="connsiteY2" fmla="*/ 165434 h 165434"/>
                  <a:gd name="connsiteX3" fmla="*/ 0 w 304955"/>
                  <a:gd name="connsiteY3" fmla="*/ 165434 h 165434"/>
                  <a:gd name="connsiteX4" fmla="*/ 165435 w 304955"/>
                  <a:gd name="connsiteY4" fmla="*/ 0 h 165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955" h="165434">
                    <a:moveTo>
                      <a:pt x="165435" y="0"/>
                    </a:moveTo>
                    <a:lnTo>
                      <a:pt x="304955" y="0"/>
                    </a:lnTo>
                    <a:lnTo>
                      <a:pt x="139521" y="165434"/>
                    </a:lnTo>
                    <a:lnTo>
                      <a:pt x="0" y="165434"/>
                    </a:lnTo>
                    <a:lnTo>
                      <a:pt x="16543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43" name="TextBox 24"/>
            <p:cNvSpPr txBox="1"/>
            <p:nvPr/>
          </p:nvSpPr>
          <p:spPr>
            <a:xfrm>
              <a:off x="7900858" y="2666008"/>
              <a:ext cx="697627" cy="369332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/>
              <a:r>
                <a:rPr lang="en-US"/>
                <a:t>2020</a:t>
              </a:r>
            </a:p>
          </p:txBody>
        </p:sp>
        <p:grpSp>
          <p:nvGrpSpPr>
            <p:cNvPr id="44" name="Group 25"/>
            <p:cNvGrpSpPr/>
            <p:nvPr/>
          </p:nvGrpSpPr>
          <p:grpSpPr>
            <a:xfrm>
              <a:off x="8040286" y="3022772"/>
              <a:ext cx="418775" cy="115771"/>
              <a:chOff x="4067169" y="4334609"/>
              <a:chExt cx="4338027" cy="1199256"/>
            </a:xfrm>
            <a:solidFill>
              <a:schemeClr val="accent4"/>
            </a:solidFill>
          </p:grpSpPr>
          <p:sp>
            <p:nvSpPr>
              <p:cNvPr id="54" name="Freeform: Shape 35"/>
              <p:cNvSpPr/>
              <p:nvPr/>
            </p:nvSpPr>
            <p:spPr>
              <a:xfrm>
                <a:off x="4067169" y="4334609"/>
                <a:ext cx="1372621" cy="1199256"/>
              </a:xfrm>
              <a:custGeom>
                <a:avLst/>
                <a:gdLst>
                  <a:gd name="connsiteX0" fmla="*/ 165435 w 304955"/>
                  <a:gd name="connsiteY0" fmla="*/ 0 h 165434"/>
                  <a:gd name="connsiteX1" fmla="*/ 304955 w 304955"/>
                  <a:gd name="connsiteY1" fmla="*/ 0 h 165434"/>
                  <a:gd name="connsiteX2" fmla="*/ 139521 w 304955"/>
                  <a:gd name="connsiteY2" fmla="*/ 165434 h 165434"/>
                  <a:gd name="connsiteX3" fmla="*/ 0 w 304955"/>
                  <a:gd name="connsiteY3" fmla="*/ 165434 h 165434"/>
                  <a:gd name="connsiteX4" fmla="*/ 165435 w 304955"/>
                  <a:gd name="connsiteY4" fmla="*/ 0 h 165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955" h="165434">
                    <a:moveTo>
                      <a:pt x="165435" y="0"/>
                    </a:moveTo>
                    <a:lnTo>
                      <a:pt x="304955" y="0"/>
                    </a:lnTo>
                    <a:lnTo>
                      <a:pt x="139521" y="165434"/>
                    </a:lnTo>
                    <a:lnTo>
                      <a:pt x="0" y="165434"/>
                    </a:lnTo>
                    <a:lnTo>
                      <a:pt x="16543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5" name="Freeform: Shape 36"/>
              <p:cNvSpPr/>
              <p:nvPr/>
            </p:nvSpPr>
            <p:spPr>
              <a:xfrm>
                <a:off x="5072566" y="4334609"/>
                <a:ext cx="1372621" cy="1199256"/>
              </a:xfrm>
              <a:custGeom>
                <a:avLst/>
                <a:gdLst>
                  <a:gd name="connsiteX0" fmla="*/ 165435 w 304955"/>
                  <a:gd name="connsiteY0" fmla="*/ 0 h 165434"/>
                  <a:gd name="connsiteX1" fmla="*/ 304955 w 304955"/>
                  <a:gd name="connsiteY1" fmla="*/ 0 h 165434"/>
                  <a:gd name="connsiteX2" fmla="*/ 139521 w 304955"/>
                  <a:gd name="connsiteY2" fmla="*/ 165434 h 165434"/>
                  <a:gd name="connsiteX3" fmla="*/ 0 w 304955"/>
                  <a:gd name="connsiteY3" fmla="*/ 165434 h 165434"/>
                  <a:gd name="connsiteX4" fmla="*/ 165435 w 304955"/>
                  <a:gd name="connsiteY4" fmla="*/ 0 h 165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955" h="165434">
                    <a:moveTo>
                      <a:pt x="165435" y="0"/>
                    </a:moveTo>
                    <a:lnTo>
                      <a:pt x="304955" y="0"/>
                    </a:lnTo>
                    <a:lnTo>
                      <a:pt x="139521" y="165434"/>
                    </a:lnTo>
                    <a:lnTo>
                      <a:pt x="0" y="165434"/>
                    </a:lnTo>
                    <a:lnTo>
                      <a:pt x="16543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6" name="Freeform: Shape 37"/>
              <p:cNvSpPr/>
              <p:nvPr/>
            </p:nvSpPr>
            <p:spPr>
              <a:xfrm>
                <a:off x="6065278" y="4334609"/>
                <a:ext cx="1372621" cy="1199256"/>
              </a:xfrm>
              <a:custGeom>
                <a:avLst/>
                <a:gdLst>
                  <a:gd name="connsiteX0" fmla="*/ 165435 w 304955"/>
                  <a:gd name="connsiteY0" fmla="*/ 0 h 165434"/>
                  <a:gd name="connsiteX1" fmla="*/ 304955 w 304955"/>
                  <a:gd name="connsiteY1" fmla="*/ 0 h 165434"/>
                  <a:gd name="connsiteX2" fmla="*/ 139521 w 304955"/>
                  <a:gd name="connsiteY2" fmla="*/ 165434 h 165434"/>
                  <a:gd name="connsiteX3" fmla="*/ 0 w 304955"/>
                  <a:gd name="connsiteY3" fmla="*/ 165434 h 165434"/>
                  <a:gd name="connsiteX4" fmla="*/ 165435 w 304955"/>
                  <a:gd name="connsiteY4" fmla="*/ 0 h 165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955" h="165434">
                    <a:moveTo>
                      <a:pt x="165435" y="0"/>
                    </a:moveTo>
                    <a:lnTo>
                      <a:pt x="304955" y="0"/>
                    </a:lnTo>
                    <a:lnTo>
                      <a:pt x="139521" y="165434"/>
                    </a:lnTo>
                    <a:lnTo>
                      <a:pt x="0" y="165434"/>
                    </a:lnTo>
                    <a:lnTo>
                      <a:pt x="16543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7" name="Freeform: Shape 38"/>
              <p:cNvSpPr/>
              <p:nvPr/>
            </p:nvSpPr>
            <p:spPr>
              <a:xfrm>
                <a:off x="7032575" y="4334609"/>
                <a:ext cx="1372621" cy="1199256"/>
              </a:xfrm>
              <a:custGeom>
                <a:avLst/>
                <a:gdLst>
                  <a:gd name="connsiteX0" fmla="*/ 165435 w 304955"/>
                  <a:gd name="connsiteY0" fmla="*/ 0 h 165434"/>
                  <a:gd name="connsiteX1" fmla="*/ 304955 w 304955"/>
                  <a:gd name="connsiteY1" fmla="*/ 0 h 165434"/>
                  <a:gd name="connsiteX2" fmla="*/ 139521 w 304955"/>
                  <a:gd name="connsiteY2" fmla="*/ 165434 h 165434"/>
                  <a:gd name="connsiteX3" fmla="*/ 0 w 304955"/>
                  <a:gd name="connsiteY3" fmla="*/ 165434 h 165434"/>
                  <a:gd name="connsiteX4" fmla="*/ 165435 w 304955"/>
                  <a:gd name="connsiteY4" fmla="*/ 0 h 165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955" h="165434">
                    <a:moveTo>
                      <a:pt x="165435" y="0"/>
                    </a:moveTo>
                    <a:lnTo>
                      <a:pt x="304955" y="0"/>
                    </a:lnTo>
                    <a:lnTo>
                      <a:pt x="139521" y="165434"/>
                    </a:lnTo>
                    <a:lnTo>
                      <a:pt x="0" y="165434"/>
                    </a:lnTo>
                    <a:lnTo>
                      <a:pt x="16543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45" name="TextBox 26"/>
            <p:cNvSpPr txBox="1"/>
            <p:nvPr/>
          </p:nvSpPr>
          <p:spPr>
            <a:xfrm>
              <a:off x="10023169" y="2666008"/>
              <a:ext cx="697627" cy="369332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/>
              <a:r>
                <a:rPr lang="en-US"/>
                <a:t>2021</a:t>
              </a: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10162597" y="3022772"/>
              <a:ext cx="418775" cy="115771"/>
              <a:chOff x="4067169" y="4334609"/>
              <a:chExt cx="4338027" cy="1199256"/>
            </a:xfrm>
            <a:solidFill>
              <a:schemeClr val="accent5"/>
            </a:solidFill>
          </p:grpSpPr>
          <p:sp>
            <p:nvSpPr>
              <p:cNvPr id="50" name="Freeform: Shape 31"/>
              <p:cNvSpPr/>
              <p:nvPr/>
            </p:nvSpPr>
            <p:spPr>
              <a:xfrm>
                <a:off x="4067169" y="4334609"/>
                <a:ext cx="1372621" cy="1199256"/>
              </a:xfrm>
              <a:custGeom>
                <a:avLst/>
                <a:gdLst>
                  <a:gd name="connsiteX0" fmla="*/ 165435 w 304955"/>
                  <a:gd name="connsiteY0" fmla="*/ 0 h 165434"/>
                  <a:gd name="connsiteX1" fmla="*/ 304955 w 304955"/>
                  <a:gd name="connsiteY1" fmla="*/ 0 h 165434"/>
                  <a:gd name="connsiteX2" fmla="*/ 139521 w 304955"/>
                  <a:gd name="connsiteY2" fmla="*/ 165434 h 165434"/>
                  <a:gd name="connsiteX3" fmla="*/ 0 w 304955"/>
                  <a:gd name="connsiteY3" fmla="*/ 165434 h 165434"/>
                  <a:gd name="connsiteX4" fmla="*/ 165435 w 304955"/>
                  <a:gd name="connsiteY4" fmla="*/ 0 h 165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955" h="165434">
                    <a:moveTo>
                      <a:pt x="165435" y="0"/>
                    </a:moveTo>
                    <a:lnTo>
                      <a:pt x="304955" y="0"/>
                    </a:lnTo>
                    <a:lnTo>
                      <a:pt x="139521" y="165434"/>
                    </a:lnTo>
                    <a:lnTo>
                      <a:pt x="0" y="165434"/>
                    </a:lnTo>
                    <a:lnTo>
                      <a:pt x="16543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1" name="Freeform: Shape 32"/>
              <p:cNvSpPr/>
              <p:nvPr/>
            </p:nvSpPr>
            <p:spPr>
              <a:xfrm>
                <a:off x="5072566" y="4334609"/>
                <a:ext cx="1372621" cy="1199256"/>
              </a:xfrm>
              <a:custGeom>
                <a:avLst/>
                <a:gdLst>
                  <a:gd name="connsiteX0" fmla="*/ 165435 w 304955"/>
                  <a:gd name="connsiteY0" fmla="*/ 0 h 165434"/>
                  <a:gd name="connsiteX1" fmla="*/ 304955 w 304955"/>
                  <a:gd name="connsiteY1" fmla="*/ 0 h 165434"/>
                  <a:gd name="connsiteX2" fmla="*/ 139521 w 304955"/>
                  <a:gd name="connsiteY2" fmla="*/ 165434 h 165434"/>
                  <a:gd name="connsiteX3" fmla="*/ 0 w 304955"/>
                  <a:gd name="connsiteY3" fmla="*/ 165434 h 165434"/>
                  <a:gd name="connsiteX4" fmla="*/ 165435 w 304955"/>
                  <a:gd name="connsiteY4" fmla="*/ 0 h 165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955" h="165434">
                    <a:moveTo>
                      <a:pt x="165435" y="0"/>
                    </a:moveTo>
                    <a:lnTo>
                      <a:pt x="304955" y="0"/>
                    </a:lnTo>
                    <a:lnTo>
                      <a:pt x="139521" y="165434"/>
                    </a:lnTo>
                    <a:lnTo>
                      <a:pt x="0" y="165434"/>
                    </a:lnTo>
                    <a:lnTo>
                      <a:pt x="16543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2" name="Freeform: Shape 33"/>
              <p:cNvSpPr/>
              <p:nvPr/>
            </p:nvSpPr>
            <p:spPr>
              <a:xfrm>
                <a:off x="6065278" y="4334609"/>
                <a:ext cx="1372621" cy="1199256"/>
              </a:xfrm>
              <a:custGeom>
                <a:avLst/>
                <a:gdLst>
                  <a:gd name="connsiteX0" fmla="*/ 165435 w 304955"/>
                  <a:gd name="connsiteY0" fmla="*/ 0 h 165434"/>
                  <a:gd name="connsiteX1" fmla="*/ 304955 w 304955"/>
                  <a:gd name="connsiteY1" fmla="*/ 0 h 165434"/>
                  <a:gd name="connsiteX2" fmla="*/ 139521 w 304955"/>
                  <a:gd name="connsiteY2" fmla="*/ 165434 h 165434"/>
                  <a:gd name="connsiteX3" fmla="*/ 0 w 304955"/>
                  <a:gd name="connsiteY3" fmla="*/ 165434 h 165434"/>
                  <a:gd name="connsiteX4" fmla="*/ 165435 w 304955"/>
                  <a:gd name="connsiteY4" fmla="*/ 0 h 165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955" h="165434">
                    <a:moveTo>
                      <a:pt x="165435" y="0"/>
                    </a:moveTo>
                    <a:lnTo>
                      <a:pt x="304955" y="0"/>
                    </a:lnTo>
                    <a:lnTo>
                      <a:pt x="139521" y="165434"/>
                    </a:lnTo>
                    <a:lnTo>
                      <a:pt x="0" y="165434"/>
                    </a:lnTo>
                    <a:lnTo>
                      <a:pt x="16543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3" name="Freeform: Shape 34"/>
              <p:cNvSpPr/>
              <p:nvPr/>
            </p:nvSpPr>
            <p:spPr>
              <a:xfrm>
                <a:off x="7032575" y="4334609"/>
                <a:ext cx="1372621" cy="1199256"/>
              </a:xfrm>
              <a:custGeom>
                <a:avLst/>
                <a:gdLst>
                  <a:gd name="connsiteX0" fmla="*/ 165435 w 304955"/>
                  <a:gd name="connsiteY0" fmla="*/ 0 h 165434"/>
                  <a:gd name="connsiteX1" fmla="*/ 304955 w 304955"/>
                  <a:gd name="connsiteY1" fmla="*/ 0 h 165434"/>
                  <a:gd name="connsiteX2" fmla="*/ 139521 w 304955"/>
                  <a:gd name="connsiteY2" fmla="*/ 165434 h 165434"/>
                  <a:gd name="connsiteX3" fmla="*/ 0 w 304955"/>
                  <a:gd name="connsiteY3" fmla="*/ 165434 h 165434"/>
                  <a:gd name="connsiteX4" fmla="*/ 165435 w 304955"/>
                  <a:gd name="connsiteY4" fmla="*/ 0 h 165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955" h="165434">
                    <a:moveTo>
                      <a:pt x="165435" y="0"/>
                    </a:moveTo>
                    <a:lnTo>
                      <a:pt x="304955" y="0"/>
                    </a:lnTo>
                    <a:lnTo>
                      <a:pt x="139521" y="165434"/>
                    </a:lnTo>
                    <a:lnTo>
                      <a:pt x="0" y="165434"/>
                    </a:lnTo>
                    <a:lnTo>
                      <a:pt x="16543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47" name="Arc 28"/>
            <p:cNvSpPr/>
            <p:nvPr/>
          </p:nvSpPr>
          <p:spPr>
            <a:xfrm rot="19051047">
              <a:off x="4094475" y="2005569"/>
              <a:ext cx="2125375" cy="2125375"/>
            </a:xfrm>
            <a:prstGeom prst="arc">
              <a:avLst>
                <a:gd name="adj1" fmla="val 14807632"/>
                <a:gd name="adj2" fmla="val 1273193"/>
              </a:avLst>
            </a:prstGeom>
            <a:ln w="28575">
              <a:solidFill>
                <a:schemeClr val="bg1">
                  <a:lumMod val="65000"/>
                </a:schemeClr>
              </a:solidFill>
              <a:prstDash val="sysDas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8" name="Arc 29"/>
            <p:cNvSpPr/>
            <p:nvPr/>
          </p:nvSpPr>
          <p:spPr>
            <a:xfrm rot="19051047">
              <a:off x="6241366" y="2005569"/>
              <a:ext cx="2125375" cy="2125375"/>
            </a:xfrm>
            <a:prstGeom prst="arc">
              <a:avLst>
                <a:gd name="adj1" fmla="val 14807632"/>
                <a:gd name="adj2" fmla="val 1273193"/>
              </a:avLst>
            </a:prstGeom>
            <a:ln w="28575">
              <a:solidFill>
                <a:schemeClr val="bg1">
                  <a:lumMod val="65000"/>
                </a:schemeClr>
              </a:solidFill>
              <a:prstDash val="sysDas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9" name="Arc 30"/>
            <p:cNvSpPr/>
            <p:nvPr/>
          </p:nvSpPr>
          <p:spPr>
            <a:xfrm rot="19051047">
              <a:off x="8397995" y="2005569"/>
              <a:ext cx="2125375" cy="2125375"/>
            </a:xfrm>
            <a:prstGeom prst="arc">
              <a:avLst>
                <a:gd name="adj1" fmla="val 14807632"/>
                <a:gd name="adj2" fmla="val 1273193"/>
              </a:avLst>
            </a:prstGeom>
            <a:ln w="28575">
              <a:solidFill>
                <a:schemeClr val="bg1">
                  <a:lumMod val="65000"/>
                </a:schemeClr>
              </a:solidFill>
              <a:prstDash val="sysDas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6" name="千图PPT彼岸天：ID 8661124库_组合 52"/>
          <p:cNvGrpSpPr/>
          <p:nvPr>
            <p:custDataLst>
              <p:tags r:id="rId2"/>
            </p:custDataLst>
          </p:nvPr>
        </p:nvGrpSpPr>
        <p:grpSpPr>
          <a:xfrm>
            <a:off x="719138" y="4881722"/>
            <a:ext cx="2041029" cy="857260"/>
            <a:chOff x="1732858" y="5001250"/>
            <a:chExt cx="2213143" cy="857260"/>
          </a:xfrm>
        </p:grpSpPr>
        <p:sp>
          <p:nvSpPr>
            <p:cNvPr id="19" name="TextBox 65"/>
            <p:cNvSpPr txBox="1"/>
            <p:nvPr/>
          </p:nvSpPr>
          <p:spPr bwMode="auto">
            <a:xfrm>
              <a:off x="1732858" y="5001250"/>
              <a:ext cx="2213143" cy="2830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 anchor="ctr" anchorCtr="1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 algn="ctr"/>
              <a:r>
                <a:rPr lang="zh-CN" altLang="en-US" sz="1400" b="1" dirty="0">
                  <a:solidFill>
                    <a:schemeClr val="accent1"/>
                  </a:solidFill>
                </a:rPr>
                <a:t>Enter the title text</a:t>
              </a:r>
            </a:p>
          </p:txBody>
        </p:sp>
        <p:sp>
          <p:nvSpPr>
            <p:cNvPr id="20" name="TextBox 66"/>
            <p:cNvSpPr txBox="1"/>
            <p:nvPr/>
          </p:nvSpPr>
          <p:spPr bwMode="auto">
            <a:xfrm>
              <a:off x="1732858" y="5284280"/>
              <a:ext cx="2213143" cy="5742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ctr" anchorCtr="1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000" dirty="0"/>
                <a:t>Please replace the text content copy your content to this </a:t>
              </a:r>
              <a:br>
                <a:rPr lang="zh-CN" altLang="en-US" sz="1000" dirty="0"/>
              </a:br>
              <a:endParaRPr lang="zh-CN" altLang="en-US" sz="1000" dirty="0"/>
            </a:p>
          </p:txBody>
        </p:sp>
      </p:grpSp>
      <p:grpSp>
        <p:nvGrpSpPr>
          <p:cNvPr id="7" name="千图PPT彼岸天：ID 8661124库_组合 53"/>
          <p:cNvGrpSpPr/>
          <p:nvPr>
            <p:custDataLst>
              <p:tags r:id="rId3"/>
            </p:custDataLst>
          </p:nvPr>
        </p:nvGrpSpPr>
        <p:grpSpPr>
          <a:xfrm>
            <a:off x="2897312" y="4881722"/>
            <a:ext cx="2041029" cy="857260"/>
            <a:chOff x="1732858" y="5001250"/>
            <a:chExt cx="2213143" cy="857260"/>
          </a:xfrm>
        </p:grpSpPr>
        <p:sp>
          <p:nvSpPr>
            <p:cNvPr id="17" name="TextBox 63"/>
            <p:cNvSpPr txBox="1"/>
            <p:nvPr/>
          </p:nvSpPr>
          <p:spPr bwMode="auto">
            <a:xfrm>
              <a:off x="1732858" y="5001250"/>
              <a:ext cx="2213143" cy="2830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 anchor="ctr" anchorCtr="1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 algn="ctr"/>
              <a:r>
                <a:rPr lang="zh-CN" altLang="en-US" sz="1400" b="1" dirty="0">
                  <a:solidFill>
                    <a:schemeClr val="accent2"/>
                  </a:solidFill>
                </a:rPr>
                <a:t>Enter the title text</a:t>
              </a:r>
            </a:p>
          </p:txBody>
        </p:sp>
        <p:sp>
          <p:nvSpPr>
            <p:cNvPr id="18" name="TextBox 64"/>
            <p:cNvSpPr txBox="1"/>
            <p:nvPr/>
          </p:nvSpPr>
          <p:spPr bwMode="auto">
            <a:xfrm>
              <a:off x="1732858" y="5284280"/>
              <a:ext cx="2213143" cy="5742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ctr" anchorCtr="1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000" dirty="0"/>
                <a:t>Please replace the text content copy your content to this </a:t>
              </a:r>
              <a:br>
                <a:rPr lang="zh-CN" altLang="en-US" sz="1000" dirty="0"/>
              </a:br>
              <a:endParaRPr lang="zh-CN" altLang="en-US" sz="1000" dirty="0"/>
            </a:p>
          </p:txBody>
        </p:sp>
      </p:grpSp>
      <p:grpSp>
        <p:nvGrpSpPr>
          <p:cNvPr id="8" name="千图PPT彼岸天：ID 8661124库_组合 54"/>
          <p:cNvGrpSpPr/>
          <p:nvPr>
            <p:custDataLst>
              <p:tags r:id="rId4"/>
            </p:custDataLst>
          </p:nvPr>
        </p:nvGrpSpPr>
        <p:grpSpPr>
          <a:xfrm>
            <a:off x="5075487" y="4881722"/>
            <a:ext cx="2041029" cy="857260"/>
            <a:chOff x="1732858" y="5001250"/>
            <a:chExt cx="2213143" cy="857260"/>
          </a:xfrm>
        </p:grpSpPr>
        <p:sp>
          <p:nvSpPr>
            <p:cNvPr id="15" name="TextBox 61"/>
            <p:cNvSpPr txBox="1"/>
            <p:nvPr/>
          </p:nvSpPr>
          <p:spPr bwMode="auto">
            <a:xfrm>
              <a:off x="1732858" y="5001250"/>
              <a:ext cx="2213143" cy="2830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 anchor="ctr" anchorCtr="1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 algn="ctr"/>
              <a:r>
                <a:rPr lang="zh-CN" altLang="en-US" sz="1400" b="1" dirty="0">
                  <a:solidFill>
                    <a:schemeClr val="accent3"/>
                  </a:solidFill>
                </a:rPr>
                <a:t>Enter the title text</a:t>
              </a:r>
            </a:p>
          </p:txBody>
        </p:sp>
        <p:sp>
          <p:nvSpPr>
            <p:cNvPr id="16" name="TextBox 62"/>
            <p:cNvSpPr txBox="1"/>
            <p:nvPr/>
          </p:nvSpPr>
          <p:spPr bwMode="auto">
            <a:xfrm>
              <a:off x="1732858" y="5284280"/>
              <a:ext cx="2213143" cy="5742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ctr" anchorCtr="1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000" dirty="0"/>
                <a:t>Please replace the text content copy your content to this </a:t>
              </a:r>
              <a:br>
                <a:rPr lang="zh-CN" altLang="en-US" sz="1000" dirty="0"/>
              </a:br>
              <a:endParaRPr lang="zh-CN" altLang="en-US" sz="1000" dirty="0"/>
            </a:p>
          </p:txBody>
        </p:sp>
      </p:grpSp>
      <p:grpSp>
        <p:nvGrpSpPr>
          <p:cNvPr id="9" name="千图PPT彼岸天：ID 8661124库_组合 55"/>
          <p:cNvGrpSpPr/>
          <p:nvPr>
            <p:custDataLst>
              <p:tags r:id="rId5"/>
            </p:custDataLst>
          </p:nvPr>
        </p:nvGrpSpPr>
        <p:grpSpPr>
          <a:xfrm>
            <a:off x="7253661" y="4881722"/>
            <a:ext cx="2041029" cy="857260"/>
            <a:chOff x="1732858" y="5001250"/>
            <a:chExt cx="2213143" cy="857260"/>
          </a:xfrm>
        </p:grpSpPr>
        <p:sp>
          <p:nvSpPr>
            <p:cNvPr id="13" name="TextBox 59"/>
            <p:cNvSpPr txBox="1"/>
            <p:nvPr/>
          </p:nvSpPr>
          <p:spPr bwMode="auto">
            <a:xfrm>
              <a:off x="1732858" y="5001250"/>
              <a:ext cx="2213143" cy="2830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 anchor="ctr" anchorCtr="1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 algn="ctr"/>
              <a:r>
                <a:rPr lang="zh-CN" altLang="en-US" sz="1400" b="1" dirty="0">
                  <a:solidFill>
                    <a:schemeClr val="accent4"/>
                  </a:solidFill>
                </a:rPr>
                <a:t>Enter the title text</a:t>
              </a:r>
            </a:p>
          </p:txBody>
        </p:sp>
        <p:sp>
          <p:nvSpPr>
            <p:cNvPr id="14" name="TextBox 60"/>
            <p:cNvSpPr txBox="1"/>
            <p:nvPr/>
          </p:nvSpPr>
          <p:spPr bwMode="auto">
            <a:xfrm>
              <a:off x="1732858" y="5284280"/>
              <a:ext cx="2213143" cy="5742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ctr" anchorCtr="1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000" dirty="0"/>
                <a:t>Please replace the text content copy your content to this </a:t>
              </a:r>
              <a:br>
                <a:rPr lang="zh-CN" altLang="en-US" sz="1000" dirty="0"/>
              </a:br>
              <a:endParaRPr lang="zh-CN" altLang="en-US" sz="1000" dirty="0"/>
            </a:p>
          </p:txBody>
        </p:sp>
      </p:grpSp>
      <p:grpSp>
        <p:nvGrpSpPr>
          <p:cNvPr id="10" name="千图PPT彼岸天：ID 8661124库_组合 56"/>
          <p:cNvGrpSpPr/>
          <p:nvPr>
            <p:custDataLst>
              <p:tags r:id="rId6"/>
            </p:custDataLst>
          </p:nvPr>
        </p:nvGrpSpPr>
        <p:grpSpPr>
          <a:xfrm>
            <a:off x="9431835" y="4881722"/>
            <a:ext cx="2041029" cy="857260"/>
            <a:chOff x="1732858" y="5001250"/>
            <a:chExt cx="2213143" cy="857260"/>
          </a:xfrm>
        </p:grpSpPr>
        <p:sp>
          <p:nvSpPr>
            <p:cNvPr id="11" name="TextBox 57"/>
            <p:cNvSpPr txBox="1"/>
            <p:nvPr/>
          </p:nvSpPr>
          <p:spPr bwMode="auto">
            <a:xfrm>
              <a:off x="1732858" y="5001250"/>
              <a:ext cx="2213143" cy="2830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 anchor="ctr" anchorCtr="1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 algn="ctr"/>
              <a:r>
                <a:rPr lang="zh-CN" altLang="en-US" sz="1400" b="1" dirty="0">
                  <a:solidFill>
                    <a:schemeClr val="accent5"/>
                  </a:solidFill>
                </a:rPr>
                <a:t>Enter the title text</a:t>
              </a:r>
            </a:p>
          </p:txBody>
        </p:sp>
        <p:sp>
          <p:nvSpPr>
            <p:cNvPr id="12" name="TextBox 58"/>
            <p:cNvSpPr txBox="1"/>
            <p:nvPr/>
          </p:nvSpPr>
          <p:spPr bwMode="auto">
            <a:xfrm>
              <a:off x="1732858" y="5284280"/>
              <a:ext cx="2213143" cy="5742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ctr" anchorCtr="1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000" dirty="0"/>
                <a:t>Please replace the text content copy your content to this </a:t>
              </a:r>
              <a:br>
                <a:rPr lang="zh-CN" altLang="en-US" sz="1000" dirty="0"/>
              </a:br>
              <a:endParaRPr lang="zh-CN" altLang="en-US" sz="1000" dirty="0"/>
            </a:p>
          </p:txBody>
        </p:sp>
      </p:grpSp>
      <p:sp>
        <p:nvSpPr>
          <p:cNvPr id="2" name="TextBox 76"/>
          <p:cNvSpPr txBox="1"/>
          <p:nvPr userDrawn="1"/>
        </p:nvSpPr>
        <p:spPr>
          <a:xfrm>
            <a:off x="4098748" y="253225"/>
            <a:ext cx="399450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solidFill>
                  <a:schemeClr val="tx1"/>
                </a:solidFill>
                <a:latin typeface="汉仪南宫体简" panose="02010609000101010101" pitchFamily="49" charset="-122"/>
                <a:ea typeface="汉仪南宫体简" panose="02010609000101010101" pitchFamily="49" charset="-122"/>
              </a:rPr>
              <a:t>Overview of the annual work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千图PPT彼岸天：ID 8661124库_组合 1"/>
          <p:cNvGrpSpPr/>
          <p:nvPr>
            <p:custDataLst>
              <p:tags r:id="rId1"/>
            </p:custDataLst>
          </p:nvPr>
        </p:nvGrpSpPr>
        <p:grpSpPr>
          <a:xfrm>
            <a:off x="719667" y="1646071"/>
            <a:ext cx="3244881" cy="931796"/>
            <a:chOff x="719667" y="1646071"/>
            <a:chExt cx="3244881" cy="931796"/>
          </a:xfrm>
        </p:grpSpPr>
        <p:sp>
          <p:nvSpPr>
            <p:cNvPr id="4" name="TextBox 18"/>
            <p:cNvSpPr txBox="1"/>
            <p:nvPr/>
          </p:nvSpPr>
          <p:spPr>
            <a:xfrm flipH="1">
              <a:off x="3195107" y="1646071"/>
              <a:ext cx="769441" cy="830997"/>
            </a:xfrm>
            <a:prstGeom prst="rect">
              <a:avLst/>
            </a:prstGeom>
            <a:noFill/>
          </p:spPr>
          <p:txBody>
            <a:bodyPr wrap="none" lIns="0" tIns="0" rIns="0" bIns="0" anchor="ctr" anchorCtr="1">
              <a:normAutofit/>
            </a:bodyPr>
            <a:lstStyle/>
            <a:p>
              <a:pPr algn="ctr"/>
              <a:r>
                <a:rPr lang="en-US" sz="5400">
                  <a:solidFill>
                    <a:schemeClr val="accent5"/>
                  </a:solidFill>
                </a:rPr>
                <a:t>05</a:t>
              </a:r>
            </a:p>
          </p:txBody>
        </p:sp>
        <p:grpSp>
          <p:nvGrpSpPr>
            <p:cNvPr id="5" name="Group 1"/>
            <p:cNvGrpSpPr/>
            <p:nvPr/>
          </p:nvGrpSpPr>
          <p:grpSpPr>
            <a:xfrm>
              <a:off x="719667" y="1771657"/>
              <a:ext cx="2365316" cy="806210"/>
              <a:chOff x="839313" y="1701491"/>
              <a:chExt cx="2245670" cy="806210"/>
            </a:xfrm>
          </p:grpSpPr>
          <p:sp>
            <p:nvSpPr>
              <p:cNvPr id="48" name="TextBox 19"/>
              <p:cNvSpPr txBox="1"/>
              <p:nvPr/>
            </p:nvSpPr>
            <p:spPr>
              <a:xfrm flipH="1">
                <a:off x="839313" y="2092203"/>
                <a:ext cx="2245670" cy="415498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0">
                <a:normAutofit fontScale="85000" lnSpcReduction="20000"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100" dirty="0">
                    <a:solidFill>
                      <a:sysClr val="windowText" lastClr="000000"/>
                    </a:solidFill>
                  </a:rPr>
                  <a:t>Please replace the text content copy your content to this</a:t>
                </a:r>
                <a:br>
                  <a:rPr lang="zh-CN" altLang="en-US" sz="1100" dirty="0">
                    <a:solidFill>
                      <a:sysClr val="windowText" lastClr="000000"/>
                    </a:solidFill>
                  </a:rPr>
                </a:br>
                <a:endParaRPr lang="zh-CN" altLang="en-US" sz="11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9" name="TextBox 20"/>
              <p:cNvSpPr txBox="1"/>
              <p:nvPr/>
            </p:nvSpPr>
            <p:spPr>
              <a:xfrm flipH="1">
                <a:off x="839313" y="1701491"/>
                <a:ext cx="2245670" cy="253916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0">
                <a:normAutofit/>
              </a:bodyPr>
              <a:lstStyle/>
              <a:p>
                <a:pPr algn="r"/>
                <a:r>
                  <a:rPr lang="zh-CN" altLang="en-US" sz="1600" b="1" dirty="0">
                    <a:solidFill>
                      <a:schemeClr val="accent5"/>
                    </a:solidFill>
                  </a:rPr>
                  <a:t>Enter the title text</a:t>
                </a:r>
              </a:p>
            </p:txBody>
          </p:sp>
        </p:grpSp>
      </p:grpSp>
      <p:grpSp>
        <p:nvGrpSpPr>
          <p:cNvPr id="50" name="千图PPT彼岸天：ID 8661124库_组合 49"/>
          <p:cNvGrpSpPr/>
          <p:nvPr>
            <p:custDataLst>
              <p:tags r:id="rId2"/>
            </p:custDataLst>
          </p:nvPr>
        </p:nvGrpSpPr>
        <p:grpSpPr>
          <a:xfrm>
            <a:off x="719667" y="3320111"/>
            <a:ext cx="3722831" cy="956582"/>
            <a:chOff x="719667" y="3320111"/>
            <a:chExt cx="3722831" cy="956582"/>
          </a:xfrm>
        </p:grpSpPr>
        <p:sp>
          <p:nvSpPr>
            <p:cNvPr id="6" name="TextBox 21"/>
            <p:cNvSpPr txBox="1"/>
            <p:nvPr/>
          </p:nvSpPr>
          <p:spPr>
            <a:xfrm flipH="1">
              <a:off x="3673057" y="3320111"/>
              <a:ext cx="769441" cy="830997"/>
            </a:xfrm>
            <a:prstGeom prst="rect">
              <a:avLst/>
            </a:prstGeom>
            <a:noFill/>
          </p:spPr>
          <p:txBody>
            <a:bodyPr wrap="none" lIns="0" tIns="0" rIns="0" bIns="0" anchor="ctr" anchorCtr="1">
              <a:normAutofit/>
            </a:bodyPr>
            <a:lstStyle/>
            <a:p>
              <a:pPr algn="ctr"/>
              <a:r>
                <a:rPr lang="en-US" sz="5400">
                  <a:solidFill>
                    <a:schemeClr val="accent4"/>
                  </a:solidFill>
                </a:rPr>
                <a:t>04</a:t>
              </a:r>
            </a:p>
          </p:txBody>
        </p:sp>
        <p:grpSp>
          <p:nvGrpSpPr>
            <p:cNvPr id="7" name="Group 45"/>
            <p:cNvGrpSpPr/>
            <p:nvPr/>
          </p:nvGrpSpPr>
          <p:grpSpPr>
            <a:xfrm>
              <a:off x="719667" y="3445697"/>
              <a:ext cx="2833471" cy="830996"/>
              <a:chOff x="1307468" y="3375531"/>
              <a:chExt cx="2245670" cy="830996"/>
            </a:xfrm>
          </p:grpSpPr>
          <p:sp>
            <p:nvSpPr>
              <p:cNvPr id="46" name="TextBox 22"/>
              <p:cNvSpPr txBox="1"/>
              <p:nvPr/>
            </p:nvSpPr>
            <p:spPr>
              <a:xfrm flipH="1">
                <a:off x="1307468" y="3791029"/>
                <a:ext cx="2245670" cy="415498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0">
                <a:normAutofit fontScale="85000" lnSpcReduction="20000"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100" dirty="0">
                    <a:solidFill>
                      <a:sysClr val="windowText" lastClr="000000"/>
                    </a:solidFill>
                  </a:rPr>
                  <a:t>Please replace the text content copy your content to this</a:t>
                </a:r>
                <a:br>
                  <a:rPr lang="zh-CN" altLang="en-US" sz="1100" dirty="0">
                    <a:solidFill>
                      <a:sysClr val="windowText" lastClr="000000"/>
                    </a:solidFill>
                  </a:rPr>
                </a:br>
                <a:endParaRPr lang="zh-CN" altLang="en-US" sz="11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7" name="TextBox 23"/>
              <p:cNvSpPr txBox="1"/>
              <p:nvPr/>
            </p:nvSpPr>
            <p:spPr>
              <a:xfrm flipH="1">
                <a:off x="1307468" y="3375531"/>
                <a:ext cx="2245670" cy="253916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0">
                <a:normAutofit/>
              </a:bodyPr>
              <a:lstStyle/>
              <a:p>
                <a:pPr algn="r"/>
                <a:r>
                  <a:rPr lang="zh-CN" altLang="en-US" sz="1600" b="1" dirty="0">
                    <a:solidFill>
                      <a:schemeClr val="accent4"/>
                    </a:solidFill>
                  </a:rPr>
                  <a:t>Enter the title text</a:t>
                </a:r>
              </a:p>
            </p:txBody>
          </p:sp>
        </p:grpSp>
      </p:grpSp>
      <p:grpSp>
        <p:nvGrpSpPr>
          <p:cNvPr id="51" name="千图PPT彼岸天：ID 8661124库_组合 50"/>
          <p:cNvGrpSpPr/>
          <p:nvPr>
            <p:custDataLst>
              <p:tags r:id="rId3"/>
            </p:custDataLst>
          </p:nvPr>
        </p:nvGrpSpPr>
        <p:grpSpPr>
          <a:xfrm>
            <a:off x="719667" y="4812673"/>
            <a:ext cx="4964789" cy="884370"/>
            <a:chOff x="719667" y="4812673"/>
            <a:chExt cx="4964789" cy="884370"/>
          </a:xfrm>
        </p:grpSpPr>
        <p:sp>
          <p:nvSpPr>
            <p:cNvPr id="8" name="TextBox 24"/>
            <p:cNvSpPr txBox="1"/>
            <p:nvPr/>
          </p:nvSpPr>
          <p:spPr>
            <a:xfrm flipH="1">
              <a:off x="4915015" y="4812673"/>
              <a:ext cx="769441" cy="830997"/>
            </a:xfrm>
            <a:prstGeom prst="rect">
              <a:avLst/>
            </a:prstGeom>
            <a:noFill/>
          </p:spPr>
          <p:txBody>
            <a:bodyPr wrap="none" lIns="0" tIns="0" rIns="0" bIns="0" anchor="ctr" anchorCtr="1">
              <a:normAutofit/>
            </a:bodyPr>
            <a:lstStyle/>
            <a:p>
              <a:pPr algn="ctr"/>
              <a:r>
                <a:rPr lang="en-US" sz="5400">
                  <a:solidFill>
                    <a:schemeClr val="accent2"/>
                  </a:solidFill>
                </a:rPr>
                <a:t>02</a:t>
              </a:r>
            </a:p>
          </p:txBody>
        </p:sp>
        <p:grpSp>
          <p:nvGrpSpPr>
            <p:cNvPr id="9" name="Group 46"/>
            <p:cNvGrpSpPr/>
            <p:nvPr/>
          </p:nvGrpSpPr>
          <p:grpSpPr>
            <a:xfrm>
              <a:off x="719667" y="4938259"/>
              <a:ext cx="4057607" cy="758784"/>
              <a:chOff x="2531604" y="4868093"/>
              <a:chExt cx="2245670" cy="758784"/>
            </a:xfrm>
          </p:grpSpPr>
          <p:sp>
            <p:nvSpPr>
              <p:cNvPr id="44" name="TextBox 25"/>
              <p:cNvSpPr txBox="1"/>
              <p:nvPr/>
            </p:nvSpPr>
            <p:spPr>
              <a:xfrm flipH="1">
                <a:off x="2531604" y="5211379"/>
                <a:ext cx="2245670" cy="415498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0">
                <a:norm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100" dirty="0">
                    <a:solidFill>
                      <a:sysClr val="windowText" lastClr="000000"/>
                    </a:solidFill>
                  </a:rPr>
                  <a:t>Please replace the text content copy your content to this</a:t>
                </a:r>
                <a:br>
                  <a:rPr lang="zh-CN" altLang="en-US" sz="1100" dirty="0">
                    <a:solidFill>
                      <a:sysClr val="windowText" lastClr="000000"/>
                    </a:solidFill>
                  </a:rPr>
                </a:br>
                <a:endParaRPr lang="zh-CN" altLang="en-US" sz="11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5" name="TextBox 26"/>
              <p:cNvSpPr txBox="1"/>
              <p:nvPr/>
            </p:nvSpPr>
            <p:spPr>
              <a:xfrm flipH="1">
                <a:off x="2531604" y="4868093"/>
                <a:ext cx="2245670" cy="253916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0">
                <a:normAutofit/>
              </a:bodyPr>
              <a:lstStyle/>
              <a:p>
                <a:pPr algn="r"/>
                <a:r>
                  <a:rPr lang="zh-CN" altLang="en-US" sz="1600" b="1" dirty="0">
                    <a:solidFill>
                      <a:schemeClr val="accent2"/>
                    </a:solidFill>
                  </a:rPr>
                  <a:t>Enter the title text</a:t>
                </a:r>
              </a:p>
            </p:txBody>
          </p:sp>
        </p:grpSp>
      </p:grpSp>
      <p:grpSp>
        <p:nvGrpSpPr>
          <p:cNvPr id="53" name="千图PPT彼岸天：ID 8661124库_组合 52"/>
          <p:cNvGrpSpPr/>
          <p:nvPr>
            <p:custDataLst>
              <p:tags r:id="rId4"/>
            </p:custDataLst>
          </p:nvPr>
        </p:nvGrpSpPr>
        <p:grpSpPr>
          <a:xfrm>
            <a:off x="6950034" y="2233170"/>
            <a:ext cx="4522829" cy="1118224"/>
            <a:chOff x="6950034" y="2233170"/>
            <a:chExt cx="4522829" cy="1118224"/>
          </a:xfrm>
        </p:grpSpPr>
        <p:sp>
          <p:nvSpPr>
            <p:cNvPr id="10" name="TextBox 27"/>
            <p:cNvSpPr txBox="1"/>
            <p:nvPr/>
          </p:nvSpPr>
          <p:spPr>
            <a:xfrm>
              <a:off x="6950034" y="2233170"/>
              <a:ext cx="769441" cy="830997"/>
            </a:xfrm>
            <a:prstGeom prst="rect">
              <a:avLst/>
            </a:prstGeom>
            <a:noFill/>
          </p:spPr>
          <p:txBody>
            <a:bodyPr wrap="none" lIns="0" tIns="0" rIns="0" bIns="0" anchor="ctr" anchorCtr="1">
              <a:normAutofit/>
            </a:bodyPr>
            <a:lstStyle/>
            <a:p>
              <a:pPr algn="ctr"/>
              <a:r>
                <a:rPr lang="en-US" sz="5400">
                  <a:solidFill>
                    <a:schemeClr val="accent3"/>
                  </a:solidFill>
                </a:rPr>
                <a:t>03</a:t>
              </a:r>
            </a:p>
          </p:txBody>
        </p:sp>
        <p:grpSp>
          <p:nvGrpSpPr>
            <p:cNvPr id="11" name="Group 47"/>
            <p:cNvGrpSpPr/>
            <p:nvPr/>
          </p:nvGrpSpPr>
          <p:grpSpPr>
            <a:xfrm>
              <a:off x="7829597" y="2358756"/>
              <a:ext cx="3643266" cy="992638"/>
              <a:chOff x="7829597" y="2288590"/>
              <a:chExt cx="2245672" cy="992638"/>
            </a:xfrm>
          </p:grpSpPr>
          <p:sp>
            <p:nvSpPr>
              <p:cNvPr id="42" name="TextBox 28"/>
              <p:cNvSpPr txBox="1"/>
              <p:nvPr/>
            </p:nvSpPr>
            <p:spPr>
              <a:xfrm>
                <a:off x="7829599" y="2706773"/>
                <a:ext cx="2245670" cy="574455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100" dirty="0">
                    <a:solidFill>
                      <a:sysClr val="windowText" lastClr="000000"/>
                    </a:solidFill>
                  </a:rPr>
                  <a:t>Please replace the text content copy your content to this</a:t>
                </a:r>
                <a:br>
                  <a:rPr lang="zh-CN" altLang="en-US" sz="1100" dirty="0">
                    <a:solidFill>
                      <a:sysClr val="windowText" lastClr="000000"/>
                    </a:solidFill>
                  </a:rPr>
                </a:br>
                <a:endParaRPr lang="zh-CN" altLang="en-US" sz="11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3" name="TextBox 29"/>
              <p:cNvSpPr txBox="1"/>
              <p:nvPr/>
            </p:nvSpPr>
            <p:spPr>
              <a:xfrm>
                <a:off x="7829597" y="2288590"/>
                <a:ext cx="2245670" cy="253916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rmAutofit/>
              </a:bodyPr>
              <a:lstStyle/>
              <a:p>
                <a:r>
                  <a:rPr lang="zh-CN" altLang="en-US" sz="1600" b="1" dirty="0">
                    <a:solidFill>
                      <a:schemeClr val="accent3"/>
                    </a:solidFill>
                  </a:rPr>
                  <a:t>Enter the title text</a:t>
                </a:r>
              </a:p>
            </p:txBody>
          </p:sp>
        </p:grpSp>
      </p:grpSp>
      <p:grpSp>
        <p:nvGrpSpPr>
          <p:cNvPr id="52" name="千图PPT彼岸天：ID 8661124库_组合 51"/>
          <p:cNvGrpSpPr/>
          <p:nvPr>
            <p:custDataLst>
              <p:tags r:id="rId5"/>
            </p:custDataLst>
          </p:nvPr>
        </p:nvGrpSpPr>
        <p:grpSpPr>
          <a:xfrm>
            <a:off x="8321532" y="4055283"/>
            <a:ext cx="3151328" cy="923330"/>
            <a:chOff x="8321532" y="4055283"/>
            <a:chExt cx="3151328" cy="923330"/>
          </a:xfrm>
        </p:grpSpPr>
        <p:sp>
          <p:nvSpPr>
            <p:cNvPr id="12" name="TextBox 30"/>
            <p:cNvSpPr txBox="1"/>
            <p:nvPr/>
          </p:nvSpPr>
          <p:spPr>
            <a:xfrm>
              <a:off x="8321532" y="4055283"/>
              <a:ext cx="769441" cy="830997"/>
            </a:xfrm>
            <a:prstGeom prst="rect">
              <a:avLst/>
            </a:prstGeom>
            <a:noFill/>
          </p:spPr>
          <p:txBody>
            <a:bodyPr wrap="none" lIns="0" tIns="0" rIns="0" bIns="0" anchor="ctr" anchorCtr="1">
              <a:normAutofit/>
            </a:bodyPr>
            <a:lstStyle/>
            <a:p>
              <a:pPr algn="ctr"/>
              <a:r>
                <a:rPr lang="en-US" sz="5400">
                  <a:solidFill>
                    <a:schemeClr val="accent1"/>
                  </a:solidFill>
                </a:rPr>
                <a:t>01</a:t>
              </a:r>
            </a:p>
          </p:txBody>
        </p:sp>
        <p:grpSp>
          <p:nvGrpSpPr>
            <p:cNvPr id="13" name="Group 48"/>
            <p:cNvGrpSpPr/>
            <p:nvPr/>
          </p:nvGrpSpPr>
          <p:grpSpPr>
            <a:xfrm>
              <a:off x="9156340" y="4180869"/>
              <a:ext cx="2316520" cy="797744"/>
              <a:chOff x="9156340" y="4110703"/>
              <a:chExt cx="2245672" cy="797744"/>
            </a:xfrm>
          </p:grpSpPr>
          <p:sp>
            <p:nvSpPr>
              <p:cNvPr id="40" name="TextBox 31"/>
              <p:cNvSpPr txBox="1"/>
              <p:nvPr/>
            </p:nvSpPr>
            <p:spPr>
              <a:xfrm>
                <a:off x="9156342" y="4492949"/>
                <a:ext cx="2245670" cy="415498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 fontScale="850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100" dirty="0">
                    <a:solidFill>
                      <a:sysClr val="windowText" lastClr="000000"/>
                    </a:solidFill>
                  </a:rPr>
                  <a:t>Please replace the text content copy your content to this</a:t>
                </a:r>
                <a:br>
                  <a:rPr lang="zh-CN" altLang="en-US" sz="1100" dirty="0">
                    <a:solidFill>
                      <a:sysClr val="windowText" lastClr="000000"/>
                    </a:solidFill>
                  </a:rPr>
                </a:br>
                <a:endParaRPr lang="zh-CN" altLang="en-US" sz="11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1" name="TextBox 32"/>
              <p:cNvSpPr txBox="1"/>
              <p:nvPr/>
            </p:nvSpPr>
            <p:spPr>
              <a:xfrm>
                <a:off x="9156340" y="4110703"/>
                <a:ext cx="2245670" cy="253916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rmAutofit/>
              </a:bodyPr>
              <a:lstStyle/>
              <a:p>
                <a:r>
                  <a:rPr lang="zh-CN" altLang="en-US" sz="1600" b="1" dirty="0">
                    <a:solidFill>
                      <a:schemeClr val="accent1"/>
                    </a:solidFill>
                  </a:rPr>
                  <a:t>Enter the title text</a:t>
                </a:r>
              </a:p>
            </p:txBody>
          </p:sp>
        </p:grpSp>
      </p:grpSp>
      <p:grpSp>
        <p:nvGrpSpPr>
          <p:cNvPr id="14" name="千图PPT彼岸天：ID 8661124库_组合 43"/>
          <p:cNvGrpSpPr/>
          <p:nvPr>
            <p:custDataLst>
              <p:tags r:id="rId6"/>
            </p:custDataLst>
          </p:nvPr>
        </p:nvGrpSpPr>
        <p:grpSpPr>
          <a:xfrm>
            <a:off x="4745985" y="1525511"/>
            <a:ext cx="3285462" cy="3453102"/>
            <a:chOff x="4745985" y="1525511"/>
            <a:chExt cx="3285462" cy="3453102"/>
          </a:xfrm>
        </p:grpSpPr>
        <p:grpSp>
          <p:nvGrpSpPr>
            <p:cNvPr id="15" name="Group 41"/>
            <p:cNvGrpSpPr/>
            <p:nvPr/>
          </p:nvGrpSpPr>
          <p:grpSpPr>
            <a:xfrm>
              <a:off x="5993664" y="4024991"/>
              <a:ext cx="956370" cy="953622"/>
              <a:chOff x="5993664" y="4024991"/>
              <a:chExt cx="956370" cy="953622"/>
            </a:xfrm>
          </p:grpSpPr>
          <p:grpSp>
            <p:nvGrpSpPr>
              <p:cNvPr id="36" name="Group 15"/>
              <p:cNvGrpSpPr/>
              <p:nvPr/>
            </p:nvGrpSpPr>
            <p:grpSpPr>
              <a:xfrm>
                <a:off x="5993664" y="4024991"/>
                <a:ext cx="956370" cy="953622"/>
                <a:chOff x="5993664" y="4475882"/>
                <a:chExt cx="956370" cy="953622"/>
              </a:xfrm>
            </p:grpSpPr>
            <p:sp>
              <p:nvSpPr>
                <p:cNvPr id="38" name="Freeform: Shape 16"/>
                <p:cNvSpPr/>
                <p:nvPr/>
              </p:nvSpPr>
              <p:spPr bwMode="auto">
                <a:xfrm>
                  <a:off x="5993664" y="4475882"/>
                  <a:ext cx="956370" cy="953622"/>
                </a:xfrm>
                <a:custGeom>
                  <a:avLst/>
                  <a:gdLst>
                    <a:gd name="T0" fmla="*/ 0 w 507"/>
                    <a:gd name="T1" fmla="*/ 0 h 506"/>
                    <a:gd name="T2" fmla="*/ 507 w 507"/>
                    <a:gd name="T3" fmla="*/ 0 h 506"/>
                    <a:gd name="T4" fmla="*/ 507 w 507"/>
                    <a:gd name="T5" fmla="*/ 506 h 506"/>
                    <a:gd name="T6" fmla="*/ 0 w 507"/>
                    <a:gd name="T7" fmla="*/ 0 h 5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07" h="506">
                      <a:moveTo>
                        <a:pt x="0" y="0"/>
                      </a:moveTo>
                      <a:cubicBezTo>
                        <a:pt x="507" y="0"/>
                        <a:pt x="507" y="0"/>
                        <a:pt x="507" y="0"/>
                      </a:cubicBezTo>
                      <a:cubicBezTo>
                        <a:pt x="507" y="506"/>
                        <a:pt x="507" y="506"/>
                        <a:pt x="507" y="506"/>
                      </a:cubicBezTo>
                      <a:cubicBezTo>
                        <a:pt x="227" y="506"/>
                        <a:pt x="0" y="280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9" name="Freeform: Shape 17"/>
                <p:cNvSpPr/>
                <p:nvPr/>
              </p:nvSpPr>
              <p:spPr bwMode="auto">
                <a:xfrm>
                  <a:off x="6058246" y="4536342"/>
                  <a:ext cx="829954" cy="831328"/>
                </a:xfrm>
                <a:custGeom>
                  <a:avLst/>
                  <a:gdLst>
                    <a:gd name="T0" fmla="*/ 0 w 440"/>
                    <a:gd name="T1" fmla="*/ 0 h 441"/>
                    <a:gd name="T2" fmla="*/ 440 w 440"/>
                    <a:gd name="T3" fmla="*/ 441 h 441"/>
                    <a:gd name="T4" fmla="*/ 440 w 440"/>
                    <a:gd name="T5" fmla="*/ 0 h 441"/>
                    <a:gd name="T6" fmla="*/ 0 w 440"/>
                    <a:gd name="T7" fmla="*/ 0 h 4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0" h="441">
                      <a:moveTo>
                        <a:pt x="0" y="0"/>
                      </a:moveTo>
                      <a:cubicBezTo>
                        <a:pt x="16" y="236"/>
                        <a:pt x="205" y="425"/>
                        <a:pt x="440" y="441"/>
                      </a:cubicBezTo>
                      <a:cubicBezTo>
                        <a:pt x="440" y="0"/>
                        <a:pt x="440" y="0"/>
                        <a:pt x="440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37" name="Freeform: Shape 33"/>
              <p:cNvSpPr>
                <a:spLocks noChangeAspect="1"/>
              </p:cNvSpPr>
              <p:nvPr/>
            </p:nvSpPr>
            <p:spPr bwMode="auto">
              <a:xfrm>
                <a:off x="6338811" y="4247886"/>
                <a:ext cx="366260" cy="269062"/>
              </a:xfrm>
              <a:custGeom>
                <a:avLst/>
                <a:gdLst>
                  <a:gd name="T0" fmla="*/ 586 w 1347"/>
                  <a:gd name="T1" fmla="*/ 602 h 987"/>
                  <a:gd name="T2" fmla="*/ 502 w 1347"/>
                  <a:gd name="T3" fmla="*/ 535 h 987"/>
                  <a:gd name="T4" fmla="*/ 42 w 1347"/>
                  <a:gd name="T5" fmla="*/ 117 h 987"/>
                  <a:gd name="T6" fmla="*/ 17 w 1347"/>
                  <a:gd name="T7" fmla="*/ 33 h 987"/>
                  <a:gd name="T8" fmla="*/ 92 w 1347"/>
                  <a:gd name="T9" fmla="*/ 0 h 987"/>
                  <a:gd name="T10" fmla="*/ 1255 w 1347"/>
                  <a:gd name="T11" fmla="*/ 0 h 987"/>
                  <a:gd name="T12" fmla="*/ 1330 w 1347"/>
                  <a:gd name="T13" fmla="*/ 41 h 987"/>
                  <a:gd name="T14" fmla="*/ 1305 w 1347"/>
                  <a:gd name="T15" fmla="*/ 125 h 987"/>
                  <a:gd name="T16" fmla="*/ 803 w 1347"/>
                  <a:gd name="T17" fmla="*/ 576 h 987"/>
                  <a:gd name="T18" fmla="*/ 586 w 1347"/>
                  <a:gd name="T19" fmla="*/ 602 h 987"/>
                  <a:gd name="T20" fmla="*/ 92 w 1347"/>
                  <a:gd name="T21" fmla="*/ 986 h 987"/>
                  <a:gd name="T22" fmla="*/ 0 w 1347"/>
                  <a:gd name="T23" fmla="*/ 894 h 987"/>
                  <a:gd name="T24" fmla="*/ 0 w 1347"/>
                  <a:gd name="T25" fmla="*/ 225 h 987"/>
                  <a:gd name="T26" fmla="*/ 42 w 1347"/>
                  <a:gd name="T27" fmla="*/ 217 h 987"/>
                  <a:gd name="T28" fmla="*/ 234 w 1347"/>
                  <a:gd name="T29" fmla="*/ 409 h 987"/>
                  <a:gd name="T30" fmla="*/ 251 w 1347"/>
                  <a:gd name="T31" fmla="*/ 493 h 987"/>
                  <a:gd name="T32" fmla="*/ 109 w 1347"/>
                  <a:gd name="T33" fmla="*/ 827 h 987"/>
                  <a:gd name="T34" fmla="*/ 126 w 1347"/>
                  <a:gd name="T35" fmla="*/ 827 h 987"/>
                  <a:gd name="T36" fmla="*/ 318 w 1347"/>
                  <a:gd name="T37" fmla="*/ 576 h 987"/>
                  <a:gd name="T38" fmla="*/ 393 w 1347"/>
                  <a:gd name="T39" fmla="*/ 568 h 987"/>
                  <a:gd name="T40" fmla="*/ 477 w 1347"/>
                  <a:gd name="T41" fmla="*/ 643 h 987"/>
                  <a:gd name="T42" fmla="*/ 569 w 1347"/>
                  <a:gd name="T43" fmla="*/ 694 h 987"/>
                  <a:gd name="T44" fmla="*/ 820 w 1347"/>
                  <a:gd name="T45" fmla="*/ 677 h 987"/>
                  <a:gd name="T46" fmla="*/ 945 w 1347"/>
                  <a:gd name="T47" fmla="*/ 568 h 987"/>
                  <a:gd name="T48" fmla="*/ 1020 w 1347"/>
                  <a:gd name="T49" fmla="*/ 576 h 987"/>
                  <a:gd name="T50" fmla="*/ 1229 w 1347"/>
                  <a:gd name="T51" fmla="*/ 853 h 987"/>
                  <a:gd name="T52" fmla="*/ 1238 w 1347"/>
                  <a:gd name="T53" fmla="*/ 844 h 987"/>
                  <a:gd name="T54" fmla="*/ 1096 w 1347"/>
                  <a:gd name="T55" fmla="*/ 493 h 987"/>
                  <a:gd name="T56" fmla="*/ 1112 w 1347"/>
                  <a:gd name="T57" fmla="*/ 409 h 987"/>
                  <a:gd name="T58" fmla="*/ 1313 w 1347"/>
                  <a:gd name="T59" fmla="*/ 217 h 987"/>
                  <a:gd name="T60" fmla="*/ 1346 w 1347"/>
                  <a:gd name="T61" fmla="*/ 225 h 987"/>
                  <a:gd name="T62" fmla="*/ 1346 w 1347"/>
                  <a:gd name="T63" fmla="*/ 903 h 987"/>
                  <a:gd name="T64" fmla="*/ 1246 w 1347"/>
                  <a:gd name="T65" fmla="*/ 986 h 987"/>
                  <a:gd name="T66" fmla="*/ 92 w 1347"/>
                  <a:gd name="T67" fmla="*/ 986 h 987"/>
                  <a:gd name="T68" fmla="*/ 92 w 1347"/>
                  <a:gd name="T69" fmla="*/ 986 h 987"/>
                  <a:gd name="T70" fmla="*/ 92 w 1347"/>
                  <a:gd name="T71" fmla="*/ 986 h 9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347" h="987">
                    <a:moveTo>
                      <a:pt x="586" y="602"/>
                    </a:moveTo>
                    <a:cubicBezTo>
                      <a:pt x="561" y="585"/>
                      <a:pt x="519" y="560"/>
                      <a:pt x="502" y="535"/>
                    </a:cubicBezTo>
                    <a:cubicBezTo>
                      <a:pt x="42" y="117"/>
                      <a:pt x="42" y="117"/>
                      <a:pt x="42" y="117"/>
                    </a:cubicBezTo>
                    <a:cubicBezTo>
                      <a:pt x="26" y="100"/>
                      <a:pt x="9" y="58"/>
                      <a:pt x="17" y="33"/>
                    </a:cubicBezTo>
                    <a:cubicBezTo>
                      <a:pt x="34" y="17"/>
                      <a:pt x="51" y="0"/>
                      <a:pt x="92" y="0"/>
                    </a:cubicBezTo>
                    <a:cubicBezTo>
                      <a:pt x="1255" y="0"/>
                      <a:pt x="1255" y="0"/>
                      <a:pt x="1255" y="0"/>
                    </a:cubicBezTo>
                    <a:cubicBezTo>
                      <a:pt x="1255" y="0"/>
                      <a:pt x="1305" y="0"/>
                      <a:pt x="1330" y="41"/>
                    </a:cubicBezTo>
                    <a:cubicBezTo>
                      <a:pt x="1346" y="67"/>
                      <a:pt x="1330" y="108"/>
                      <a:pt x="1305" y="125"/>
                    </a:cubicBezTo>
                    <a:cubicBezTo>
                      <a:pt x="803" y="576"/>
                      <a:pt x="803" y="576"/>
                      <a:pt x="803" y="576"/>
                    </a:cubicBezTo>
                    <a:cubicBezTo>
                      <a:pt x="803" y="576"/>
                      <a:pt x="711" y="652"/>
                      <a:pt x="586" y="602"/>
                    </a:cubicBezTo>
                    <a:close/>
                    <a:moveTo>
                      <a:pt x="92" y="986"/>
                    </a:moveTo>
                    <a:cubicBezTo>
                      <a:pt x="92" y="986"/>
                      <a:pt x="0" y="978"/>
                      <a:pt x="0" y="894"/>
                    </a:cubicBezTo>
                    <a:cubicBezTo>
                      <a:pt x="0" y="225"/>
                      <a:pt x="0" y="225"/>
                      <a:pt x="0" y="225"/>
                    </a:cubicBezTo>
                    <a:cubicBezTo>
                      <a:pt x="0" y="200"/>
                      <a:pt x="17" y="192"/>
                      <a:pt x="42" y="217"/>
                    </a:cubicBezTo>
                    <a:cubicBezTo>
                      <a:pt x="234" y="409"/>
                      <a:pt x="234" y="409"/>
                      <a:pt x="234" y="409"/>
                    </a:cubicBezTo>
                    <a:cubicBezTo>
                      <a:pt x="260" y="426"/>
                      <a:pt x="268" y="468"/>
                      <a:pt x="251" y="493"/>
                    </a:cubicBezTo>
                    <a:cubicBezTo>
                      <a:pt x="109" y="827"/>
                      <a:pt x="109" y="827"/>
                      <a:pt x="109" y="827"/>
                    </a:cubicBezTo>
                    <a:cubicBezTo>
                      <a:pt x="101" y="853"/>
                      <a:pt x="109" y="853"/>
                      <a:pt x="126" y="827"/>
                    </a:cubicBezTo>
                    <a:cubicBezTo>
                      <a:pt x="318" y="576"/>
                      <a:pt x="318" y="576"/>
                      <a:pt x="318" y="576"/>
                    </a:cubicBezTo>
                    <a:cubicBezTo>
                      <a:pt x="343" y="552"/>
                      <a:pt x="368" y="552"/>
                      <a:pt x="393" y="568"/>
                    </a:cubicBezTo>
                    <a:cubicBezTo>
                      <a:pt x="477" y="643"/>
                      <a:pt x="477" y="643"/>
                      <a:pt x="477" y="643"/>
                    </a:cubicBezTo>
                    <a:cubicBezTo>
                      <a:pt x="502" y="660"/>
                      <a:pt x="544" y="685"/>
                      <a:pt x="569" y="694"/>
                    </a:cubicBezTo>
                    <a:cubicBezTo>
                      <a:pt x="636" y="710"/>
                      <a:pt x="744" y="735"/>
                      <a:pt x="820" y="677"/>
                    </a:cubicBezTo>
                    <a:cubicBezTo>
                      <a:pt x="945" y="568"/>
                      <a:pt x="945" y="568"/>
                      <a:pt x="945" y="568"/>
                    </a:cubicBezTo>
                    <a:cubicBezTo>
                      <a:pt x="970" y="552"/>
                      <a:pt x="1004" y="552"/>
                      <a:pt x="1020" y="576"/>
                    </a:cubicBezTo>
                    <a:cubicBezTo>
                      <a:pt x="1229" y="853"/>
                      <a:pt x="1229" y="853"/>
                      <a:pt x="1229" y="853"/>
                    </a:cubicBezTo>
                    <a:cubicBezTo>
                      <a:pt x="1246" y="877"/>
                      <a:pt x="1246" y="869"/>
                      <a:pt x="1238" y="844"/>
                    </a:cubicBezTo>
                    <a:cubicBezTo>
                      <a:pt x="1096" y="493"/>
                      <a:pt x="1096" y="493"/>
                      <a:pt x="1096" y="493"/>
                    </a:cubicBezTo>
                    <a:cubicBezTo>
                      <a:pt x="1079" y="468"/>
                      <a:pt x="1087" y="434"/>
                      <a:pt x="1112" y="409"/>
                    </a:cubicBezTo>
                    <a:cubicBezTo>
                      <a:pt x="1313" y="217"/>
                      <a:pt x="1313" y="217"/>
                      <a:pt x="1313" y="217"/>
                    </a:cubicBezTo>
                    <a:cubicBezTo>
                      <a:pt x="1330" y="192"/>
                      <a:pt x="1346" y="200"/>
                      <a:pt x="1346" y="225"/>
                    </a:cubicBezTo>
                    <a:cubicBezTo>
                      <a:pt x="1346" y="903"/>
                      <a:pt x="1346" y="903"/>
                      <a:pt x="1346" y="903"/>
                    </a:cubicBezTo>
                    <a:cubicBezTo>
                      <a:pt x="1346" y="903"/>
                      <a:pt x="1338" y="986"/>
                      <a:pt x="1246" y="986"/>
                    </a:cubicBezTo>
                    <a:cubicBezTo>
                      <a:pt x="92" y="986"/>
                      <a:pt x="92" y="986"/>
                      <a:pt x="92" y="986"/>
                    </a:cubicBezTo>
                    <a:close/>
                    <a:moveTo>
                      <a:pt x="92" y="986"/>
                    </a:moveTo>
                    <a:lnTo>
                      <a:pt x="92" y="98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6" name="Group 40"/>
            <p:cNvGrpSpPr/>
            <p:nvPr/>
          </p:nvGrpSpPr>
          <p:grpSpPr>
            <a:xfrm>
              <a:off x="5993664" y="3005412"/>
              <a:ext cx="956370" cy="954996"/>
              <a:chOff x="5993664" y="3005412"/>
              <a:chExt cx="956370" cy="954996"/>
            </a:xfrm>
          </p:grpSpPr>
          <p:grpSp>
            <p:nvGrpSpPr>
              <p:cNvPr id="32" name="Group 6"/>
              <p:cNvGrpSpPr/>
              <p:nvPr/>
            </p:nvGrpSpPr>
            <p:grpSpPr>
              <a:xfrm>
                <a:off x="5993664" y="3005412"/>
                <a:ext cx="956370" cy="954996"/>
                <a:chOff x="5993664" y="3456303"/>
                <a:chExt cx="956370" cy="954996"/>
              </a:xfrm>
            </p:grpSpPr>
            <p:sp>
              <p:nvSpPr>
                <p:cNvPr id="34" name="Freeform: Shape 7"/>
                <p:cNvSpPr/>
                <p:nvPr/>
              </p:nvSpPr>
              <p:spPr bwMode="auto">
                <a:xfrm>
                  <a:off x="5993664" y="3456303"/>
                  <a:ext cx="956370" cy="954996"/>
                </a:xfrm>
                <a:custGeom>
                  <a:avLst/>
                  <a:gdLst>
                    <a:gd name="T0" fmla="*/ 0 w 507"/>
                    <a:gd name="T1" fmla="*/ 0 h 507"/>
                    <a:gd name="T2" fmla="*/ 0 w 507"/>
                    <a:gd name="T3" fmla="*/ 507 h 507"/>
                    <a:gd name="T4" fmla="*/ 507 w 507"/>
                    <a:gd name="T5" fmla="*/ 507 h 507"/>
                    <a:gd name="T6" fmla="*/ 0 w 507"/>
                    <a:gd name="T7" fmla="*/ 0 h 5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07" h="507">
                      <a:moveTo>
                        <a:pt x="0" y="0"/>
                      </a:moveTo>
                      <a:cubicBezTo>
                        <a:pt x="0" y="507"/>
                        <a:pt x="0" y="507"/>
                        <a:pt x="0" y="507"/>
                      </a:cubicBezTo>
                      <a:cubicBezTo>
                        <a:pt x="507" y="507"/>
                        <a:pt x="507" y="507"/>
                        <a:pt x="507" y="507"/>
                      </a:cubicBezTo>
                      <a:cubicBezTo>
                        <a:pt x="507" y="227"/>
                        <a:pt x="28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5" name="Freeform: Shape 8"/>
                <p:cNvSpPr/>
                <p:nvPr/>
              </p:nvSpPr>
              <p:spPr bwMode="auto">
                <a:xfrm>
                  <a:off x="6056872" y="3519511"/>
                  <a:ext cx="829954" cy="829954"/>
                </a:xfrm>
                <a:custGeom>
                  <a:avLst/>
                  <a:gdLst>
                    <a:gd name="T0" fmla="*/ 0 w 440"/>
                    <a:gd name="T1" fmla="*/ 0 h 440"/>
                    <a:gd name="T2" fmla="*/ 0 w 440"/>
                    <a:gd name="T3" fmla="*/ 440 h 440"/>
                    <a:gd name="T4" fmla="*/ 440 w 440"/>
                    <a:gd name="T5" fmla="*/ 440 h 440"/>
                    <a:gd name="T6" fmla="*/ 0 w 440"/>
                    <a:gd name="T7" fmla="*/ 0 h 4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0" h="440">
                      <a:moveTo>
                        <a:pt x="0" y="0"/>
                      </a:moveTo>
                      <a:cubicBezTo>
                        <a:pt x="0" y="440"/>
                        <a:pt x="0" y="440"/>
                        <a:pt x="0" y="440"/>
                      </a:cubicBezTo>
                      <a:cubicBezTo>
                        <a:pt x="440" y="440"/>
                        <a:pt x="440" y="440"/>
                        <a:pt x="440" y="440"/>
                      </a:cubicBezTo>
                      <a:cubicBezTo>
                        <a:pt x="424" y="204"/>
                        <a:pt x="236" y="16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33" name="Freeform: Shape 34"/>
              <p:cNvSpPr>
                <a:spLocks noChangeAspect="1"/>
              </p:cNvSpPr>
              <p:nvPr/>
            </p:nvSpPr>
            <p:spPr bwMode="auto">
              <a:xfrm>
                <a:off x="6208972" y="3466649"/>
                <a:ext cx="419514" cy="324929"/>
              </a:xfrm>
              <a:custGeom>
                <a:avLst/>
                <a:gdLst>
                  <a:gd name="T0" fmla="*/ 995 w 996"/>
                  <a:gd name="T1" fmla="*/ 409 h 770"/>
                  <a:gd name="T2" fmla="*/ 836 w 996"/>
                  <a:gd name="T3" fmla="*/ 409 h 770"/>
                  <a:gd name="T4" fmla="*/ 543 w 996"/>
                  <a:gd name="T5" fmla="*/ 192 h 770"/>
                  <a:gd name="T6" fmla="*/ 384 w 996"/>
                  <a:gd name="T7" fmla="*/ 275 h 770"/>
                  <a:gd name="T8" fmla="*/ 360 w 996"/>
                  <a:gd name="T9" fmla="*/ 158 h 770"/>
                  <a:gd name="T10" fmla="*/ 702 w 996"/>
                  <a:gd name="T11" fmla="*/ 33 h 770"/>
                  <a:gd name="T12" fmla="*/ 836 w 996"/>
                  <a:gd name="T13" fmla="*/ 133 h 770"/>
                  <a:gd name="T14" fmla="*/ 334 w 996"/>
                  <a:gd name="T15" fmla="*/ 626 h 770"/>
                  <a:gd name="T16" fmla="*/ 276 w 996"/>
                  <a:gd name="T17" fmla="*/ 551 h 770"/>
                  <a:gd name="T18" fmla="*/ 209 w 996"/>
                  <a:gd name="T19" fmla="*/ 484 h 770"/>
                  <a:gd name="T20" fmla="*/ 109 w 996"/>
                  <a:gd name="T21" fmla="*/ 434 h 770"/>
                  <a:gd name="T22" fmla="*/ 159 w 996"/>
                  <a:gd name="T23" fmla="*/ 535 h 770"/>
                  <a:gd name="T24" fmla="*/ 226 w 996"/>
                  <a:gd name="T25" fmla="*/ 602 h 770"/>
                  <a:gd name="T26" fmla="*/ 293 w 996"/>
                  <a:gd name="T27" fmla="*/ 668 h 770"/>
                  <a:gd name="T28" fmla="*/ 393 w 996"/>
                  <a:gd name="T29" fmla="*/ 727 h 770"/>
                  <a:gd name="T30" fmla="*/ 334 w 996"/>
                  <a:gd name="T31" fmla="*/ 626 h 770"/>
                  <a:gd name="T32" fmla="*/ 594 w 996"/>
                  <a:gd name="T33" fmla="*/ 267 h 770"/>
                  <a:gd name="T34" fmla="*/ 443 w 996"/>
                  <a:gd name="T35" fmla="*/ 301 h 770"/>
                  <a:gd name="T36" fmla="*/ 284 w 996"/>
                  <a:gd name="T37" fmla="*/ 217 h 770"/>
                  <a:gd name="T38" fmla="*/ 460 w 996"/>
                  <a:gd name="T39" fmla="*/ 50 h 770"/>
                  <a:gd name="T40" fmla="*/ 184 w 996"/>
                  <a:gd name="T41" fmla="*/ 100 h 770"/>
                  <a:gd name="T42" fmla="*/ 0 w 996"/>
                  <a:gd name="T43" fmla="*/ 66 h 770"/>
                  <a:gd name="T44" fmla="*/ 50 w 996"/>
                  <a:gd name="T45" fmla="*/ 443 h 770"/>
                  <a:gd name="T46" fmla="*/ 234 w 996"/>
                  <a:gd name="T47" fmla="*/ 392 h 770"/>
                  <a:gd name="T48" fmla="*/ 293 w 996"/>
                  <a:gd name="T49" fmla="*/ 468 h 770"/>
                  <a:gd name="T50" fmla="*/ 360 w 996"/>
                  <a:gd name="T51" fmla="*/ 535 h 770"/>
                  <a:gd name="T52" fmla="*/ 426 w 996"/>
                  <a:gd name="T53" fmla="*/ 610 h 770"/>
                  <a:gd name="T54" fmla="*/ 477 w 996"/>
                  <a:gd name="T55" fmla="*/ 727 h 770"/>
                  <a:gd name="T56" fmla="*/ 543 w 996"/>
                  <a:gd name="T57" fmla="*/ 660 h 770"/>
                  <a:gd name="T58" fmla="*/ 485 w 996"/>
                  <a:gd name="T59" fmla="*/ 585 h 770"/>
                  <a:gd name="T60" fmla="*/ 569 w 996"/>
                  <a:gd name="T61" fmla="*/ 668 h 770"/>
                  <a:gd name="T62" fmla="*/ 627 w 996"/>
                  <a:gd name="T63" fmla="*/ 602 h 770"/>
                  <a:gd name="T64" fmla="*/ 652 w 996"/>
                  <a:gd name="T65" fmla="*/ 610 h 770"/>
                  <a:gd name="T66" fmla="*/ 719 w 996"/>
                  <a:gd name="T67" fmla="*/ 543 h 770"/>
                  <a:gd name="T68" fmla="*/ 727 w 996"/>
                  <a:gd name="T69" fmla="*/ 526 h 770"/>
                  <a:gd name="T70" fmla="*/ 786 w 996"/>
                  <a:gd name="T71" fmla="*/ 535 h 770"/>
                  <a:gd name="T72" fmla="*/ 786 w 996"/>
                  <a:gd name="T73" fmla="*/ 468 h 7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96" h="770">
                    <a:moveTo>
                      <a:pt x="995" y="100"/>
                    </a:moveTo>
                    <a:cubicBezTo>
                      <a:pt x="995" y="409"/>
                      <a:pt x="995" y="409"/>
                      <a:pt x="995" y="409"/>
                    </a:cubicBezTo>
                    <a:cubicBezTo>
                      <a:pt x="995" y="409"/>
                      <a:pt x="928" y="426"/>
                      <a:pt x="920" y="426"/>
                    </a:cubicBezTo>
                    <a:cubicBezTo>
                      <a:pt x="903" y="426"/>
                      <a:pt x="861" y="443"/>
                      <a:pt x="836" y="409"/>
                    </a:cubicBezTo>
                    <a:cubicBezTo>
                      <a:pt x="786" y="367"/>
                      <a:pt x="619" y="192"/>
                      <a:pt x="619" y="192"/>
                    </a:cubicBezTo>
                    <a:cubicBezTo>
                      <a:pt x="619" y="192"/>
                      <a:pt x="594" y="167"/>
                      <a:pt x="543" y="192"/>
                    </a:cubicBezTo>
                    <a:cubicBezTo>
                      <a:pt x="502" y="217"/>
                      <a:pt x="443" y="250"/>
                      <a:pt x="418" y="259"/>
                    </a:cubicBezTo>
                    <a:cubicBezTo>
                      <a:pt x="410" y="267"/>
                      <a:pt x="393" y="275"/>
                      <a:pt x="384" y="275"/>
                    </a:cubicBezTo>
                    <a:cubicBezTo>
                      <a:pt x="351" y="275"/>
                      <a:pt x="326" y="242"/>
                      <a:pt x="326" y="209"/>
                    </a:cubicBezTo>
                    <a:cubicBezTo>
                      <a:pt x="326" y="183"/>
                      <a:pt x="343" y="167"/>
                      <a:pt x="360" y="158"/>
                    </a:cubicBezTo>
                    <a:cubicBezTo>
                      <a:pt x="426" y="116"/>
                      <a:pt x="552" y="50"/>
                      <a:pt x="602" y="16"/>
                    </a:cubicBezTo>
                    <a:cubicBezTo>
                      <a:pt x="635" y="0"/>
                      <a:pt x="652" y="0"/>
                      <a:pt x="702" y="33"/>
                    </a:cubicBezTo>
                    <a:cubicBezTo>
                      <a:pt x="752" y="83"/>
                      <a:pt x="803" y="125"/>
                      <a:pt x="803" y="125"/>
                    </a:cubicBezTo>
                    <a:cubicBezTo>
                      <a:pt x="803" y="125"/>
                      <a:pt x="819" y="133"/>
                      <a:pt x="836" y="133"/>
                    </a:cubicBezTo>
                    <a:cubicBezTo>
                      <a:pt x="878" y="125"/>
                      <a:pt x="995" y="100"/>
                      <a:pt x="995" y="100"/>
                    </a:cubicBezTo>
                    <a:close/>
                    <a:moveTo>
                      <a:pt x="334" y="626"/>
                    </a:moveTo>
                    <a:cubicBezTo>
                      <a:pt x="343" y="610"/>
                      <a:pt x="343" y="585"/>
                      <a:pt x="326" y="568"/>
                    </a:cubicBezTo>
                    <a:cubicBezTo>
                      <a:pt x="309" y="551"/>
                      <a:pt x="293" y="551"/>
                      <a:pt x="276" y="551"/>
                    </a:cubicBezTo>
                    <a:cubicBezTo>
                      <a:pt x="276" y="535"/>
                      <a:pt x="276" y="510"/>
                      <a:pt x="259" y="501"/>
                    </a:cubicBezTo>
                    <a:cubicBezTo>
                      <a:pt x="251" y="484"/>
                      <a:pt x="226" y="476"/>
                      <a:pt x="209" y="484"/>
                    </a:cubicBezTo>
                    <a:cubicBezTo>
                      <a:pt x="217" y="468"/>
                      <a:pt x="209" y="443"/>
                      <a:pt x="201" y="426"/>
                    </a:cubicBezTo>
                    <a:cubicBezTo>
                      <a:pt x="176" y="401"/>
                      <a:pt x="134" y="409"/>
                      <a:pt x="109" y="434"/>
                    </a:cubicBezTo>
                    <a:cubicBezTo>
                      <a:pt x="92" y="451"/>
                      <a:pt x="75" y="501"/>
                      <a:pt x="92" y="526"/>
                    </a:cubicBezTo>
                    <a:cubicBezTo>
                      <a:pt x="117" y="551"/>
                      <a:pt x="142" y="535"/>
                      <a:pt x="159" y="535"/>
                    </a:cubicBezTo>
                    <a:cubicBezTo>
                      <a:pt x="159" y="551"/>
                      <a:pt x="142" y="568"/>
                      <a:pt x="159" y="593"/>
                    </a:cubicBezTo>
                    <a:cubicBezTo>
                      <a:pt x="176" y="618"/>
                      <a:pt x="209" y="602"/>
                      <a:pt x="226" y="602"/>
                    </a:cubicBezTo>
                    <a:cubicBezTo>
                      <a:pt x="217" y="618"/>
                      <a:pt x="201" y="643"/>
                      <a:pt x="226" y="668"/>
                    </a:cubicBezTo>
                    <a:cubicBezTo>
                      <a:pt x="242" y="685"/>
                      <a:pt x="276" y="677"/>
                      <a:pt x="293" y="668"/>
                    </a:cubicBezTo>
                    <a:cubicBezTo>
                      <a:pt x="284" y="693"/>
                      <a:pt x="268" y="710"/>
                      <a:pt x="293" y="744"/>
                    </a:cubicBezTo>
                    <a:cubicBezTo>
                      <a:pt x="318" y="769"/>
                      <a:pt x="368" y="752"/>
                      <a:pt x="393" y="727"/>
                    </a:cubicBezTo>
                    <a:cubicBezTo>
                      <a:pt x="418" y="702"/>
                      <a:pt x="418" y="668"/>
                      <a:pt x="393" y="643"/>
                    </a:cubicBezTo>
                    <a:cubicBezTo>
                      <a:pt x="376" y="626"/>
                      <a:pt x="360" y="626"/>
                      <a:pt x="334" y="626"/>
                    </a:cubicBezTo>
                    <a:close/>
                    <a:moveTo>
                      <a:pt x="786" y="468"/>
                    </a:moveTo>
                    <a:cubicBezTo>
                      <a:pt x="610" y="284"/>
                      <a:pt x="694" y="367"/>
                      <a:pt x="594" y="267"/>
                    </a:cubicBezTo>
                    <a:cubicBezTo>
                      <a:pt x="594" y="267"/>
                      <a:pt x="569" y="234"/>
                      <a:pt x="527" y="259"/>
                    </a:cubicBezTo>
                    <a:cubicBezTo>
                      <a:pt x="502" y="267"/>
                      <a:pt x="468" y="284"/>
                      <a:pt x="443" y="301"/>
                    </a:cubicBezTo>
                    <a:cubicBezTo>
                      <a:pt x="418" y="309"/>
                      <a:pt x="393" y="317"/>
                      <a:pt x="384" y="317"/>
                    </a:cubicBezTo>
                    <a:cubicBezTo>
                      <a:pt x="326" y="317"/>
                      <a:pt x="284" y="267"/>
                      <a:pt x="284" y="217"/>
                    </a:cubicBezTo>
                    <a:cubicBezTo>
                      <a:pt x="284" y="175"/>
                      <a:pt x="301" y="142"/>
                      <a:pt x="334" y="125"/>
                    </a:cubicBezTo>
                    <a:cubicBezTo>
                      <a:pt x="368" y="100"/>
                      <a:pt x="460" y="50"/>
                      <a:pt x="460" y="50"/>
                    </a:cubicBezTo>
                    <a:cubicBezTo>
                      <a:pt x="460" y="50"/>
                      <a:pt x="435" y="8"/>
                      <a:pt x="376" y="8"/>
                    </a:cubicBezTo>
                    <a:cubicBezTo>
                      <a:pt x="309" y="8"/>
                      <a:pt x="184" y="100"/>
                      <a:pt x="184" y="100"/>
                    </a:cubicBezTo>
                    <a:cubicBezTo>
                      <a:pt x="184" y="100"/>
                      <a:pt x="150" y="116"/>
                      <a:pt x="100" y="100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0" y="426"/>
                      <a:pt x="0" y="426"/>
                      <a:pt x="0" y="426"/>
                    </a:cubicBezTo>
                    <a:cubicBezTo>
                      <a:pt x="0" y="426"/>
                      <a:pt x="25" y="434"/>
                      <a:pt x="50" y="443"/>
                    </a:cubicBezTo>
                    <a:cubicBezTo>
                      <a:pt x="59" y="426"/>
                      <a:pt x="67" y="409"/>
                      <a:pt x="83" y="392"/>
                    </a:cubicBezTo>
                    <a:cubicBezTo>
                      <a:pt x="125" y="351"/>
                      <a:pt x="192" y="351"/>
                      <a:pt x="234" y="392"/>
                    </a:cubicBezTo>
                    <a:cubicBezTo>
                      <a:pt x="242" y="409"/>
                      <a:pt x="251" y="417"/>
                      <a:pt x="251" y="434"/>
                    </a:cubicBezTo>
                    <a:cubicBezTo>
                      <a:pt x="268" y="443"/>
                      <a:pt x="284" y="451"/>
                      <a:pt x="293" y="468"/>
                    </a:cubicBezTo>
                    <a:cubicBezTo>
                      <a:pt x="309" y="476"/>
                      <a:pt x="318" y="493"/>
                      <a:pt x="318" y="510"/>
                    </a:cubicBezTo>
                    <a:cubicBezTo>
                      <a:pt x="334" y="510"/>
                      <a:pt x="351" y="518"/>
                      <a:pt x="360" y="535"/>
                    </a:cubicBezTo>
                    <a:cubicBezTo>
                      <a:pt x="376" y="551"/>
                      <a:pt x="384" y="568"/>
                      <a:pt x="384" y="585"/>
                    </a:cubicBezTo>
                    <a:cubicBezTo>
                      <a:pt x="401" y="585"/>
                      <a:pt x="418" y="593"/>
                      <a:pt x="426" y="610"/>
                    </a:cubicBezTo>
                    <a:cubicBezTo>
                      <a:pt x="451" y="635"/>
                      <a:pt x="460" y="668"/>
                      <a:pt x="451" y="702"/>
                    </a:cubicBezTo>
                    <a:cubicBezTo>
                      <a:pt x="460" y="702"/>
                      <a:pt x="468" y="718"/>
                      <a:pt x="477" y="727"/>
                    </a:cubicBezTo>
                    <a:cubicBezTo>
                      <a:pt x="493" y="744"/>
                      <a:pt x="527" y="744"/>
                      <a:pt x="543" y="727"/>
                    </a:cubicBezTo>
                    <a:cubicBezTo>
                      <a:pt x="560" y="710"/>
                      <a:pt x="560" y="677"/>
                      <a:pt x="543" y="660"/>
                    </a:cubicBezTo>
                    <a:lnTo>
                      <a:pt x="535" y="660"/>
                    </a:lnTo>
                    <a:cubicBezTo>
                      <a:pt x="485" y="602"/>
                      <a:pt x="477" y="593"/>
                      <a:pt x="485" y="585"/>
                    </a:cubicBezTo>
                    <a:cubicBezTo>
                      <a:pt x="493" y="585"/>
                      <a:pt x="502" y="593"/>
                      <a:pt x="560" y="660"/>
                    </a:cubicBezTo>
                    <a:cubicBezTo>
                      <a:pt x="569" y="668"/>
                      <a:pt x="569" y="668"/>
                      <a:pt x="569" y="668"/>
                    </a:cubicBezTo>
                    <a:cubicBezTo>
                      <a:pt x="585" y="685"/>
                      <a:pt x="610" y="685"/>
                      <a:pt x="627" y="668"/>
                    </a:cubicBezTo>
                    <a:cubicBezTo>
                      <a:pt x="644" y="652"/>
                      <a:pt x="644" y="618"/>
                      <a:pt x="627" y="602"/>
                    </a:cubicBezTo>
                    <a:cubicBezTo>
                      <a:pt x="569" y="535"/>
                      <a:pt x="560" y="526"/>
                      <a:pt x="560" y="518"/>
                    </a:cubicBezTo>
                    <a:cubicBezTo>
                      <a:pt x="569" y="518"/>
                      <a:pt x="594" y="551"/>
                      <a:pt x="652" y="610"/>
                    </a:cubicBezTo>
                    <a:cubicBezTo>
                      <a:pt x="669" y="626"/>
                      <a:pt x="702" y="626"/>
                      <a:pt x="719" y="610"/>
                    </a:cubicBezTo>
                    <a:cubicBezTo>
                      <a:pt x="727" y="593"/>
                      <a:pt x="736" y="568"/>
                      <a:pt x="719" y="543"/>
                    </a:cubicBezTo>
                    <a:cubicBezTo>
                      <a:pt x="644" y="468"/>
                      <a:pt x="644" y="468"/>
                      <a:pt x="652" y="459"/>
                    </a:cubicBezTo>
                    <a:lnTo>
                      <a:pt x="727" y="526"/>
                    </a:lnTo>
                    <a:cubicBezTo>
                      <a:pt x="727" y="535"/>
                      <a:pt x="727" y="535"/>
                      <a:pt x="727" y="535"/>
                    </a:cubicBezTo>
                    <a:cubicBezTo>
                      <a:pt x="744" y="551"/>
                      <a:pt x="769" y="551"/>
                      <a:pt x="786" y="535"/>
                    </a:cubicBezTo>
                    <a:cubicBezTo>
                      <a:pt x="803" y="510"/>
                      <a:pt x="803" y="484"/>
                      <a:pt x="786" y="468"/>
                    </a:cubicBezTo>
                    <a:close/>
                    <a:moveTo>
                      <a:pt x="786" y="468"/>
                    </a:moveTo>
                    <a:lnTo>
                      <a:pt x="786" y="46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7" name="Group 38"/>
            <p:cNvGrpSpPr/>
            <p:nvPr/>
          </p:nvGrpSpPr>
          <p:grpSpPr>
            <a:xfrm>
              <a:off x="4745985" y="1525511"/>
              <a:ext cx="1413944" cy="1415318"/>
              <a:chOff x="4745985" y="1525511"/>
              <a:chExt cx="1413944" cy="1415318"/>
            </a:xfrm>
          </p:grpSpPr>
          <p:grpSp>
            <p:nvGrpSpPr>
              <p:cNvPr id="28" name="Group 3"/>
              <p:cNvGrpSpPr/>
              <p:nvPr/>
            </p:nvGrpSpPr>
            <p:grpSpPr>
              <a:xfrm>
                <a:off x="4745985" y="1525511"/>
                <a:ext cx="1413944" cy="1415318"/>
                <a:chOff x="4745985" y="1976402"/>
                <a:chExt cx="1413944" cy="1415318"/>
              </a:xfrm>
            </p:grpSpPr>
            <p:sp>
              <p:nvSpPr>
                <p:cNvPr id="30" name="Freeform: Shape 4"/>
                <p:cNvSpPr/>
                <p:nvPr/>
              </p:nvSpPr>
              <p:spPr bwMode="auto">
                <a:xfrm>
                  <a:off x="4745985" y="1976402"/>
                  <a:ext cx="1413944" cy="1415318"/>
                </a:xfrm>
                <a:custGeom>
                  <a:avLst/>
                  <a:gdLst>
                    <a:gd name="T0" fmla="*/ 121 w 750"/>
                    <a:gd name="T1" fmla="*/ 416 h 751"/>
                    <a:gd name="T2" fmla="*/ 121 w 750"/>
                    <a:gd name="T3" fmla="*/ 751 h 751"/>
                    <a:gd name="T4" fmla="*/ 628 w 750"/>
                    <a:gd name="T5" fmla="*/ 751 h 751"/>
                    <a:gd name="T6" fmla="*/ 628 w 750"/>
                    <a:gd name="T7" fmla="*/ 416 h 751"/>
                    <a:gd name="T8" fmla="*/ 699 w 750"/>
                    <a:gd name="T9" fmla="*/ 416 h 751"/>
                    <a:gd name="T10" fmla="*/ 732 w 750"/>
                    <a:gd name="T11" fmla="*/ 402 h 751"/>
                    <a:gd name="T12" fmla="*/ 732 w 750"/>
                    <a:gd name="T13" fmla="*/ 402 h 751"/>
                    <a:gd name="T14" fmla="*/ 732 w 750"/>
                    <a:gd name="T15" fmla="*/ 339 h 751"/>
                    <a:gd name="T16" fmla="*/ 407 w 750"/>
                    <a:gd name="T17" fmla="*/ 13 h 751"/>
                    <a:gd name="T18" fmla="*/ 375 w 750"/>
                    <a:gd name="T19" fmla="*/ 0 h 751"/>
                    <a:gd name="T20" fmla="*/ 342 w 750"/>
                    <a:gd name="T21" fmla="*/ 13 h 751"/>
                    <a:gd name="T22" fmla="*/ 17 w 750"/>
                    <a:gd name="T23" fmla="*/ 339 h 751"/>
                    <a:gd name="T24" fmla="*/ 17 w 750"/>
                    <a:gd name="T25" fmla="*/ 402 h 751"/>
                    <a:gd name="T26" fmla="*/ 17 w 750"/>
                    <a:gd name="T27" fmla="*/ 402 h 751"/>
                    <a:gd name="T28" fmla="*/ 48 w 750"/>
                    <a:gd name="T29" fmla="*/ 416 h 751"/>
                    <a:gd name="T30" fmla="*/ 48 w 750"/>
                    <a:gd name="T31" fmla="*/ 416 h 751"/>
                    <a:gd name="T32" fmla="*/ 48 w 750"/>
                    <a:gd name="T33" fmla="*/ 416 h 751"/>
                    <a:gd name="T34" fmla="*/ 50 w 750"/>
                    <a:gd name="T35" fmla="*/ 416 h 751"/>
                    <a:gd name="T36" fmla="*/ 121 w 750"/>
                    <a:gd name="T37" fmla="*/ 416 h 7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750" h="751">
                      <a:moveTo>
                        <a:pt x="121" y="416"/>
                      </a:moveTo>
                      <a:cubicBezTo>
                        <a:pt x="121" y="751"/>
                        <a:pt x="121" y="751"/>
                        <a:pt x="121" y="751"/>
                      </a:cubicBezTo>
                      <a:cubicBezTo>
                        <a:pt x="628" y="751"/>
                        <a:pt x="628" y="751"/>
                        <a:pt x="628" y="751"/>
                      </a:cubicBezTo>
                      <a:cubicBezTo>
                        <a:pt x="628" y="416"/>
                        <a:pt x="628" y="416"/>
                        <a:pt x="628" y="416"/>
                      </a:cubicBezTo>
                      <a:cubicBezTo>
                        <a:pt x="699" y="416"/>
                        <a:pt x="699" y="416"/>
                        <a:pt x="699" y="416"/>
                      </a:cubicBezTo>
                      <a:cubicBezTo>
                        <a:pt x="711" y="416"/>
                        <a:pt x="723" y="412"/>
                        <a:pt x="732" y="402"/>
                      </a:cubicBezTo>
                      <a:cubicBezTo>
                        <a:pt x="732" y="402"/>
                        <a:pt x="732" y="402"/>
                        <a:pt x="732" y="402"/>
                      </a:cubicBezTo>
                      <a:cubicBezTo>
                        <a:pt x="750" y="385"/>
                        <a:pt x="750" y="356"/>
                        <a:pt x="732" y="339"/>
                      </a:cubicBezTo>
                      <a:cubicBezTo>
                        <a:pt x="407" y="13"/>
                        <a:pt x="407" y="13"/>
                        <a:pt x="407" y="13"/>
                      </a:cubicBezTo>
                      <a:cubicBezTo>
                        <a:pt x="398" y="4"/>
                        <a:pt x="386" y="0"/>
                        <a:pt x="375" y="0"/>
                      </a:cubicBezTo>
                      <a:cubicBezTo>
                        <a:pt x="363" y="0"/>
                        <a:pt x="351" y="4"/>
                        <a:pt x="342" y="13"/>
                      </a:cubicBezTo>
                      <a:cubicBezTo>
                        <a:pt x="17" y="339"/>
                        <a:pt x="17" y="339"/>
                        <a:pt x="17" y="339"/>
                      </a:cubicBezTo>
                      <a:cubicBezTo>
                        <a:pt x="0" y="356"/>
                        <a:pt x="0" y="385"/>
                        <a:pt x="17" y="402"/>
                      </a:cubicBezTo>
                      <a:cubicBezTo>
                        <a:pt x="17" y="402"/>
                        <a:pt x="17" y="402"/>
                        <a:pt x="17" y="402"/>
                      </a:cubicBezTo>
                      <a:cubicBezTo>
                        <a:pt x="26" y="411"/>
                        <a:pt x="37" y="415"/>
                        <a:pt x="48" y="416"/>
                      </a:cubicBezTo>
                      <a:cubicBezTo>
                        <a:pt x="48" y="416"/>
                        <a:pt x="48" y="416"/>
                        <a:pt x="48" y="416"/>
                      </a:cubicBezTo>
                      <a:cubicBezTo>
                        <a:pt x="48" y="416"/>
                        <a:pt x="48" y="416"/>
                        <a:pt x="48" y="416"/>
                      </a:cubicBezTo>
                      <a:cubicBezTo>
                        <a:pt x="49" y="416"/>
                        <a:pt x="50" y="416"/>
                        <a:pt x="50" y="416"/>
                      </a:cubicBezTo>
                      <a:lnTo>
                        <a:pt x="121" y="416"/>
                      </a:lnTo>
                      <a:close/>
                    </a:path>
                  </a:pathLst>
                </a:cu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1" name="Freeform: Shape 5"/>
                <p:cNvSpPr/>
                <p:nvPr/>
              </p:nvSpPr>
              <p:spPr bwMode="auto">
                <a:xfrm>
                  <a:off x="4811942" y="2038236"/>
                  <a:ext cx="1280657" cy="1291650"/>
                </a:xfrm>
                <a:custGeom>
                  <a:avLst/>
                  <a:gdLst>
                    <a:gd name="T0" fmla="*/ 119 w 679"/>
                    <a:gd name="T1" fmla="*/ 685 h 685"/>
                    <a:gd name="T2" fmla="*/ 560 w 679"/>
                    <a:gd name="T3" fmla="*/ 685 h 685"/>
                    <a:gd name="T4" fmla="*/ 560 w 679"/>
                    <a:gd name="T5" fmla="*/ 350 h 685"/>
                    <a:gd name="T6" fmla="*/ 664 w 679"/>
                    <a:gd name="T7" fmla="*/ 350 h 685"/>
                    <a:gd name="T8" fmla="*/ 674 w 679"/>
                    <a:gd name="T9" fmla="*/ 346 h 685"/>
                    <a:gd name="T10" fmla="*/ 674 w 679"/>
                    <a:gd name="T11" fmla="*/ 329 h 685"/>
                    <a:gd name="T12" fmla="*/ 349 w 679"/>
                    <a:gd name="T13" fmla="*/ 3 h 685"/>
                    <a:gd name="T14" fmla="*/ 340 w 679"/>
                    <a:gd name="T15" fmla="*/ 0 h 685"/>
                    <a:gd name="T16" fmla="*/ 331 w 679"/>
                    <a:gd name="T17" fmla="*/ 3 h 685"/>
                    <a:gd name="T18" fmla="*/ 5 w 679"/>
                    <a:gd name="T19" fmla="*/ 329 h 685"/>
                    <a:gd name="T20" fmla="*/ 5 w 679"/>
                    <a:gd name="T21" fmla="*/ 346 h 685"/>
                    <a:gd name="T22" fmla="*/ 14 w 679"/>
                    <a:gd name="T23" fmla="*/ 350 h 685"/>
                    <a:gd name="T24" fmla="*/ 15 w 679"/>
                    <a:gd name="T25" fmla="*/ 350 h 685"/>
                    <a:gd name="T26" fmla="*/ 119 w 679"/>
                    <a:gd name="T27" fmla="*/ 350 h 685"/>
                    <a:gd name="T28" fmla="*/ 119 w 679"/>
                    <a:gd name="T29" fmla="*/ 685 h 6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679" h="685">
                      <a:moveTo>
                        <a:pt x="119" y="685"/>
                      </a:moveTo>
                      <a:cubicBezTo>
                        <a:pt x="560" y="685"/>
                        <a:pt x="560" y="685"/>
                        <a:pt x="560" y="685"/>
                      </a:cubicBezTo>
                      <a:cubicBezTo>
                        <a:pt x="560" y="350"/>
                        <a:pt x="560" y="350"/>
                        <a:pt x="560" y="350"/>
                      </a:cubicBezTo>
                      <a:cubicBezTo>
                        <a:pt x="664" y="350"/>
                        <a:pt x="664" y="350"/>
                        <a:pt x="664" y="350"/>
                      </a:cubicBezTo>
                      <a:cubicBezTo>
                        <a:pt x="668" y="350"/>
                        <a:pt x="672" y="349"/>
                        <a:pt x="674" y="346"/>
                      </a:cubicBezTo>
                      <a:cubicBezTo>
                        <a:pt x="679" y="342"/>
                        <a:pt x="679" y="333"/>
                        <a:pt x="674" y="329"/>
                      </a:cubicBezTo>
                      <a:cubicBezTo>
                        <a:pt x="349" y="3"/>
                        <a:pt x="349" y="3"/>
                        <a:pt x="349" y="3"/>
                      </a:cubicBezTo>
                      <a:cubicBezTo>
                        <a:pt x="347" y="1"/>
                        <a:pt x="343" y="0"/>
                        <a:pt x="340" y="0"/>
                      </a:cubicBezTo>
                      <a:cubicBezTo>
                        <a:pt x="336" y="0"/>
                        <a:pt x="333" y="1"/>
                        <a:pt x="331" y="3"/>
                      </a:cubicBezTo>
                      <a:cubicBezTo>
                        <a:pt x="5" y="329"/>
                        <a:pt x="5" y="329"/>
                        <a:pt x="5" y="329"/>
                      </a:cubicBezTo>
                      <a:cubicBezTo>
                        <a:pt x="0" y="333"/>
                        <a:pt x="0" y="342"/>
                        <a:pt x="5" y="346"/>
                      </a:cubicBezTo>
                      <a:cubicBezTo>
                        <a:pt x="8" y="349"/>
                        <a:pt x="11" y="350"/>
                        <a:pt x="14" y="350"/>
                      </a:cubicBezTo>
                      <a:cubicBezTo>
                        <a:pt x="14" y="350"/>
                        <a:pt x="15" y="350"/>
                        <a:pt x="15" y="350"/>
                      </a:cubicBezTo>
                      <a:cubicBezTo>
                        <a:pt x="119" y="350"/>
                        <a:pt x="119" y="350"/>
                        <a:pt x="119" y="350"/>
                      </a:cubicBezTo>
                      <a:lnTo>
                        <a:pt x="119" y="685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29" name="Freeform: Shape 35"/>
              <p:cNvSpPr>
                <a:spLocks noChangeAspect="1"/>
              </p:cNvSpPr>
              <p:nvPr/>
            </p:nvSpPr>
            <p:spPr bwMode="auto">
              <a:xfrm>
                <a:off x="5267984" y="2106364"/>
                <a:ext cx="406915" cy="527509"/>
              </a:xfrm>
              <a:custGeom>
                <a:avLst/>
                <a:gdLst>
                  <a:gd name="T0" fmla="*/ 719 w 1222"/>
                  <a:gd name="T1" fmla="*/ 1338 h 1581"/>
                  <a:gd name="T2" fmla="*/ 686 w 1222"/>
                  <a:gd name="T3" fmla="*/ 1221 h 1581"/>
                  <a:gd name="T4" fmla="*/ 686 w 1222"/>
                  <a:gd name="T5" fmla="*/ 359 h 1581"/>
                  <a:gd name="T6" fmla="*/ 719 w 1222"/>
                  <a:gd name="T7" fmla="*/ 243 h 1581"/>
                  <a:gd name="T8" fmla="*/ 17 w 1222"/>
                  <a:gd name="T9" fmla="*/ 460 h 1581"/>
                  <a:gd name="T10" fmla="*/ 0 w 1222"/>
                  <a:gd name="T11" fmla="*/ 794 h 1581"/>
                  <a:gd name="T12" fmla="*/ 17 w 1222"/>
                  <a:gd name="T13" fmla="*/ 1120 h 1581"/>
                  <a:gd name="T14" fmla="*/ 502 w 1222"/>
                  <a:gd name="T15" fmla="*/ 1530 h 1581"/>
                  <a:gd name="T16" fmla="*/ 493 w 1222"/>
                  <a:gd name="T17" fmla="*/ 1112 h 1581"/>
                  <a:gd name="T18" fmla="*/ 284 w 1222"/>
                  <a:gd name="T19" fmla="*/ 1120 h 1581"/>
                  <a:gd name="T20" fmla="*/ 284 w 1222"/>
                  <a:gd name="T21" fmla="*/ 794 h 1581"/>
                  <a:gd name="T22" fmla="*/ 284 w 1222"/>
                  <a:gd name="T23" fmla="*/ 460 h 1581"/>
                  <a:gd name="T24" fmla="*/ 493 w 1222"/>
                  <a:gd name="T25" fmla="*/ 468 h 1581"/>
                  <a:gd name="T26" fmla="*/ 502 w 1222"/>
                  <a:gd name="T27" fmla="*/ 58 h 1581"/>
                  <a:gd name="T28" fmla="*/ 17 w 1222"/>
                  <a:gd name="T29" fmla="*/ 460 h 1581"/>
                  <a:gd name="T30" fmla="*/ 602 w 1222"/>
                  <a:gd name="T31" fmla="*/ 911 h 1581"/>
                  <a:gd name="T32" fmla="*/ 493 w 1222"/>
                  <a:gd name="T33" fmla="*/ 861 h 1581"/>
                  <a:gd name="T34" fmla="*/ 543 w 1222"/>
                  <a:gd name="T35" fmla="*/ 828 h 1581"/>
                  <a:gd name="T36" fmla="*/ 610 w 1222"/>
                  <a:gd name="T37" fmla="*/ 778 h 1581"/>
                  <a:gd name="T38" fmla="*/ 627 w 1222"/>
                  <a:gd name="T39" fmla="*/ 660 h 1581"/>
                  <a:gd name="T40" fmla="*/ 476 w 1222"/>
                  <a:gd name="T41" fmla="*/ 677 h 1581"/>
                  <a:gd name="T42" fmla="*/ 510 w 1222"/>
                  <a:gd name="T43" fmla="*/ 736 h 1581"/>
                  <a:gd name="T44" fmla="*/ 560 w 1222"/>
                  <a:gd name="T45" fmla="*/ 677 h 1581"/>
                  <a:gd name="T46" fmla="*/ 585 w 1222"/>
                  <a:gd name="T47" fmla="*/ 719 h 1581"/>
                  <a:gd name="T48" fmla="*/ 502 w 1222"/>
                  <a:gd name="T49" fmla="*/ 803 h 1581"/>
                  <a:gd name="T50" fmla="*/ 410 w 1222"/>
                  <a:gd name="T51" fmla="*/ 911 h 1581"/>
                  <a:gd name="T52" fmla="*/ 819 w 1222"/>
                  <a:gd name="T53" fmla="*/ 811 h 1581"/>
                  <a:gd name="T54" fmla="*/ 794 w 1222"/>
                  <a:gd name="T55" fmla="*/ 635 h 1581"/>
                  <a:gd name="T56" fmla="*/ 644 w 1222"/>
                  <a:gd name="T57" fmla="*/ 853 h 1581"/>
                  <a:gd name="T58" fmla="*/ 744 w 1222"/>
                  <a:gd name="T59" fmla="*/ 911 h 1581"/>
                  <a:gd name="T60" fmla="*/ 803 w 1222"/>
                  <a:gd name="T61" fmla="*/ 853 h 1581"/>
                  <a:gd name="T62" fmla="*/ 844 w 1222"/>
                  <a:gd name="T63" fmla="*/ 811 h 1581"/>
                  <a:gd name="T64" fmla="*/ 786 w 1222"/>
                  <a:gd name="T65" fmla="*/ 686 h 1581"/>
                  <a:gd name="T66" fmla="*/ 694 w 1222"/>
                  <a:gd name="T67" fmla="*/ 811 h 1581"/>
                  <a:gd name="T68" fmla="*/ 694 w 1222"/>
                  <a:gd name="T69" fmla="*/ 811 h 15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22" h="1581">
                    <a:moveTo>
                      <a:pt x="1221" y="794"/>
                    </a:moveTo>
                    <a:cubicBezTo>
                      <a:pt x="1221" y="1079"/>
                      <a:pt x="995" y="1313"/>
                      <a:pt x="719" y="1338"/>
                    </a:cubicBezTo>
                    <a:cubicBezTo>
                      <a:pt x="719" y="1329"/>
                      <a:pt x="711" y="1313"/>
                      <a:pt x="711" y="1296"/>
                    </a:cubicBezTo>
                    <a:cubicBezTo>
                      <a:pt x="711" y="1296"/>
                      <a:pt x="702" y="1262"/>
                      <a:pt x="686" y="1221"/>
                    </a:cubicBezTo>
                    <a:cubicBezTo>
                      <a:pt x="911" y="1212"/>
                      <a:pt x="1095" y="1028"/>
                      <a:pt x="1095" y="794"/>
                    </a:cubicBezTo>
                    <a:cubicBezTo>
                      <a:pt x="1095" y="560"/>
                      <a:pt x="911" y="368"/>
                      <a:pt x="686" y="359"/>
                    </a:cubicBezTo>
                    <a:cubicBezTo>
                      <a:pt x="702" y="326"/>
                      <a:pt x="711" y="293"/>
                      <a:pt x="711" y="284"/>
                    </a:cubicBezTo>
                    <a:cubicBezTo>
                      <a:pt x="711" y="276"/>
                      <a:pt x="719" y="259"/>
                      <a:pt x="719" y="243"/>
                    </a:cubicBezTo>
                    <a:cubicBezTo>
                      <a:pt x="995" y="267"/>
                      <a:pt x="1221" y="510"/>
                      <a:pt x="1221" y="794"/>
                    </a:cubicBezTo>
                    <a:close/>
                    <a:moveTo>
                      <a:pt x="17" y="460"/>
                    </a:moveTo>
                    <a:cubicBezTo>
                      <a:pt x="8" y="568"/>
                      <a:pt x="0" y="677"/>
                      <a:pt x="0" y="786"/>
                    </a:cubicBezTo>
                    <a:lnTo>
                      <a:pt x="0" y="794"/>
                    </a:lnTo>
                    <a:lnTo>
                      <a:pt x="0" y="803"/>
                    </a:lnTo>
                    <a:cubicBezTo>
                      <a:pt x="0" y="911"/>
                      <a:pt x="8" y="1012"/>
                      <a:pt x="17" y="1120"/>
                    </a:cubicBezTo>
                    <a:cubicBezTo>
                      <a:pt x="42" y="1396"/>
                      <a:pt x="259" y="1580"/>
                      <a:pt x="468" y="1538"/>
                    </a:cubicBezTo>
                    <a:cubicBezTo>
                      <a:pt x="485" y="1530"/>
                      <a:pt x="493" y="1530"/>
                      <a:pt x="502" y="1530"/>
                    </a:cubicBezTo>
                    <a:cubicBezTo>
                      <a:pt x="552" y="1505"/>
                      <a:pt x="594" y="1471"/>
                      <a:pt x="644" y="1438"/>
                    </a:cubicBezTo>
                    <a:cubicBezTo>
                      <a:pt x="702" y="1396"/>
                      <a:pt x="569" y="1070"/>
                      <a:pt x="493" y="1112"/>
                    </a:cubicBezTo>
                    <a:cubicBezTo>
                      <a:pt x="460" y="1129"/>
                      <a:pt x="376" y="1196"/>
                      <a:pt x="343" y="1196"/>
                    </a:cubicBezTo>
                    <a:cubicBezTo>
                      <a:pt x="309" y="1204"/>
                      <a:pt x="293" y="1162"/>
                      <a:pt x="284" y="1120"/>
                    </a:cubicBezTo>
                    <a:cubicBezTo>
                      <a:pt x="276" y="1028"/>
                      <a:pt x="284" y="903"/>
                      <a:pt x="284" y="803"/>
                    </a:cubicBezTo>
                    <a:cubicBezTo>
                      <a:pt x="284" y="794"/>
                      <a:pt x="284" y="794"/>
                      <a:pt x="284" y="794"/>
                    </a:cubicBezTo>
                    <a:cubicBezTo>
                      <a:pt x="284" y="786"/>
                      <a:pt x="284" y="786"/>
                      <a:pt x="284" y="786"/>
                    </a:cubicBezTo>
                    <a:cubicBezTo>
                      <a:pt x="284" y="677"/>
                      <a:pt x="276" y="560"/>
                      <a:pt x="284" y="460"/>
                    </a:cubicBezTo>
                    <a:cubicBezTo>
                      <a:pt x="293" y="426"/>
                      <a:pt x="309" y="385"/>
                      <a:pt x="343" y="385"/>
                    </a:cubicBezTo>
                    <a:cubicBezTo>
                      <a:pt x="376" y="393"/>
                      <a:pt x="460" y="452"/>
                      <a:pt x="493" y="468"/>
                    </a:cubicBezTo>
                    <a:cubicBezTo>
                      <a:pt x="569" y="510"/>
                      <a:pt x="702" y="184"/>
                      <a:pt x="644" y="142"/>
                    </a:cubicBezTo>
                    <a:cubicBezTo>
                      <a:pt x="594" y="117"/>
                      <a:pt x="552" y="75"/>
                      <a:pt x="502" y="58"/>
                    </a:cubicBezTo>
                    <a:cubicBezTo>
                      <a:pt x="493" y="50"/>
                      <a:pt x="485" y="50"/>
                      <a:pt x="468" y="50"/>
                    </a:cubicBezTo>
                    <a:cubicBezTo>
                      <a:pt x="259" y="0"/>
                      <a:pt x="42" y="184"/>
                      <a:pt x="17" y="460"/>
                    </a:cubicBezTo>
                    <a:close/>
                    <a:moveTo>
                      <a:pt x="410" y="911"/>
                    </a:moveTo>
                    <a:cubicBezTo>
                      <a:pt x="602" y="911"/>
                      <a:pt x="602" y="911"/>
                      <a:pt x="602" y="911"/>
                    </a:cubicBezTo>
                    <a:cubicBezTo>
                      <a:pt x="610" y="861"/>
                      <a:pt x="610" y="861"/>
                      <a:pt x="610" y="861"/>
                    </a:cubicBezTo>
                    <a:cubicBezTo>
                      <a:pt x="493" y="861"/>
                      <a:pt x="493" y="861"/>
                      <a:pt x="493" y="861"/>
                    </a:cubicBezTo>
                    <a:cubicBezTo>
                      <a:pt x="493" y="861"/>
                      <a:pt x="502" y="853"/>
                      <a:pt x="510" y="853"/>
                    </a:cubicBezTo>
                    <a:cubicBezTo>
                      <a:pt x="510" y="845"/>
                      <a:pt x="527" y="836"/>
                      <a:pt x="543" y="828"/>
                    </a:cubicBezTo>
                    <a:cubicBezTo>
                      <a:pt x="569" y="811"/>
                      <a:pt x="569" y="811"/>
                      <a:pt x="569" y="811"/>
                    </a:cubicBezTo>
                    <a:cubicBezTo>
                      <a:pt x="585" y="803"/>
                      <a:pt x="602" y="786"/>
                      <a:pt x="610" y="778"/>
                    </a:cubicBezTo>
                    <a:cubicBezTo>
                      <a:pt x="627" y="761"/>
                      <a:pt x="635" y="744"/>
                      <a:pt x="644" y="719"/>
                    </a:cubicBezTo>
                    <a:cubicBezTo>
                      <a:pt x="652" y="694"/>
                      <a:pt x="644" y="677"/>
                      <a:pt x="627" y="660"/>
                    </a:cubicBezTo>
                    <a:cubicBezTo>
                      <a:pt x="619" y="644"/>
                      <a:pt x="594" y="635"/>
                      <a:pt x="569" y="635"/>
                    </a:cubicBezTo>
                    <a:cubicBezTo>
                      <a:pt x="527" y="635"/>
                      <a:pt x="502" y="644"/>
                      <a:pt x="476" y="677"/>
                    </a:cubicBezTo>
                    <a:cubicBezTo>
                      <a:pt x="468" y="686"/>
                      <a:pt x="460" y="711"/>
                      <a:pt x="452" y="736"/>
                    </a:cubicBezTo>
                    <a:cubicBezTo>
                      <a:pt x="510" y="736"/>
                      <a:pt x="510" y="736"/>
                      <a:pt x="510" y="736"/>
                    </a:cubicBezTo>
                    <a:cubicBezTo>
                      <a:pt x="510" y="719"/>
                      <a:pt x="518" y="702"/>
                      <a:pt x="518" y="694"/>
                    </a:cubicBezTo>
                    <a:cubicBezTo>
                      <a:pt x="527" y="686"/>
                      <a:pt x="543" y="677"/>
                      <a:pt x="560" y="677"/>
                    </a:cubicBezTo>
                    <a:cubicBezTo>
                      <a:pt x="569" y="677"/>
                      <a:pt x="577" y="686"/>
                      <a:pt x="585" y="694"/>
                    </a:cubicBezTo>
                    <a:cubicBezTo>
                      <a:pt x="585" y="702"/>
                      <a:pt x="594" y="711"/>
                      <a:pt x="585" y="719"/>
                    </a:cubicBezTo>
                    <a:cubicBezTo>
                      <a:pt x="585" y="736"/>
                      <a:pt x="577" y="744"/>
                      <a:pt x="560" y="761"/>
                    </a:cubicBezTo>
                    <a:cubicBezTo>
                      <a:pt x="552" y="769"/>
                      <a:pt x="535" y="778"/>
                      <a:pt x="502" y="803"/>
                    </a:cubicBezTo>
                    <a:cubicBezTo>
                      <a:pt x="468" y="819"/>
                      <a:pt x="452" y="836"/>
                      <a:pt x="435" y="861"/>
                    </a:cubicBezTo>
                    <a:cubicBezTo>
                      <a:pt x="426" y="878"/>
                      <a:pt x="418" y="895"/>
                      <a:pt x="410" y="911"/>
                    </a:cubicBezTo>
                    <a:close/>
                    <a:moveTo>
                      <a:pt x="844" y="811"/>
                    </a:moveTo>
                    <a:cubicBezTo>
                      <a:pt x="819" y="811"/>
                      <a:pt x="819" y="811"/>
                      <a:pt x="819" y="811"/>
                    </a:cubicBezTo>
                    <a:cubicBezTo>
                      <a:pt x="853" y="635"/>
                      <a:pt x="853" y="635"/>
                      <a:pt x="853" y="635"/>
                    </a:cubicBezTo>
                    <a:cubicBezTo>
                      <a:pt x="794" y="635"/>
                      <a:pt x="794" y="635"/>
                      <a:pt x="794" y="635"/>
                    </a:cubicBezTo>
                    <a:cubicBezTo>
                      <a:pt x="652" y="803"/>
                      <a:pt x="652" y="803"/>
                      <a:pt x="652" y="803"/>
                    </a:cubicBezTo>
                    <a:cubicBezTo>
                      <a:pt x="644" y="853"/>
                      <a:pt x="644" y="853"/>
                      <a:pt x="644" y="853"/>
                    </a:cubicBezTo>
                    <a:cubicBezTo>
                      <a:pt x="753" y="853"/>
                      <a:pt x="753" y="853"/>
                      <a:pt x="753" y="853"/>
                    </a:cubicBezTo>
                    <a:cubicBezTo>
                      <a:pt x="744" y="911"/>
                      <a:pt x="744" y="911"/>
                      <a:pt x="744" y="911"/>
                    </a:cubicBezTo>
                    <a:cubicBezTo>
                      <a:pt x="794" y="911"/>
                      <a:pt x="794" y="911"/>
                      <a:pt x="794" y="911"/>
                    </a:cubicBezTo>
                    <a:cubicBezTo>
                      <a:pt x="803" y="853"/>
                      <a:pt x="803" y="853"/>
                      <a:pt x="803" y="853"/>
                    </a:cubicBezTo>
                    <a:cubicBezTo>
                      <a:pt x="836" y="853"/>
                      <a:pt x="836" y="853"/>
                      <a:pt x="836" y="853"/>
                    </a:cubicBezTo>
                    <a:lnTo>
                      <a:pt x="844" y="811"/>
                    </a:lnTo>
                    <a:close/>
                    <a:moveTo>
                      <a:pt x="694" y="811"/>
                    </a:moveTo>
                    <a:cubicBezTo>
                      <a:pt x="786" y="686"/>
                      <a:pt x="786" y="686"/>
                      <a:pt x="786" y="686"/>
                    </a:cubicBezTo>
                    <a:cubicBezTo>
                      <a:pt x="761" y="811"/>
                      <a:pt x="761" y="811"/>
                      <a:pt x="761" y="811"/>
                    </a:cubicBezTo>
                    <a:lnTo>
                      <a:pt x="694" y="811"/>
                    </a:lnTo>
                    <a:close/>
                    <a:moveTo>
                      <a:pt x="694" y="811"/>
                    </a:moveTo>
                    <a:lnTo>
                      <a:pt x="694" y="81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8" name="Group 42"/>
            <p:cNvGrpSpPr/>
            <p:nvPr/>
          </p:nvGrpSpPr>
          <p:grpSpPr>
            <a:xfrm>
              <a:off x="7014616" y="4024991"/>
              <a:ext cx="1016831" cy="953622"/>
              <a:chOff x="7014616" y="4024991"/>
              <a:chExt cx="1016831" cy="953622"/>
            </a:xfrm>
          </p:grpSpPr>
          <p:grpSp>
            <p:nvGrpSpPr>
              <p:cNvPr id="24" name="Group 12"/>
              <p:cNvGrpSpPr/>
              <p:nvPr/>
            </p:nvGrpSpPr>
            <p:grpSpPr>
              <a:xfrm>
                <a:off x="7014616" y="4024991"/>
                <a:ext cx="1016831" cy="953622"/>
                <a:chOff x="7014616" y="4475882"/>
                <a:chExt cx="1016831" cy="953622"/>
              </a:xfrm>
            </p:grpSpPr>
            <p:sp>
              <p:nvSpPr>
                <p:cNvPr id="26" name="Freeform: Shape 13"/>
                <p:cNvSpPr/>
                <p:nvPr/>
              </p:nvSpPr>
              <p:spPr bwMode="auto">
                <a:xfrm>
                  <a:off x="7014616" y="4475882"/>
                  <a:ext cx="1016831" cy="953622"/>
                </a:xfrm>
                <a:custGeom>
                  <a:avLst/>
                  <a:gdLst>
                    <a:gd name="T0" fmla="*/ 285 w 539"/>
                    <a:gd name="T1" fmla="*/ 506 h 506"/>
                    <a:gd name="T2" fmla="*/ 539 w 539"/>
                    <a:gd name="T3" fmla="*/ 253 h 506"/>
                    <a:gd name="T4" fmla="*/ 285 w 539"/>
                    <a:gd name="T5" fmla="*/ 0 h 506"/>
                    <a:gd name="T6" fmla="*/ 0 w 539"/>
                    <a:gd name="T7" fmla="*/ 0 h 506"/>
                    <a:gd name="T8" fmla="*/ 0 w 539"/>
                    <a:gd name="T9" fmla="*/ 506 h 506"/>
                    <a:gd name="T10" fmla="*/ 285 w 539"/>
                    <a:gd name="T11" fmla="*/ 506 h 5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39" h="506">
                      <a:moveTo>
                        <a:pt x="285" y="506"/>
                      </a:moveTo>
                      <a:cubicBezTo>
                        <a:pt x="425" y="506"/>
                        <a:pt x="539" y="393"/>
                        <a:pt x="539" y="253"/>
                      </a:cubicBezTo>
                      <a:cubicBezTo>
                        <a:pt x="539" y="113"/>
                        <a:pt x="425" y="0"/>
                        <a:pt x="285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506"/>
                        <a:pt x="0" y="506"/>
                        <a:pt x="0" y="506"/>
                      </a:cubicBezTo>
                      <a:lnTo>
                        <a:pt x="285" y="506"/>
                      </a:ln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7" name="Freeform: Shape 14"/>
                <p:cNvSpPr/>
                <p:nvPr/>
              </p:nvSpPr>
              <p:spPr bwMode="auto">
                <a:xfrm>
                  <a:off x="7076451" y="4541838"/>
                  <a:ext cx="889040" cy="821709"/>
                </a:xfrm>
                <a:custGeom>
                  <a:avLst/>
                  <a:gdLst>
                    <a:gd name="T0" fmla="*/ 252 w 471"/>
                    <a:gd name="T1" fmla="*/ 436 h 436"/>
                    <a:gd name="T2" fmla="*/ 471 w 471"/>
                    <a:gd name="T3" fmla="*/ 218 h 436"/>
                    <a:gd name="T4" fmla="*/ 252 w 471"/>
                    <a:gd name="T5" fmla="*/ 0 h 436"/>
                    <a:gd name="T6" fmla="*/ 0 w 471"/>
                    <a:gd name="T7" fmla="*/ 0 h 436"/>
                    <a:gd name="T8" fmla="*/ 0 w 471"/>
                    <a:gd name="T9" fmla="*/ 436 h 436"/>
                    <a:gd name="T10" fmla="*/ 252 w 471"/>
                    <a:gd name="T11" fmla="*/ 436 h 4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71" h="436">
                      <a:moveTo>
                        <a:pt x="252" y="436"/>
                      </a:moveTo>
                      <a:cubicBezTo>
                        <a:pt x="373" y="436"/>
                        <a:pt x="471" y="339"/>
                        <a:pt x="471" y="218"/>
                      </a:cubicBezTo>
                      <a:cubicBezTo>
                        <a:pt x="471" y="97"/>
                        <a:pt x="373" y="0"/>
                        <a:pt x="252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436"/>
                        <a:pt x="0" y="436"/>
                        <a:pt x="0" y="436"/>
                      </a:cubicBezTo>
                      <a:lnTo>
                        <a:pt x="252" y="43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25" name="Freeform: Shape 36"/>
              <p:cNvSpPr>
                <a:spLocks noChangeAspect="1"/>
              </p:cNvSpPr>
              <p:nvPr/>
            </p:nvSpPr>
            <p:spPr bwMode="auto">
              <a:xfrm>
                <a:off x="7259242" y="4316782"/>
                <a:ext cx="433026" cy="374757"/>
              </a:xfrm>
              <a:custGeom>
                <a:avLst/>
                <a:gdLst>
                  <a:gd name="T0" fmla="*/ 502 w 1013"/>
                  <a:gd name="T1" fmla="*/ 0 h 879"/>
                  <a:gd name="T2" fmla="*/ 0 w 1013"/>
                  <a:gd name="T3" fmla="*/ 351 h 879"/>
                  <a:gd name="T4" fmla="*/ 193 w 1013"/>
                  <a:gd name="T5" fmla="*/ 636 h 879"/>
                  <a:gd name="T6" fmla="*/ 92 w 1013"/>
                  <a:gd name="T7" fmla="*/ 862 h 879"/>
                  <a:gd name="T8" fmla="*/ 92 w 1013"/>
                  <a:gd name="T9" fmla="*/ 878 h 879"/>
                  <a:gd name="T10" fmla="*/ 101 w 1013"/>
                  <a:gd name="T11" fmla="*/ 878 h 879"/>
                  <a:gd name="T12" fmla="*/ 109 w 1013"/>
                  <a:gd name="T13" fmla="*/ 878 h 879"/>
                  <a:gd name="T14" fmla="*/ 485 w 1013"/>
                  <a:gd name="T15" fmla="*/ 711 h 879"/>
                  <a:gd name="T16" fmla="*/ 502 w 1013"/>
                  <a:gd name="T17" fmla="*/ 711 h 879"/>
                  <a:gd name="T18" fmla="*/ 1012 w 1013"/>
                  <a:gd name="T19" fmla="*/ 351 h 879"/>
                  <a:gd name="T20" fmla="*/ 502 w 1013"/>
                  <a:gd name="T21" fmla="*/ 0 h 879"/>
                  <a:gd name="T22" fmla="*/ 502 w 1013"/>
                  <a:gd name="T23" fmla="*/ 0 h 879"/>
                  <a:gd name="T24" fmla="*/ 502 w 1013"/>
                  <a:gd name="T25" fmla="*/ 0 h 8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13" h="879">
                    <a:moveTo>
                      <a:pt x="502" y="0"/>
                    </a:moveTo>
                    <a:cubicBezTo>
                      <a:pt x="226" y="0"/>
                      <a:pt x="0" y="159"/>
                      <a:pt x="0" y="351"/>
                    </a:cubicBezTo>
                    <a:cubicBezTo>
                      <a:pt x="0" y="469"/>
                      <a:pt x="67" y="569"/>
                      <a:pt x="193" y="636"/>
                    </a:cubicBezTo>
                    <a:cubicBezTo>
                      <a:pt x="176" y="711"/>
                      <a:pt x="142" y="811"/>
                      <a:pt x="92" y="862"/>
                    </a:cubicBezTo>
                    <a:cubicBezTo>
                      <a:pt x="92" y="870"/>
                      <a:pt x="92" y="870"/>
                      <a:pt x="92" y="878"/>
                    </a:cubicBezTo>
                    <a:lnTo>
                      <a:pt x="101" y="878"/>
                    </a:lnTo>
                    <a:lnTo>
                      <a:pt x="109" y="878"/>
                    </a:lnTo>
                    <a:cubicBezTo>
                      <a:pt x="118" y="878"/>
                      <a:pt x="335" y="862"/>
                      <a:pt x="485" y="711"/>
                    </a:cubicBezTo>
                    <a:cubicBezTo>
                      <a:pt x="485" y="711"/>
                      <a:pt x="494" y="711"/>
                      <a:pt x="502" y="711"/>
                    </a:cubicBezTo>
                    <a:cubicBezTo>
                      <a:pt x="786" y="711"/>
                      <a:pt x="1012" y="552"/>
                      <a:pt x="1012" y="351"/>
                    </a:cubicBezTo>
                    <a:cubicBezTo>
                      <a:pt x="1012" y="159"/>
                      <a:pt x="786" y="0"/>
                      <a:pt x="502" y="0"/>
                    </a:cubicBezTo>
                    <a:close/>
                    <a:moveTo>
                      <a:pt x="502" y="0"/>
                    </a:moveTo>
                    <a:lnTo>
                      <a:pt x="502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9" name="Group 39"/>
            <p:cNvGrpSpPr/>
            <p:nvPr/>
          </p:nvGrpSpPr>
          <p:grpSpPr>
            <a:xfrm>
              <a:off x="4974085" y="3005412"/>
              <a:ext cx="956370" cy="954996"/>
              <a:chOff x="4974085" y="3005412"/>
              <a:chExt cx="956370" cy="954996"/>
            </a:xfrm>
          </p:grpSpPr>
          <p:grpSp>
            <p:nvGrpSpPr>
              <p:cNvPr id="20" name="Group 9"/>
              <p:cNvGrpSpPr/>
              <p:nvPr/>
            </p:nvGrpSpPr>
            <p:grpSpPr>
              <a:xfrm>
                <a:off x="4974085" y="3005412"/>
                <a:ext cx="956370" cy="954996"/>
                <a:chOff x="4974085" y="3456303"/>
                <a:chExt cx="956370" cy="954996"/>
              </a:xfrm>
            </p:grpSpPr>
            <p:sp>
              <p:nvSpPr>
                <p:cNvPr id="22" name="Freeform: Shape 10"/>
                <p:cNvSpPr/>
                <p:nvPr/>
              </p:nvSpPr>
              <p:spPr bwMode="auto">
                <a:xfrm>
                  <a:off x="4974085" y="3456303"/>
                  <a:ext cx="956370" cy="954996"/>
                </a:xfrm>
                <a:custGeom>
                  <a:avLst/>
                  <a:gdLst>
                    <a:gd name="T0" fmla="*/ 0 w 507"/>
                    <a:gd name="T1" fmla="*/ 0 h 507"/>
                    <a:gd name="T2" fmla="*/ 507 w 507"/>
                    <a:gd name="T3" fmla="*/ 0 h 507"/>
                    <a:gd name="T4" fmla="*/ 507 w 507"/>
                    <a:gd name="T5" fmla="*/ 507 h 507"/>
                    <a:gd name="T6" fmla="*/ 0 w 507"/>
                    <a:gd name="T7" fmla="*/ 0 h 5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07" h="507">
                      <a:moveTo>
                        <a:pt x="0" y="0"/>
                      </a:moveTo>
                      <a:cubicBezTo>
                        <a:pt x="507" y="0"/>
                        <a:pt x="507" y="0"/>
                        <a:pt x="507" y="0"/>
                      </a:cubicBezTo>
                      <a:cubicBezTo>
                        <a:pt x="507" y="507"/>
                        <a:pt x="507" y="507"/>
                        <a:pt x="507" y="507"/>
                      </a:cubicBezTo>
                      <a:cubicBezTo>
                        <a:pt x="227" y="507"/>
                        <a:pt x="0" y="280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3" name="Freeform: Shape 11"/>
                <p:cNvSpPr/>
                <p:nvPr/>
              </p:nvSpPr>
              <p:spPr bwMode="auto">
                <a:xfrm>
                  <a:off x="5030423" y="3516763"/>
                  <a:ext cx="829954" cy="831328"/>
                </a:xfrm>
                <a:custGeom>
                  <a:avLst/>
                  <a:gdLst>
                    <a:gd name="T0" fmla="*/ 0 w 440"/>
                    <a:gd name="T1" fmla="*/ 0 h 441"/>
                    <a:gd name="T2" fmla="*/ 440 w 440"/>
                    <a:gd name="T3" fmla="*/ 441 h 441"/>
                    <a:gd name="T4" fmla="*/ 440 w 440"/>
                    <a:gd name="T5" fmla="*/ 0 h 441"/>
                    <a:gd name="T6" fmla="*/ 0 w 440"/>
                    <a:gd name="T7" fmla="*/ 0 h 4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0" h="441">
                      <a:moveTo>
                        <a:pt x="0" y="0"/>
                      </a:moveTo>
                      <a:cubicBezTo>
                        <a:pt x="16" y="236"/>
                        <a:pt x="205" y="425"/>
                        <a:pt x="440" y="441"/>
                      </a:cubicBezTo>
                      <a:cubicBezTo>
                        <a:pt x="440" y="0"/>
                        <a:pt x="440" y="0"/>
                        <a:pt x="440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21" name="Freeform: Shape 37"/>
              <p:cNvSpPr>
                <a:spLocks noChangeAspect="1"/>
              </p:cNvSpPr>
              <p:nvPr/>
            </p:nvSpPr>
            <p:spPr bwMode="auto">
              <a:xfrm>
                <a:off x="5291654" y="3187127"/>
                <a:ext cx="419966" cy="380612"/>
              </a:xfrm>
              <a:custGeom>
                <a:avLst/>
                <a:gdLst>
                  <a:gd name="connsiteX0" fmla="*/ 496512 w 622984"/>
                  <a:gd name="connsiteY0" fmla="*/ 492841 h 564606"/>
                  <a:gd name="connsiteX1" fmla="*/ 473955 w 622984"/>
                  <a:gd name="connsiteY1" fmla="*/ 515853 h 564606"/>
                  <a:gd name="connsiteX2" fmla="*/ 496512 w 622984"/>
                  <a:gd name="connsiteY2" fmla="*/ 535354 h 564606"/>
                  <a:gd name="connsiteX3" fmla="*/ 519457 w 622984"/>
                  <a:gd name="connsiteY3" fmla="*/ 515853 h 564606"/>
                  <a:gd name="connsiteX4" fmla="*/ 496512 w 622984"/>
                  <a:gd name="connsiteY4" fmla="*/ 492841 h 564606"/>
                  <a:gd name="connsiteX5" fmla="*/ 249694 w 622984"/>
                  <a:gd name="connsiteY5" fmla="*/ 352049 h 564606"/>
                  <a:gd name="connsiteX6" fmla="*/ 272741 w 622984"/>
                  <a:gd name="connsiteY6" fmla="*/ 374570 h 564606"/>
                  <a:gd name="connsiteX7" fmla="*/ 171569 w 622984"/>
                  <a:gd name="connsiteY7" fmla="*/ 475137 h 564606"/>
                  <a:gd name="connsiteX8" fmla="*/ 177819 w 622984"/>
                  <a:gd name="connsiteY8" fmla="*/ 481738 h 564606"/>
                  <a:gd name="connsiteX9" fmla="*/ 155163 w 622984"/>
                  <a:gd name="connsiteY9" fmla="*/ 510860 h 564606"/>
                  <a:gd name="connsiteX10" fmla="*/ 73522 w 622984"/>
                  <a:gd name="connsiteY10" fmla="*/ 562891 h 564606"/>
                  <a:gd name="connsiteX11" fmla="*/ 60241 w 622984"/>
                  <a:gd name="connsiteY11" fmla="*/ 550077 h 564606"/>
                  <a:gd name="connsiteX12" fmla="*/ 112585 w 622984"/>
                  <a:gd name="connsiteY12" fmla="*/ 468925 h 564606"/>
                  <a:gd name="connsiteX13" fmla="*/ 141882 w 622984"/>
                  <a:gd name="connsiteY13" fmla="*/ 446015 h 564606"/>
                  <a:gd name="connsiteX14" fmla="*/ 148522 w 622984"/>
                  <a:gd name="connsiteY14" fmla="*/ 452616 h 564606"/>
                  <a:gd name="connsiteX15" fmla="*/ 122234 w 622984"/>
                  <a:gd name="connsiteY15" fmla="*/ 15041 h 564606"/>
                  <a:gd name="connsiteX16" fmla="*/ 210667 w 622984"/>
                  <a:gd name="connsiteY16" fmla="*/ 52502 h 564606"/>
                  <a:gd name="connsiteX17" fmla="*/ 242946 w 622984"/>
                  <a:gd name="connsiteY17" fmla="*/ 173410 h 564606"/>
                  <a:gd name="connsiteX18" fmla="*/ 532291 w 622984"/>
                  <a:gd name="connsiteY18" fmla="*/ 463589 h 564606"/>
                  <a:gd name="connsiteX19" fmla="*/ 532291 w 622984"/>
                  <a:gd name="connsiteY19" fmla="*/ 545105 h 564606"/>
                  <a:gd name="connsiteX20" fmla="*/ 493400 w 622984"/>
                  <a:gd name="connsiteY20" fmla="*/ 564606 h 564606"/>
                  <a:gd name="connsiteX21" fmla="*/ 451010 w 622984"/>
                  <a:gd name="connsiteY21" fmla="*/ 545105 h 564606"/>
                  <a:gd name="connsiteX22" fmla="*/ 161665 w 622984"/>
                  <a:gd name="connsiteY22" fmla="*/ 258046 h 564606"/>
                  <a:gd name="connsiteX23" fmla="*/ 34882 w 622984"/>
                  <a:gd name="connsiteY23" fmla="*/ 225674 h 564606"/>
                  <a:gd name="connsiteX24" fmla="*/ 5715 w 622984"/>
                  <a:gd name="connsiteY24" fmla="*/ 104766 h 564606"/>
                  <a:gd name="connsiteX25" fmla="*/ 74162 w 622984"/>
                  <a:gd name="connsiteY25" fmla="*/ 176530 h 564606"/>
                  <a:gd name="connsiteX26" fmla="*/ 142220 w 622984"/>
                  <a:gd name="connsiteY26" fmla="*/ 157029 h 564606"/>
                  <a:gd name="connsiteX27" fmla="*/ 161665 w 622984"/>
                  <a:gd name="connsiteY27" fmla="*/ 88385 h 564606"/>
                  <a:gd name="connsiteX28" fmla="*/ 90107 w 622984"/>
                  <a:gd name="connsiteY28" fmla="*/ 20130 h 564606"/>
                  <a:gd name="connsiteX29" fmla="*/ 122234 w 622984"/>
                  <a:gd name="connsiteY29" fmla="*/ 15041 h 564606"/>
                  <a:gd name="connsiteX30" fmla="*/ 531841 w 622984"/>
                  <a:gd name="connsiteY30" fmla="*/ 0 h 564606"/>
                  <a:gd name="connsiteX31" fmla="*/ 622984 w 622984"/>
                  <a:gd name="connsiteY31" fmla="*/ 87684 h 564606"/>
                  <a:gd name="connsiteX32" fmla="*/ 463289 w 622984"/>
                  <a:gd name="connsiteY32" fmla="*/ 247465 h 564606"/>
                  <a:gd name="connsiteX33" fmla="*/ 424339 w 622984"/>
                  <a:gd name="connsiteY33" fmla="*/ 257207 h 564606"/>
                  <a:gd name="connsiteX34" fmla="*/ 362409 w 622984"/>
                  <a:gd name="connsiteY34" fmla="*/ 198751 h 564606"/>
                  <a:gd name="connsiteX35" fmla="*/ 375263 w 622984"/>
                  <a:gd name="connsiteY35" fmla="*/ 159391 h 564606"/>
                  <a:gd name="connsiteX36" fmla="*/ 531841 w 622984"/>
                  <a:gd name="connsiteY36" fmla="*/ 0 h 564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22984" h="564606">
                    <a:moveTo>
                      <a:pt x="496512" y="492841"/>
                    </a:moveTo>
                    <a:cubicBezTo>
                      <a:pt x="483678" y="492841"/>
                      <a:pt x="473955" y="502592"/>
                      <a:pt x="473955" y="515853"/>
                    </a:cubicBezTo>
                    <a:cubicBezTo>
                      <a:pt x="473955" y="525604"/>
                      <a:pt x="483678" y="535354"/>
                      <a:pt x="496512" y="535354"/>
                    </a:cubicBezTo>
                    <a:cubicBezTo>
                      <a:pt x="509734" y="535354"/>
                      <a:pt x="519457" y="525604"/>
                      <a:pt x="519457" y="515853"/>
                    </a:cubicBezTo>
                    <a:cubicBezTo>
                      <a:pt x="519457" y="502592"/>
                      <a:pt x="509734" y="492841"/>
                      <a:pt x="496512" y="492841"/>
                    </a:cubicBezTo>
                    <a:close/>
                    <a:moveTo>
                      <a:pt x="249694" y="352049"/>
                    </a:moveTo>
                    <a:lnTo>
                      <a:pt x="272741" y="374570"/>
                    </a:lnTo>
                    <a:lnTo>
                      <a:pt x="171569" y="475137"/>
                    </a:lnTo>
                    <a:lnTo>
                      <a:pt x="177819" y="481738"/>
                    </a:lnTo>
                    <a:lnTo>
                      <a:pt x="155163" y="510860"/>
                    </a:lnTo>
                    <a:lnTo>
                      <a:pt x="73522" y="562891"/>
                    </a:lnTo>
                    <a:lnTo>
                      <a:pt x="60241" y="550077"/>
                    </a:lnTo>
                    <a:lnTo>
                      <a:pt x="112585" y="468925"/>
                    </a:lnTo>
                    <a:lnTo>
                      <a:pt x="141882" y="446015"/>
                    </a:lnTo>
                    <a:lnTo>
                      <a:pt x="148522" y="452616"/>
                    </a:lnTo>
                    <a:close/>
                    <a:moveTo>
                      <a:pt x="122234" y="15041"/>
                    </a:moveTo>
                    <a:cubicBezTo>
                      <a:pt x="154446" y="14694"/>
                      <a:pt x="186166" y="28223"/>
                      <a:pt x="210667" y="52502"/>
                    </a:cubicBezTo>
                    <a:cubicBezTo>
                      <a:pt x="242946" y="85264"/>
                      <a:pt x="256169" y="130897"/>
                      <a:pt x="242946" y="173410"/>
                    </a:cubicBezTo>
                    <a:lnTo>
                      <a:pt x="532291" y="463589"/>
                    </a:lnTo>
                    <a:cubicBezTo>
                      <a:pt x="555236" y="486211"/>
                      <a:pt x="555236" y="522093"/>
                      <a:pt x="532291" y="545105"/>
                    </a:cubicBezTo>
                    <a:cubicBezTo>
                      <a:pt x="522568" y="557976"/>
                      <a:pt x="506234" y="564606"/>
                      <a:pt x="493400" y="564606"/>
                    </a:cubicBezTo>
                    <a:cubicBezTo>
                      <a:pt x="477066" y="564606"/>
                      <a:pt x="460733" y="557976"/>
                      <a:pt x="451010" y="545105"/>
                    </a:cubicBezTo>
                    <a:cubicBezTo>
                      <a:pt x="451010" y="545105"/>
                      <a:pt x="451010" y="545105"/>
                      <a:pt x="161665" y="258046"/>
                    </a:cubicBezTo>
                    <a:cubicBezTo>
                      <a:pt x="119275" y="270917"/>
                      <a:pt x="70662" y="261556"/>
                      <a:pt x="34882" y="225674"/>
                    </a:cubicBezTo>
                    <a:cubicBezTo>
                      <a:pt x="2215" y="192911"/>
                      <a:pt x="-7508" y="147278"/>
                      <a:pt x="5715" y="104766"/>
                    </a:cubicBezTo>
                    <a:cubicBezTo>
                      <a:pt x="5715" y="104766"/>
                      <a:pt x="5715" y="104766"/>
                      <a:pt x="74162" y="176530"/>
                    </a:cubicBezTo>
                    <a:cubicBezTo>
                      <a:pt x="74162" y="176530"/>
                      <a:pt x="74162" y="176530"/>
                      <a:pt x="142220" y="157029"/>
                    </a:cubicBezTo>
                    <a:cubicBezTo>
                      <a:pt x="142220" y="157029"/>
                      <a:pt x="142220" y="157029"/>
                      <a:pt x="161665" y="88385"/>
                    </a:cubicBezTo>
                    <a:cubicBezTo>
                      <a:pt x="161665" y="88385"/>
                      <a:pt x="161665" y="88385"/>
                      <a:pt x="90107" y="20130"/>
                    </a:cubicBezTo>
                    <a:cubicBezTo>
                      <a:pt x="100704" y="16815"/>
                      <a:pt x="111497" y="15157"/>
                      <a:pt x="122234" y="15041"/>
                    </a:cubicBezTo>
                    <a:close/>
                    <a:moveTo>
                      <a:pt x="531841" y="0"/>
                    </a:moveTo>
                    <a:cubicBezTo>
                      <a:pt x="531841" y="0"/>
                      <a:pt x="531841" y="0"/>
                      <a:pt x="622984" y="87684"/>
                    </a:cubicBezTo>
                    <a:cubicBezTo>
                      <a:pt x="622984" y="87684"/>
                      <a:pt x="622984" y="87684"/>
                      <a:pt x="463289" y="247465"/>
                    </a:cubicBezTo>
                    <a:cubicBezTo>
                      <a:pt x="450436" y="247465"/>
                      <a:pt x="434077" y="250582"/>
                      <a:pt x="424339" y="257207"/>
                    </a:cubicBezTo>
                    <a:lnTo>
                      <a:pt x="362409" y="198751"/>
                    </a:lnTo>
                    <a:cubicBezTo>
                      <a:pt x="372147" y="189009"/>
                      <a:pt x="375263" y="172641"/>
                      <a:pt x="375263" y="159391"/>
                    </a:cubicBezTo>
                    <a:cubicBezTo>
                      <a:pt x="375263" y="159391"/>
                      <a:pt x="375263" y="159391"/>
                      <a:pt x="53184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3" name="TextBox 76"/>
          <p:cNvSpPr txBox="1"/>
          <p:nvPr userDrawn="1"/>
        </p:nvSpPr>
        <p:spPr>
          <a:xfrm>
            <a:off x="4098748" y="253225"/>
            <a:ext cx="399450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solidFill>
                  <a:schemeClr val="tx1"/>
                </a:solidFill>
                <a:latin typeface="汉仪南宫体简" panose="02010609000101010101" pitchFamily="49" charset="-122"/>
                <a:ea typeface="汉仪南宫体简" panose="02010609000101010101" pitchFamily="49" charset="-122"/>
              </a:rPr>
              <a:t>Overview of the annual work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:a14="http://schemas.microsoft.com/office/drawing/2010/main"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192015" y="4452144"/>
            <a:ext cx="3191900" cy="40011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zh-CN" sz="2000" dirty="0">
                <a:latin typeface="汉仪南宫体简" panose="02010609000101010101" pitchFamily="49" charset="-122"/>
                <a:ea typeface="汉仪南宫体简" panose="02010609000101010101" pitchFamily="49" charset="-122"/>
              </a:rPr>
              <a:t>Please add the title here</a:t>
            </a:r>
          </a:p>
        </p:txBody>
      </p:sp>
      <p:sp>
        <p:nvSpPr>
          <p:cNvPr id="3" name="TextBox 76"/>
          <p:cNvSpPr txBox="1"/>
          <p:nvPr/>
        </p:nvSpPr>
        <p:spPr>
          <a:xfrm>
            <a:off x="2597721" y="3805813"/>
            <a:ext cx="638048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latin typeface="汉仪南宫体简" panose="02010609000101010101" pitchFamily="49" charset="-122"/>
                <a:ea typeface="汉仪南宫体简" panose="02010609000101010101" pitchFamily="49" charset="-122"/>
              </a:rPr>
              <a:t>Successful Project Showcase</a:t>
            </a:r>
          </a:p>
        </p:txBody>
      </p:sp>
      <p:sp>
        <p:nvSpPr>
          <p:cNvPr id="4" name="文本框 21"/>
          <p:cNvSpPr txBox="1"/>
          <p:nvPr/>
        </p:nvSpPr>
        <p:spPr>
          <a:xfrm>
            <a:off x="3613707" y="4899150"/>
            <a:ext cx="4348516" cy="4124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altLang="zh-CN" sz="800" dirty="0">
                <a:latin typeface="汉仪南宫体简" panose="02010609000101010101" pitchFamily="49" charset="-122"/>
                <a:ea typeface="汉仪南宫体简" panose="02010609000101010101" pitchFamily="49" charset="-122"/>
              </a:rPr>
              <a:t>Fresh business general template</a:t>
            </a:r>
          </a:p>
          <a:p>
            <a:pPr algn="ctr">
              <a:lnSpc>
                <a:spcPct val="130000"/>
              </a:lnSpc>
            </a:pPr>
            <a:r>
              <a:rPr lang="en-US" altLang="zh-CN" sz="800" dirty="0">
                <a:latin typeface="汉仪南宫体简" panose="02010609000101010101" pitchFamily="49" charset="-122"/>
                <a:ea typeface="汉仪南宫体简" panose="02010609000101010101" pitchFamily="49" charset="-122"/>
              </a:rPr>
              <a:t>Applicable to enterprise introduction, summary report, sales marketing, chart </a:t>
            </a:r>
            <a:r>
              <a:rPr lang="en-US" altLang="zh-CN" sz="800" dirty="0" err="1">
                <a:latin typeface="汉仪南宫体简" panose="02010609000101010101" pitchFamily="49" charset="-122"/>
                <a:ea typeface="汉仪南宫体简" panose="02010609000101010101" pitchFamily="49" charset="-122"/>
              </a:rPr>
              <a:t>dataa</a:t>
            </a:r>
            <a:endParaRPr lang="zh-CN" altLang="en-US" sz="800" dirty="0">
              <a:latin typeface="汉仪南宫体简" panose="02010609000101010101" pitchFamily="49" charset="-122"/>
              <a:ea typeface="汉仪南宫体简" panose="0201060900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千图PPT彼岸天：ID 8661124库_组合 1"/>
          <p:cNvGrpSpPr/>
          <p:nvPr>
            <p:custDataLst>
              <p:tags r:id="rId1"/>
            </p:custDataLst>
          </p:nvPr>
        </p:nvGrpSpPr>
        <p:grpSpPr>
          <a:xfrm>
            <a:off x="2135011" y="1484784"/>
            <a:ext cx="1117678" cy="1524952"/>
            <a:chOff x="2135011" y="1484784"/>
            <a:chExt cx="1117678" cy="1524952"/>
          </a:xfrm>
        </p:grpSpPr>
        <p:sp>
          <p:nvSpPr>
            <p:cNvPr id="44" name="千图PPT彼岸天：ID 8661124库_Rectangle: Rounded Corners 2"/>
            <p:cNvSpPr/>
            <p:nvPr>
              <p:custDataLst>
                <p:tags r:id="rId12"/>
              </p:custDataLst>
            </p:nvPr>
          </p:nvSpPr>
          <p:spPr>
            <a:xfrm>
              <a:off x="2135011" y="1484784"/>
              <a:ext cx="1117678" cy="103733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5" name="千图PPT彼岸天：ID 8661124库_Rectangle: Rounded Corners 3"/>
            <p:cNvSpPr/>
            <p:nvPr>
              <p:custDataLst>
                <p:tags r:id="rId13"/>
              </p:custDataLst>
            </p:nvPr>
          </p:nvSpPr>
          <p:spPr>
            <a:xfrm>
              <a:off x="2135011" y="1642697"/>
              <a:ext cx="1117678" cy="103733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" name="千图PPT彼岸天：ID 8661124库_Rectangle: Rounded Corners 4"/>
            <p:cNvSpPr/>
            <p:nvPr>
              <p:custDataLst>
                <p:tags r:id="rId14"/>
              </p:custDataLst>
            </p:nvPr>
          </p:nvSpPr>
          <p:spPr>
            <a:xfrm>
              <a:off x="2135011" y="1800611"/>
              <a:ext cx="1117678" cy="103733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7" name="千图PPT彼岸天：ID 8661124库_Rectangle: Rounded Corners 5"/>
            <p:cNvSpPr/>
            <p:nvPr>
              <p:custDataLst>
                <p:tags r:id="rId15"/>
              </p:custDataLst>
            </p:nvPr>
          </p:nvSpPr>
          <p:spPr>
            <a:xfrm>
              <a:off x="2135011" y="1958524"/>
              <a:ext cx="1117678" cy="103733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8" name="千图PPT彼岸天：ID 8661124库_Rectangle: Rounded Corners 6"/>
            <p:cNvSpPr/>
            <p:nvPr>
              <p:custDataLst>
                <p:tags r:id="rId16"/>
              </p:custDataLst>
            </p:nvPr>
          </p:nvSpPr>
          <p:spPr>
            <a:xfrm>
              <a:off x="2135011" y="2116438"/>
              <a:ext cx="1117678" cy="103733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9" name="千图PPT彼岸天：ID 8661124库_Rectangle: Rounded Corners 7"/>
            <p:cNvSpPr/>
            <p:nvPr>
              <p:custDataLst>
                <p:tags r:id="rId17"/>
              </p:custDataLst>
            </p:nvPr>
          </p:nvSpPr>
          <p:spPr>
            <a:xfrm>
              <a:off x="2135011" y="2274351"/>
              <a:ext cx="1117678" cy="103733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0" name="千图PPT彼岸天：ID 8661124库_Rectangle: Rounded Corners 8"/>
            <p:cNvSpPr/>
            <p:nvPr>
              <p:custDataLst>
                <p:tags r:id="rId18"/>
              </p:custDataLst>
            </p:nvPr>
          </p:nvSpPr>
          <p:spPr>
            <a:xfrm>
              <a:off x="2135011" y="2432264"/>
              <a:ext cx="1117678" cy="103733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1" name="千图PPT彼岸天：ID 8661124库_Rectangle: Rounded Corners 9"/>
            <p:cNvSpPr/>
            <p:nvPr>
              <p:custDataLst>
                <p:tags r:id="rId19"/>
              </p:custDataLst>
            </p:nvPr>
          </p:nvSpPr>
          <p:spPr>
            <a:xfrm>
              <a:off x="2135011" y="2590178"/>
              <a:ext cx="1117678" cy="103733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2" name="千图PPT彼岸天：ID 8661124库_Rectangle: Rounded Corners 10"/>
            <p:cNvSpPr/>
            <p:nvPr>
              <p:custDataLst>
                <p:tags r:id="rId20"/>
              </p:custDataLst>
            </p:nvPr>
          </p:nvSpPr>
          <p:spPr>
            <a:xfrm>
              <a:off x="2135011" y="2748091"/>
              <a:ext cx="1117678" cy="103733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3" name="千图PPT彼岸天：ID 8661124库_Rectangle: Rounded Corners 11"/>
            <p:cNvSpPr/>
            <p:nvPr>
              <p:custDataLst>
                <p:tags r:id="rId21"/>
              </p:custDataLst>
            </p:nvPr>
          </p:nvSpPr>
          <p:spPr>
            <a:xfrm>
              <a:off x="2135011" y="2906003"/>
              <a:ext cx="1117678" cy="103733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94" name="千图PPT彼岸天：ID 8661124库_组合 93"/>
          <p:cNvGrpSpPr/>
          <p:nvPr>
            <p:custDataLst>
              <p:tags r:id="rId2"/>
            </p:custDataLst>
          </p:nvPr>
        </p:nvGrpSpPr>
        <p:grpSpPr>
          <a:xfrm>
            <a:off x="3857603" y="1484784"/>
            <a:ext cx="1117678" cy="1524952"/>
            <a:chOff x="3857603" y="1484784"/>
            <a:chExt cx="1117678" cy="1524952"/>
          </a:xfrm>
        </p:grpSpPr>
        <p:sp>
          <p:nvSpPr>
            <p:cNvPr id="54" name="Rectangle: Rounded Corners 12"/>
            <p:cNvSpPr/>
            <p:nvPr/>
          </p:nvSpPr>
          <p:spPr>
            <a:xfrm>
              <a:off x="3857603" y="1484784"/>
              <a:ext cx="1117678" cy="103733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5" name="Rectangle: Rounded Corners 13"/>
            <p:cNvSpPr/>
            <p:nvPr/>
          </p:nvSpPr>
          <p:spPr>
            <a:xfrm>
              <a:off x="3857603" y="1642697"/>
              <a:ext cx="1117678" cy="103733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6" name="Rectangle: Rounded Corners 14"/>
            <p:cNvSpPr/>
            <p:nvPr/>
          </p:nvSpPr>
          <p:spPr>
            <a:xfrm>
              <a:off x="3857603" y="1800611"/>
              <a:ext cx="1117678" cy="103733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7" name="Rectangle: Rounded Corners 15"/>
            <p:cNvSpPr/>
            <p:nvPr/>
          </p:nvSpPr>
          <p:spPr>
            <a:xfrm>
              <a:off x="3857603" y="1958524"/>
              <a:ext cx="1117678" cy="103733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8" name="Rectangle: Rounded Corners 16"/>
            <p:cNvSpPr/>
            <p:nvPr/>
          </p:nvSpPr>
          <p:spPr>
            <a:xfrm>
              <a:off x="3857603" y="2116438"/>
              <a:ext cx="1117678" cy="103733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9" name="Rectangle: Rounded Corners 17"/>
            <p:cNvSpPr/>
            <p:nvPr/>
          </p:nvSpPr>
          <p:spPr>
            <a:xfrm>
              <a:off x="3857603" y="2274351"/>
              <a:ext cx="1117678" cy="103733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0" name="Rectangle: Rounded Corners 18"/>
            <p:cNvSpPr/>
            <p:nvPr/>
          </p:nvSpPr>
          <p:spPr>
            <a:xfrm>
              <a:off x="3857603" y="2432264"/>
              <a:ext cx="1117678" cy="103733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1" name="Rectangle: Rounded Corners 19"/>
            <p:cNvSpPr/>
            <p:nvPr/>
          </p:nvSpPr>
          <p:spPr>
            <a:xfrm>
              <a:off x="3857603" y="2590178"/>
              <a:ext cx="1117678" cy="103733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2" name="Rectangle: Rounded Corners 20"/>
            <p:cNvSpPr/>
            <p:nvPr/>
          </p:nvSpPr>
          <p:spPr>
            <a:xfrm>
              <a:off x="3857603" y="2748091"/>
              <a:ext cx="1117678" cy="103733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3" name="Rectangle: Rounded Corners 21"/>
            <p:cNvSpPr/>
            <p:nvPr/>
          </p:nvSpPr>
          <p:spPr>
            <a:xfrm>
              <a:off x="3857603" y="2906003"/>
              <a:ext cx="1117678" cy="103733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95" name="千图PPT彼岸天：ID 8661124库_组合 94"/>
          <p:cNvGrpSpPr/>
          <p:nvPr>
            <p:custDataLst>
              <p:tags r:id="rId3"/>
            </p:custDataLst>
          </p:nvPr>
        </p:nvGrpSpPr>
        <p:grpSpPr>
          <a:xfrm>
            <a:off x="5606154" y="1484784"/>
            <a:ext cx="1117678" cy="1524952"/>
            <a:chOff x="5606154" y="1484784"/>
            <a:chExt cx="1117678" cy="1524952"/>
          </a:xfrm>
        </p:grpSpPr>
        <p:sp>
          <p:nvSpPr>
            <p:cNvPr id="64" name="Rectangle: Rounded Corners 22"/>
            <p:cNvSpPr/>
            <p:nvPr/>
          </p:nvSpPr>
          <p:spPr>
            <a:xfrm>
              <a:off x="5606154" y="1484784"/>
              <a:ext cx="1117678" cy="103733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5" name="Rectangle: Rounded Corners 23"/>
            <p:cNvSpPr/>
            <p:nvPr/>
          </p:nvSpPr>
          <p:spPr>
            <a:xfrm>
              <a:off x="5606154" y="1642697"/>
              <a:ext cx="1117678" cy="103733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6" name="Rectangle: Rounded Corners 24"/>
            <p:cNvSpPr/>
            <p:nvPr/>
          </p:nvSpPr>
          <p:spPr>
            <a:xfrm>
              <a:off x="5606154" y="1800611"/>
              <a:ext cx="1117678" cy="103733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7" name="Rectangle: Rounded Corners 25"/>
            <p:cNvSpPr/>
            <p:nvPr/>
          </p:nvSpPr>
          <p:spPr>
            <a:xfrm>
              <a:off x="5606154" y="1958524"/>
              <a:ext cx="1117678" cy="103733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8" name="Rectangle: Rounded Corners 26"/>
            <p:cNvSpPr/>
            <p:nvPr/>
          </p:nvSpPr>
          <p:spPr>
            <a:xfrm>
              <a:off x="5606154" y="2116438"/>
              <a:ext cx="1117678" cy="103733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9" name="Rectangle: Rounded Corners 27"/>
            <p:cNvSpPr/>
            <p:nvPr/>
          </p:nvSpPr>
          <p:spPr>
            <a:xfrm>
              <a:off x="5606154" y="2274351"/>
              <a:ext cx="1117678" cy="103733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0" name="Rectangle: Rounded Corners 28"/>
            <p:cNvSpPr/>
            <p:nvPr/>
          </p:nvSpPr>
          <p:spPr>
            <a:xfrm>
              <a:off x="5606154" y="2432264"/>
              <a:ext cx="1117678" cy="103733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1" name="Rectangle: Rounded Corners 29"/>
            <p:cNvSpPr/>
            <p:nvPr/>
          </p:nvSpPr>
          <p:spPr>
            <a:xfrm>
              <a:off x="5606154" y="2590178"/>
              <a:ext cx="1117678" cy="103733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2" name="Rectangle: Rounded Corners 30"/>
            <p:cNvSpPr/>
            <p:nvPr/>
          </p:nvSpPr>
          <p:spPr>
            <a:xfrm>
              <a:off x="5606154" y="2748091"/>
              <a:ext cx="1117678" cy="103733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3" name="Rectangle: Rounded Corners 31"/>
            <p:cNvSpPr/>
            <p:nvPr/>
          </p:nvSpPr>
          <p:spPr>
            <a:xfrm>
              <a:off x="5606154" y="2906003"/>
              <a:ext cx="1117678" cy="103733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96" name="千图PPT彼岸天：ID 8661124库_组合 95"/>
          <p:cNvGrpSpPr/>
          <p:nvPr>
            <p:custDataLst>
              <p:tags r:id="rId4"/>
            </p:custDataLst>
          </p:nvPr>
        </p:nvGrpSpPr>
        <p:grpSpPr>
          <a:xfrm>
            <a:off x="7328760" y="1484784"/>
            <a:ext cx="1117678" cy="1524952"/>
            <a:chOff x="7328760" y="1484784"/>
            <a:chExt cx="1117678" cy="1524952"/>
          </a:xfrm>
        </p:grpSpPr>
        <p:sp>
          <p:nvSpPr>
            <p:cNvPr id="74" name="Rectangle: Rounded Corners 32"/>
            <p:cNvSpPr/>
            <p:nvPr/>
          </p:nvSpPr>
          <p:spPr>
            <a:xfrm>
              <a:off x="7328760" y="1484784"/>
              <a:ext cx="1117678" cy="103733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5" name="Rectangle: Rounded Corners 33"/>
            <p:cNvSpPr/>
            <p:nvPr/>
          </p:nvSpPr>
          <p:spPr>
            <a:xfrm>
              <a:off x="7328760" y="1642697"/>
              <a:ext cx="1117678" cy="103733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6" name="Rectangle: Rounded Corners 34"/>
            <p:cNvSpPr/>
            <p:nvPr/>
          </p:nvSpPr>
          <p:spPr>
            <a:xfrm>
              <a:off x="7328760" y="1800611"/>
              <a:ext cx="1117678" cy="103733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7" name="Rectangle: Rounded Corners 35"/>
            <p:cNvSpPr/>
            <p:nvPr/>
          </p:nvSpPr>
          <p:spPr>
            <a:xfrm>
              <a:off x="7328760" y="1958524"/>
              <a:ext cx="1117678" cy="103733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8" name="Rectangle: Rounded Corners 36"/>
            <p:cNvSpPr/>
            <p:nvPr/>
          </p:nvSpPr>
          <p:spPr>
            <a:xfrm>
              <a:off x="7328760" y="2116438"/>
              <a:ext cx="1117678" cy="103733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9" name="Rectangle: Rounded Corners 37"/>
            <p:cNvSpPr/>
            <p:nvPr/>
          </p:nvSpPr>
          <p:spPr>
            <a:xfrm>
              <a:off x="7328760" y="2274351"/>
              <a:ext cx="1117678" cy="103733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0" name="Rectangle: Rounded Corners 38"/>
            <p:cNvSpPr/>
            <p:nvPr/>
          </p:nvSpPr>
          <p:spPr>
            <a:xfrm>
              <a:off x="7328760" y="2432264"/>
              <a:ext cx="1117678" cy="103733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1" name="Rectangle: Rounded Corners 39"/>
            <p:cNvSpPr/>
            <p:nvPr/>
          </p:nvSpPr>
          <p:spPr>
            <a:xfrm>
              <a:off x="7328760" y="2590178"/>
              <a:ext cx="1117678" cy="103733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2" name="Rectangle: Rounded Corners 40"/>
            <p:cNvSpPr/>
            <p:nvPr/>
          </p:nvSpPr>
          <p:spPr>
            <a:xfrm>
              <a:off x="7328760" y="2748091"/>
              <a:ext cx="1117678" cy="103733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3" name="Rectangle: Rounded Corners 41"/>
            <p:cNvSpPr/>
            <p:nvPr/>
          </p:nvSpPr>
          <p:spPr>
            <a:xfrm>
              <a:off x="7328760" y="2906003"/>
              <a:ext cx="1117678" cy="103733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97" name="千图PPT彼岸天：ID 8661124库_组合 96"/>
          <p:cNvGrpSpPr/>
          <p:nvPr>
            <p:custDataLst>
              <p:tags r:id="rId5"/>
            </p:custDataLst>
          </p:nvPr>
        </p:nvGrpSpPr>
        <p:grpSpPr>
          <a:xfrm>
            <a:off x="9154463" y="1484784"/>
            <a:ext cx="1117678" cy="1524952"/>
            <a:chOff x="9154463" y="1484784"/>
            <a:chExt cx="1117678" cy="1524952"/>
          </a:xfrm>
        </p:grpSpPr>
        <p:sp>
          <p:nvSpPr>
            <p:cNvPr id="84" name="Rectangle: Rounded Corners 42"/>
            <p:cNvSpPr/>
            <p:nvPr/>
          </p:nvSpPr>
          <p:spPr>
            <a:xfrm>
              <a:off x="9154463" y="1484784"/>
              <a:ext cx="1117678" cy="103733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5" name="Rectangle: Rounded Corners 43"/>
            <p:cNvSpPr/>
            <p:nvPr/>
          </p:nvSpPr>
          <p:spPr>
            <a:xfrm>
              <a:off x="9154463" y="1642697"/>
              <a:ext cx="1117678" cy="103733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6" name="Rectangle: Rounded Corners 44"/>
            <p:cNvSpPr/>
            <p:nvPr/>
          </p:nvSpPr>
          <p:spPr>
            <a:xfrm>
              <a:off x="9154463" y="1800611"/>
              <a:ext cx="1117678" cy="103733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7" name="Rectangle: Rounded Corners 45"/>
            <p:cNvSpPr/>
            <p:nvPr/>
          </p:nvSpPr>
          <p:spPr>
            <a:xfrm>
              <a:off x="9154463" y="1958524"/>
              <a:ext cx="1117678" cy="103733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8" name="Rectangle: Rounded Corners 46"/>
            <p:cNvSpPr/>
            <p:nvPr/>
          </p:nvSpPr>
          <p:spPr>
            <a:xfrm>
              <a:off x="9154463" y="2116438"/>
              <a:ext cx="1117678" cy="103733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9" name="Rectangle: Rounded Corners 47"/>
            <p:cNvSpPr/>
            <p:nvPr/>
          </p:nvSpPr>
          <p:spPr>
            <a:xfrm>
              <a:off x="9154463" y="2274351"/>
              <a:ext cx="1117678" cy="103733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0" name="Rectangle: Rounded Corners 48"/>
            <p:cNvSpPr/>
            <p:nvPr/>
          </p:nvSpPr>
          <p:spPr>
            <a:xfrm>
              <a:off x="9154463" y="2432264"/>
              <a:ext cx="1117678" cy="103733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1" name="Rectangle: Rounded Corners 49"/>
            <p:cNvSpPr/>
            <p:nvPr/>
          </p:nvSpPr>
          <p:spPr>
            <a:xfrm>
              <a:off x="9154463" y="2590178"/>
              <a:ext cx="1117678" cy="103733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2" name="Rectangle: Rounded Corners 50"/>
            <p:cNvSpPr/>
            <p:nvPr/>
          </p:nvSpPr>
          <p:spPr>
            <a:xfrm>
              <a:off x="9154463" y="2748091"/>
              <a:ext cx="1117678" cy="103733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3" name="Rectangle: Rounded Corners 51"/>
            <p:cNvSpPr/>
            <p:nvPr/>
          </p:nvSpPr>
          <p:spPr>
            <a:xfrm>
              <a:off x="9154463" y="2906003"/>
              <a:ext cx="1117678" cy="103733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5" name="千图PPT彼岸天：ID 8661124库_组合 52"/>
          <p:cNvGrpSpPr/>
          <p:nvPr>
            <p:custDataLst>
              <p:tags r:id="rId6"/>
            </p:custDataLst>
          </p:nvPr>
        </p:nvGrpSpPr>
        <p:grpSpPr>
          <a:xfrm>
            <a:off x="2347476" y="3109760"/>
            <a:ext cx="691661" cy="951672"/>
            <a:chOff x="2338389" y="866775"/>
            <a:chExt cx="622300" cy="887413"/>
          </a:xfrm>
          <a:solidFill>
            <a:schemeClr val="accent1"/>
          </a:solidFill>
        </p:grpSpPr>
        <p:sp>
          <p:nvSpPr>
            <p:cNvPr id="40" name="Freeform: Shape 53"/>
            <p:cNvSpPr/>
            <p:nvPr/>
          </p:nvSpPr>
          <p:spPr bwMode="auto">
            <a:xfrm>
              <a:off x="2432051" y="866775"/>
              <a:ext cx="438150" cy="549275"/>
            </a:xfrm>
            <a:custGeom>
              <a:avLst/>
              <a:gdLst>
                <a:gd name="T0" fmla="*/ 227 w 244"/>
                <a:gd name="T1" fmla="*/ 155 h 306"/>
                <a:gd name="T2" fmla="*/ 206 w 244"/>
                <a:gd name="T3" fmla="*/ 79 h 306"/>
                <a:gd name="T4" fmla="*/ 206 w 244"/>
                <a:gd name="T5" fmla="*/ 79 h 306"/>
                <a:gd name="T6" fmla="*/ 168 w 244"/>
                <a:gd name="T7" fmla="*/ 45 h 306"/>
                <a:gd name="T8" fmla="*/ 52 w 244"/>
                <a:gd name="T9" fmla="*/ 64 h 306"/>
                <a:gd name="T10" fmla="*/ 15 w 244"/>
                <a:gd name="T11" fmla="*/ 150 h 306"/>
                <a:gd name="T12" fmla="*/ 15 w 244"/>
                <a:gd name="T13" fmla="*/ 156 h 306"/>
                <a:gd name="T14" fmla="*/ 1 w 244"/>
                <a:gd name="T15" fmla="*/ 191 h 306"/>
                <a:gd name="T16" fmla="*/ 27 w 244"/>
                <a:gd name="T17" fmla="*/ 227 h 306"/>
                <a:gd name="T18" fmla="*/ 121 w 244"/>
                <a:gd name="T19" fmla="*/ 306 h 306"/>
                <a:gd name="T20" fmla="*/ 215 w 244"/>
                <a:gd name="T21" fmla="*/ 227 h 306"/>
                <a:gd name="T22" fmla="*/ 242 w 244"/>
                <a:gd name="T23" fmla="*/ 191 h 306"/>
                <a:gd name="T24" fmla="*/ 227 w 244"/>
                <a:gd name="T25" fmla="*/ 155 h 306"/>
                <a:gd name="T26" fmla="*/ 121 w 244"/>
                <a:gd name="T27" fmla="*/ 286 h 306"/>
                <a:gd name="T28" fmla="*/ 36 w 244"/>
                <a:gd name="T29" fmla="*/ 184 h 306"/>
                <a:gd name="T30" fmla="*/ 77 w 244"/>
                <a:gd name="T31" fmla="*/ 99 h 306"/>
                <a:gd name="T32" fmla="*/ 206 w 244"/>
                <a:gd name="T33" fmla="*/ 148 h 306"/>
                <a:gd name="T34" fmla="*/ 207 w 244"/>
                <a:gd name="T35" fmla="*/ 167 h 306"/>
                <a:gd name="T36" fmla="*/ 121 w 244"/>
                <a:gd name="T37" fmla="*/ 28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4" h="306">
                  <a:moveTo>
                    <a:pt x="227" y="155"/>
                  </a:moveTo>
                  <a:cubicBezTo>
                    <a:pt x="225" y="119"/>
                    <a:pt x="217" y="95"/>
                    <a:pt x="206" y="79"/>
                  </a:cubicBezTo>
                  <a:cubicBezTo>
                    <a:pt x="206" y="79"/>
                    <a:pt x="206" y="79"/>
                    <a:pt x="206" y="79"/>
                  </a:cubicBezTo>
                  <a:cubicBezTo>
                    <a:pt x="197" y="65"/>
                    <a:pt x="179" y="52"/>
                    <a:pt x="168" y="45"/>
                  </a:cubicBezTo>
                  <a:cubicBezTo>
                    <a:pt x="96" y="0"/>
                    <a:pt x="56" y="57"/>
                    <a:pt x="52" y="64"/>
                  </a:cubicBezTo>
                  <a:cubicBezTo>
                    <a:pt x="45" y="67"/>
                    <a:pt x="3" y="85"/>
                    <a:pt x="15" y="150"/>
                  </a:cubicBezTo>
                  <a:cubicBezTo>
                    <a:pt x="15" y="152"/>
                    <a:pt x="15" y="154"/>
                    <a:pt x="15" y="156"/>
                  </a:cubicBezTo>
                  <a:cubicBezTo>
                    <a:pt x="6" y="160"/>
                    <a:pt x="0" y="170"/>
                    <a:pt x="1" y="191"/>
                  </a:cubicBezTo>
                  <a:cubicBezTo>
                    <a:pt x="3" y="214"/>
                    <a:pt x="15" y="224"/>
                    <a:pt x="27" y="227"/>
                  </a:cubicBezTo>
                  <a:cubicBezTo>
                    <a:pt x="45" y="270"/>
                    <a:pt x="80" y="306"/>
                    <a:pt x="121" y="306"/>
                  </a:cubicBezTo>
                  <a:cubicBezTo>
                    <a:pt x="162" y="306"/>
                    <a:pt x="197" y="270"/>
                    <a:pt x="215" y="227"/>
                  </a:cubicBezTo>
                  <a:cubicBezTo>
                    <a:pt x="228" y="225"/>
                    <a:pt x="240" y="215"/>
                    <a:pt x="242" y="191"/>
                  </a:cubicBezTo>
                  <a:cubicBezTo>
                    <a:pt x="244" y="169"/>
                    <a:pt x="236" y="159"/>
                    <a:pt x="227" y="155"/>
                  </a:cubicBezTo>
                  <a:moveTo>
                    <a:pt x="121" y="286"/>
                  </a:moveTo>
                  <a:cubicBezTo>
                    <a:pt x="78" y="286"/>
                    <a:pt x="43" y="233"/>
                    <a:pt x="36" y="184"/>
                  </a:cubicBezTo>
                  <a:cubicBezTo>
                    <a:pt x="39" y="166"/>
                    <a:pt x="49" y="128"/>
                    <a:pt x="77" y="99"/>
                  </a:cubicBezTo>
                  <a:cubicBezTo>
                    <a:pt x="99" y="123"/>
                    <a:pt x="139" y="150"/>
                    <a:pt x="206" y="148"/>
                  </a:cubicBezTo>
                  <a:cubicBezTo>
                    <a:pt x="207" y="154"/>
                    <a:pt x="207" y="160"/>
                    <a:pt x="207" y="167"/>
                  </a:cubicBezTo>
                  <a:cubicBezTo>
                    <a:pt x="207" y="221"/>
                    <a:pt x="169" y="286"/>
                    <a:pt x="121" y="28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" name="Freeform: Shape 54"/>
            <p:cNvSpPr/>
            <p:nvPr/>
          </p:nvSpPr>
          <p:spPr bwMode="auto">
            <a:xfrm>
              <a:off x="2530476" y="1165225"/>
              <a:ext cx="238125" cy="77788"/>
            </a:xfrm>
            <a:custGeom>
              <a:avLst/>
              <a:gdLst>
                <a:gd name="T0" fmla="*/ 63 w 133"/>
                <a:gd name="T1" fmla="*/ 21 h 43"/>
                <a:gd name="T2" fmla="*/ 63 w 133"/>
                <a:gd name="T3" fmla="*/ 17 h 43"/>
                <a:gd name="T4" fmla="*/ 71 w 133"/>
                <a:gd name="T5" fmla="*/ 17 h 43"/>
                <a:gd name="T6" fmla="*/ 70 w 133"/>
                <a:gd name="T7" fmla="*/ 21 h 43"/>
                <a:gd name="T8" fmla="*/ 102 w 133"/>
                <a:gd name="T9" fmla="*/ 43 h 43"/>
                <a:gd name="T10" fmla="*/ 133 w 133"/>
                <a:gd name="T11" fmla="*/ 21 h 43"/>
                <a:gd name="T12" fmla="*/ 102 w 133"/>
                <a:gd name="T13" fmla="*/ 0 h 43"/>
                <a:gd name="T14" fmla="*/ 75 w 133"/>
                <a:gd name="T15" fmla="*/ 7 h 43"/>
                <a:gd name="T16" fmla="*/ 58 w 133"/>
                <a:gd name="T17" fmla="*/ 7 h 43"/>
                <a:gd name="T18" fmla="*/ 32 w 133"/>
                <a:gd name="T19" fmla="*/ 0 h 43"/>
                <a:gd name="T20" fmla="*/ 0 w 133"/>
                <a:gd name="T21" fmla="*/ 21 h 43"/>
                <a:gd name="T22" fmla="*/ 32 w 133"/>
                <a:gd name="T23" fmla="*/ 42 h 43"/>
                <a:gd name="T24" fmla="*/ 63 w 133"/>
                <a:gd name="T25" fmla="*/ 21 h 43"/>
                <a:gd name="T26" fmla="*/ 102 w 133"/>
                <a:gd name="T27" fmla="*/ 10 h 43"/>
                <a:gd name="T28" fmla="*/ 123 w 133"/>
                <a:gd name="T29" fmla="*/ 21 h 43"/>
                <a:gd name="T30" fmla="*/ 102 w 133"/>
                <a:gd name="T31" fmla="*/ 32 h 43"/>
                <a:gd name="T32" fmla="*/ 80 w 133"/>
                <a:gd name="T33" fmla="*/ 21 h 43"/>
                <a:gd name="T34" fmla="*/ 102 w 133"/>
                <a:gd name="T35" fmla="*/ 10 h 43"/>
                <a:gd name="T36" fmla="*/ 10 w 133"/>
                <a:gd name="T37" fmla="*/ 21 h 43"/>
                <a:gd name="T38" fmla="*/ 32 w 133"/>
                <a:gd name="T39" fmla="*/ 10 h 43"/>
                <a:gd name="T40" fmla="*/ 53 w 133"/>
                <a:gd name="T41" fmla="*/ 21 h 43"/>
                <a:gd name="T42" fmla="*/ 32 w 133"/>
                <a:gd name="T43" fmla="*/ 32 h 43"/>
                <a:gd name="T44" fmla="*/ 10 w 133"/>
                <a:gd name="T45" fmla="*/ 2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3" h="43">
                  <a:moveTo>
                    <a:pt x="63" y="21"/>
                  </a:moveTo>
                  <a:cubicBezTo>
                    <a:pt x="63" y="20"/>
                    <a:pt x="63" y="19"/>
                    <a:pt x="63" y="17"/>
                  </a:cubicBezTo>
                  <a:cubicBezTo>
                    <a:pt x="71" y="17"/>
                    <a:pt x="71" y="17"/>
                    <a:pt x="71" y="17"/>
                  </a:cubicBezTo>
                  <a:cubicBezTo>
                    <a:pt x="70" y="19"/>
                    <a:pt x="70" y="20"/>
                    <a:pt x="70" y="21"/>
                  </a:cubicBezTo>
                  <a:cubicBezTo>
                    <a:pt x="70" y="43"/>
                    <a:pt x="92" y="43"/>
                    <a:pt x="102" y="43"/>
                  </a:cubicBezTo>
                  <a:cubicBezTo>
                    <a:pt x="112" y="43"/>
                    <a:pt x="133" y="42"/>
                    <a:pt x="133" y="21"/>
                  </a:cubicBezTo>
                  <a:cubicBezTo>
                    <a:pt x="133" y="0"/>
                    <a:pt x="112" y="0"/>
                    <a:pt x="102" y="0"/>
                  </a:cubicBezTo>
                  <a:cubicBezTo>
                    <a:pt x="95" y="0"/>
                    <a:pt x="82" y="0"/>
                    <a:pt x="75" y="7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51" y="0"/>
                    <a:pt x="39" y="0"/>
                    <a:pt x="32" y="0"/>
                  </a:cubicBezTo>
                  <a:cubicBezTo>
                    <a:pt x="21" y="0"/>
                    <a:pt x="0" y="0"/>
                    <a:pt x="0" y="21"/>
                  </a:cubicBezTo>
                  <a:cubicBezTo>
                    <a:pt x="0" y="42"/>
                    <a:pt x="21" y="42"/>
                    <a:pt x="32" y="42"/>
                  </a:cubicBezTo>
                  <a:cubicBezTo>
                    <a:pt x="42" y="42"/>
                    <a:pt x="63" y="43"/>
                    <a:pt x="63" y="21"/>
                  </a:cubicBezTo>
                  <a:moveTo>
                    <a:pt x="102" y="10"/>
                  </a:moveTo>
                  <a:cubicBezTo>
                    <a:pt x="120" y="10"/>
                    <a:pt x="123" y="13"/>
                    <a:pt x="123" y="21"/>
                  </a:cubicBezTo>
                  <a:cubicBezTo>
                    <a:pt x="123" y="29"/>
                    <a:pt x="120" y="32"/>
                    <a:pt x="102" y="32"/>
                  </a:cubicBezTo>
                  <a:cubicBezTo>
                    <a:pt x="84" y="32"/>
                    <a:pt x="80" y="29"/>
                    <a:pt x="80" y="21"/>
                  </a:cubicBezTo>
                  <a:cubicBezTo>
                    <a:pt x="80" y="13"/>
                    <a:pt x="84" y="10"/>
                    <a:pt x="102" y="10"/>
                  </a:cubicBezTo>
                  <a:moveTo>
                    <a:pt x="10" y="21"/>
                  </a:moveTo>
                  <a:cubicBezTo>
                    <a:pt x="10" y="13"/>
                    <a:pt x="13" y="10"/>
                    <a:pt x="32" y="10"/>
                  </a:cubicBezTo>
                  <a:cubicBezTo>
                    <a:pt x="50" y="10"/>
                    <a:pt x="53" y="13"/>
                    <a:pt x="53" y="21"/>
                  </a:cubicBezTo>
                  <a:cubicBezTo>
                    <a:pt x="53" y="29"/>
                    <a:pt x="50" y="32"/>
                    <a:pt x="32" y="32"/>
                  </a:cubicBezTo>
                  <a:cubicBezTo>
                    <a:pt x="13" y="32"/>
                    <a:pt x="10" y="29"/>
                    <a:pt x="10" y="2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" name="Freeform: Shape 55"/>
            <p:cNvSpPr/>
            <p:nvPr/>
          </p:nvSpPr>
          <p:spPr bwMode="auto">
            <a:xfrm>
              <a:off x="2338389" y="1403350"/>
              <a:ext cx="622300" cy="350838"/>
            </a:xfrm>
            <a:custGeom>
              <a:avLst/>
              <a:gdLst>
                <a:gd name="T0" fmla="*/ 266 w 347"/>
                <a:gd name="T1" fmla="*/ 3 h 195"/>
                <a:gd name="T2" fmla="*/ 254 w 347"/>
                <a:gd name="T3" fmla="*/ 0 h 195"/>
                <a:gd name="T4" fmla="*/ 173 w 347"/>
                <a:gd name="T5" fmla="*/ 183 h 195"/>
                <a:gd name="T6" fmla="*/ 93 w 347"/>
                <a:gd name="T7" fmla="*/ 0 h 195"/>
                <a:gd name="T8" fmla="*/ 81 w 347"/>
                <a:gd name="T9" fmla="*/ 3 h 195"/>
                <a:gd name="T10" fmla="*/ 0 w 347"/>
                <a:gd name="T11" fmla="*/ 107 h 195"/>
                <a:gd name="T12" fmla="*/ 0 w 347"/>
                <a:gd name="T13" fmla="*/ 172 h 195"/>
                <a:gd name="T14" fmla="*/ 23 w 347"/>
                <a:gd name="T15" fmla="*/ 195 h 195"/>
                <a:gd name="T16" fmla="*/ 324 w 347"/>
                <a:gd name="T17" fmla="*/ 195 h 195"/>
                <a:gd name="T18" fmla="*/ 347 w 347"/>
                <a:gd name="T19" fmla="*/ 172 h 195"/>
                <a:gd name="T20" fmla="*/ 347 w 347"/>
                <a:gd name="T21" fmla="*/ 107 h 195"/>
                <a:gd name="T22" fmla="*/ 266 w 347"/>
                <a:gd name="T23" fmla="*/ 3 h 195"/>
                <a:gd name="T24" fmla="*/ 231 w 347"/>
                <a:gd name="T25" fmla="*/ 130 h 195"/>
                <a:gd name="T26" fmla="*/ 253 w 347"/>
                <a:gd name="T27" fmla="*/ 105 h 195"/>
                <a:gd name="T28" fmla="*/ 273 w 347"/>
                <a:gd name="T29" fmla="*/ 105 h 195"/>
                <a:gd name="T30" fmla="*/ 296 w 347"/>
                <a:gd name="T31" fmla="*/ 130 h 195"/>
                <a:gd name="T32" fmla="*/ 231 w 347"/>
                <a:gd name="T33" fmla="*/ 13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7" h="195">
                  <a:moveTo>
                    <a:pt x="266" y="3"/>
                  </a:moveTo>
                  <a:cubicBezTo>
                    <a:pt x="254" y="0"/>
                    <a:pt x="254" y="0"/>
                    <a:pt x="254" y="0"/>
                  </a:cubicBezTo>
                  <a:cubicBezTo>
                    <a:pt x="173" y="183"/>
                    <a:pt x="173" y="183"/>
                    <a:pt x="173" y="183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81" y="3"/>
                    <a:pt x="81" y="3"/>
                    <a:pt x="81" y="3"/>
                  </a:cubicBezTo>
                  <a:cubicBezTo>
                    <a:pt x="33" y="15"/>
                    <a:pt x="0" y="58"/>
                    <a:pt x="0" y="10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0" y="185"/>
                    <a:pt x="10" y="195"/>
                    <a:pt x="23" y="195"/>
                  </a:cubicBezTo>
                  <a:cubicBezTo>
                    <a:pt x="324" y="195"/>
                    <a:pt x="324" y="195"/>
                    <a:pt x="324" y="195"/>
                  </a:cubicBezTo>
                  <a:cubicBezTo>
                    <a:pt x="336" y="195"/>
                    <a:pt x="347" y="185"/>
                    <a:pt x="347" y="172"/>
                  </a:cubicBezTo>
                  <a:cubicBezTo>
                    <a:pt x="347" y="107"/>
                    <a:pt x="347" y="107"/>
                    <a:pt x="347" y="107"/>
                  </a:cubicBezTo>
                  <a:cubicBezTo>
                    <a:pt x="347" y="58"/>
                    <a:pt x="313" y="15"/>
                    <a:pt x="266" y="3"/>
                  </a:cubicBezTo>
                  <a:moveTo>
                    <a:pt x="231" y="130"/>
                  </a:moveTo>
                  <a:cubicBezTo>
                    <a:pt x="253" y="105"/>
                    <a:pt x="253" y="105"/>
                    <a:pt x="253" y="105"/>
                  </a:cubicBezTo>
                  <a:cubicBezTo>
                    <a:pt x="259" y="99"/>
                    <a:pt x="268" y="99"/>
                    <a:pt x="273" y="105"/>
                  </a:cubicBezTo>
                  <a:cubicBezTo>
                    <a:pt x="296" y="130"/>
                    <a:pt x="296" y="130"/>
                    <a:pt x="296" y="130"/>
                  </a:cubicBezTo>
                  <a:lnTo>
                    <a:pt x="231" y="1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" name="Freeform: Shape 56"/>
            <p:cNvSpPr/>
            <p:nvPr/>
          </p:nvSpPr>
          <p:spPr bwMode="auto">
            <a:xfrm>
              <a:off x="2600326" y="1438275"/>
              <a:ext cx="101600" cy="234950"/>
            </a:xfrm>
            <a:custGeom>
              <a:avLst/>
              <a:gdLst>
                <a:gd name="T0" fmla="*/ 28 w 56"/>
                <a:gd name="T1" fmla="*/ 131 h 131"/>
                <a:gd name="T2" fmla="*/ 55 w 56"/>
                <a:gd name="T3" fmla="*/ 62 h 131"/>
                <a:gd name="T4" fmla="*/ 42 w 56"/>
                <a:gd name="T5" fmla="*/ 50 h 131"/>
                <a:gd name="T6" fmla="*/ 54 w 56"/>
                <a:gd name="T7" fmla="*/ 33 h 131"/>
                <a:gd name="T8" fmla="*/ 48 w 56"/>
                <a:gd name="T9" fmla="*/ 10 h 131"/>
                <a:gd name="T10" fmla="*/ 35 w 56"/>
                <a:gd name="T11" fmla="*/ 0 h 131"/>
                <a:gd name="T12" fmla="*/ 20 w 56"/>
                <a:gd name="T13" fmla="*/ 0 h 131"/>
                <a:gd name="T14" fmla="*/ 7 w 56"/>
                <a:gd name="T15" fmla="*/ 10 h 131"/>
                <a:gd name="T16" fmla="*/ 2 w 56"/>
                <a:gd name="T17" fmla="*/ 33 h 131"/>
                <a:gd name="T18" fmla="*/ 13 w 56"/>
                <a:gd name="T19" fmla="*/ 50 h 131"/>
                <a:gd name="T20" fmla="*/ 1 w 56"/>
                <a:gd name="T21" fmla="*/ 62 h 131"/>
                <a:gd name="T22" fmla="*/ 28 w 56"/>
                <a:gd name="T23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31">
                  <a:moveTo>
                    <a:pt x="28" y="131"/>
                  </a:moveTo>
                  <a:cubicBezTo>
                    <a:pt x="55" y="62"/>
                    <a:pt x="55" y="62"/>
                    <a:pt x="55" y="62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50" y="49"/>
                    <a:pt x="56" y="41"/>
                    <a:pt x="54" y="33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7" y="4"/>
                    <a:pt x="41" y="0"/>
                    <a:pt x="35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4" y="0"/>
                    <a:pt x="9" y="4"/>
                    <a:pt x="7" y="10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0" y="41"/>
                    <a:pt x="5" y="49"/>
                    <a:pt x="13" y="50"/>
                  </a:cubicBezTo>
                  <a:cubicBezTo>
                    <a:pt x="1" y="62"/>
                    <a:pt x="1" y="62"/>
                    <a:pt x="1" y="62"/>
                  </a:cubicBezTo>
                  <a:lnTo>
                    <a:pt x="28" y="1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6" name="千图PPT彼岸天：ID 8661124库_组合 57"/>
          <p:cNvGrpSpPr/>
          <p:nvPr>
            <p:custDataLst>
              <p:tags r:id="rId7"/>
            </p:custDataLst>
          </p:nvPr>
        </p:nvGrpSpPr>
        <p:grpSpPr>
          <a:xfrm>
            <a:off x="4092009" y="3115272"/>
            <a:ext cx="648859" cy="951672"/>
            <a:chOff x="3590926" y="2047875"/>
            <a:chExt cx="655638" cy="842962"/>
          </a:xfrm>
          <a:solidFill>
            <a:schemeClr val="accent2"/>
          </a:solidFill>
        </p:grpSpPr>
        <p:sp>
          <p:nvSpPr>
            <p:cNvPr id="37" name="Freeform: Shape 58"/>
            <p:cNvSpPr/>
            <p:nvPr/>
          </p:nvSpPr>
          <p:spPr bwMode="auto">
            <a:xfrm>
              <a:off x="3590926" y="2522537"/>
              <a:ext cx="655638" cy="368300"/>
            </a:xfrm>
            <a:custGeom>
              <a:avLst/>
              <a:gdLst>
                <a:gd name="T0" fmla="*/ 280 w 365"/>
                <a:gd name="T1" fmla="*/ 4 h 205"/>
                <a:gd name="T2" fmla="*/ 263 w 365"/>
                <a:gd name="T3" fmla="*/ 0 h 205"/>
                <a:gd name="T4" fmla="*/ 212 w 365"/>
                <a:gd name="T5" fmla="*/ 54 h 205"/>
                <a:gd name="T6" fmla="*/ 183 w 365"/>
                <a:gd name="T7" fmla="*/ 67 h 205"/>
                <a:gd name="T8" fmla="*/ 153 w 365"/>
                <a:gd name="T9" fmla="*/ 54 h 205"/>
                <a:gd name="T10" fmla="*/ 102 w 365"/>
                <a:gd name="T11" fmla="*/ 0 h 205"/>
                <a:gd name="T12" fmla="*/ 86 w 365"/>
                <a:gd name="T13" fmla="*/ 4 h 205"/>
                <a:gd name="T14" fmla="*/ 0 w 365"/>
                <a:gd name="T15" fmla="*/ 113 h 205"/>
                <a:gd name="T16" fmla="*/ 0 w 365"/>
                <a:gd name="T17" fmla="*/ 181 h 205"/>
                <a:gd name="T18" fmla="*/ 24 w 365"/>
                <a:gd name="T19" fmla="*/ 205 h 205"/>
                <a:gd name="T20" fmla="*/ 341 w 365"/>
                <a:gd name="T21" fmla="*/ 205 h 205"/>
                <a:gd name="T22" fmla="*/ 365 w 365"/>
                <a:gd name="T23" fmla="*/ 181 h 205"/>
                <a:gd name="T24" fmla="*/ 365 w 365"/>
                <a:gd name="T25" fmla="*/ 113 h 205"/>
                <a:gd name="T26" fmla="*/ 280 w 365"/>
                <a:gd name="T27" fmla="*/ 4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65" h="205">
                  <a:moveTo>
                    <a:pt x="280" y="4"/>
                  </a:moveTo>
                  <a:cubicBezTo>
                    <a:pt x="263" y="0"/>
                    <a:pt x="263" y="0"/>
                    <a:pt x="263" y="0"/>
                  </a:cubicBezTo>
                  <a:cubicBezTo>
                    <a:pt x="212" y="54"/>
                    <a:pt x="212" y="54"/>
                    <a:pt x="212" y="54"/>
                  </a:cubicBezTo>
                  <a:cubicBezTo>
                    <a:pt x="205" y="62"/>
                    <a:pt x="194" y="67"/>
                    <a:pt x="183" y="67"/>
                  </a:cubicBezTo>
                  <a:cubicBezTo>
                    <a:pt x="171" y="67"/>
                    <a:pt x="161" y="62"/>
                    <a:pt x="153" y="54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86" y="4"/>
                    <a:pt x="86" y="4"/>
                    <a:pt x="86" y="4"/>
                  </a:cubicBezTo>
                  <a:cubicBezTo>
                    <a:pt x="36" y="16"/>
                    <a:pt x="0" y="61"/>
                    <a:pt x="0" y="113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195"/>
                    <a:pt x="11" y="205"/>
                    <a:pt x="24" y="205"/>
                  </a:cubicBezTo>
                  <a:cubicBezTo>
                    <a:pt x="341" y="205"/>
                    <a:pt x="341" y="205"/>
                    <a:pt x="341" y="205"/>
                  </a:cubicBezTo>
                  <a:cubicBezTo>
                    <a:pt x="354" y="205"/>
                    <a:pt x="365" y="195"/>
                    <a:pt x="365" y="181"/>
                  </a:cubicBezTo>
                  <a:cubicBezTo>
                    <a:pt x="365" y="113"/>
                    <a:pt x="365" y="113"/>
                    <a:pt x="365" y="113"/>
                  </a:cubicBezTo>
                  <a:cubicBezTo>
                    <a:pt x="365" y="61"/>
                    <a:pt x="330" y="16"/>
                    <a:pt x="280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" name="Freeform: Shape 59"/>
            <p:cNvSpPr/>
            <p:nvPr/>
          </p:nvSpPr>
          <p:spPr bwMode="auto">
            <a:xfrm>
              <a:off x="3800476" y="2255837"/>
              <a:ext cx="238125" cy="84138"/>
            </a:xfrm>
            <a:custGeom>
              <a:avLst/>
              <a:gdLst>
                <a:gd name="T0" fmla="*/ 59 w 133"/>
                <a:gd name="T1" fmla="*/ 21 h 46"/>
                <a:gd name="T2" fmla="*/ 75 w 133"/>
                <a:gd name="T3" fmla="*/ 21 h 46"/>
                <a:gd name="T4" fmla="*/ 104 w 133"/>
                <a:gd name="T5" fmla="*/ 46 h 46"/>
                <a:gd name="T6" fmla="*/ 133 w 133"/>
                <a:gd name="T7" fmla="*/ 16 h 46"/>
                <a:gd name="T8" fmla="*/ 104 w 133"/>
                <a:gd name="T9" fmla="*/ 0 h 46"/>
                <a:gd name="T10" fmla="*/ 76 w 133"/>
                <a:gd name="T11" fmla="*/ 11 h 46"/>
                <a:gd name="T12" fmla="*/ 58 w 133"/>
                <a:gd name="T13" fmla="*/ 11 h 46"/>
                <a:gd name="T14" fmla="*/ 30 w 133"/>
                <a:gd name="T15" fmla="*/ 0 h 46"/>
                <a:gd name="T16" fmla="*/ 0 w 133"/>
                <a:gd name="T17" fmla="*/ 16 h 46"/>
                <a:gd name="T18" fmla="*/ 30 w 133"/>
                <a:gd name="T19" fmla="*/ 46 h 46"/>
                <a:gd name="T20" fmla="*/ 59 w 133"/>
                <a:gd name="T21" fmla="*/ 2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46">
                  <a:moveTo>
                    <a:pt x="59" y="21"/>
                  </a:moveTo>
                  <a:cubicBezTo>
                    <a:pt x="75" y="21"/>
                    <a:pt x="75" y="21"/>
                    <a:pt x="75" y="21"/>
                  </a:cubicBezTo>
                  <a:cubicBezTo>
                    <a:pt x="77" y="35"/>
                    <a:pt x="89" y="46"/>
                    <a:pt x="104" y="46"/>
                  </a:cubicBezTo>
                  <a:cubicBezTo>
                    <a:pt x="120" y="46"/>
                    <a:pt x="133" y="33"/>
                    <a:pt x="133" y="16"/>
                  </a:cubicBezTo>
                  <a:cubicBezTo>
                    <a:pt x="133" y="0"/>
                    <a:pt x="120" y="0"/>
                    <a:pt x="104" y="0"/>
                  </a:cubicBezTo>
                  <a:cubicBezTo>
                    <a:pt x="90" y="0"/>
                    <a:pt x="79" y="0"/>
                    <a:pt x="76" y="11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5" y="0"/>
                    <a:pt x="43" y="0"/>
                    <a:pt x="30" y="0"/>
                  </a:cubicBezTo>
                  <a:cubicBezTo>
                    <a:pt x="13" y="0"/>
                    <a:pt x="0" y="0"/>
                    <a:pt x="0" y="16"/>
                  </a:cubicBezTo>
                  <a:cubicBezTo>
                    <a:pt x="0" y="33"/>
                    <a:pt x="13" y="46"/>
                    <a:pt x="30" y="46"/>
                  </a:cubicBezTo>
                  <a:cubicBezTo>
                    <a:pt x="44" y="46"/>
                    <a:pt x="56" y="35"/>
                    <a:pt x="59" y="2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" name="Freeform: Shape 60"/>
            <p:cNvSpPr/>
            <p:nvPr/>
          </p:nvSpPr>
          <p:spPr bwMode="auto">
            <a:xfrm>
              <a:off x="3690939" y="2047875"/>
              <a:ext cx="457200" cy="487363"/>
            </a:xfrm>
            <a:custGeom>
              <a:avLst/>
              <a:gdLst>
                <a:gd name="T0" fmla="*/ 29 w 255"/>
                <a:gd name="T1" fmla="*/ 188 h 271"/>
                <a:gd name="T2" fmla="*/ 127 w 255"/>
                <a:gd name="T3" fmla="*/ 271 h 271"/>
                <a:gd name="T4" fmla="*/ 129 w 255"/>
                <a:gd name="T5" fmla="*/ 271 h 271"/>
                <a:gd name="T6" fmla="*/ 227 w 255"/>
                <a:gd name="T7" fmla="*/ 188 h 271"/>
                <a:gd name="T8" fmla="*/ 254 w 255"/>
                <a:gd name="T9" fmla="*/ 151 h 271"/>
                <a:gd name="T10" fmla="*/ 240 w 255"/>
                <a:gd name="T11" fmla="*/ 115 h 271"/>
                <a:gd name="T12" fmla="*/ 129 w 255"/>
                <a:gd name="T13" fmla="*/ 0 h 271"/>
                <a:gd name="T14" fmla="*/ 128 w 255"/>
                <a:gd name="T15" fmla="*/ 0 h 271"/>
                <a:gd name="T16" fmla="*/ 127 w 255"/>
                <a:gd name="T17" fmla="*/ 0 h 271"/>
                <a:gd name="T18" fmla="*/ 16 w 255"/>
                <a:gd name="T19" fmla="*/ 115 h 271"/>
                <a:gd name="T20" fmla="*/ 2 w 255"/>
                <a:gd name="T21" fmla="*/ 151 h 271"/>
                <a:gd name="T22" fmla="*/ 29 w 255"/>
                <a:gd name="T23" fmla="*/ 188 h 271"/>
                <a:gd name="T24" fmla="*/ 128 w 255"/>
                <a:gd name="T25" fmla="*/ 250 h 271"/>
                <a:gd name="T26" fmla="*/ 128 w 255"/>
                <a:gd name="T27" fmla="*/ 250 h 271"/>
                <a:gd name="T28" fmla="*/ 128 w 255"/>
                <a:gd name="T29" fmla="*/ 250 h 271"/>
                <a:gd name="T30" fmla="*/ 101 w 255"/>
                <a:gd name="T31" fmla="*/ 225 h 271"/>
                <a:gd name="T32" fmla="*/ 128 w 255"/>
                <a:gd name="T33" fmla="*/ 200 h 271"/>
                <a:gd name="T34" fmla="*/ 155 w 255"/>
                <a:gd name="T35" fmla="*/ 225 h 271"/>
                <a:gd name="T36" fmla="*/ 128 w 255"/>
                <a:gd name="T37" fmla="*/ 250 h 271"/>
                <a:gd name="T38" fmla="*/ 128 w 255"/>
                <a:gd name="T39" fmla="*/ 43 h 271"/>
                <a:gd name="T40" fmla="*/ 128 w 255"/>
                <a:gd name="T41" fmla="*/ 43 h 271"/>
                <a:gd name="T42" fmla="*/ 128 w 255"/>
                <a:gd name="T43" fmla="*/ 43 h 271"/>
                <a:gd name="T44" fmla="*/ 218 w 255"/>
                <a:gd name="T45" fmla="*/ 136 h 271"/>
                <a:gd name="T46" fmla="*/ 176 w 255"/>
                <a:gd name="T47" fmla="*/ 229 h 271"/>
                <a:gd name="T48" fmla="*/ 176 w 255"/>
                <a:gd name="T49" fmla="*/ 225 h 271"/>
                <a:gd name="T50" fmla="*/ 128 w 255"/>
                <a:gd name="T51" fmla="*/ 179 h 271"/>
                <a:gd name="T52" fmla="*/ 80 w 255"/>
                <a:gd name="T53" fmla="*/ 225 h 271"/>
                <a:gd name="T54" fmla="*/ 80 w 255"/>
                <a:gd name="T55" fmla="*/ 229 h 271"/>
                <a:gd name="T56" fmla="*/ 37 w 255"/>
                <a:gd name="T57" fmla="*/ 136 h 271"/>
                <a:gd name="T58" fmla="*/ 128 w 255"/>
                <a:gd name="T59" fmla="*/ 4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5" h="271">
                  <a:moveTo>
                    <a:pt x="29" y="188"/>
                  </a:moveTo>
                  <a:cubicBezTo>
                    <a:pt x="47" y="234"/>
                    <a:pt x="84" y="271"/>
                    <a:pt x="127" y="271"/>
                  </a:cubicBezTo>
                  <a:cubicBezTo>
                    <a:pt x="129" y="271"/>
                    <a:pt x="129" y="271"/>
                    <a:pt x="129" y="271"/>
                  </a:cubicBezTo>
                  <a:cubicBezTo>
                    <a:pt x="172" y="271"/>
                    <a:pt x="209" y="234"/>
                    <a:pt x="227" y="188"/>
                  </a:cubicBezTo>
                  <a:cubicBezTo>
                    <a:pt x="240" y="185"/>
                    <a:pt x="252" y="175"/>
                    <a:pt x="254" y="151"/>
                  </a:cubicBezTo>
                  <a:cubicBezTo>
                    <a:pt x="255" y="129"/>
                    <a:pt x="249" y="119"/>
                    <a:pt x="240" y="115"/>
                  </a:cubicBezTo>
                  <a:cubicBezTo>
                    <a:pt x="236" y="14"/>
                    <a:pt x="184" y="0"/>
                    <a:pt x="129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71" y="0"/>
                    <a:pt x="20" y="14"/>
                    <a:pt x="16" y="115"/>
                  </a:cubicBezTo>
                  <a:cubicBezTo>
                    <a:pt x="7" y="119"/>
                    <a:pt x="0" y="129"/>
                    <a:pt x="2" y="151"/>
                  </a:cubicBezTo>
                  <a:cubicBezTo>
                    <a:pt x="4" y="175"/>
                    <a:pt x="16" y="185"/>
                    <a:pt x="29" y="188"/>
                  </a:cubicBezTo>
                  <a:moveTo>
                    <a:pt x="128" y="250"/>
                  </a:moveTo>
                  <a:cubicBezTo>
                    <a:pt x="128" y="250"/>
                    <a:pt x="128" y="250"/>
                    <a:pt x="128" y="250"/>
                  </a:cubicBezTo>
                  <a:cubicBezTo>
                    <a:pt x="128" y="250"/>
                    <a:pt x="128" y="250"/>
                    <a:pt x="128" y="250"/>
                  </a:cubicBezTo>
                  <a:cubicBezTo>
                    <a:pt x="113" y="250"/>
                    <a:pt x="101" y="239"/>
                    <a:pt x="101" y="225"/>
                  </a:cubicBezTo>
                  <a:cubicBezTo>
                    <a:pt x="101" y="211"/>
                    <a:pt x="113" y="200"/>
                    <a:pt x="128" y="200"/>
                  </a:cubicBezTo>
                  <a:cubicBezTo>
                    <a:pt x="143" y="200"/>
                    <a:pt x="155" y="211"/>
                    <a:pt x="155" y="225"/>
                  </a:cubicBezTo>
                  <a:cubicBezTo>
                    <a:pt x="155" y="239"/>
                    <a:pt x="143" y="250"/>
                    <a:pt x="128" y="250"/>
                  </a:cubicBezTo>
                  <a:moveTo>
                    <a:pt x="128" y="43"/>
                  </a:moveTo>
                  <a:cubicBezTo>
                    <a:pt x="128" y="43"/>
                    <a:pt x="128" y="43"/>
                    <a:pt x="128" y="43"/>
                  </a:cubicBezTo>
                  <a:cubicBezTo>
                    <a:pt x="128" y="43"/>
                    <a:pt x="128" y="43"/>
                    <a:pt x="128" y="43"/>
                  </a:cubicBezTo>
                  <a:cubicBezTo>
                    <a:pt x="213" y="22"/>
                    <a:pt x="219" y="103"/>
                    <a:pt x="218" y="136"/>
                  </a:cubicBezTo>
                  <a:cubicBezTo>
                    <a:pt x="218" y="170"/>
                    <a:pt x="199" y="207"/>
                    <a:pt x="176" y="229"/>
                  </a:cubicBezTo>
                  <a:cubicBezTo>
                    <a:pt x="176" y="228"/>
                    <a:pt x="176" y="226"/>
                    <a:pt x="176" y="225"/>
                  </a:cubicBezTo>
                  <a:cubicBezTo>
                    <a:pt x="176" y="200"/>
                    <a:pt x="154" y="179"/>
                    <a:pt x="128" y="179"/>
                  </a:cubicBezTo>
                  <a:cubicBezTo>
                    <a:pt x="101" y="179"/>
                    <a:pt x="80" y="200"/>
                    <a:pt x="80" y="225"/>
                  </a:cubicBezTo>
                  <a:cubicBezTo>
                    <a:pt x="80" y="226"/>
                    <a:pt x="80" y="228"/>
                    <a:pt x="80" y="229"/>
                  </a:cubicBezTo>
                  <a:cubicBezTo>
                    <a:pt x="56" y="207"/>
                    <a:pt x="38" y="170"/>
                    <a:pt x="37" y="136"/>
                  </a:cubicBezTo>
                  <a:cubicBezTo>
                    <a:pt x="37" y="103"/>
                    <a:pt x="42" y="22"/>
                    <a:pt x="128" y="4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7" name="千图PPT彼岸天：ID 8661124库_组合 61"/>
          <p:cNvGrpSpPr/>
          <p:nvPr>
            <p:custDataLst>
              <p:tags r:id="rId8"/>
            </p:custDataLst>
          </p:nvPr>
        </p:nvGrpSpPr>
        <p:grpSpPr>
          <a:xfrm>
            <a:off x="5793788" y="3109755"/>
            <a:ext cx="697465" cy="951670"/>
            <a:chOff x="2322514" y="2049462"/>
            <a:chExt cx="650875" cy="841376"/>
          </a:xfrm>
          <a:solidFill>
            <a:schemeClr val="accent3"/>
          </a:solidFill>
        </p:grpSpPr>
        <p:sp>
          <p:nvSpPr>
            <p:cNvPr id="32" name="Freeform: Shape 62"/>
            <p:cNvSpPr/>
            <p:nvPr/>
          </p:nvSpPr>
          <p:spPr bwMode="auto">
            <a:xfrm>
              <a:off x="2528889" y="2232025"/>
              <a:ext cx="238125" cy="109538"/>
            </a:xfrm>
            <a:custGeom>
              <a:avLst/>
              <a:gdLst>
                <a:gd name="T0" fmla="*/ 30 w 133"/>
                <a:gd name="T1" fmla="*/ 61 h 61"/>
                <a:gd name="T2" fmla="*/ 60 w 133"/>
                <a:gd name="T3" fmla="*/ 35 h 61"/>
                <a:gd name="T4" fmla="*/ 72 w 133"/>
                <a:gd name="T5" fmla="*/ 35 h 61"/>
                <a:gd name="T6" fmla="*/ 102 w 133"/>
                <a:gd name="T7" fmla="*/ 61 h 61"/>
                <a:gd name="T8" fmla="*/ 133 w 133"/>
                <a:gd name="T9" fmla="*/ 30 h 61"/>
                <a:gd name="T10" fmla="*/ 102 w 133"/>
                <a:gd name="T11" fmla="*/ 0 h 61"/>
                <a:gd name="T12" fmla="*/ 72 w 133"/>
                <a:gd name="T13" fmla="*/ 25 h 61"/>
                <a:gd name="T14" fmla="*/ 60 w 133"/>
                <a:gd name="T15" fmla="*/ 25 h 61"/>
                <a:gd name="T16" fmla="*/ 30 w 133"/>
                <a:gd name="T17" fmla="*/ 0 h 61"/>
                <a:gd name="T18" fmla="*/ 0 w 133"/>
                <a:gd name="T19" fmla="*/ 30 h 61"/>
                <a:gd name="T20" fmla="*/ 30 w 133"/>
                <a:gd name="T21" fmla="*/ 61 h 61"/>
                <a:gd name="T22" fmla="*/ 102 w 133"/>
                <a:gd name="T23" fmla="*/ 10 h 61"/>
                <a:gd name="T24" fmla="*/ 122 w 133"/>
                <a:gd name="T25" fmla="*/ 30 h 61"/>
                <a:gd name="T26" fmla="*/ 102 w 133"/>
                <a:gd name="T27" fmla="*/ 50 h 61"/>
                <a:gd name="T28" fmla="*/ 82 w 133"/>
                <a:gd name="T29" fmla="*/ 30 h 61"/>
                <a:gd name="T30" fmla="*/ 102 w 133"/>
                <a:gd name="T31" fmla="*/ 10 h 61"/>
                <a:gd name="T32" fmla="*/ 30 w 133"/>
                <a:gd name="T33" fmla="*/ 10 h 61"/>
                <a:gd name="T34" fmla="*/ 51 w 133"/>
                <a:gd name="T35" fmla="*/ 30 h 61"/>
                <a:gd name="T36" fmla="*/ 30 w 133"/>
                <a:gd name="T37" fmla="*/ 50 h 61"/>
                <a:gd name="T38" fmla="*/ 10 w 133"/>
                <a:gd name="T39" fmla="*/ 30 h 61"/>
                <a:gd name="T40" fmla="*/ 30 w 133"/>
                <a:gd name="T41" fmla="*/ 1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3" h="61">
                  <a:moveTo>
                    <a:pt x="30" y="61"/>
                  </a:moveTo>
                  <a:cubicBezTo>
                    <a:pt x="45" y="61"/>
                    <a:pt x="58" y="50"/>
                    <a:pt x="60" y="35"/>
                  </a:cubicBezTo>
                  <a:cubicBezTo>
                    <a:pt x="72" y="35"/>
                    <a:pt x="72" y="35"/>
                    <a:pt x="72" y="35"/>
                  </a:cubicBezTo>
                  <a:cubicBezTo>
                    <a:pt x="75" y="50"/>
                    <a:pt x="87" y="61"/>
                    <a:pt x="102" y="61"/>
                  </a:cubicBezTo>
                  <a:cubicBezTo>
                    <a:pt x="119" y="61"/>
                    <a:pt x="133" y="47"/>
                    <a:pt x="133" y="30"/>
                  </a:cubicBezTo>
                  <a:cubicBezTo>
                    <a:pt x="133" y="13"/>
                    <a:pt x="119" y="0"/>
                    <a:pt x="102" y="0"/>
                  </a:cubicBezTo>
                  <a:cubicBezTo>
                    <a:pt x="87" y="0"/>
                    <a:pt x="75" y="11"/>
                    <a:pt x="72" y="25"/>
                  </a:cubicBezTo>
                  <a:cubicBezTo>
                    <a:pt x="60" y="25"/>
                    <a:pt x="60" y="25"/>
                    <a:pt x="60" y="25"/>
                  </a:cubicBezTo>
                  <a:cubicBezTo>
                    <a:pt x="58" y="11"/>
                    <a:pt x="45" y="0"/>
                    <a:pt x="30" y="0"/>
                  </a:cubicBezTo>
                  <a:cubicBezTo>
                    <a:pt x="13" y="0"/>
                    <a:pt x="0" y="13"/>
                    <a:pt x="0" y="30"/>
                  </a:cubicBezTo>
                  <a:cubicBezTo>
                    <a:pt x="0" y="47"/>
                    <a:pt x="13" y="61"/>
                    <a:pt x="30" y="61"/>
                  </a:cubicBezTo>
                  <a:moveTo>
                    <a:pt x="102" y="10"/>
                  </a:moveTo>
                  <a:cubicBezTo>
                    <a:pt x="113" y="10"/>
                    <a:pt x="122" y="19"/>
                    <a:pt x="122" y="30"/>
                  </a:cubicBezTo>
                  <a:cubicBezTo>
                    <a:pt x="122" y="41"/>
                    <a:pt x="113" y="50"/>
                    <a:pt x="102" y="50"/>
                  </a:cubicBezTo>
                  <a:cubicBezTo>
                    <a:pt x="91" y="50"/>
                    <a:pt x="82" y="41"/>
                    <a:pt x="82" y="30"/>
                  </a:cubicBezTo>
                  <a:cubicBezTo>
                    <a:pt x="82" y="19"/>
                    <a:pt x="91" y="10"/>
                    <a:pt x="102" y="10"/>
                  </a:cubicBezTo>
                  <a:moveTo>
                    <a:pt x="30" y="10"/>
                  </a:moveTo>
                  <a:cubicBezTo>
                    <a:pt x="41" y="10"/>
                    <a:pt x="51" y="19"/>
                    <a:pt x="51" y="30"/>
                  </a:cubicBezTo>
                  <a:cubicBezTo>
                    <a:pt x="51" y="41"/>
                    <a:pt x="41" y="50"/>
                    <a:pt x="30" y="50"/>
                  </a:cubicBezTo>
                  <a:cubicBezTo>
                    <a:pt x="19" y="50"/>
                    <a:pt x="10" y="41"/>
                    <a:pt x="10" y="30"/>
                  </a:cubicBezTo>
                  <a:cubicBezTo>
                    <a:pt x="10" y="19"/>
                    <a:pt x="19" y="10"/>
                    <a:pt x="30" y="1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Freeform: Shape 63"/>
            <p:cNvSpPr/>
            <p:nvPr/>
          </p:nvSpPr>
          <p:spPr bwMode="auto">
            <a:xfrm>
              <a:off x="2387601" y="2049462"/>
              <a:ext cx="520700" cy="487363"/>
            </a:xfrm>
            <a:custGeom>
              <a:avLst/>
              <a:gdLst>
                <a:gd name="T0" fmla="*/ 20 w 290"/>
                <a:gd name="T1" fmla="*/ 151 h 271"/>
                <a:gd name="T2" fmla="*/ 47 w 290"/>
                <a:gd name="T3" fmla="*/ 188 h 271"/>
                <a:gd name="T4" fmla="*/ 145 w 290"/>
                <a:gd name="T5" fmla="*/ 271 h 271"/>
                <a:gd name="T6" fmla="*/ 243 w 290"/>
                <a:gd name="T7" fmla="*/ 189 h 271"/>
                <a:gd name="T8" fmla="*/ 271 w 290"/>
                <a:gd name="T9" fmla="*/ 151 h 271"/>
                <a:gd name="T10" fmla="*/ 259 w 290"/>
                <a:gd name="T11" fmla="*/ 116 h 271"/>
                <a:gd name="T12" fmla="*/ 243 w 290"/>
                <a:gd name="T13" fmla="*/ 49 h 271"/>
                <a:gd name="T14" fmla="*/ 145 w 290"/>
                <a:gd name="T15" fmla="*/ 0 h 271"/>
                <a:gd name="T16" fmla="*/ 48 w 290"/>
                <a:gd name="T17" fmla="*/ 49 h 271"/>
                <a:gd name="T18" fmla="*/ 48 w 290"/>
                <a:gd name="T19" fmla="*/ 49 h 271"/>
                <a:gd name="T20" fmla="*/ 31 w 290"/>
                <a:gd name="T21" fmla="*/ 116 h 271"/>
                <a:gd name="T22" fmla="*/ 20 w 290"/>
                <a:gd name="T23" fmla="*/ 151 h 271"/>
                <a:gd name="T24" fmla="*/ 63 w 290"/>
                <a:gd name="T25" fmla="*/ 64 h 271"/>
                <a:gd name="T26" fmla="*/ 145 w 290"/>
                <a:gd name="T27" fmla="*/ 21 h 271"/>
                <a:gd name="T28" fmla="*/ 227 w 290"/>
                <a:gd name="T29" fmla="*/ 64 h 271"/>
                <a:gd name="T30" fmla="*/ 231 w 290"/>
                <a:gd name="T31" fmla="*/ 158 h 271"/>
                <a:gd name="T32" fmla="*/ 145 w 290"/>
                <a:gd name="T33" fmla="*/ 250 h 271"/>
                <a:gd name="T34" fmla="*/ 59 w 290"/>
                <a:gd name="T35" fmla="*/ 159 h 271"/>
                <a:gd name="T36" fmla="*/ 63 w 290"/>
                <a:gd name="T37" fmla="*/ 64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0" h="271">
                  <a:moveTo>
                    <a:pt x="20" y="151"/>
                  </a:moveTo>
                  <a:cubicBezTo>
                    <a:pt x="22" y="175"/>
                    <a:pt x="34" y="186"/>
                    <a:pt x="47" y="188"/>
                  </a:cubicBezTo>
                  <a:cubicBezTo>
                    <a:pt x="65" y="234"/>
                    <a:pt x="102" y="271"/>
                    <a:pt x="145" y="271"/>
                  </a:cubicBezTo>
                  <a:cubicBezTo>
                    <a:pt x="188" y="271"/>
                    <a:pt x="225" y="234"/>
                    <a:pt x="243" y="189"/>
                  </a:cubicBezTo>
                  <a:cubicBezTo>
                    <a:pt x="256" y="186"/>
                    <a:pt x="269" y="175"/>
                    <a:pt x="271" y="151"/>
                  </a:cubicBezTo>
                  <a:cubicBezTo>
                    <a:pt x="272" y="131"/>
                    <a:pt x="267" y="121"/>
                    <a:pt x="259" y="116"/>
                  </a:cubicBezTo>
                  <a:cubicBezTo>
                    <a:pt x="290" y="74"/>
                    <a:pt x="245" y="50"/>
                    <a:pt x="243" y="49"/>
                  </a:cubicBezTo>
                  <a:cubicBezTo>
                    <a:pt x="223" y="5"/>
                    <a:pt x="183" y="0"/>
                    <a:pt x="145" y="0"/>
                  </a:cubicBezTo>
                  <a:cubicBezTo>
                    <a:pt x="105" y="0"/>
                    <a:pt x="67" y="8"/>
                    <a:pt x="48" y="49"/>
                  </a:cubicBezTo>
                  <a:cubicBezTo>
                    <a:pt x="48" y="49"/>
                    <a:pt x="48" y="49"/>
                    <a:pt x="48" y="49"/>
                  </a:cubicBezTo>
                  <a:cubicBezTo>
                    <a:pt x="48" y="49"/>
                    <a:pt x="0" y="73"/>
                    <a:pt x="31" y="116"/>
                  </a:cubicBezTo>
                  <a:cubicBezTo>
                    <a:pt x="24" y="121"/>
                    <a:pt x="18" y="131"/>
                    <a:pt x="20" y="151"/>
                  </a:cubicBezTo>
                  <a:moveTo>
                    <a:pt x="63" y="64"/>
                  </a:moveTo>
                  <a:cubicBezTo>
                    <a:pt x="78" y="25"/>
                    <a:pt x="109" y="21"/>
                    <a:pt x="145" y="21"/>
                  </a:cubicBezTo>
                  <a:cubicBezTo>
                    <a:pt x="182" y="21"/>
                    <a:pt x="213" y="25"/>
                    <a:pt x="227" y="64"/>
                  </a:cubicBezTo>
                  <a:cubicBezTo>
                    <a:pt x="209" y="94"/>
                    <a:pt x="225" y="143"/>
                    <a:pt x="231" y="158"/>
                  </a:cubicBezTo>
                  <a:cubicBezTo>
                    <a:pt x="220" y="205"/>
                    <a:pt x="186" y="250"/>
                    <a:pt x="145" y="250"/>
                  </a:cubicBezTo>
                  <a:cubicBezTo>
                    <a:pt x="105" y="250"/>
                    <a:pt x="70" y="206"/>
                    <a:pt x="59" y="159"/>
                  </a:cubicBezTo>
                  <a:cubicBezTo>
                    <a:pt x="65" y="144"/>
                    <a:pt x="82" y="95"/>
                    <a:pt x="63" y="6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" name="Freeform: Shape 64"/>
            <p:cNvSpPr/>
            <p:nvPr/>
          </p:nvSpPr>
          <p:spPr bwMode="auto">
            <a:xfrm>
              <a:off x="2573339" y="2349500"/>
              <a:ext cx="147638" cy="55563"/>
            </a:xfrm>
            <a:custGeom>
              <a:avLst/>
              <a:gdLst>
                <a:gd name="T0" fmla="*/ 62 w 82"/>
                <a:gd name="T1" fmla="*/ 0 h 31"/>
                <a:gd name="T2" fmla="*/ 20 w 82"/>
                <a:gd name="T3" fmla="*/ 0 h 31"/>
                <a:gd name="T4" fmla="*/ 0 w 82"/>
                <a:gd name="T5" fmla="*/ 21 h 31"/>
                <a:gd name="T6" fmla="*/ 11 w 82"/>
                <a:gd name="T7" fmla="*/ 31 h 31"/>
                <a:gd name="T8" fmla="*/ 72 w 82"/>
                <a:gd name="T9" fmla="*/ 31 h 31"/>
                <a:gd name="T10" fmla="*/ 82 w 82"/>
                <a:gd name="T11" fmla="*/ 21 h 31"/>
                <a:gd name="T12" fmla="*/ 62 w 82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31">
                  <a:moveTo>
                    <a:pt x="62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9"/>
                    <a:pt x="0" y="21"/>
                  </a:cubicBezTo>
                  <a:cubicBezTo>
                    <a:pt x="0" y="26"/>
                    <a:pt x="5" y="31"/>
                    <a:pt x="11" y="31"/>
                  </a:cubicBezTo>
                  <a:cubicBezTo>
                    <a:pt x="72" y="31"/>
                    <a:pt x="72" y="31"/>
                    <a:pt x="72" y="31"/>
                  </a:cubicBezTo>
                  <a:cubicBezTo>
                    <a:pt x="78" y="31"/>
                    <a:pt x="82" y="26"/>
                    <a:pt x="82" y="21"/>
                  </a:cubicBezTo>
                  <a:cubicBezTo>
                    <a:pt x="82" y="9"/>
                    <a:pt x="73" y="0"/>
                    <a:pt x="6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" name="Freeform: Shape 65"/>
            <p:cNvSpPr/>
            <p:nvPr/>
          </p:nvSpPr>
          <p:spPr bwMode="auto">
            <a:xfrm>
              <a:off x="2322514" y="2524125"/>
              <a:ext cx="650875" cy="366713"/>
            </a:xfrm>
            <a:custGeom>
              <a:avLst/>
              <a:gdLst>
                <a:gd name="T0" fmla="*/ 278 w 363"/>
                <a:gd name="T1" fmla="*/ 3 h 204"/>
                <a:gd name="T2" fmla="*/ 266 w 363"/>
                <a:gd name="T3" fmla="*/ 0 h 204"/>
                <a:gd name="T4" fmla="*/ 181 w 363"/>
                <a:gd name="T5" fmla="*/ 187 h 204"/>
                <a:gd name="T6" fmla="*/ 96 w 363"/>
                <a:gd name="T7" fmla="*/ 0 h 204"/>
                <a:gd name="T8" fmla="*/ 85 w 363"/>
                <a:gd name="T9" fmla="*/ 3 h 204"/>
                <a:gd name="T10" fmla="*/ 0 w 363"/>
                <a:gd name="T11" fmla="*/ 112 h 204"/>
                <a:gd name="T12" fmla="*/ 0 w 363"/>
                <a:gd name="T13" fmla="*/ 180 h 204"/>
                <a:gd name="T14" fmla="*/ 24 w 363"/>
                <a:gd name="T15" fmla="*/ 204 h 204"/>
                <a:gd name="T16" fmla="*/ 339 w 363"/>
                <a:gd name="T17" fmla="*/ 204 h 204"/>
                <a:gd name="T18" fmla="*/ 363 w 363"/>
                <a:gd name="T19" fmla="*/ 180 h 204"/>
                <a:gd name="T20" fmla="*/ 363 w 363"/>
                <a:gd name="T21" fmla="*/ 112 h 204"/>
                <a:gd name="T22" fmla="*/ 278 w 363"/>
                <a:gd name="T23" fmla="*/ 3 h 204"/>
                <a:gd name="T24" fmla="*/ 248 w 363"/>
                <a:gd name="T25" fmla="*/ 133 h 204"/>
                <a:gd name="T26" fmla="*/ 275 w 363"/>
                <a:gd name="T27" fmla="*/ 108 h 204"/>
                <a:gd name="T28" fmla="*/ 302 w 363"/>
                <a:gd name="T29" fmla="*/ 133 h 204"/>
                <a:gd name="T30" fmla="*/ 248 w 363"/>
                <a:gd name="T31" fmla="*/ 133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63" h="204">
                  <a:moveTo>
                    <a:pt x="278" y="3"/>
                  </a:moveTo>
                  <a:cubicBezTo>
                    <a:pt x="266" y="0"/>
                    <a:pt x="266" y="0"/>
                    <a:pt x="266" y="0"/>
                  </a:cubicBezTo>
                  <a:cubicBezTo>
                    <a:pt x="181" y="187"/>
                    <a:pt x="181" y="187"/>
                    <a:pt x="181" y="187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85" y="3"/>
                    <a:pt x="85" y="3"/>
                    <a:pt x="85" y="3"/>
                  </a:cubicBezTo>
                  <a:cubicBezTo>
                    <a:pt x="35" y="16"/>
                    <a:pt x="0" y="61"/>
                    <a:pt x="0" y="112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0" y="193"/>
                    <a:pt x="10" y="204"/>
                    <a:pt x="24" y="204"/>
                  </a:cubicBezTo>
                  <a:cubicBezTo>
                    <a:pt x="339" y="204"/>
                    <a:pt x="339" y="204"/>
                    <a:pt x="339" y="204"/>
                  </a:cubicBezTo>
                  <a:cubicBezTo>
                    <a:pt x="352" y="204"/>
                    <a:pt x="363" y="193"/>
                    <a:pt x="363" y="180"/>
                  </a:cubicBezTo>
                  <a:cubicBezTo>
                    <a:pt x="363" y="112"/>
                    <a:pt x="363" y="112"/>
                    <a:pt x="363" y="112"/>
                  </a:cubicBezTo>
                  <a:cubicBezTo>
                    <a:pt x="363" y="61"/>
                    <a:pt x="328" y="16"/>
                    <a:pt x="278" y="3"/>
                  </a:cubicBezTo>
                  <a:moveTo>
                    <a:pt x="248" y="133"/>
                  </a:moveTo>
                  <a:cubicBezTo>
                    <a:pt x="249" y="120"/>
                    <a:pt x="261" y="108"/>
                    <a:pt x="275" y="108"/>
                  </a:cubicBezTo>
                  <a:cubicBezTo>
                    <a:pt x="289" y="108"/>
                    <a:pt x="301" y="120"/>
                    <a:pt x="302" y="133"/>
                  </a:cubicBezTo>
                  <a:lnTo>
                    <a:pt x="248" y="1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" name="Freeform: Shape 66"/>
            <p:cNvSpPr/>
            <p:nvPr/>
          </p:nvSpPr>
          <p:spPr bwMode="auto">
            <a:xfrm>
              <a:off x="2565401" y="2562225"/>
              <a:ext cx="166688" cy="84138"/>
            </a:xfrm>
            <a:custGeom>
              <a:avLst/>
              <a:gdLst>
                <a:gd name="T0" fmla="*/ 81 w 93"/>
                <a:gd name="T1" fmla="*/ 2 h 47"/>
                <a:gd name="T2" fmla="*/ 60 w 93"/>
                <a:gd name="T3" fmla="*/ 8 h 47"/>
                <a:gd name="T4" fmla="*/ 59 w 93"/>
                <a:gd name="T5" fmla="*/ 8 h 47"/>
                <a:gd name="T6" fmla="*/ 46 w 93"/>
                <a:gd name="T7" fmla="*/ 4 h 47"/>
                <a:gd name="T8" fmla="*/ 34 w 93"/>
                <a:gd name="T9" fmla="*/ 8 h 47"/>
                <a:gd name="T10" fmla="*/ 33 w 93"/>
                <a:gd name="T11" fmla="*/ 8 h 47"/>
                <a:gd name="T12" fmla="*/ 12 w 93"/>
                <a:gd name="T13" fmla="*/ 2 h 47"/>
                <a:gd name="T14" fmla="*/ 0 w 93"/>
                <a:gd name="T15" fmla="*/ 12 h 47"/>
                <a:gd name="T16" fmla="*/ 0 w 93"/>
                <a:gd name="T17" fmla="*/ 35 h 47"/>
                <a:gd name="T18" fmla="*/ 12 w 93"/>
                <a:gd name="T19" fmla="*/ 45 h 47"/>
                <a:gd name="T20" fmla="*/ 34 w 93"/>
                <a:gd name="T21" fmla="*/ 38 h 47"/>
                <a:gd name="T22" fmla="*/ 46 w 93"/>
                <a:gd name="T23" fmla="*/ 43 h 47"/>
                <a:gd name="T24" fmla="*/ 59 w 93"/>
                <a:gd name="T25" fmla="*/ 38 h 47"/>
                <a:gd name="T26" fmla="*/ 81 w 93"/>
                <a:gd name="T27" fmla="*/ 45 h 47"/>
                <a:gd name="T28" fmla="*/ 93 w 93"/>
                <a:gd name="T29" fmla="*/ 35 h 47"/>
                <a:gd name="T30" fmla="*/ 93 w 93"/>
                <a:gd name="T31" fmla="*/ 12 h 47"/>
                <a:gd name="T32" fmla="*/ 81 w 93"/>
                <a:gd name="T33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3" h="47">
                  <a:moveTo>
                    <a:pt x="81" y="2"/>
                  </a:moveTo>
                  <a:cubicBezTo>
                    <a:pt x="60" y="8"/>
                    <a:pt x="60" y="8"/>
                    <a:pt x="60" y="8"/>
                  </a:cubicBezTo>
                  <a:cubicBezTo>
                    <a:pt x="59" y="8"/>
                    <a:pt x="59" y="8"/>
                    <a:pt x="59" y="8"/>
                  </a:cubicBezTo>
                  <a:cubicBezTo>
                    <a:pt x="55" y="5"/>
                    <a:pt x="51" y="4"/>
                    <a:pt x="46" y="4"/>
                  </a:cubicBezTo>
                  <a:cubicBezTo>
                    <a:pt x="41" y="4"/>
                    <a:pt x="37" y="5"/>
                    <a:pt x="34" y="8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2"/>
                    <a:pt x="5" y="47"/>
                    <a:pt x="12" y="45"/>
                  </a:cubicBezTo>
                  <a:cubicBezTo>
                    <a:pt x="34" y="38"/>
                    <a:pt x="34" y="38"/>
                    <a:pt x="34" y="38"/>
                  </a:cubicBezTo>
                  <a:cubicBezTo>
                    <a:pt x="37" y="41"/>
                    <a:pt x="41" y="43"/>
                    <a:pt x="46" y="43"/>
                  </a:cubicBezTo>
                  <a:cubicBezTo>
                    <a:pt x="51" y="43"/>
                    <a:pt x="55" y="41"/>
                    <a:pt x="59" y="38"/>
                  </a:cubicBezTo>
                  <a:cubicBezTo>
                    <a:pt x="81" y="45"/>
                    <a:pt x="81" y="45"/>
                    <a:pt x="81" y="45"/>
                  </a:cubicBezTo>
                  <a:cubicBezTo>
                    <a:pt x="87" y="47"/>
                    <a:pt x="93" y="42"/>
                    <a:pt x="93" y="35"/>
                  </a:cubicBezTo>
                  <a:cubicBezTo>
                    <a:pt x="93" y="12"/>
                    <a:pt x="93" y="12"/>
                    <a:pt x="93" y="12"/>
                  </a:cubicBezTo>
                  <a:cubicBezTo>
                    <a:pt x="93" y="5"/>
                    <a:pt x="87" y="0"/>
                    <a:pt x="81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8" name="千图PPT彼岸天：ID 8661124库_组合 67"/>
          <p:cNvGrpSpPr/>
          <p:nvPr>
            <p:custDataLst>
              <p:tags r:id="rId9"/>
            </p:custDataLst>
          </p:nvPr>
        </p:nvGrpSpPr>
        <p:grpSpPr>
          <a:xfrm>
            <a:off x="7590740" y="3109761"/>
            <a:ext cx="655264" cy="958953"/>
            <a:chOff x="4978401" y="2049462"/>
            <a:chExt cx="554038" cy="835026"/>
          </a:xfrm>
          <a:solidFill>
            <a:schemeClr val="accent5"/>
          </a:solidFill>
        </p:grpSpPr>
        <p:grpSp>
          <p:nvGrpSpPr>
            <p:cNvPr id="28" name="Group 68"/>
            <p:cNvGrpSpPr/>
            <p:nvPr/>
          </p:nvGrpSpPr>
          <p:grpSpPr>
            <a:xfrm>
              <a:off x="4978401" y="2049462"/>
              <a:ext cx="554038" cy="835026"/>
              <a:chOff x="4978401" y="2049462"/>
              <a:chExt cx="554038" cy="835026"/>
            </a:xfrm>
            <a:grpFill/>
          </p:grpSpPr>
          <p:sp>
            <p:nvSpPr>
              <p:cNvPr id="30" name="Freeform: Shape 70"/>
              <p:cNvSpPr/>
              <p:nvPr/>
            </p:nvSpPr>
            <p:spPr bwMode="auto">
              <a:xfrm>
                <a:off x="5019676" y="2049462"/>
                <a:ext cx="471488" cy="534988"/>
              </a:xfrm>
              <a:custGeom>
                <a:avLst/>
                <a:gdLst>
                  <a:gd name="T0" fmla="*/ 0 w 263"/>
                  <a:gd name="T1" fmla="*/ 152 h 298"/>
                  <a:gd name="T2" fmla="*/ 25 w 263"/>
                  <a:gd name="T3" fmla="*/ 180 h 298"/>
                  <a:gd name="T4" fmla="*/ 26 w 263"/>
                  <a:gd name="T5" fmla="*/ 180 h 298"/>
                  <a:gd name="T6" fmla="*/ 25 w 263"/>
                  <a:gd name="T7" fmla="*/ 196 h 298"/>
                  <a:gd name="T8" fmla="*/ 48 w 263"/>
                  <a:gd name="T9" fmla="*/ 228 h 298"/>
                  <a:gd name="T10" fmla="*/ 131 w 263"/>
                  <a:gd name="T11" fmla="*/ 298 h 298"/>
                  <a:gd name="T12" fmla="*/ 214 w 263"/>
                  <a:gd name="T13" fmla="*/ 228 h 298"/>
                  <a:gd name="T14" fmla="*/ 239 w 263"/>
                  <a:gd name="T15" fmla="*/ 196 h 298"/>
                  <a:gd name="T16" fmla="*/ 238 w 263"/>
                  <a:gd name="T17" fmla="*/ 180 h 298"/>
                  <a:gd name="T18" fmla="*/ 238 w 263"/>
                  <a:gd name="T19" fmla="*/ 180 h 298"/>
                  <a:gd name="T20" fmla="*/ 263 w 263"/>
                  <a:gd name="T21" fmla="*/ 152 h 298"/>
                  <a:gd name="T22" fmla="*/ 249 w 263"/>
                  <a:gd name="T23" fmla="*/ 127 h 298"/>
                  <a:gd name="T24" fmla="*/ 259 w 263"/>
                  <a:gd name="T25" fmla="*/ 111 h 298"/>
                  <a:gd name="T26" fmla="*/ 249 w 263"/>
                  <a:gd name="T27" fmla="*/ 95 h 298"/>
                  <a:gd name="T28" fmla="*/ 254 w 263"/>
                  <a:gd name="T29" fmla="*/ 77 h 298"/>
                  <a:gd name="T30" fmla="*/ 226 w 263"/>
                  <a:gd name="T31" fmla="*/ 47 h 298"/>
                  <a:gd name="T32" fmla="*/ 225 w 263"/>
                  <a:gd name="T33" fmla="*/ 47 h 298"/>
                  <a:gd name="T34" fmla="*/ 192 w 263"/>
                  <a:gd name="T35" fmla="*/ 18 h 298"/>
                  <a:gd name="T36" fmla="*/ 168 w 263"/>
                  <a:gd name="T37" fmla="*/ 29 h 298"/>
                  <a:gd name="T38" fmla="*/ 134 w 263"/>
                  <a:gd name="T39" fmla="*/ 0 h 298"/>
                  <a:gd name="T40" fmla="*/ 130 w 263"/>
                  <a:gd name="T41" fmla="*/ 0 h 298"/>
                  <a:gd name="T42" fmla="*/ 95 w 263"/>
                  <a:gd name="T43" fmla="*/ 29 h 298"/>
                  <a:gd name="T44" fmla="*/ 72 w 263"/>
                  <a:gd name="T45" fmla="*/ 18 h 298"/>
                  <a:gd name="T46" fmla="*/ 39 w 263"/>
                  <a:gd name="T47" fmla="*/ 47 h 298"/>
                  <a:gd name="T48" fmla="*/ 38 w 263"/>
                  <a:gd name="T49" fmla="*/ 47 h 298"/>
                  <a:gd name="T50" fmla="*/ 10 w 263"/>
                  <a:gd name="T51" fmla="*/ 77 h 298"/>
                  <a:gd name="T52" fmla="*/ 14 w 263"/>
                  <a:gd name="T53" fmla="*/ 95 h 298"/>
                  <a:gd name="T54" fmla="*/ 5 w 263"/>
                  <a:gd name="T55" fmla="*/ 111 h 298"/>
                  <a:gd name="T56" fmla="*/ 15 w 263"/>
                  <a:gd name="T57" fmla="*/ 127 h 298"/>
                  <a:gd name="T58" fmla="*/ 0 w 263"/>
                  <a:gd name="T59" fmla="*/ 152 h 298"/>
                  <a:gd name="T60" fmla="*/ 95 w 263"/>
                  <a:gd name="T61" fmla="*/ 90 h 298"/>
                  <a:gd name="T62" fmla="*/ 131 w 263"/>
                  <a:gd name="T63" fmla="*/ 101 h 298"/>
                  <a:gd name="T64" fmla="*/ 168 w 263"/>
                  <a:gd name="T65" fmla="*/ 90 h 298"/>
                  <a:gd name="T66" fmla="*/ 208 w 263"/>
                  <a:gd name="T67" fmla="*/ 175 h 298"/>
                  <a:gd name="T68" fmla="*/ 131 w 263"/>
                  <a:gd name="T69" fmla="*/ 280 h 298"/>
                  <a:gd name="T70" fmla="*/ 55 w 263"/>
                  <a:gd name="T71" fmla="*/ 175 h 298"/>
                  <a:gd name="T72" fmla="*/ 95 w 263"/>
                  <a:gd name="T73" fmla="*/ 9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63" h="298">
                    <a:moveTo>
                      <a:pt x="0" y="152"/>
                    </a:moveTo>
                    <a:cubicBezTo>
                      <a:pt x="0" y="167"/>
                      <a:pt x="11" y="180"/>
                      <a:pt x="25" y="180"/>
                    </a:cubicBezTo>
                    <a:cubicBezTo>
                      <a:pt x="25" y="180"/>
                      <a:pt x="25" y="180"/>
                      <a:pt x="26" y="180"/>
                    </a:cubicBezTo>
                    <a:cubicBezTo>
                      <a:pt x="25" y="184"/>
                      <a:pt x="24" y="189"/>
                      <a:pt x="25" y="196"/>
                    </a:cubicBezTo>
                    <a:cubicBezTo>
                      <a:pt x="26" y="216"/>
                      <a:pt x="37" y="226"/>
                      <a:pt x="48" y="228"/>
                    </a:cubicBezTo>
                    <a:cubicBezTo>
                      <a:pt x="63" y="266"/>
                      <a:pt x="94" y="298"/>
                      <a:pt x="131" y="298"/>
                    </a:cubicBezTo>
                    <a:cubicBezTo>
                      <a:pt x="168" y="298"/>
                      <a:pt x="199" y="266"/>
                      <a:pt x="214" y="228"/>
                    </a:cubicBezTo>
                    <a:cubicBezTo>
                      <a:pt x="226" y="226"/>
                      <a:pt x="237" y="217"/>
                      <a:pt x="239" y="196"/>
                    </a:cubicBezTo>
                    <a:cubicBezTo>
                      <a:pt x="239" y="189"/>
                      <a:pt x="239" y="184"/>
                      <a:pt x="238" y="180"/>
                    </a:cubicBezTo>
                    <a:cubicBezTo>
                      <a:pt x="238" y="180"/>
                      <a:pt x="238" y="180"/>
                      <a:pt x="238" y="180"/>
                    </a:cubicBezTo>
                    <a:cubicBezTo>
                      <a:pt x="252" y="180"/>
                      <a:pt x="263" y="167"/>
                      <a:pt x="263" y="152"/>
                    </a:cubicBezTo>
                    <a:cubicBezTo>
                      <a:pt x="263" y="141"/>
                      <a:pt x="257" y="132"/>
                      <a:pt x="249" y="127"/>
                    </a:cubicBezTo>
                    <a:cubicBezTo>
                      <a:pt x="255" y="125"/>
                      <a:pt x="259" y="118"/>
                      <a:pt x="259" y="111"/>
                    </a:cubicBezTo>
                    <a:cubicBezTo>
                      <a:pt x="259" y="104"/>
                      <a:pt x="255" y="97"/>
                      <a:pt x="249" y="95"/>
                    </a:cubicBezTo>
                    <a:cubicBezTo>
                      <a:pt x="252" y="90"/>
                      <a:pt x="254" y="84"/>
                      <a:pt x="254" y="77"/>
                    </a:cubicBezTo>
                    <a:cubicBezTo>
                      <a:pt x="254" y="60"/>
                      <a:pt x="241" y="47"/>
                      <a:pt x="226" y="47"/>
                    </a:cubicBezTo>
                    <a:cubicBezTo>
                      <a:pt x="226" y="47"/>
                      <a:pt x="225" y="47"/>
                      <a:pt x="225" y="47"/>
                    </a:cubicBezTo>
                    <a:cubicBezTo>
                      <a:pt x="221" y="30"/>
                      <a:pt x="208" y="18"/>
                      <a:pt x="192" y="18"/>
                    </a:cubicBezTo>
                    <a:cubicBezTo>
                      <a:pt x="183" y="18"/>
                      <a:pt x="174" y="22"/>
                      <a:pt x="168" y="29"/>
                    </a:cubicBezTo>
                    <a:cubicBezTo>
                      <a:pt x="164" y="12"/>
                      <a:pt x="150" y="0"/>
                      <a:pt x="134" y="0"/>
                    </a:cubicBezTo>
                    <a:cubicBezTo>
                      <a:pt x="130" y="0"/>
                      <a:pt x="130" y="0"/>
                      <a:pt x="130" y="0"/>
                    </a:cubicBezTo>
                    <a:cubicBezTo>
                      <a:pt x="114" y="0"/>
                      <a:pt x="100" y="12"/>
                      <a:pt x="95" y="29"/>
                    </a:cubicBezTo>
                    <a:cubicBezTo>
                      <a:pt x="89" y="22"/>
                      <a:pt x="81" y="18"/>
                      <a:pt x="72" y="18"/>
                    </a:cubicBezTo>
                    <a:cubicBezTo>
                      <a:pt x="55" y="18"/>
                      <a:pt x="42" y="30"/>
                      <a:pt x="39" y="47"/>
                    </a:cubicBezTo>
                    <a:cubicBezTo>
                      <a:pt x="38" y="47"/>
                      <a:pt x="38" y="47"/>
                      <a:pt x="38" y="47"/>
                    </a:cubicBezTo>
                    <a:cubicBezTo>
                      <a:pt x="22" y="47"/>
                      <a:pt x="10" y="60"/>
                      <a:pt x="10" y="77"/>
                    </a:cubicBezTo>
                    <a:cubicBezTo>
                      <a:pt x="10" y="84"/>
                      <a:pt x="11" y="90"/>
                      <a:pt x="14" y="95"/>
                    </a:cubicBezTo>
                    <a:cubicBezTo>
                      <a:pt x="9" y="97"/>
                      <a:pt x="5" y="104"/>
                      <a:pt x="5" y="111"/>
                    </a:cubicBezTo>
                    <a:cubicBezTo>
                      <a:pt x="5" y="118"/>
                      <a:pt x="9" y="125"/>
                      <a:pt x="15" y="127"/>
                    </a:cubicBezTo>
                    <a:cubicBezTo>
                      <a:pt x="6" y="132"/>
                      <a:pt x="0" y="141"/>
                      <a:pt x="0" y="152"/>
                    </a:cubicBezTo>
                    <a:moveTo>
                      <a:pt x="95" y="90"/>
                    </a:moveTo>
                    <a:cubicBezTo>
                      <a:pt x="100" y="97"/>
                      <a:pt x="114" y="101"/>
                      <a:pt x="131" y="101"/>
                    </a:cubicBezTo>
                    <a:cubicBezTo>
                      <a:pt x="148" y="101"/>
                      <a:pt x="162" y="96"/>
                      <a:pt x="168" y="90"/>
                    </a:cubicBezTo>
                    <a:cubicBezTo>
                      <a:pt x="192" y="97"/>
                      <a:pt x="208" y="118"/>
                      <a:pt x="208" y="175"/>
                    </a:cubicBezTo>
                    <a:cubicBezTo>
                      <a:pt x="208" y="223"/>
                      <a:pt x="173" y="280"/>
                      <a:pt x="131" y="280"/>
                    </a:cubicBezTo>
                    <a:cubicBezTo>
                      <a:pt x="89" y="280"/>
                      <a:pt x="55" y="223"/>
                      <a:pt x="55" y="175"/>
                    </a:cubicBezTo>
                    <a:cubicBezTo>
                      <a:pt x="55" y="119"/>
                      <a:pt x="71" y="98"/>
                      <a:pt x="95" y="9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" name="Freeform: Shape 71"/>
              <p:cNvSpPr/>
              <p:nvPr/>
            </p:nvSpPr>
            <p:spPr bwMode="auto">
              <a:xfrm>
                <a:off x="4978401" y="2568575"/>
                <a:ext cx="554038" cy="315913"/>
              </a:xfrm>
              <a:custGeom>
                <a:avLst/>
                <a:gdLst>
                  <a:gd name="T0" fmla="*/ 237 w 309"/>
                  <a:gd name="T1" fmla="*/ 6 h 176"/>
                  <a:gd name="T2" fmla="*/ 215 w 309"/>
                  <a:gd name="T3" fmla="*/ 0 h 176"/>
                  <a:gd name="T4" fmla="*/ 214 w 309"/>
                  <a:gd name="T5" fmla="*/ 0 h 176"/>
                  <a:gd name="T6" fmla="*/ 154 w 309"/>
                  <a:gd name="T7" fmla="*/ 25 h 176"/>
                  <a:gd name="T8" fmla="*/ 94 w 309"/>
                  <a:gd name="T9" fmla="*/ 0 h 176"/>
                  <a:gd name="T10" fmla="*/ 73 w 309"/>
                  <a:gd name="T11" fmla="*/ 6 h 176"/>
                  <a:gd name="T12" fmla="*/ 0 w 309"/>
                  <a:gd name="T13" fmla="*/ 98 h 176"/>
                  <a:gd name="T14" fmla="*/ 0 w 309"/>
                  <a:gd name="T15" fmla="*/ 156 h 176"/>
                  <a:gd name="T16" fmla="*/ 21 w 309"/>
                  <a:gd name="T17" fmla="*/ 176 h 176"/>
                  <a:gd name="T18" fmla="*/ 75 w 309"/>
                  <a:gd name="T19" fmla="*/ 176 h 176"/>
                  <a:gd name="T20" fmla="*/ 230 w 309"/>
                  <a:gd name="T21" fmla="*/ 176 h 176"/>
                  <a:gd name="T22" fmla="*/ 289 w 309"/>
                  <a:gd name="T23" fmla="*/ 176 h 176"/>
                  <a:gd name="T24" fmla="*/ 309 w 309"/>
                  <a:gd name="T25" fmla="*/ 156 h 176"/>
                  <a:gd name="T26" fmla="*/ 309 w 309"/>
                  <a:gd name="T27" fmla="*/ 98 h 176"/>
                  <a:gd name="T28" fmla="*/ 237 w 309"/>
                  <a:gd name="T29" fmla="*/ 6 h 176"/>
                  <a:gd name="T30" fmla="*/ 163 w 309"/>
                  <a:gd name="T31" fmla="*/ 67 h 176"/>
                  <a:gd name="T32" fmla="*/ 155 w 309"/>
                  <a:gd name="T33" fmla="*/ 76 h 176"/>
                  <a:gd name="T34" fmla="*/ 146 w 309"/>
                  <a:gd name="T35" fmla="*/ 67 h 176"/>
                  <a:gd name="T36" fmla="*/ 155 w 309"/>
                  <a:gd name="T37" fmla="*/ 58 h 176"/>
                  <a:gd name="T38" fmla="*/ 163 w 309"/>
                  <a:gd name="T39" fmla="*/ 67 h 176"/>
                  <a:gd name="T40" fmla="*/ 163 w 309"/>
                  <a:gd name="T41" fmla="*/ 109 h 176"/>
                  <a:gd name="T42" fmla="*/ 155 w 309"/>
                  <a:gd name="T43" fmla="*/ 118 h 176"/>
                  <a:gd name="T44" fmla="*/ 146 w 309"/>
                  <a:gd name="T45" fmla="*/ 109 h 176"/>
                  <a:gd name="T46" fmla="*/ 155 w 309"/>
                  <a:gd name="T47" fmla="*/ 100 h 176"/>
                  <a:gd name="T48" fmla="*/ 163 w 309"/>
                  <a:gd name="T49" fmla="*/ 109 h 176"/>
                  <a:gd name="T50" fmla="*/ 21 w 309"/>
                  <a:gd name="T51" fmla="*/ 156 h 176"/>
                  <a:gd name="T52" fmla="*/ 21 w 309"/>
                  <a:gd name="T53" fmla="*/ 98 h 176"/>
                  <a:gd name="T54" fmla="*/ 75 w 309"/>
                  <a:gd name="T55" fmla="*/ 26 h 176"/>
                  <a:gd name="T56" fmla="*/ 75 w 309"/>
                  <a:gd name="T57" fmla="*/ 156 h 176"/>
                  <a:gd name="T58" fmla="*/ 21 w 309"/>
                  <a:gd name="T59" fmla="*/ 156 h 176"/>
                  <a:gd name="T60" fmla="*/ 288 w 309"/>
                  <a:gd name="T61" fmla="*/ 156 h 176"/>
                  <a:gd name="T62" fmla="*/ 230 w 309"/>
                  <a:gd name="T63" fmla="*/ 156 h 176"/>
                  <a:gd name="T64" fmla="*/ 230 w 309"/>
                  <a:gd name="T65" fmla="*/ 25 h 176"/>
                  <a:gd name="T66" fmla="*/ 232 w 309"/>
                  <a:gd name="T67" fmla="*/ 25 h 176"/>
                  <a:gd name="T68" fmla="*/ 289 w 309"/>
                  <a:gd name="T69" fmla="*/ 98 h 176"/>
                  <a:gd name="T70" fmla="*/ 289 w 309"/>
                  <a:gd name="T71" fmla="*/ 156 h 176"/>
                  <a:gd name="T72" fmla="*/ 288 w 309"/>
                  <a:gd name="T73" fmla="*/ 156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09" h="176">
                    <a:moveTo>
                      <a:pt x="237" y="6"/>
                    </a:moveTo>
                    <a:cubicBezTo>
                      <a:pt x="215" y="0"/>
                      <a:pt x="215" y="0"/>
                      <a:pt x="215" y="0"/>
                    </a:cubicBezTo>
                    <a:cubicBezTo>
                      <a:pt x="214" y="0"/>
                      <a:pt x="214" y="0"/>
                      <a:pt x="214" y="0"/>
                    </a:cubicBezTo>
                    <a:cubicBezTo>
                      <a:pt x="196" y="17"/>
                      <a:pt x="175" y="25"/>
                      <a:pt x="154" y="25"/>
                    </a:cubicBezTo>
                    <a:cubicBezTo>
                      <a:pt x="133" y="25"/>
                      <a:pt x="112" y="17"/>
                      <a:pt x="94" y="0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30" y="16"/>
                      <a:pt x="0" y="55"/>
                      <a:pt x="0" y="98"/>
                    </a:cubicBezTo>
                    <a:cubicBezTo>
                      <a:pt x="0" y="156"/>
                      <a:pt x="0" y="156"/>
                      <a:pt x="0" y="156"/>
                    </a:cubicBezTo>
                    <a:cubicBezTo>
                      <a:pt x="0" y="167"/>
                      <a:pt x="10" y="176"/>
                      <a:pt x="21" y="176"/>
                    </a:cubicBezTo>
                    <a:cubicBezTo>
                      <a:pt x="75" y="176"/>
                      <a:pt x="75" y="176"/>
                      <a:pt x="75" y="176"/>
                    </a:cubicBezTo>
                    <a:cubicBezTo>
                      <a:pt x="230" y="176"/>
                      <a:pt x="230" y="176"/>
                      <a:pt x="230" y="176"/>
                    </a:cubicBezTo>
                    <a:cubicBezTo>
                      <a:pt x="289" y="176"/>
                      <a:pt x="289" y="176"/>
                      <a:pt x="289" y="176"/>
                    </a:cubicBezTo>
                    <a:cubicBezTo>
                      <a:pt x="300" y="176"/>
                      <a:pt x="309" y="167"/>
                      <a:pt x="309" y="156"/>
                    </a:cubicBezTo>
                    <a:cubicBezTo>
                      <a:pt x="309" y="98"/>
                      <a:pt x="309" y="98"/>
                      <a:pt x="309" y="98"/>
                    </a:cubicBezTo>
                    <a:cubicBezTo>
                      <a:pt x="309" y="55"/>
                      <a:pt x="279" y="16"/>
                      <a:pt x="237" y="6"/>
                    </a:cubicBezTo>
                    <a:moveTo>
                      <a:pt x="163" y="67"/>
                    </a:moveTo>
                    <a:cubicBezTo>
                      <a:pt x="163" y="72"/>
                      <a:pt x="160" y="76"/>
                      <a:pt x="155" y="76"/>
                    </a:cubicBezTo>
                    <a:cubicBezTo>
                      <a:pt x="150" y="76"/>
                      <a:pt x="146" y="72"/>
                      <a:pt x="146" y="67"/>
                    </a:cubicBezTo>
                    <a:cubicBezTo>
                      <a:pt x="146" y="62"/>
                      <a:pt x="150" y="58"/>
                      <a:pt x="155" y="58"/>
                    </a:cubicBezTo>
                    <a:cubicBezTo>
                      <a:pt x="160" y="58"/>
                      <a:pt x="163" y="62"/>
                      <a:pt x="163" y="67"/>
                    </a:cubicBezTo>
                    <a:moveTo>
                      <a:pt x="163" y="109"/>
                    </a:moveTo>
                    <a:cubicBezTo>
                      <a:pt x="163" y="114"/>
                      <a:pt x="160" y="118"/>
                      <a:pt x="155" y="118"/>
                    </a:cubicBezTo>
                    <a:cubicBezTo>
                      <a:pt x="150" y="118"/>
                      <a:pt x="146" y="114"/>
                      <a:pt x="146" y="109"/>
                    </a:cubicBezTo>
                    <a:cubicBezTo>
                      <a:pt x="146" y="104"/>
                      <a:pt x="150" y="100"/>
                      <a:pt x="155" y="100"/>
                    </a:cubicBezTo>
                    <a:cubicBezTo>
                      <a:pt x="160" y="100"/>
                      <a:pt x="163" y="104"/>
                      <a:pt x="163" y="109"/>
                    </a:cubicBezTo>
                    <a:moveTo>
                      <a:pt x="21" y="156"/>
                    </a:moveTo>
                    <a:cubicBezTo>
                      <a:pt x="21" y="98"/>
                      <a:pt x="21" y="98"/>
                      <a:pt x="21" y="98"/>
                    </a:cubicBezTo>
                    <a:cubicBezTo>
                      <a:pt x="21" y="65"/>
                      <a:pt x="43" y="35"/>
                      <a:pt x="75" y="26"/>
                    </a:cubicBezTo>
                    <a:cubicBezTo>
                      <a:pt x="75" y="156"/>
                      <a:pt x="75" y="156"/>
                      <a:pt x="75" y="156"/>
                    </a:cubicBezTo>
                    <a:lnTo>
                      <a:pt x="21" y="156"/>
                    </a:lnTo>
                    <a:close/>
                    <a:moveTo>
                      <a:pt x="288" y="156"/>
                    </a:moveTo>
                    <a:cubicBezTo>
                      <a:pt x="230" y="156"/>
                      <a:pt x="230" y="156"/>
                      <a:pt x="230" y="156"/>
                    </a:cubicBezTo>
                    <a:cubicBezTo>
                      <a:pt x="230" y="25"/>
                      <a:pt x="230" y="25"/>
                      <a:pt x="230" y="25"/>
                    </a:cubicBezTo>
                    <a:cubicBezTo>
                      <a:pt x="232" y="25"/>
                      <a:pt x="232" y="25"/>
                      <a:pt x="232" y="25"/>
                    </a:cubicBezTo>
                    <a:cubicBezTo>
                      <a:pt x="266" y="34"/>
                      <a:pt x="289" y="64"/>
                      <a:pt x="289" y="98"/>
                    </a:cubicBezTo>
                    <a:cubicBezTo>
                      <a:pt x="289" y="156"/>
                      <a:pt x="289" y="156"/>
                      <a:pt x="289" y="156"/>
                    </a:cubicBezTo>
                    <a:cubicBezTo>
                      <a:pt x="289" y="156"/>
                      <a:pt x="289" y="156"/>
                      <a:pt x="288" y="15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29" name="Freeform: Shape 69"/>
            <p:cNvSpPr/>
            <p:nvPr/>
          </p:nvSpPr>
          <p:spPr bwMode="auto">
            <a:xfrm>
              <a:off x="5133182" y="2294365"/>
              <a:ext cx="238125" cy="84138"/>
            </a:xfrm>
            <a:custGeom>
              <a:avLst/>
              <a:gdLst>
                <a:gd name="T0" fmla="*/ 59 w 133"/>
                <a:gd name="T1" fmla="*/ 21 h 46"/>
                <a:gd name="T2" fmla="*/ 75 w 133"/>
                <a:gd name="T3" fmla="*/ 21 h 46"/>
                <a:gd name="T4" fmla="*/ 104 w 133"/>
                <a:gd name="T5" fmla="*/ 46 h 46"/>
                <a:gd name="T6" fmla="*/ 133 w 133"/>
                <a:gd name="T7" fmla="*/ 16 h 46"/>
                <a:gd name="T8" fmla="*/ 104 w 133"/>
                <a:gd name="T9" fmla="*/ 0 h 46"/>
                <a:gd name="T10" fmla="*/ 76 w 133"/>
                <a:gd name="T11" fmla="*/ 11 h 46"/>
                <a:gd name="T12" fmla="*/ 58 w 133"/>
                <a:gd name="T13" fmla="*/ 11 h 46"/>
                <a:gd name="T14" fmla="*/ 30 w 133"/>
                <a:gd name="T15" fmla="*/ 0 h 46"/>
                <a:gd name="T16" fmla="*/ 0 w 133"/>
                <a:gd name="T17" fmla="*/ 16 h 46"/>
                <a:gd name="T18" fmla="*/ 30 w 133"/>
                <a:gd name="T19" fmla="*/ 46 h 46"/>
                <a:gd name="T20" fmla="*/ 59 w 133"/>
                <a:gd name="T21" fmla="*/ 2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46">
                  <a:moveTo>
                    <a:pt x="59" y="21"/>
                  </a:moveTo>
                  <a:cubicBezTo>
                    <a:pt x="75" y="21"/>
                    <a:pt x="75" y="21"/>
                    <a:pt x="75" y="21"/>
                  </a:cubicBezTo>
                  <a:cubicBezTo>
                    <a:pt x="77" y="35"/>
                    <a:pt x="89" y="46"/>
                    <a:pt x="104" y="46"/>
                  </a:cubicBezTo>
                  <a:cubicBezTo>
                    <a:pt x="120" y="46"/>
                    <a:pt x="133" y="33"/>
                    <a:pt x="133" y="16"/>
                  </a:cubicBezTo>
                  <a:cubicBezTo>
                    <a:pt x="133" y="0"/>
                    <a:pt x="120" y="0"/>
                    <a:pt x="104" y="0"/>
                  </a:cubicBezTo>
                  <a:cubicBezTo>
                    <a:pt x="90" y="0"/>
                    <a:pt x="79" y="0"/>
                    <a:pt x="76" y="11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5" y="0"/>
                    <a:pt x="43" y="0"/>
                    <a:pt x="30" y="0"/>
                  </a:cubicBezTo>
                  <a:cubicBezTo>
                    <a:pt x="13" y="0"/>
                    <a:pt x="0" y="0"/>
                    <a:pt x="0" y="16"/>
                  </a:cubicBezTo>
                  <a:cubicBezTo>
                    <a:pt x="0" y="33"/>
                    <a:pt x="13" y="46"/>
                    <a:pt x="30" y="46"/>
                  </a:cubicBezTo>
                  <a:cubicBezTo>
                    <a:pt x="44" y="46"/>
                    <a:pt x="56" y="35"/>
                    <a:pt x="59" y="2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9" name="千图PPT彼岸天：ID 8661124库_组合 72"/>
          <p:cNvGrpSpPr/>
          <p:nvPr>
            <p:custDataLst>
              <p:tags r:id="rId10"/>
            </p:custDataLst>
          </p:nvPr>
        </p:nvGrpSpPr>
        <p:grpSpPr>
          <a:xfrm>
            <a:off x="9359023" y="3109760"/>
            <a:ext cx="708555" cy="951673"/>
            <a:chOff x="6180139" y="3171825"/>
            <a:chExt cx="644525" cy="831850"/>
          </a:xfrm>
          <a:solidFill>
            <a:schemeClr val="accent4"/>
          </a:solidFill>
        </p:grpSpPr>
        <p:sp>
          <p:nvSpPr>
            <p:cNvPr id="26" name="Freeform: Shape 73"/>
            <p:cNvSpPr/>
            <p:nvPr/>
          </p:nvSpPr>
          <p:spPr bwMode="auto">
            <a:xfrm>
              <a:off x="6180139" y="3171825"/>
              <a:ext cx="644525" cy="831850"/>
            </a:xfrm>
            <a:custGeom>
              <a:avLst/>
              <a:gdLst>
                <a:gd name="T0" fmla="*/ 293 w 359"/>
                <a:gd name="T1" fmla="*/ 264 h 463"/>
                <a:gd name="T2" fmla="*/ 293 w 359"/>
                <a:gd name="T3" fmla="*/ 86 h 463"/>
                <a:gd name="T4" fmla="*/ 208 w 359"/>
                <a:gd name="T5" fmla="*/ 0 h 463"/>
                <a:gd name="T6" fmla="*/ 151 w 359"/>
                <a:gd name="T7" fmla="*/ 0 h 463"/>
                <a:gd name="T8" fmla="*/ 66 w 359"/>
                <a:gd name="T9" fmla="*/ 86 h 463"/>
                <a:gd name="T10" fmla="*/ 66 w 359"/>
                <a:gd name="T11" fmla="*/ 264 h 463"/>
                <a:gd name="T12" fmla="*/ 0 w 359"/>
                <a:gd name="T13" fmla="*/ 368 h 463"/>
                <a:gd name="T14" fmla="*/ 0 w 359"/>
                <a:gd name="T15" fmla="*/ 431 h 463"/>
                <a:gd name="T16" fmla="*/ 32 w 359"/>
                <a:gd name="T17" fmla="*/ 463 h 463"/>
                <a:gd name="T18" fmla="*/ 32 w 359"/>
                <a:gd name="T19" fmla="*/ 463 h 463"/>
                <a:gd name="T20" fmla="*/ 325 w 359"/>
                <a:gd name="T21" fmla="*/ 463 h 463"/>
                <a:gd name="T22" fmla="*/ 326 w 359"/>
                <a:gd name="T23" fmla="*/ 463 h 463"/>
                <a:gd name="T24" fmla="*/ 359 w 359"/>
                <a:gd name="T25" fmla="*/ 431 h 463"/>
                <a:gd name="T26" fmla="*/ 359 w 359"/>
                <a:gd name="T27" fmla="*/ 368 h 463"/>
                <a:gd name="T28" fmla="*/ 293 w 359"/>
                <a:gd name="T29" fmla="*/ 264 h 463"/>
                <a:gd name="T30" fmla="*/ 31 w 359"/>
                <a:gd name="T31" fmla="*/ 443 h 463"/>
                <a:gd name="T32" fmla="*/ 20 w 359"/>
                <a:gd name="T33" fmla="*/ 431 h 463"/>
                <a:gd name="T34" fmla="*/ 20 w 359"/>
                <a:gd name="T35" fmla="*/ 368 h 463"/>
                <a:gd name="T36" fmla="*/ 92 w 359"/>
                <a:gd name="T37" fmla="*/ 276 h 463"/>
                <a:gd name="T38" fmla="*/ 92 w 359"/>
                <a:gd name="T39" fmla="*/ 355 h 463"/>
                <a:gd name="T40" fmla="*/ 87 w 359"/>
                <a:gd name="T41" fmla="*/ 357 h 463"/>
                <a:gd name="T42" fmla="*/ 67 w 359"/>
                <a:gd name="T43" fmla="*/ 386 h 463"/>
                <a:gd name="T44" fmla="*/ 67 w 359"/>
                <a:gd name="T45" fmla="*/ 443 h 463"/>
                <a:gd name="T46" fmla="*/ 32 w 359"/>
                <a:gd name="T47" fmla="*/ 443 h 463"/>
                <a:gd name="T48" fmla="*/ 31 w 359"/>
                <a:gd name="T49" fmla="*/ 443 h 463"/>
                <a:gd name="T50" fmla="*/ 96 w 359"/>
                <a:gd name="T51" fmla="*/ 116 h 463"/>
                <a:gd name="T52" fmla="*/ 222 w 359"/>
                <a:gd name="T53" fmla="*/ 69 h 463"/>
                <a:gd name="T54" fmla="*/ 262 w 359"/>
                <a:gd name="T55" fmla="*/ 147 h 463"/>
                <a:gd name="T56" fmla="*/ 179 w 359"/>
                <a:gd name="T57" fmla="*/ 250 h 463"/>
                <a:gd name="T58" fmla="*/ 95 w 359"/>
                <a:gd name="T59" fmla="*/ 135 h 463"/>
                <a:gd name="T60" fmla="*/ 96 w 359"/>
                <a:gd name="T61" fmla="*/ 116 h 463"/>
                <a:gd name="T62" fmla="*/ 121 w 359"/>
                <a:gd name="T63" fmla="*/ 268 h 463"/>
                <a:gd name="T64" fmla="*/ 146 w 359"/>
                <a:gd name="T65" fmla="*/ 262 h 463"/>
                <a:gd name="T66" fmla="*/ 170 w 359"/>
                <a:gd name="T67" fmla="*/ 269 h 463"/>
                <a:gd name="T68" fmla="*/ 179 w 359"/>
                <a:gd name="T69" fmla="*/ 270 h 463"/>
                <a:gd name="T70" fmla="*/ 189 w 359"/>
                <a:gd name="T71" fmla="*/ 269 h 463"/>
                <a:gd name="T72" fmla="*/ 212 w 359"/>
                <a:gd name="T73" fmla="*/ 262 h 463"/>
                <a:gd name="T74" fmla="*/ 237 w 359"/>
                <a:gd name="T75" fmla="*/ 269 h 463"/>
                <a:gd name="T76" fmla="*/ 237 w 359"/>
                <a:gd name="T77" fmla="*/ 356 h 463"/>
                <a:gd name="T78" fmla="*/ 211 w 359"/>
                <a:gd name="T79" fmla="*/ 373 h 463"/>
                <a:gd name="T80" fmla="*/ 178 w 359"/>
                <a:gd name="T81" fmla="*/ 388 h 463"/>
                <a:gd name="T82" fmla="*/ 178 w 359"/>
                <a:gd name="T83" fmla="*/ 388 h 463"/>
                <a:gd name="T84" fmla="*/ 148 w 359"/>
                <a:gd name="T85" fmla="*/ 374 h 463"/>
                <a:gd name="T86" fmla="*/ 121 w 359"/>
                <a:gd name="T87" fmla="*/ 356 h 463"/>
                <a:gd name="T88" fmla="*/ 121 w 359"/>
                <a:gd name="T89" fmla="*/ 268 h 463"/>
                <a:gd name="T90" fmla="*/ 271 w 359"/>
                <a:gd name="T91" fmla="*/ 357 h 463"/>
                <a:gd name="T92" fmla="*/ 267 w 359"/>
                <a:gd name="T93" fmla="*/ 355 h 463"/>
                <a:gd name="T94" fmla="*/ 267 w 359"/>
                <a:gd name="T95" fmla="*/ 276 h 463"/>
                <a:gd name="T96" fmla="*/ 338 w 359"/>
                <a:gd name="T97" fmla="*/ 368 h 463"/>
                <a:gd name="T98" fmla="*/ 338 w 359"/>
                <a:gd name="T99" fmla="*/ 431 h 463"/>
                <a:gd name="T100" fmla="*/ 325 w 359"/>
                <a:gd name="T101" fmla="*/ 443 h 463"/>
                <a:gd name="T102" fmla="*/ 291 w 359"/>
                <a:gd name="T103" fmla="*/ 443 h 463"/>
                <a:gd name="T104" fmla="*/ 291 w 359"/>
                <a:gd name="T105" fmla="*/ 386 h 463"/>
                <a:gd name="T106" fmla="*/ 271 w 359"/>
                <a:gd name="T107" fmla="*/ 357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59" h="463">
                  <a:moveTo>
                    <a:pt x="293" y="264"/>
                  </a:moveTo>
                  <a:cubicBezTo>
                    <a:pt x="293" y="86"/>
                    <a:pt x="293" y="86"/>
                    <a:pt x="293" y="86"/>
                  </a:cubicBezTo>
                  <a:cubicBezTo>
                    <a:pt x="293" y="38"/>
                    <a:pt x="255" y="0"/>
                    <a:pt x="208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04" y="0"/>
                    <a:pt x="66" y="38"/>
                    <a:pt x="66" y="86"/>
                  </a:cubicBezTo>
                  <a:cubicBezTo>
                    <a:pt x="66" y="264"/>
                    <a:pt x="66" y="264"/>
                    <a:pt x="66" y="264"/>
                  </a:cubicBezTo>
                  <a:cubicBezTo>
                    <a:pt x="26" y="282"/>
                    <a:pt x="0" y="322"/>
                    <a:pt x="0" y="368"/>
                  </a:cubicBezTo>
                  <a:cubicBezTo>
                    <a:pt x="0" y="431"/>
                    <a:pt x="0" y="431"/>
                    <a:pt x="0" y="431"/>
                  </a:cubicBezTo>
                  <a:cubicBezTo>
                    <a:pt x="0" y="449"/>
                    <a:pt x="14" y="463"/>
                    <a:pt x="32" y="463"/>
                  </a:cubicBezTo>
                  <a:cubicBezTo>
                    <a:pt x="32" y="463"/>
                    <a:pt x="32" y="463"/>
                    <a:pt x="32" y="463"/>
                  </a:cubicBezTo>
                  <a:cubicBezTo>
                    <a:pt x="325" y="463"/>
                    <a:pt x="325" y="463"/>
                    <a:pt x="325" y="463"/>
                  </a:cubicBezTo>
                  <a:cubicBezTo>
                    <a:pt x="326" y="463"/>
                    <a:pt x="326" y="463"/>
                    <a:pt x="326" y="463"/>
                  </a:cubicBezTo>
                  <a:cubicBezTo>
                    <a:pt x="344" y="463"/>
                    <a:pt x="359" y="449"/>
                    <a:pt x="359" y="431"/>
                  </a:cubicBezTo>
                  <a:cubicBezTo>
                    <a:pt x="359" y="368"/>
                    <a:pt x="359" y="368"/>
                    <a:pt x="359" y="368"/>
                  </a:cubicBezTo>
                  <a:cubicBezTo>
                    <a:pt x="359" y="323"/>
                    <a:pt x="333" y="283"/>
                    <a:pt x="293" y="264"/>
                  </a:cubicBezTo>
                  <a:moveTo>
                    <a:pt x="31" y="443"/>
                  </a:moveTo>
                  <a:cubicBezTo>
                    <a:pt x="25" y="442"/>
                    <a:pt x="20" y="437"/>
                    <a:pt x="20" y="431"/>
                  </a:cubicBezTo>
                  <a:cubicBezTo>
                    <a:pt x="20" y="368"/>
                    <a:pt x="20" y="368"/>
                    <a:pt x="20" y="368"/>
                  </a:cubicBezTo>
                  <a:cubicBezTo>
                    <a:pt x="20" y="324"/>
                    <a:pt x="49" y="287"/>
                    <a:pt x="92" y="276"/>
                  </a:cubicBezTo>
                  <a:cubicBezTo>
                    <a:pt x="92" y="355"/>
                    <a:pt x="92" y="355"/>
                    <a:pt x="92" y="355"/>
                  </a:cubicBezTo>
                  <a:cubicBezTo>
                    <a:pt x="92" y="355"/>
                    <a:pt x="90" y="356"/>
                    <a:pt x="87" y="357"/>
                  </a:cubicBezTo>
                  <a:cubicBezTo>
                    <a:pt x="75" y="361"/>
                    <a:pt x="67" y="373"/>
                    <a:pt x="67" y="386"/>
                  </a:cubicBezTo>
                  <a:cubicBezTo>
                    <a:pt x="67" y="443"/>
                    <a:pt x="67" y="443"/>
                    <a:pt x="67" y="443"/>
                  </a:cubicBezTo>
                  <a:cubicBezTo>
                    <a:pt x="32" y="443"/>
                    <a:pt x="32" y="443"/>
                    <a:pt x="32" y="443"/>
                  </a:cubicBezTo>
                  <a:cubicBezTo>
                    <a:pt x="31" y="443"/>
                    <a:pt x="31" y="443"/>
                    <a:pt x="31" y="443"/>
                  </a:cubicBezTo>
                  <a:moveTo>
                    <a:pt x="96" y="116"/>
                  </a:moveTo>
                  <a:cubicBezTo>
                    <a:pt x="162" y="118"/>
                    <a:pt x="201" y="92"/>
                    <a:pt x="222" y="69"/>
                  </a:cubicBezTo>
                  <a:cubicBezTo>
                    <a:pt x="248" y="94"/>
                    <a:pt x="258" y="129"/>
                    <a:pt x="262" y="147"/>
                  </a:cubicBezTo>
                  <a:cubicBezTo>
                    <a:pt x="257" y="196"/>
                    <a:pt x="222" y="250"/>
                    <a:pt x="179" y="250"/>
                  </a:cubicBezTo>
                  <a:cubicBezTo>
                    <a:pt x="133" y="250"/>
                    <a:pt x="95" y="187"/>
                    <a:pt x="95" y="135"/>
                  </a:cubicBezTo>
                  <a:cubicBezTo>
                    <a:pt x="95" y="128"/>
                    <a:pt x="96" y="122"/>
                    <a:pt x="96" y="116"/>
                  </a:cubicBezTo>
                  <a:moveTo>
                    <a:pt x="121" y="268"/>
                  </a:moveTo>
                  <a:cubicBezTo>
                    <a:pt x="146" y="262"/>
                    <a:pt x="146" y="262"/>
                    <a:pt x="146" y="262"/>
                  </a:cubicBezTo>
                  <a:cubicBezTo>
                    <a:pt x="154" y="266"/>
                    <a:pt x="161" y="268"/>
                    <a:pt x="170" y="269"/>
                  </a:cubicBezTo>
                  <a:cubicBezTo>
                    <a:pt x="173" y="270"/>
                    <a:pt x="176" y="270"/>
                    <a:pt x="179" y="270"/>
                  </a:cubicBezTo>
                  <a:cubicBezTo>
                    <a:pt x="182" y="270"/>
                    <a:pt x="186" y="270"/>
                    <a:pt x="189" y="269"/>
                  </a:cubicBezTo>
                  <a:cubicBezTo>
                    <a:pt x="197" y="268"/>
                    <a:pt x="205" y="266"/>
                    <a:pt x="212" y="262"/>
                  </a:cubicBezTo>
                  <a:cubicBezTo>
                    <a:pt x="237" y="269"/>
                    <a:pt x="237" y="269"/>
                    <a:pt x="237" y="269"/>
                  </a:cubicBezTo>
                  <a:cubicBezTo>
                    <a:pt x="237" y="356"/>
                    <a:pt x="237" y="356"/>
                    <a:pt x="237" y="356"/>
                  </a:cubicBezTo>
                  <a:cubicBezTo>
                    <a:pt x="227" y="359"/>
                    <a:pt x="218" y="365"/>
                    <a:pt x="211" y="373"/>
                  </a:cubicBezTo>
                  <a:cubicBezTo>
                    <a:pt x="203" y="382"/>
                    <a:pt x="193" y="388"/>
                    <a:pt x="178" y="388"/>
                  </a:cubicBezTo>
                  <a:cubicBezTo>
                    <a:pt x="178" y="388"/>
                    <a:pt x="178" y="388"/>
                    <a:pt x="178" y="388"/>
                  </a:cubicBezTo>
                  <a:cubicBezTo>
                    <a:pt x="167" y="388"/>
                    <a:pt x="156" y="383"/>
                    <a:pt x="148" y="374"/>
                  </a:cubicBezTo>
                  <a:cubicBezTo>
                    <a:pt x="141" y="366"/>
                    <a:pt x="132" y="360"/>
                    <a:pt x="121" y="356"/>
                  </a:cubicBezTo>
                  <a:lnTo>
                    <a:pt x="121" y="268"/>
                  </a:lnTo>
                  <a:close/>
                  <a:moveTo>
                    <a:pt x="271" y="357"/>
                  </a:moveTo>
                  <a:cubicBezTo>
                    <a:pt x="269" y="356"/>
                    <a:pt x="267" y="355"/>
                    <a:pt x="267" y="355"/>
                  </a:cubicBezTo>
                  <a:cubicBezTo>
                    <a:pt x="267" y="276"/>
                    <a:pt x="267" y="276"/>
                    <a:pt x="267" y="276"/>
                  </a:cubicBezTo>
                  <a:cubicBezTo>
                    <a:pt x="308" y="287"/>
                    <a:pt x="338" y="324"/>
                    <a:pt x="338" y="368"/>
                  </a:cubicBezTo>
                  <a:cubicBezTo>
                    <a:pt x="338" y="431"/>
                    <a:pt x="338" y="431"/>
                    <a:pt x="338" y="431"/>
                  </a:cubicBezTo>
                  <a:cubicBezTo>
                    <a:pt x="338" y="438"/>
                    <a:pt x="332" y="443"/>
                    <a:pt x="325" y="443"/>
                  </a:cubicBezTo>
                  <a:cubicBezTo>
                    <a:pt x="291" y="443"/>
                    <a:pt x="291" y="443"/>
                    <a:pt x="291" y="443"/>
                  </a:cubicBezTo>
                  <a:cubicBezTo>
                    <a:pt x="291" y="386"/>
                    <a:pt x="291" y="386"/>
                    <a:pt x="291" y="386"/>
                  </a:cubicBezTo>
                  <a:cubicBezTo>
                    <a:pt x="291" y="373"/>
                    <a:pt x="283" y="361"/>
                    <a:pt x="271" y="357"/>
                  </a:cubicBezTo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Freeform: Shape 74"/>
            <p:cNvSpPr/>
            <p:nvPr/>
          </p:nvSpPr>
          <p:spPr bwMode="auto">
            <a:xfrm>
              <a:off x="6391368" y="3376612"/>
              <a:ext cx="238125" cy="109538"/>
            </a:xfrm>
            <a:custGeom>
              <a:avLst/>
              <a:gdLst>
                <a:gd name="T0" fmla="*/ 30 w 133"/>
                <a:gd name="T1" fmla="*/ 61 h 61"/>
                <a:gd name="T2" fmla="*/ 60 w 133"/>
                <a:gd name="T3" fmla="*/ 35 h 61"/>
                <a:gd name="T4" fmla="*/ 72 w 133"/>
                <a:gd name="T5" fmla="*/ 35 h 61"/>
                <a:gd name="T6" fmla="*/ 102 w 133"/>
                <a:gd name="T7" fmla="*/ 61 h 61"/>
                <a:gd name="T8" fmla="*/ 133 w 133"/>
                <a:gd name="T9" fmla="*/ 30 h 61"/>
                <a:gd name="T10" fmla="*/ 102 w 133"/>
                <a:gd name="T11" fmla="*/ 0 h 61"/>
                <a:gd name="T12" fmla="*/ 72 w 133"/>
                <a:gd name="T13" fmla="*/ 25 h 61"/>
                <a:gd name="T14" fmla="*/ 60 w 133"/>
                <a:gd name="T15" fmla="*/ 25 h 61"/>
                <a:gd name="T16" fmla="*/ 30 w 133"/>
                <a:gd name="T17" fmla="*/ 0 h 61"/>
                <a:gd name="T18" fmla="*/ 0 w 133"/>
                <a:gd name="T19" fmla="*/ 30 h 61"/>
                <a:gd name="T20" fmla="*/ 30 w 133"/>
                <a:gd name="T21" fmla="*/ 61 h 61"/>
                <a:gd name="T22" fmla="*/ 102 w 133"/>
                <a:gd name="T23" fmla="*/ 10 h 61"/>
                <a:gd name="T24" fmla="*/ 122 w 133"/>
                <a:gd name="T25" fmla="*/ 30 h 61"/>
                <a:gd name="T26" fmla="*/ 102 w 133"/>
                <a:gd name="T27" fmla="*/ 50 h 61"/>
                <a:gd name="T28" fmla="*/ 82 w 133"/>
                <a:gd name="T29" fmla="*/ 30 h 61"/>
                <a:gd name="T30" fmla="*/ 102 w 133"/>
                <a:gd name="T31" fmla="*/ 10 h 61"/>
                <a:gd name="T32" fmla="*/ 30 w 133"/>
                <a:gd name="T33" fmla="*/ 10 h 61"/>
                <a:gd name="T34" fmla="*/ 51 w 133"/>
                <a:gd name="T35" fmla="*/ 30 h 61"/>
                <a:gd name="T36" fmla="*/ 30 w 133"/>
                <a:gd name="T37" fmla="*/ 50 h 61"/>
                <a:gd name="T38" fmla="*/ 10 w 133"/>
                <a:gd name="T39" fmla="*/ 30 h 61"/>
                <a:gd name="T40" fmla="*/ 30 w 133"/>
                <a:gd name="T41" fmla="*/ 1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3" h="61">
                  <a:moveTo>
                    <a:pt x="30" y="61"/>
                  </a:moveTo>
                  <a:cubicBezTo>
                    <a:pt x="45" y="61"/>
                    <a:pt x="58" y="50"/>
                    <a:pt x="60" y="35"/>
                  </a:cubicBezTo>
                  <a:cubicBezTo>
                    <a:pt x="72" y="35"/>
                    <a:pt x="72" y="35"/>
                    <a:pt x="72" y="35"/>
                  </a:cubicBezTo>
                  <a:cubicBezTo>
                    <a:pt x="75" y="50"/>
                    <a:pt x="87" y="61"/>
                    <a:pt x="102" y="61"/>
                  </a:cubicBezTo>
                  <a:cubicBezTo>
                    <a:pt x="119" y="61"/>
                    <a:pt x="133" y="47"/>
                    <a:pt x="133" y="30"/>
                  </a:cubicBezTo>
                  <a:cubicBezTo>
                    <a:pt x="133" y="13"/>
                    <a:pt x="119" y="0"/>
                    <a:pt x="102" y="0"/>
                  </a:cubicBezTo>
                  <a:cubicBezTo>
                    <a:pt x="87" y="0"/>
                    <a:pt x="75" y="11"/>
                    <a:pt x="72" y="25"/>
                  </a:cubicBezTo>
                  <a:cubicBezTo>
                    <a:pt x="60" y="25"/>
                    <a:pt x="60" y="25"/>
                    <a:pt x="60" y="25"/>
                  </a:cubicBezTo>
                  <a:cubicBezTo>
                    <a:pt x="58" y="11"/>
                    <a:pt x="45" y="0"/>
                    <a:pt x="30" y="0"/>
                  </a:cubicBezTo>
                  <a:cubicBezTo>
                    <a:pt x="13" y="0"/>
                    <a:pt x="0" y="13"/>
                    <a:pt x="0" y="30"/>
                  </a:cubicBezTo>
                  <a:cubicBezTo>
                    <a:pt x="0" y="47"/>
                    <a:pt x="13" y="61"/>
                    <a:pt x="30" y="61"/>
                  </a:cubicBezTo>
                  <a:moveTo>
                    <a:pt x="102" y="10"/>
                  </a:moveTo>
                  <a:cubicBezTo>
                    <a:pt x="113" y="10"/>
                    <a:pt x="122" y="19"/>
                    <a:pt x="122" y="30"/>
                  </a:cubicBezTo>
                  <a:cubicBezTo>
                    <a:pt x="122" y="41"/>
                    <a:pt x="113" y="50"/>
                    <a:pt x="102" y="50"/>
                  </a:cubicBezTo>
                  <a:cubicBezTo>
                    <a:pt x="91" y="50"/>
                    <a:pt x="82" y="41"/>
                    <a:pt x="82" y="30"/>
                  </a:cubicBezTo>
                  <a:cubicBezTo>
                    <a:pt x="82" y="19"/>
                    <a:pt x="91" y="10"/>
                    <a:pt x="102" y="10"/>
                  </a:cubicBezTo>
                  <a:moveTo>
                    <a:pt x="30" y="10"/>
                  </a:moveTo>
                  <a:cubicBezTo>
                    <a:pt x="41" y="10"/>
                    <a:pt x="51" y="19"/>
                    <a:pt x="51" y="30"/>
                  </a:cubicBezTo>
                  <a:cubicBezTo>
                    <a:pt x="51" y="41"/>
                    <a:pt x="41" y="50"/>
                    <a:pt x="30" y="50"/>
                  </a:cubicBezTo>
                  <a:cubicBezTo>
                    <a:pt x="19" y="50"/>
                    <a:pt x="10" y="41"/>
                    <a:pt x="10" y="30"/>
                  </a:cubicBezTo>
                  <a:cubicBezTo>
                    <a:pt x="10" y="19"/>
                    <a:pt x="19" y="10"/>
                    <a:pt x="30" y="10"/>
                  </a:cubicBezTo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0" name="千图PPT彼岸天：ID 8661124库_组合 76"/>
          <p:cNvGrpSpPr/>
          <p:nvPr>
            <p:custDataLst>
              <p:tags r:id="rId11"/>
            </p:custDataLst>
          </p:nvPr>
        </p:nvGrpSpPr>
        <p:grpSpPr>
          <a:xfrm>
            <a:off x="1000127" y="4597306"/>
            <a:ext cx="10191748" cy="857260"/>
            <a:chOff x="1446648" y="2161845"/>
            <a:chExt cx="11660559" cy="857260"/>
          </a:xfrm>
        </p:grpSpPr>
        <p:grpSp>
          <p:nvGrpSpPr>
            <p:cNvPr id="11" name="Group 77"/>
            <p:cNvGrpSpPr/>
            <p:nvPr/>
          </p:nvGrpSpPr>
          <p:grpSpPr>
            <a:xfrm>
              <a:off x="1446648" y="2161845"/>
              <a:ext cx="2213143" cy="857260"/>
              <a:chOff x="1732858" y="5001250"/>
              <a:chExt cx="2213143" cy="857260"/>
            </a:xfrm>
          </p:grpSpPr>
          <p:sp>
            <p:nvSpPr>
              <p:cNvPr id="24" name="TextBox 90"/>
              <p:cNvSpPr txBox="1"/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 dirty="0">
                    <a:solidFill>
                      <a:schemeClr val="accent1"/>
                    </a:solidFill>
                  </a:rPr>
                  <a:t>Enter the title text</a:t>
                </a:r>
              </a:p>
            </p:txBody>
          </p:sp>
          <p:sp>
            <p:nvSpPr>
              <p:cNvPr id="25" name="TextBox 91"/>
              <p:cNvSpPr txBox="1"/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 dirty="0"/>
                  <a:t>Please replace the text content copy your content to this </a:t>
                </a:r>
                <a:br>
                  <a:rPr lang="zh-CN" altLang="en-US" sz="1000" dirty="0"/>
                </a:br>
                <a:endParaRPr lang="zh-CN" altLang="en-US" sz="1000" dirty="0"/>
              </a:p>
            </p:txBody>
          </p:sp>
        </p:grpSp>
        <p:grpSp>
          <p:nvGrpSpPr>
            <p:cNvPr id="12" name="Group 78"/>
            <p:cNvGrpSpPr/>
            <p:nvPr/>
          </p:nvGrpSpPr>
          <p:grpSpPr>
            <a:xfrm>
              <a:off x="3808502" y="2161845"/>
              <a:ext cx="2213143" cy="857260"/>
              <a:chOff x="1732858" y="5001250"/>
              <a:chExt cx="2213143" cy="857260"/>
            </a:xfrm>
          </p:grpSpPr>
          <p:sp>
            <p:nvSpPr>
              <p:cNvPr id="22" name="TextBox 88"/>
              <p:cNvSpPr txBox="1"/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 dirty="0">
                    <a:solidFill>
                      <a:schemeClr val="accent2"/>
                    </a:solidFill>
                  </a:rPr>
                  <a:t>Enter the title text</a:t>
                </a:r>
              </a:p>
            </p:txBody>
          </p:sp>
          <p:sp>
            <p:nvSpPr>
              <p:cNvPr id="23" name="TextBox 89"/>
              <p:cNvSpPr txBox="1"/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 dirty="0"/>
                  <a:t>Please replace the text content copy your content to this </a:t>
                </a:r>
                <a:br>
                  <a:rPr lang="zh-CN" altLang="en-US" sz="1000" dirty="0"/>
                </a:br>
                <a:endParaRPr lang="zh-CN" altLang="en-US" sz="1000" dirty="0"/>
              </a:p>
            </p:txBody>
          </p:sp>
        </p:grpSp>
        <p:grpSp>
          <p:nvGrpSpPr>
            <p:cNvPr id="13" name="Group 79"/>
            <p:cNvGrpSpPr/>
            <p:nvPr/>
          </p:nvGrpSpPr>
          <p:grpSpPr>
            <a:xfrm>
              <a:off x="6170356" y="2161845"/>
              <a:ext cx="2213143" cy="857260"/>
              <a:chOff x="1732858" y="5001250"/>
              <a:chExt cx="2213143" cy="857260"/>
            </a:xfrm>
          </p:grpSpPr>
          <p:sp>
            <p:nvSpPr>
              <p:cNvPr id="20" name="TextBox 86"/>
              <p:cNvSpPr txBox="1"/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 dirty="0">
                    <a:solidFill>
                      <a:schemeClr val="accent3"/>
                    </a:solidFill>
                  </a:rPr>
                  <a:t>Enter the title text</a:t>
                </a:r>
              </a:p>
            </p:txBody>
          </p:sp>
          <p:sp>
            <p:nvSpPr>
              <p:cNvPr id="21" name="TextBox 87"/>
              <p:cNvSpPr txBox="1"/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 dirty="0"/>
                  <a:t>Please replace the text content copy your content to this </a:t>
                </a:r>
                <a:br>
                  <a:rPr lang="zh-CN" altLang="en-US" sz="1000" dirty="0"/>
                </a:br>
                <a:endParaRPr lang="zh-CN" altLang="en-US" sz="1000" dirty="0"/>
              </a:p>
            </p:txBody>
          </p:sp>
        </p:grpSp>
        <p:grpSp>
          <p:nvGrpSpPr>
            <p:cNvPr id="14" name="Group 80"/>
            <p:cNvGrpSpPr/>
            <p:nvPr/>
          </p:nvGrpSpPr>
          <p:grpSpPr>
            <a:xfrm>
              <a:off x="8532210" y="2161845"/>
              <a:ext cx="2213143" cy="857260"/>
              <a:chOff x="1732858" y="5001250"/>
              <a:chExt cx="2213143" cy="857260"/>
            </a:xfrm>
          </p:grpSpPr>
          <p:sp>
            <p:nvSpPr>
              <p:cNvPr id="18" name="TextBox 84"/>
              <p:cNvSpPr txBox="1"/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 dirty="0">
                    <a:solidFill>
                      <a:schemeClr val="accent4"/>
                    </a:solidFill>
                  </a:rPr>
                  <a:t>Enter the title text</a:t>
                </a:r>
              </a:p>
            </p:txBody>
          </p:sp>
          <p:sp>
            <p:nvSpPr>
              <p:cNvPr id="19" name="TextBox 85"/>
              <p:cNvSpPr txBox="1"/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 dirty="0"/>
                  <a:t>Please replace the text content copy your content to this </a:t>
                </a:r>
                <a:br>
                  <a:rPr lang="zh-CN" altLang="en-US" sz="1000" dirty="0"/>
                </a:br>
                <a:endParaRPr lang="zh-CN" altLang="en-US" sz="1000" dirty="0"/>
              </a:p>
            </p:txBody>
          </p:sp>
        </p:grpSp>
        <p:grpSp>
          <p:nvGrpSpPr>
            <p:cNvPr id="15" name="Group 81"/>
            <p:cNvGrpSpPr/>
            <p:nvPr/>
          </p:nvGrpSpPr>
          <p:grpSpPr>
            <a:xfrm>
              <a:off x="10894064" y="2161845"/>
              <a:ext cx="2213143" cy="857260"/>
              <a:chOff x="1732858" y="5001250"/>
              <a:chExt cx="2213143" cy="857260"/>
            </a:xfrm>
          </p:grpSpPr>
          <p:sp>
            <p:nvSpPr>
              <p:cNvPr id="16" name="TextBox 82"/>
              <p:cNvSpPr txBox="1"/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 dirty="0">
                    <a:solidFill>
                      <a:schemeClr val="accent5"/>
                    </a:solidFill>
                  </a:rPr>
                  <a:t>Enter the title text</a:t>
                </a:r>
              </a:p>
            </p:txBody>
          </p:sp>
          <p:sp>
            <p:nvSpPr>
              <p:cNvPr id="17" name="TextBox 83"/>
              <p:cNvSpPr txBox="1"/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 dirty="0"/>
                  <a:t>Please replace the text content copy your content to this </a:t>
                </a:r>
                <a:br>
                  <a:rPr lang="zh-CN" altLang="en-US" sz="1000" dirty="0"/>
                </a:br>
                <a:endParaRPr lang="zh-CN" altLang="en-US" sz="1000" dirty="0"/>
              </a:p>
            </p:txBody>
          </p:sp>
        </p:grpSp>
      </p:grpSp>
      <p:sp>
        <p:nvSpPr>
          <p:cNvPr id="3" name="TextBox 76"/>
          <p:cNvSpPr txBox="1"/>
          <p:nvPr userDrawn="1"/>
        </p:nvSpPr>
        <p:spPr>
          <a:xfrm>
            <a:off x="4098748" y="253225"/>
            <a:ext cx="399450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solidFill>
                  <a:schemeClr val="tx1"/>
                </a:solidFill>
                <a:latin typeface="汉仪南宫体简" panose="02010609000101010101" pitchFamily="49" charset="-122"/>
                <a:ea typeface="汉仪南宫体简" panose="02010609000101010101" pitchFamily="49" charset="-122"/>
              </a:rPr>
              <a:t>Overview of the annual work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flip dir="r"/>
      </p:transition>
    </mc:Choice>
    <mc:Fallback xmlns:a14="http://schemas.microsoft.com/office/drawing/2010/main"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千图PPT彼岸天：ID 8661124库_矩形 6"/>
          <p:cNvSpPr/>
          <p:nvPr>
            <p:custDataLst>
              <p:tags r:id="rId1"/>
            </p:custDataLst>
          </p:nvPr>
        </p:nvSpPr>
        <p:spPr>
          <a:xfrm>
            <a:off x="0" y="3834351"/>
            <a:ext cx="12192000" cy="2278871"/>
          </a:xfrm>
          <a:prstGeom prst="rect">
            <a:avLst/>
          </a:prstGeom>
          <a:solidFill>
            <a:schemeClr val="tx2">
              <a:lumMod val="20000"/>
              <a:lumOff val="80000"/>
              <a:alpha val="40000"/>
            </a:schemeClr>
          </a:solidFill>
          <a:ln w="317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grpSp>
        <p:nvGrpSpPr>
          <p:cNvPr id="54" name="千图PPT彼岸天：ID 8661124库_组合 53"/>
          <p:cNvGrpSpPr/>
          <p:nvPr>
            <p:custDataLst>
              <p:tags r:id="rId2"/>
            </p:custDataLst>
          </p:nvPr>
        </p:nvGrpSpPr>
        <p:grpSpPr>
          <a:xfrm>
            <a:off x="9426209" y="1604063"/>
            <a:ext cx="1384828" cy="1861668"/>
            <a:chOff x="9426209" y="1604063"/>
            <a:chExt cx="1384828" cy="1861668"/>
          </a:xfrm>
        </p:grpSpPr>
        <p:sp>
          <p:nvSpPr>
            <p:cNvPr id="5" name="Arrow: Right 4"/>
            <p:cNvSpPr/>
            <p:nvPr/>
          </p:nvSpPr>
          <p:spPr>
            <a:xfrm rot="5400000">
              <a:off x="9800833" y="2909006"/>
              <a:ext cx="635581" cy="477869"/>
            </a:xfrm>
            <a:prstGeom prst="rightArrow">
              <a:avLst>
                <a:gd name="adj1" fmla="val 32000"/>
                <a:gd name="adj2" fmla="val 64000"/>
              </a:avLst>
            </a:prstGeom>
            <a:solidFill>
              <a:schemeClr val="tx2">
                <a:lumMod val="20000"/>
                <a:lumOff val="80000"/>
              </a:schemeClr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0" name="Group 24"/>
            <p:cNvGrpSpPr/>
            <p:nvPr/>
          </p:nvGrpSpPr>
          <p:grpSpPr>
            <a:xfrm>
              <a:off x="9426209" y="1604063"/>
              <a:ext cx="1384828" cy="1384828"/>
              <a:chOff x="7063671" y="1697787"/>
              <a:chExt cx="1038621" cy="1038621"/>
            </a:xfrm>
          </p:grpSpPr>
          <p:sp>
            <p:nvSpPr>
              <p:cNvPr id="49" name="Oval 25"/>
              <p:cNvSpPr/>
              <p:nvPr/>
            </p:nvSpPr>
            <p:spPr>
              <a:xfrm>
                <a:off x="7063671" y="1697787"/>
                <a:ext cx="1038621" cy="1038621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0" name="Freeform: Shape 26"/>
              <p:cNvSpPr/>
              <p:nvPr/>
            </p:nvSpPr>
            <p:spPr>
              <a:xfrm>
                <a:off x="7407398" y="2055751"/>
                <a:ext cx="375107" cy="3751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856" y="13527"/>
                    </a:moveTo>
                    <a:lnTo>
                      <a:pt x="21138" y="9731"/>
                    </a:lnTo>
                    <a:cubicBezTo>
                      <a:pt x="21392" y="9659"/>
                      <a:pt x="21600" y="9385"/>
                      <a:pt x="21600" y="9120"/>
                    </a:cubicBezTo>
                    <a:lnTo>
                      <a:pt x="21600" y="2520"/>
                    </a:lnTo>
                    <a:lnTo>
                      <a:pt x="4680" y="2520"/>
                    </a:lnTo>
                    <a:lnTo>
                      <a:pt x="4680" y="481"/>
                    </a:lnTo>
                    <a:cubicBezTo>
                      <a:pt x="4680" y="217"/>
                      <a:pt x="4465" y="0"/>
                      <a:pt x="4200" y="0"/>
                    </a:cubicBezTo>
                    <a:lnTo>
                      <a:pt x="480" y="0"/>
                    </a:lnTo>
                    <a:cubicBezTo>
                      <a:pt x="217" y="0"/>
                      <a:pt x="0" y="217"/>
                      <a:pt x="0" y="481"/>
                    </a:cubicBezTo>
                    <a:lnTo>
                      <a:pt x="0" y="2400"/>
                    </a:lnTo>
                    <a:lnTo>
                      <a:pt x="2332" y="2400"/>
                    </a:lnTo>
                    <a:lnTo>
                      <a:pt x="4693" y="13269"/>
                    </a:lnTo>
                    <a:lnTo>
                      <a:pt x="4920" y="14400"/>
                    </a:lnTo>
                    <a:lnTo>
                      <a:pt x="4920" y="16200"/>
                    </a:lnTo>
                    <a:cubicBezTo>
                      <a:pt x="4920" y="16463"/>
                      <a:pt x="5137" y="16680"/>
                      <a:pt x="5400" y="16680"/>
                    </a:cubicBezTo>
                    <a:lnTo>
                      <a:pt x="6001" y="16680"/>
                    </a:lnTo>
                    <a:lnTo>
                      <a:pt x="17999" y="16680"/>
                    </a:lnTo>
                    <a:lnTo>
                      <a:pt x="21119" y="16680"/>
                    </a:lnTo>
                    <a:cubicBezTo>
                      <a:pt x="21383" y="16680"/>
                      <a:pt x="21600" y="16463"/>
                      <a:pt x="21600" y="16200"/>
                    </a:cubicBezTo>
                    <a:lnTo>
                      <a:pt x="21600" y="14400"/>
                    </a:lnTo>
                    <a:lnTo>
                      <a:pt x="8103" y="14400"/>
                    </a:lnTo>
                    <a:cubicBezTo>
                      <a:pt x="6723" y="14400"/>
                      <a:pt x="6694" y="13860"/>
                      <a:pt x="7856" y="13527"/>
                    </a:cubicBezTo>
                    <a:close/>
                    <a:moveTo>
                      <a:pt x="15599" y="19200"/>
                    </a:moveTo>
                    <a:cubicBezTo>
                      <a:pt x="15599" y="20525"/>
                      <a:pt x="16674" y="21600"/>
                      <a:pt x="17999" y="21600"/>
                    </a:cubicBezTo>
                    <a:cubicBezTo>
                      <a:pt x="19326" y="21600"/>
                      <a:pt x="20399" y="20525"/>
                      <a:pt x="20399" y="19200"/>
                    </a:cubicBezTo>
                    <a:cubicBezTo>
                      <a:pt x="20399" y="17874"/>
                      <a:pt x="19326" y="16800"/>
                      <a:pt x="17999" y="16800"/>
                    </a:cubicBezTo>
                    <a:cubicBezTo>
                      <a:pt x="16674" y="16800"/>
                      <a:pt x="15599" y="17874"/>
                      <a:pt x="15599" y="19200"/>
                    </a:cubicBezTo>
                    <a:close/>
                    <a:moveTo>
                      <a:pt x="3599" y="19200"/>
                    </a:moveTo>
                    <a:cubicBezTo>
                      <a:pt x="3599" y="20525"/>
                      <a:pt x="4674" y="21600"/>
                      <a:pt x="6001" y="21600"/>
                    </a:cubicBezTo>
                    <a:cubicBezTo>
                      <a:pt x="7326" y="21600"/>
                      <a:pt x="8399" y="20525"/>
                      <a:pt x="8399" y="19200"/>
                    </a:cubicBezTo>
                    <a:cubicBezTo>
                      <a:pt x="8399" y="17874"/>
                      <a:pt x="7326" y="16800"/>
                      <a:pt x="6001" y="16800"/>
                    </a:cubicBezTo>
                    <a:cubicBezTo>
                      <a:pt x="4674" y="16800"/>
                      <a:pt x="3599" y="17874"/>
                      <a:pt x="3599" y="19200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53" name="千图PPT彼岸天：ID 8661124库_组合 52"/>
          <p:cNvGrpSpPr/>
          <p:nvPr>
            <p:custDataLst>
              <p:tags r:id="rId3"/>
            </p:custDataLst>
          </p:nvPr>
        </p:nvGrpSpPr>
        <p:grpSpPr>
          <a:xfrm>
            <a:off x="7530966" y="1604063"/>
            <a:ext cx="1384828" cy="1848450"/>
            <a:chOff x="7530966" y="1604063"/>
            <a:chExt cx="1384828" cy="1848450"/>
          </a:xfrm>
        </p:grpSpPr>
        <p:sp>
          <p:nvSpPr>
            <p:cNvPr id="6" name="Arrow: Right 5"/>
            <p:cNvSpPr/>
            <p:nvPr/>
          </p:nvSpPr>
          <p:spPr>
            <a:xfrm rot="5400000">
              <a:off x="7905590" y="2895788"/>
              <a:ext cx="635581" cy="477869"/>
            </a:xfrm>
            <a:prstGeom prst="rightArrow">
              <a:avLst>
                <a:gd name="adj1" fmla="val 32000"/>
                <a:gd name="adj2" fmla="val 64000"/>
              </a:avLst>
            </a:prstGeom>
            <a:solidFill>
              <a:schemeClr val="tx2">
                <a:lumMod val="20000"/>
                <a:lumOff val="80000"/>
              </a:schemeClr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1" name="Group 27"/>
            <p:cNvGrpSpPr/>
            <p:nvPr/>
          </p:nvGrpSpPr>
          <p:grpSpPr>
            <a:xfrm>
              <a:off x="7530966" y="1604063"/>
              <a:ext cx="1384828" cy="1384828"/>
              <a:chOff x="1068418" y="1687873"/>
              <a:chExt cx="1038621" cy="1038621"/>
            </a:xfrm>
          </p:grpSpPr>
          <p:sp>
            <p:nvSpPr>
              <p:cNvPr id="47" name="Oval 28"/>
              <p:cNvSpPr/>
              <p:nvPr/>
            </p:nvSpPr>
            <p:spPr>
              <a:xfrm>
                <a:off x="1068418" y="1687873"/>
                <a:ext cx="1038621" cy="1038621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8" name="Freeform: Shape 29"/>
              <p:cNvSpPr/>
              <p:nvPr/>
            </p:nvSpPr>
            <p:spPr bwMode="auto">
              <a:xfrm>
                <a:off x="1394181" y="1998189"/>
                <a:ext cx="394559" cy="388258"/>
              </a:xfrm>
              <a:custGeom>
                <a:avLst/>
                <a:gdLst>
                  <a:gd name="T0" fmla="*/ 16241 w 21600"/>
                  <a:gd name="T1" fmla="*/ 491 h 21600"/>
                  <a:gd name="T2" fmla="*/ 15753 w 21600"/>
                  <a:gd name="T3" fmla="*/ 0 h 21600"/>
                  <a:gd name="T4" fmla="*/ 5847 w 21600"/>
                  <a:gd name="T5" fmla="*/ 0 h 21600"/>
                  <a:gd name="T6" fmla="*/ 5359 w 21600"/>
                  <a:gd name="T7" fmla="*/ 491 h 21600"/>
                  <a:gd name="T8" fmla="*/ 5359 w 21600"/>
                  <a:gd name="T9" fmla="*/ 5400 h 21600"/>
                  <a:gd name="T10" fmla="*/ 16241 w 21600"/>
                  <a:gd name="T11" fmla="*/ 5400 h 21600"/>
                  <a:gd name="T12" fmla="*/ 16241 w 21600"/>
                  <a:gd name="T13" fmla="*/ 491 h 21600"/>
                  <a:gd name="T14" fmla="*/ 16403 w 21600"/>
                  <a:gd name="T15" fmla="*/ 16691 h 21600"/>
                  <a:gd name="T16" fmla="*/ 15916 w 21600"/>
                  <a:gd name="T17" fmla="*/ 16364 h 21600"/>
                  <a:gd name="T18" fmla="*/ 5684 w 21600"/>
                  <a:gd name="T19" fmla="*/ 16364 h 21600"/>
                  <a:gd name="T20" fmla="*/ 5197 w 21600"/>
                  <a:gd name="T21" fmla="*/ 16691 h 21600"/>
                  <a:gd name="T22" fmla="*/ 3573 w 21600"/>
                  <a:gd name="T23" fmla="*/ 21109 h 21600"/>
                  <a:gd name="T24" fmla="*/ 3735 w 21600"/>
                  <a:gd name="T25" fmla="*/ 21436 h 21600"/>
                  <a:gd name="T26" fmla="*/ 4060 w 21600"/>
                  <a:gd name="T27" fmla="*/ 21600 h 21600"/>
                  <a:gd name="T28" fmla="*/ 17540 w 21600"/>
                  <a:gd name="T29" fmla="*/ 21600 h 21600"/>
                  <a:gd name="T30" fmla="*/ 17865 w 21600"/>
                  <a:gd name="T31" fmla="*/ 21436 h 21600"/>
                  <a:gd name="T32" fmla="*/ 18027 w 21600"/>
                  <a:gd name="T33" fmla="*/ 21109 h 21600"/>
                  <a:gd name="T34" fmla="*/ 16403 w 21600"/>
                  <a:gd name="T35" fmla="*/ 16691 h 21600"/>
                  <a:gd name="T36" fmla="*/ 4872 w 21600"/>
                  <a:gd name="T37" fmla="*/ 9164 h 21600"/>
                  <a:gd name="T38" fmla="*/ 4872 w 21600"/>
                  <a:gd name="T39" fmla="*/ 10964 h 21600"/>
                  <a:gd name="T40" fmla="*/ 16565 w 21600"/>
                  <a:gd name="T41" fmla="*/ 10964 h 21600"/>
                  <a:gd name="T42" fmla="*/ 16565 w 21600"/>
                  <a:gd name="T43" fmla="*/ 9164 h 21600"/>
                  <a:gd name="T44" fmla="*/ 15266 w 21600"/>
                  <a:gd name="T45" fmla="*/ 6545 h 21600"/>
                  <a:gd name="T46" fmla="*/ 6334 w 21600"/>
                  <a:gd name="T47" fmla="*/ 6545 h 21600"/>
                  <a:gd name="T48" fmla="*/ 4872 w 21600"/>
                  <a:gd name="T49" fmla="*/ 9164 h 21600"/>
                  <a:gd name="T50" fmla="*/ 10719 w 21600"/>
                  <a:gd name="T51" fmla="*/ 8345 h 21600"/>
                  <a:gd name="T52" fmla="*/ 12505 w 21600"/>
                  <a:gd name="T53" fmla="*/ 9164 h 21600"/>
                  <a:gd name="T54" fmla="*/ 10719 w 21600"/>
                  <a:gd name="T55" fmla="*/ 10145 h 21600"/>
                  <a:gd name="T56" fmla="*/ 9095 w 21600"/>
                  <a:gd name="T57" fmla="*/ 9164 h 21600"/>
                  <a:gd name="T58" fmla="*/ 10719 w 21600"/>
                  <a:gd name="T59" fmla="*/ 8345 h 21600"/>
                  <a:gd name="T60" fmla="*/ 19326 w 21600"/>
                  <a:gd name="T61" fmla="*/ 6545 h 21600"/>
                  <a:gd name="T62" fmla="*/ 16403 w 21600"/>
                  <a:gd name="T63" fmla="*/ 6545 h 21600"/>
                  <a:gd name="T64" fmla="*/ 17540 w 21600"/>
                  <a:gd name="T65" fmla="*/ 8836 h 21600"/>
                  <a:gd name="T66" fmla="*/ 17540 w 21600"/>
                  <a:gd name="T67" fmla="*/ 8836 h 21600"/>
                  <a:gd name="T68" fmla="*/ 17702 w 21600"/>
                  <a:gd name="T69" fmla="*/ 9000 h 21600"/>
                  <a:gd name="T70" fmla="*/ 17702 w 21600"/>
                  <a:gd name="T71" fmla="*/ 11455 h 21600"/>
                  <a:gd name="T72" fmla="*/ 17215 w 21600"/>
                  <a:gd name="T73" fmla="*/ 11945 h 21600"/>
                  <a:gd name="T74" fmla="*/ 4385 w 21600"/>
                  <a:gd name="T75" fmla="*/ 11945 h 21600"/>
                  <a:gd name="T76" fmla="*/ 3898 w 21600"/>
                  <a:gd name="T77" fmla="*/ 11455 h 21600"/>
                  <a:gd name="T78" fmla="*/ 3898 w 21600"/>
                  <a:gd name="T79" fmla="*/ 9000 h 21600"/>
                  <a:gd name="T80" fmla="*/ 4060 w 21600"/>
                  <a:gd name="T81" fmla="*/ 8836 h 21600"/>
                  <a:gd name="T82" fmla="*/ 5197 w 21600"/>
                  <a:gd name="T83" fmla="*/ 6545 h 21600"/>
                  <a:gd name="T84" fmla="*/ 2274 w 21600"/>
                  <a:gd name="T85" fmla="*/ 6545 h 21600"/>
                  <a:gd name="T86" fmla="*/ 0 w 21600"/>
                  <a:gd name="T87" fmla="*/ 8836 h 21600"/>
                  <a:gd name="T88" fmla="*/ 0 w 21600"/>
                  <a:gd name="T89" fmla="*/ 16527 h 21600"/>
                  <a:gd name="T90" fmla="*/ 2274 w 21600"/>
                  <a:gd name="T91" fmla="*/ 18818 h 21600"/>
                  <a:gd name="T92" fmla="*/ 3086 w 21600"/>
                  <a:gd name="T93" fmla="*/ 18818 h 21600"/>
                  <a:gd name="T94" fmla="*/ 4060 w 21600"/>
                  <a:gd name="T95" fmla="*/ 16200 h 21600"/>
                  <a:gd name="T96" fmla="*/ 5684 w 21600"/>
                  <a:gd name="T97" fmla="*/ 15055 h 21600"/>
                  <a:gd name="T98" fmla="*/ 15916 w 21600"/>
                  <a:gd name="T99" fmla="*/ 15055 h 21600"/>
                  <a:gd name="T100" fmla="*/ 17540 w 21600"/>
                  <a:gd name="T101" fmla="*/ 16200 h 21600"/>
                  <a:gd name="T102" fmla="*/ 18514 w 21600"/>
                  <a:gd name="T103" fmla="*/ 18818 h 21600"/>
                  <a:gd name="T104" fmla="*/ 19326 w 21600"/>
                  <a:gd name="T105" fmla="*/ 18818 h 21600"/>
                  <a:gd name="T106" fmla="*/ 21600 w 21600"/>
                  <a:gd name="T107" fmla="*/ 16527 h 21600"/>
                  <a:gd name="T108" fmla="*/ 21600 w 21600"/>
                  <a:gd name="T109" fmla="*/ 8836 h 21600"/>
                  <a:gd name="T110" fmla="*/ 19326 w 21600"/>
                  <a:gd name="T111" fmla="*/ 6545 h 21600"/>
                  <a:gd name="T112" fmla="*/ 19326 w 21600"/>
                  <a:gd name="T113" fmla="*/ 654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1600" h="21600">
                    <a:moveTo>
                      <a:pt x="16241" y="491"/>
                    </a:moveTo>
                    <a:cubicBezTo>
                      <a:pt x="16241" y="164"/>
                      <a:pt x="16078" y="0"/>
                      <a:pt x="15753" y="0"/>
                    </a:cubicBezTo>
                    <a:cubicBezTo>
                      <a:pt x="5847" y="0"/>
                      <a:pt x="5847" y="0"/>
                      <a:pt x="5847" y="0"/>
                    </a:cubicBezTo>
                    <a:cubicBezTo>
                      <a:pt x="5522" y="0"/>
                      <a:pt x="5359" y="164"/>
                      <a:pt x="5359" y="491"/>
                    </a:cubicBezTo>
                    <a:cubicBezTo>
                      <a:pt x="5359" y="5400"/>
                      <a:pt x="5359" y="5400"/>
                      <a:pt x="5359" y="5400"/>
                    </a:cubicBezTo>
                    <a:cubicBezTo>
                      <a:pt x="16241" y="5400"/>
                      <a:pt x="16241" y="5400"/>
                      <a:pt x="16241" y="5400"/>
                    </a:cubicBezTo>
                    <a:lnTo>
                      <a:pt x="16241" y="491"/>
                    </a:lnTo>
                    <a:close/>
                    <a:moveTo>
                      <a:pt x="16403" y="16691"/>
                    </a:moveTo>
                    <a:cubicBezTo>
                      <a:pt x="16241" y="16527"/>
                      <a:pt x="16078" y="16364"/>
                      <a:pt x="15916" y="16364"/>
                    </a:cubicBezTo>
                    <a:cubicBezTo>
                      <a:pt x="5684" y="16364"/>
                      <a:pt x="5684" y="16364"/>
                      <a:pt x="5684" y="16364"/>
                    </a:cubicBezTo>
                    <a:cubicBezTo>
                      <a:pt x="5522" y="16364"/>
                      <a:pt x="5359" y="16527"/>
                      <a:pt x="5197" y="16691"/>
                    </a:cubicBezTo>
                    <a:cubicBezTo>
                      <a:pt x="3573" y="21109"/>
                      <a:pt x="3573" y="21109"/>
                      <a:pt x="3573" y="21109"/>
                    </a:cubicBezTo>
                    <a:cubicBezTo>
                      <a:pt x="3573" y="21273"/>
                      <a:pt x="3573" y="21273"/>
                      <a:pt x="3735" y="21436"/>
                    </a:cubicBezTo>
                    <a:cubicBezTo>
                      <a:pt x="3735" y="21600"/>
                      <a:pt x="3898" y="21600"/>
                      <a:pt x="4060" y="21600"/>
                    </a:cubicBezTo>
                    <a:cubicBezTo>
                      <a:pt x="17540" y="21600"/>
                      <a:pt x="17540" y="21600"/>
                      <a:pt x="17540" y="21600"/>
                    </a:cubicBezTo>
                    <a:cubicBezTo>
                      <a:pt x="17702" y="21600"/>
                      <a:pt x="17865" y="21600"/>
                      <a:pt x="17865" y="21436"/>
                    </a:cubicBezTo>
                    <a:cubicBezTo>
                      <a:pt x="18027" y="21273"/>
                      <a:pt x="18027" y="21273"/>
                      <a:pt x="18027" y="21109"/>
                    </a:cubicBezTo>
                    <a:lnTo>
                      <a:pt x="16403" y="16691"/>
                    </a:lnTo>
                    <a:close/>
                    <a:moveTo>
                      <a:pt x="4872" y="9164"/>
                    </a:moveTo>
                    <a:cubicBezTo>
                      <a:pt x="4872" y="10964"/>
                      <a:pt x="4872" y="10964"/>
                      <a:pt x="4872" y="10964"/>
                    </a:cubicBezTo>
                    <a:cubicBezTo>
                      <a:pt x="16565" y="10964"/>
                      <a:pt x="16565" y="10964"/>
                      <a:pt x="16565" y="10964"/>
                    </a:cubicBezTo>
                    <a:cubicBezTo>
                      <a:pt x="16565" y="9164"/>
                      <a:pt x="16565" y="9164"/>
                      <a:pt x="16565" y="9164"/>
                    </a:cubicBezTo>
                    <a:cubicBezTo>
                      <a:pt x="16565" y="9164"/>
                      <a:pt x="15266" y="6545"/>
                      <a:pt x="15266" y="6545"/>
                    </a:cubicBezTo>
                    <a:cubicBezTo>
                      <a:pt x="6334" y="6545"/>
                      <a:pt x="6334" y="6545"/>
                      <a:pt x="6334" y="6545"/>
                    </a:cubicBezTo>
                    <a:cubicBezTo>
                      <a:pt x="6334" y="6545"/>
                      <a:pt x="4872" y="9164"/>
                      <a:pt x="4872" y="9164"/>
                    </a:cubicBezTo>
                    <a:close/>
                    <a:moveTo>
                      <a:pt x="10719" y="8345"/>
                    </a:moveTo>
                    <a:cubicBezTo>
                      <a:pt x="11693" y="8345"/>
                      <a:pt x="12505" y="8673"/>
                      <a:pt x="12505" y="9164"/>
                    </a:cubicBezTo>
                    <a:cubicBezTo>
                      <a:pt x="12505" y="9655"/>
                      <a:pt x="11693" y="10145"/>
                      <a:pt x="10719" y="10145"/>
                    </a:cubicBezTo>
                    <a:cubicBezTo>
                      <a:pt x="9907" y="10145"/>
                      <a:pt x="9095" y="9655"/>
                      <a:pt x="9095" y="9164"/>
                    </a:cubicBezTo>
                    <a:cubicBezTo>
                      <a:pt x="9095" y="8673"/>
                      <a:pt x="9907" y="8345"/>
                      <a:pt x="10719" y="8345"/>
                    </a:cubicBezTo>
                    <a:close/>
                    <a:moveTo>
                      <a:pt x="19326" y="6545"/>
                    </a:moveTo>
                    <a:cubicBezTo>
                      <a:pt x="16403" y="6545"/>
                      <a:pt x="16403" y="6545"/>
                      <a:pt x="16403" y="6545"/>
                    </a:cubicBezTo>
                    <a:cubicBezTo>
                      <a:pt x="17540" y="8836"/>
                      <a:pt x="17540" y="8836"/>
                      <a:pt x="17540" y="8836"/>
                    </a:cubicBezTo>
                    <a:cubicBezTo>
                      <a:pt x="17540" y="8836"/>
                      <a:pt x="17540" y="8836"/>
                      <a:pt x="17540" y="8836"/>
                    </a:cubicBezTo>
                    <a:cubicBezTo>
                      <a:pt x="17702" y="8836"/>
                      <a:pt x="17702" y="8836"/>
                      <a:pt x="17702" y="9000"/>
                    </a:cubicBezTo>
                    <a:cubicBezTo>
                      <a:pt x="17702" y="9000"/>
                      <a:pt x="17702" y="11455"/>
                      <a:pt x="17702" y="11455"/>
                    </a:cubicBezTo>
                    <a:cubicBezTo>
                      <a:pt x="17702" y="11782"/>
                      <a:pt x="17540" y="11945"/>
                      <a:pt x="17215" y="11945"/>
                    </a:cubicBezTo>
                    <a:cubicBezTo>
                      <a:pt x="4385" y="11945"/>
                      <a:pt x="4385" y="11945"/>
                      <a:pt x="4385" y="11945"/>
                    </a:cubicBezTo>
                    <a:cubicBezTo>
                      <a:pt x="4060" y="11945"/>
                      <a:pt x="3898" y="11782"/>
                      <a:pt x="3898" y="11455"/>
                    </a:cubicBezTo>
                    <a:cubicBezTo>
                      <a:pt x="3898" y="11455"/>
                      <a:pt x="3898" y="9164"/>
                      <a:pt x="3898" y="9000"/>
                    </a:cubicBezTo>
                    <a:cubicBezTo>
                      <a:pt x="3898" y="8836"/>
                      <a:pt x="3898" y="8836"/>
                      <a:pt x="4060" y="8836"/>
                    </a:cubicBezTo>
                    <a:cubicBezTo>
                      <a:pt x="5197" y="6545"/>
                      <a:pt x="5197" y="6545"/>
                      <a:pt x="5197" y="6545"/>
                    </a:cubicBezTo>
                    <a:cubicBezTo>
                      <a:pt x="2274" y="6545"/>
                      <a:pt x="2274" y="6545"/>
                      <a:pt x="2274" y="6545"/>
                    </a:cubicBezTo>
                    <a:cubicBezTo>
                      <a:pt x="974" y="6545"/>
                      <a:pt x="0" y="7691"/>
                      <a:pt x="0" y="8836"/>
                    </a:cubicBezTo>
                    <a:cubicBezTo>
                      <a:pt x="0" y="16527"/>
                      <a:pt x="0" y="16527"/>
                      <a:pt x="0" y="16527"/>
                    </a:cubicBezTo>
                    <a:cubicBezTo>
                      <a:pt x="0" y="17836"/>
                      <a:pt x="974" y="18818"/>
                      <a:pt x="2274" y="18818"/>
                    </a:cubicBezTo>
                    <a:cubicBezTo>
                      <a:pt x="3086" y="18818"/>
                      <a:pt x="3086" y="18818"/>
                      <a:pt x="3086" y="18818"/>
                    </a:cubicBezTo>
                    <a:cubicBezTo>
                      <a:pt x="4060" y="16200"/>
                      <a:pt x="4060" y="16200"/>
                      <a:pt x="4060" y="16200"/>
                    </a:cubicBezTo>
                    <a:cubicBezTo>
                      <a:pt x="4223" y="15545"/>
                      <a:pt x="5035" y="15055"/>
                      <a:pt x="5684" y="15055"/>
                    </a:cubicBezTo>
                    <a:cubicBezTo>
                      <a:pt x="15916" y="15055"/>
                      <a:pt x="15916" y="15055"/>
                      <a:pt x="15916" y="15055"/>
                    </a:cubicBezTo>
                    <a:cubicBezTo>
                      <a:pt x="16565" y="15055"/>
                      <a:pt x="17377" y="15545"/>
                      <a:pt x="17540" y="16200"/>
                    </a:cubicBezTo>
                    <a:cubicBezTo>
                      <a:pt x="18514" y="18818"/>
                      <a:pt x="18514" y="18818"/>
                      <a:pt x="18514" y="18818"/>
                    </a:cubicBezTo>
                    <a:cubicBezTo>
                      <a:pt x="19326" y="18818"/>
                      <a:pt x="19326" y="18818"/>
                      <a:pt x="19326" y="18818"/>
                    </a:cubicBezTo>
                    <a:cubicBezTo>
                      <a:pt x="20626" y="18818"/>
                      <a:pt x="21600" y="17836"/>
                      <a:pt x="21600" y="16527"/>
                    </a:cubicBezTo>
                    <a:cubicBezTo>
                      <a:pt x="21600" y="8836"/>
                      <a:pt x="21600" y="8836"/>
                      <a:pt x="21600" y="8836"/>
                    </a:cubicBezTo>
                    <a:cubicBezTo>
                      <a:pt x="21600" y="7691"/>
                      <a:pt x="20626" y="6545"/>
                      <a:pt x="19326" y="6545"/>
                    </a:cubicBezTo>
                    <a:close/>
                    <a:moveTo>
                      <a:pt x="19326" y="6545"/>
                    </a:move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2" name="千图PPT彼岸天：ID 8661124库_组合 1"/>
          <p:cNvGrpSpPr/>
          <p:nvPr>
            <p:custDataLst>
              <p:tags r:id="rId4"/>
            </p:custDataLst>
          </p:nvPr>
        </p:nvGrpSpPr>
        <p:grpSpPr>
          <a:xfrm>
            <a:off x="1429933" y="1604063"/>
            <a:ext cx="1384828" cy="1848450"/>
            <a:chOff x="1429933" y="1604063"/>
            <a:chExt cx="1384828" cy="1848450"/>
          </a:xfrm>
        </p:grpSpPr>
        <p:sp>
          <p:nvSpPr>
            <p:cNvPr id="4" name="Arrow: Right 3"/>
            <p:cNvSpPr/>
            <p:nvPr/>
          </p:nvSpPr>
          <p:spPr>
            <a:xfrm rot="5400000">
              <a:off x="1804557" y="2895788"/>
              <a:ext cx="635581" cy="477869"/>
            </a:xfrm>
            <a:prstGeom prst="rightArrow">
              <a:avLst>
                <a:gd name="adj1" fmla="val 32000"/>
                <a:gd name="adj2" fmla="val 64000"/>
              </a:avLst>
            </a:prstGeom>
            <a:solidFill>
              <a:schemeClr val="tx2">
                <a:lumMod val="20000"/>
                <a:lumOff val="80000"/>
              </a:schemeClr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2" name="Group 30"/>
            <p:cNvGrpSpPr/>
            <p:nvPr/>
          </p:nvGrpSpPr>
          <p:grpSpPr>
            <a:xfrm>
              <a:off x="1429933" y="1604063"/>
              <a:ext cx="1384828" cy="1384828"/>
              <a:chOff x="1429933" y="2263717"/>
              <a:chExt cx="1384828" cy="1384828"/>
            </a:xfrm>
          </p:grpSpPr>
          <p:sp>
            <p:nvSpPr>
              <p:cNvPr id="31" name="Oval 31"/>
              <p:cNvSpPr/>
              <p:nvPr/>
            </p:nvSpPr>
            <p:spPr>
              <a:xfrm>
                <a:off x="1429933" y="2263717"/>
                <a:ext cx="1384828" cy="1384828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32" name="Group 32"/>
              <p:cNvGrpSpPr/>
              <p:nvPr/>
            </p:nvGrpSpPr>
            <p:grpSpPr>
              <a:xfrm>
                <a:off x="1828187" y="2643176"/>
                <a:ext cx="582545" cy="586267"/>
                <a:chOff x="3886200" y="3605213"/>
                <a:chExt cx="1243013" cy="1250950"/>
              </a:xfrm>
              <a:solidFill>
                <a:schemeClr val="bg1"/>
              </a:solidFill>
            </p:grpSpPr>
            <p:sp>
              <p:nvSpPr>
                <p:cNvPr id="33" name="Freeform: Shape 33"/>
                <p:cNvSpPr/>
                <p:nvPr/>
              </p:nvSpPr>
              <p:spPr bwMode="auto">
                <a:xfrm>
                  <a:off x="4732338" y="3605213"/>
                  <a:ext cx="174625" cy="263525"/>
                </a:xfrm>
                <a:custGeom>
                  <a:avLst/>
                  <a:gdLst>
                    <a:gd name="T0" fmla="*/ 23 w 46"/>
                    <a:gd name="T1" fmla="*/ 70 h 70"/>
                    <a:gd name="T2" fmla="*/ 46 w 46"/>
                    <a:gd name="T3" fmla="*/ 47 h 70"/>
                    <a:gd name="T4" fmla="*/ 46 w 46"/>
                    <a:gd name="T5" fmla="*/ 23 h 70"/>
                    <a:gd name="T6" fmla="*/ 23 w 46"/>
                    <a:gd name="T7" fmla="*/ 0 h 70"/>
                    <a:gd name="T8" fmla="*/ 0 w 46"/>
                    <a:gd name="T9" fmla="*/ 23 h 70"/>
                    <a:gd name="T10" fmla="*/ 0 w 46"/>
                    <a:gd name="T11" fmla="*/ 47 h 70"/>
                    <a:gd name="T12" fmla="*/ 23 w 46"/>
                    <a:gd name="T13" fmla="*/ 70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6" h="70">
                      <a:moveTo>
                        <a:pt x="23" y="70"/>
                      </a:moveTo>
                      <a:cubicBezTo>
                        <a:pt x="35" y="70"/>
                        <a:pt x="46" y="60"/>
                        <a:pt x="46" y="47"/>
                      </a:cubicBezTo>
                      <a:cubicBezTo>
                        <a:pt x="46" y="23"/>
                        <a:pt x="46" y="23"/>
                        <a:pt x="46" y="23"/>
                      </a:cubicBezTo>
                      <a:cubicBezTo>
                        <a:pt x="46" y="10"/>
                        <a:pt x="35" y="0"/>
                        <a:pt x="23" y="0"/>
                      </a:cubicBezTo>
                      <a:cubicBezTo>
                        <a:pt x="10" y="0"/>
                        <a:pt x="0" y="10"/>
                        <a:pt x="0" y="23"/>
                      </a:cubicBezTo>
                      <a:cubicBezTo>
                        <a:pt x="0" y="47"/>
                        <a:pt x="0" y="47"/>
                        <a:pt x="0" y="47"/>
                      </a:cubicBezTo>
                      <a:cubicBezTo>
                        <a:pt x="0" y="60"/>
                        <a:pt x="10" y="70"/>
                        <a:pt x="23" y="7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4" name="Freeform: Shape 34"/>
                <p:cNvSpPr/>
                <p:nvPr/>
              </p:nvSpPr>
              <p:spPr bwMode="auto">
                <a:xfrm>
                  <a:off x="3886200" y="3751263"/>
                  <a:ext cx="1243013" cy="1104900"/>
                </a:xfrm>
                <a:custGeom>
                  <a:avLst/>
                  <a:gdLst>
                    <a:gd name="T0" fmla="*/ 329 w 329"/>
                    <a:gd name="T1" fmla="*/ 1 h 294"/>
                    <a:gd name="T2" fmla="*/ 282 w 329"/>
                    <a:gd name="T3" fmla="*/ 1 h 294"/>
                    <a:gd name="T4" fmla="*/ 282 w 329"/>
                    <a:gd name="T5" fmla="*/ 13 h 294"/>
                    <a:gd name="T6" fmla="*/ 247 w 329"/>
                    <a:gd name="T7" fmla="*/ 48 h 294"/>
                    <a:gd name="T8" fmla="*/ 212 w 329"/>
                    <a:gd name="T9" fmla="*/ 13 h 294"/>
                    <a:gd name="T10" fmla="*/ 212 w 329"/>
                    <a:gd name="T11" fmla="*/ 1 h 294"/>
                    <a:gd name="T12" fmla="*/ 118 w 329"/>
                    <a:gd name="T13" fmla="*/ 1 h 294"/>
                    <a:gd name="T14" fmla="*/ 118 w 329"/>
                    <a:gd name="T15" fmla="*/ 13 h 294"/>
                    <a:gd name="T16" fmla="*/ 83 w 329"/>
                    <a:gd name="T17" fmla="*/ 48 h 294"/>
                    <a:gd name="T18" fmla="*/ 47 w 329"/>
                    <a:gd name="T19" fmla="*/ 13 h 294"/>
                    <a:gd name="T20" fmla="*/ 47 w 329"/>
                    <a:gd name="T21" fmla="*/ 1 h 294"/>
                    <a:gd name="T22" fmla="*/ 0 w 329"/>
                    <a:gd name="T23" fmla="*/ 0 h 294"/>
                    <a:gd name="T24" fmla="*/ 0 w 329"/>
                    <a:gd name="T25" fmla="*/ 294 h 294"/>
                    <a:gd name="T26" fmla="*/ 24 w 329"/>
                    <a:gd name="T27" fmla="*/ 294 h 294"/>
                    <a:gd name="T28" fmla="*/ 306 w 329"/>
                    <a:gd name="T29" fmla="*/ 294 h 294"/>
                    <a:gd name="T30" fmla="*/ 329 w 329"/>
                    <a:gd name="T31" fmla="*/ 294 h 294"/>
                    <a:gd name="T32" fmla="*/ 329 w 329"/>
                    <a:gd name="T33" fmla="*/ 1 h 294"/>
                    <a:gd name="T34" fmla="*/ 306 w 329"/>
                    <a:gd name="T35" fmla="*/ 271 h 294"/>
                    <a:gd name="T36" fmla="*/ 24 w 329"/>
                    <a:gd name="T37" fmla="*/ 271 h 294"/>
                    <a:gd name="T38" fmla="*/ 24 w 329"/>
                    <a:gd name="T39" fmla="*/ 83 h 294"/>
                    <a:gd name="T40" fmla="*/ 306 w 329"/>
                    <a:gd name="T41" fmla="*/ 83 h 294"/>
                    <a:gd name="T42" fmla="*/ 306 w 329"/>
                    <a:gd name="T43" fmla="*/ 271 h 2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29" h="294">
                      <a:moveTo>
                        <a:pt x="329" y="1"/>
                      </a:moveTo>
                      <a:cubicBezTo>
                        <a:pt x="282" y="1"/>
                        <a:pt x="282" y="1"/>
                        <a:pt x="282" y="1"/>
                      </a:cubicBezTo>
                      <a:cubicBezTo>
                        <a:pt x="282" y="13"/>
                        <a:pt x="282" y="13"/>
                        <a:pt x="282" y="13"/>
                      </a:cubicBezTo>
                      <a:cubicBezTo>
                        <a:pt x="282" y="32"/>
                        <a:pt x="266" y="48"/>
                        <a:pt x="247" y="48"/>
                      </a:cubicBezTo>
                      <a:cubicBezTo>
                        <a:pt x="228" y="48"/>
                        <a:pt x="212" y="32"/>
                        <a:pt x="212" y="13"/>
                      </a:cubicBezTo>
                      <a:cubicBezTo>
                        <a:pt x="212" y="1"/>
                        <a:pt x="212" y="1"/>
                        <a:pt x="212" y="1"/>
                      </a:cubicBezTo>
                      <a:cubicBezTo>
                        <a:pt x="118" y="1"/>
                        <a:pt x="118" y="1"/>
                        <a:pt x="118" y="1"/>
                      </a:cubicBezTo>
                      <a:cubicBezTo>
                        <a:pt x="118" y="13"/>
                        <a:pt x="118" y="13"/>
                        <a:pt x="118" y="13"/>
                      </a:cubicBezTo>
                      <a:cubicBezTo>
                        <a:pt x="118" y="32"/>
                        <a:pt x="102" y="48"/>
                        <a:pt x="83" y="48"/>
                      </a:cubicBezTo>
                      <a:cubicBezTo>
                        <a:pt x="63" y="48"/>
                        <a:pt x="47" y="32"/>
                        <a:pt x="47" y="13"/>
                      </a:cubicBezTo>
                      <a:cubicBezTo>
                        <a:pt x="47" y="1"/>
                        <a:pt x="47" y="1"/>
                        <a:pt x="47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94"/>
                        <a:pt x="0" y="294"/>
                        <a:pt x="0" y="294"/>
                      </a:cubicBezTo>
                      <a:cubicBezTo>
                        <a:pt x="24" y="294"/>
                        <a:pt x="24" y="294"/>
                        <a:pt x="24" y="294"/>
                      </a:cubicBezTo>
                      <a:cubicBezTo>
                        <a:pt x="306" y="294"/>
                        <a:pt x="306" y="294"/>
                        <a:pt x="306" y="294"/>
                      </a:cubicBezTo>
                      <a:cubicBezTo>
                        <a:pt x="329" y="294"/>
                        <a:pt x="329" y="294"/>
                        <a:pt x="329" y="294"/>
                      </a:cubicBezTo>
                      <a:lnTo>
                        <a:pt x="329" y="1"/>
                      </a:lnTo>
                      <a:close/>
                      <a:moveTo>
                        <a:pt x="306" y="271"/>
                      </a:moveTo>
                      <a:cubicBezTo>
                        <a:pt x="24" y="271"/>
                        <a:pt x="24" y="271"/>
                        <a:pt x="24" y="271"/>
                      </a:cubicBezTo>
                      <a:cubicBezTo>
                        <a:pt x="24" y="83"/>
                        <a:pt x="24" y="83"/>
                        <a:pt x="24" y="83"/>
                      </a:cubicBezTo>
                      <a:cubicBezTo>
                        <a:pt x="306" y="83"/>
                        <a:pt x="306" y="83"/>
                        <a:pt x="306" y="83"/>
                      </a:cubicBezTo>
                      <a:lnTo>
                        <a:pt x="306" y="27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5" name="Freeform: Shape 35"/>
                <p:cNvSpPr/>
                <p:nvPr/>
              </p:nvSpPr>
              <p:spPr bwMode="auto">
                <a:xfrm>
                  <a:off x="4108450" y="3605213"/>
                  <a:ext cx="174625" cy="263525"/>
                </a:xfrm>
                <a:custGeom>
                  <a:avLst/>
                  <a:gdLst>
                    <a:gd name="T0" fmla="*/ 23 w 46"/>
                    <a:gd name="T1" fmla="*/ 70 h 70"/>
                    <a:gd name="T2" fmla="*/ 46 w 46"/>
                    <a:gd name="T3" fmla="*/ 47 h 70"/>
                    <a:gd name="T4" fmla="*/ 46 w 46"/>
                    <a:gd name="T5" fmla="*/ 23 h 70"/>
                    <a:gd name="T6" fmla="*/ 23 w 46"/>
                    <a:gd name="T7" fmla="*/ 0 h 70"/>
                    <a:gd name="T8" fmla="*/ 0 w 46"/>
                    <a:gd name="T9" fmla="*/ 23 h 70"/>
                    <a:gd name="T10" fmla="*/ 0 w 46"/>
                    <a:gd name="T11" fmla="*/ 47 h 70"/>
                    <a:gd name="T12" fmla="*/ 23 w 46"/>
                    <a:gd name="T13" fmla="*/ 70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6" h="70">
                      <a:moveTo>
                        <a:pt x="23" y="70"/>
                      </a:moveTo>
                      <a:cubicBezTo>
                        <a:pt x="36" y="70"/>
                        <a:pt x="46" y="60"/>
                        <a:pt x="46" y="47"/>
                      </a:cubicBezTo>
                      <a:cubicBezTo>
                        <a:pt x="46" y="23"/>
                        <a:pt x="46" y="23"/>
                        <a:pt x="46" y="23"/>
                      </a:cubicBezTo>
                      <a:cubicBezTo>
                        <a:pt x="46" y="10"/>
                        <a:pt x="36" y="0"/>
                        <a:pt x="23" y="0"/>
                      </a:cubicBezTo>
                      <a:cubicBezTo>
                        <a:pt x="10" y="0"/>
                        <a:pt x="0" y="10"/>
                        <a:pt x="0" y="23"/>
                      </a:cubicBezTo>
                      <a:cubicBezTo>
                        <a:pt x="0" y="47"/>
                        <a:pt x="0" y="47"/>
                        <a:pt x="0" y="47"/>
                      </a:cubicBezTo>
                      <a:cubicBezTo>
                        <a:pt x="0" y="60"/>
                        <a:pt x="10" y="70"/>
                        <a:pt x="23" y="7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6" name="Rectangle 36"/>
                <p:cNvSpPr/>
                <p:nvPr/>
              </p:nvSpPr>
              <p:spPr bwMode="auto">
                <a:xfrm>
                  <a:off x="4332288" y="4157663"/>
                  <a:ext cx="139700" cy="12382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7" name="Rectangle 37"/>
                <p:cNvSpPr/>
                <p:nvPr/>
              </p:nvSpPr>
              <p:spPr bwMode="auto">
                <a:xfrm>
                  <a:off x="4559300" y="4157663"/>
                  <a:ext cx="139700" cy="12382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8" name="Rectangle 38"/>
                <p:cNvSpPr/>
                <p:nvPr/>
              </p:nvSpPr>
              <p:spPr bwMode="auto">
                <a:xfrm>
                  <a:off x="4767263" y="4157663"/>
                  <a:ext cx="139700" cy="12382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9" name="Rectangle 39"/>
                <p:cNvSpPr/>
                <p:nvPr/>
              </p:nvSpPr>
              <p:spPr bwMode="auto">
                <a:xfrm>
                  <a:off x="4332288" y="4364038"/>
                  <a:ext cx="139700" cy="12065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0" name="Rectangle 40"/>
                <p:cNvSpPr/>
                <p:nvPr/>
              </p:nvSpPr>
              <p:spPr bwMode="auto">
                <a:xfrm>
                  <a:off x="4559300" y="4364038"/>
                  <a:ext cx="139700" cy="12065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1" name="Rectangle 41"/>
                <p:cNvSpPr/>
                <p:nvPr/>
              </p:nvSpPr>
              <p:spPr bwMode="auto">
                <a:xfrm>
                  <a:off x="4767263" y="4364038"/>
                  <a:ext cx="139700" cy="12065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2" name="Rectangle 42"/>
                <p:cNvSpPr/>
                <p:nvPr/>
              </p:nvSpPr>
              <p:spPr bwMode="auto">
                <a:xfrm>
                  <a:off x="4332288" y="4570413"/>
                  <a:ext cx="139700" cy="125413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3" name="Rectangle 43"/>
                <p:cNvSpPr/>
                <p:nvPr/>
              </p:nvSpPr>
              <p:spPr bwMode="auto">
                <a:xfrm>
                  <a:off x="4108450" y="4364038"/>
                  <a:ext cx="141288" cy="12065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4" name="Rectangle 44"/>
                <p:cNvSpPr/>
                <p:nvPr/>
              </p:nvSpPr>
              <p:spPr bwMode="auto">
                <a:xfrm>
                  <a:off x="4108450" y="4570413"/>
                  <a:ext cx="141288" cy="125413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5" name="Rectangle 45"/>
                <p:cNvSpPr/>
                <p:nvPr/>
              </p:nvSpPr>
              <p:spPr bwMode="auto">
                <a:xfrm>
                  <a:off x="4559300" y="4570413"/>
                  <a:ext cx="139700" cy="125413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6" name="Rectangle 46"/>
                <p:cNvSpPr/>
                <p:nvPr/>
              </p:nvSpPr>
              <p:spPr bwMode="auto">
                <a:xfrm>
                  <a:off x="4767263" y="4570413"/>
                  <a:ext cx="139700" cy="125413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</p:grpSp>
      <p:grpSp>
        <p:nvGrpSpPr>
          <p:cNvPr id="51" name="千图PPT彼岸天：ID 8661124库_组合 50"/>
          <p:cNvGrpSpPr/>
          <p:nvPr>
            <p:custDataLst>
              <p:tags r:id="rId5"/>
            </p:custDataLst>
          </p:nvPr>
        </p:nvGrpSpPr>
        <p:grpSpPr>
          <a:xfrm>
            <a:off x="3291844" y="1604515"/>
            <a:ext cx="1384828" cy="1861668"/>
            <a:chOff x="3291844" y="1604515"/>
            <a:chExt cx="1384828" cy="1861668"/>
          </a:xfrm>
        </p:grpSpPr>
        <p:sp>
          <p:nvSpPr>
            <p:cNvPr id="8" name="Arrow: Right 7"/>
            <p:cNvSpPr/>
            <p:nvPr/>
          </p:nvSpPr>
          <p:spPr>
            <a:xfrm rot="5400000">
              <a:off x="3666468" y="2909458"/>
              <a:ext cx="635581" cy="477869"/>
            </a:xfrm>
            <a:prstGeom prst="rightArrow">
              <a:avLst>
                <a:gd name="adj1" fmla="val 32000"/>
                <a:gd name="adj2" fmla="val 64000"/>
              </a:avLst>
            </a:prstGeom>
            <a:solidFill>
              <a:schemeClr val="tx2">
                <a:lumMod val="20000"/>
                <a:lumOff val="80000"/>
              </a:schemeClr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3" name="Group 47"/>
            <p:cNvGrpSpPr/>
            <p:nvPr/>
          </p:nvGrpSpPr>
          <p:grpSpPr>
            <a:xfrm>
              <a:off x="3291844" y="1604515"/>
              <a:ext cx="1384828" cy="1384828"/>
              <a:chOff x="3302049" y="2264169"/>
              <a:chExt cx="1384828" cy="1384828"/>
            </a:xfrm>
          </p:grpSpPr>
          <p:sp>
            <p:nvSpPr>
              <p:cNvPr id="27" name="Oval 48"/>
              <p:cNvSpPr/>
              <p:nvPr/>
            </p:nvSpPr>
            <p:spPr>
              <a:xfrm>
                <a:off x="3302049" y="2264169"/>
                <a:ext cx="1384828" cy="138482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28" name="Group 49"/>
              <p:cNvGrpSpPr/>
              <p:nvPr/>
            </p:nvGrpSpPr>
            <p:grpSpPr>
              <a:xfrm>
                <a:off x="3709246" y="2650223"/>
                <a:ext cx="591349" cy="573363"/>
                <a:chOff x="4411266" y="2303265"/>
                <a:chExt cx="325040" cy="315154"/>
              </a:xfrm>
              <a:solidFill>
                <a:schemeClr val="bg1"/>
              </a:solidFill>
            </p:grpSpPr>
            <p:sp>
              <p:nvSpPr>
                <p:cNvPr id="29" name="Freeform: Shape 50"/>
                <p:cNvSpPr/>
                <p:nvPr/>
              </p:nvSpPr>
              <p:spPr bwMode="auto">
                <a:xfrm>
                  <a:off x="4411266" y="2336007"/>
                  <a:ext cx="291108" cy="282412"/>
                </a:xfrm>
                <a:custGeom>
                  <a:avLst/>
                  <a:gdLst>
                    <a:gd name="T0" fmla="*/ 417 w 21600"/>
                    <a:gd name="T1" fmla="*/ 102 h 21600"/>
                    <a:gd name="T2" fmla="*/ 384 w 21600"/>
                    <a:gd name="T3" fmla="*/ 65 h 21600"/>
                    <a:gd name="T4" fmla="*/ 316 w 21600"/>
                    <a:gd name="T5" fmla="*/ 0 h 21600"/>
                    <a:gd name="T6" fmla="*/ 283 w 21600"/>
                    <a:gd name="T7" fmla="*/ 33 h 21600"/>
                    <a:gd name="T8" fmla="*/ 149 w 21600"/>
                    <a:gd name="T9" fmla="*/ 102 h 21600"/>
                    <a:gd name="T10" fmla="*/ 0 w 21600"/>
                    <a:gd name="T11" fmla="*/ 465 h 21600"/>
                    <a:gd name="T12" fmla="*/ 182 w 21600"/>
                    <a:gd name="T13" fmla="*/ 265 h 21600"/>
                    <a:gd name="T14" fmla="*/ 182 w 21600"/>
                    <a:gd name="T15" fmla="*/ 265 h 21600"/>
                    <a:gd name="T16" fmla="*/ 197 w 21600"/>
                    <a:gd name="T17" fmla="*/ 181 h 21600"/>
                    <a:gd name="T18" fmla="*/ 302 w 21600"/>
                    <a:gd name="T19" fmla="*/ 181 h 21600"/>
                    <a:gd name="T20" fmla="*/ 302 w 21600"/>
                    <a:gd name="T21" fmla="*/ 283 h 21600"/>
                    <a:gd name="T22" fmla="*/ 216 w 21600"/>
                    <a:gd name="T23" fmla="*/ 297 h 21600"/>
                    <a:gd name="T24" fmla="*/ 216 w 21600"/>
                    <a:gd name="T25" fmla="*/ 297 h 21600"/>
                    <a:gd name="T26" fmla="*/ 10 w 21600"/>
                    <a:gd name="T27" fmla="*/ 474 h 21600"/>
                    <a:gd name="T28" fmla="*/ 384 w 21600"/>
                    <a:gd name="T29" fmla="*/ 330 h 21600"/>
                    <a:gd name="T30" fmla="*/ 451 w 21600"/>
                    <a:gd name="T31" fmla="*/ 200 h 21600"/>
                    <a:gd name="T32" fmla="*/ 489 w 21600"/>
                    <a:gd name="T33" fmla="*/ 167 h 21600"/>
                    <a:gd name="T34" fmla="*/ 417 w 21600"/>
                    <a:gd name="T35" fmla="*/ 102 h 21600"/>
                    <a:gd name="T36" fmla="*/ 417 w 21600"/>
                    <a:gd name="T37" fmla="*/ 102 h 21600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21600" h="21600">
                      <a:moveTo>
                        <a:pt x="18424" y="4659"/>
                      </a:moveTo>
                      <a:cubicBezTo>
                        <a:pt x="16941" y="2965"/>
                        <a:pt x="16941" y="2965"/>
                        <a:pt x="16941" y="2965"/>
                      </a:cubicBezTo>
                      <a:cubicBezTo>
                        <a:pt x="13976" y="0"/>
                        <a:pt x="13976" y="0"/>
                        <a:pt x="13976" y="0"/>
                      </a:cubicBezTo>
                      <a:cubicBezTo>
                        <a:pt x="13976" y="0"/>
                        <a:pt x="13976" y="0"/>
                        <a:pt x="12494" y="1482"/>
                      </a:cubicBezTo>
                      <a:cubicBezTo>
                        <a:pt x="11012" y="2965"/>
                        <a:pt x="6565" y="4659"/>
                        <a:pt x="6565" y="4659"/>
                      </a:cubicBezTo>
                      <a:cubicBezTo>
                        <a:pt x="0" y="21176"/>
                        <a:pt x="0" y="21176"/>
                        <a:pt x="0" y="21176"/>
                      </a:cubicBezTo>
                      <a:cubicBezTo>
                        <a:pt x="8047" y="12071"/>
                        <a:pt x="8047" y="12071"/>
                        <a:pt x="8047" y="12071"/>
                      </a:cubicBezTo>
                      <a:cubicBezTo>
                        <a:pt x="7624" y="10800"/>
                        <a:pt x="7835" y="9318"/>
                        <a:pt x="8682" y="8259"/>
                      </a:cubicBezTo>
                      <a:cubicBezTo>
                        <a:pt x="9953" y="6988"/>
                        <a:pt x="12071" y="6988"/>
                        <a:pt x="13341" y="8259"/>
                      </a:cubicBezTo>
                      <a:cubicBezTo>
                        <a:pt x="14400" y="9529"/>
                        <a:pt x="14400" y="11647"/>
                        <a:pt x="13341" y="12918"/>
                      </a:cubicBezTo>
                      <a:cubicBezTo>
                        <a:pt x="12282" y="13765"/>
                        <a:pt x="10800" y="13976"/>
                        <a:pt x="9529" y="13553"/>
                      </a:cubicBezTo>
                      <a:cubicBezTo>
                        <a:pt x="424" y="21600"/>
                        <a:pt x="424" y="21600"/>
                        <a:pt x="424" y="21600"/>
                      </a:cubicBezTo>
                      <a:cubicBezTo>
                        <a:pt x="16941" y="15035"/>
                        <a:pt x="16941" y="15035"/>
                        <a:pt x="16941" y="15035"/>
                      </a:cubicBezTo>
                      <a:cubicBezTo>
                        <a:pt x="16941" y="15035"/>
                        <a:pt x="18424" y="10588"/>
                        <a:pt x="19906" y="9106"/>
                      </a:cubicBezTo>
                      <a:cubicBezTo>
                        <a:pt x="21600" y="7624"/>
                        <a:pt x="21600" y="7624"/>
                        <a:pt x="21600" y="7624"/>
                      </a:cubicBezTo>
                      <a:lnTo>
                        <a:pt x="18424" y="4659"/>
                      </a:lnTo>
                      <a:close/>
                      <a:moveTo>
                        <a:pt x="18424" y="4659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0" name="Freeform: Shape 51"/>
                <p:cNvSpPr/>
                <p:nvPr/>
              </p:nvSpPr>
              <p:spPr bwMode="auto">
                <a:xfrm>
                  <a:off x="4619625" y="2303265"/>
                  <a:ext cx="116681" cy="113109"/>
                </a:xfrm>
                <a:custGeom>
                  <a:avLst/>
                  <a:gdLst>
                    <a:gd name="T0" fmla="*/ 24 w 21600"/>
                    <a:gd name="T1" fmla="*/ 0 h 21600"/>
                    <a:gd name="T2" fmla="*/ 196 w 21600"/>
                    <a:gd name="T3" fmla="*/ 167 h 21600"/>
                    <a:gd name="T4" fmla="*/ 172 w 21600"/>
                    <a:gd name="T5" fmla="*/ 190 h 21600"/>
                    <a:gd name="T6" fmla="*/ 0 w 21600"/>
                    <a:gd name="T7" fmla="*/ 23 h 21600"/>
                    <a:gd name="T8" fmla="*/ 24 w 21600"/>
                    <a:gd name="T9" fmla="*/ 0 h 21600"/>
                    <a:gd name="T10" fmla="*/ 24 w 21600"/>
                    <a:gd name="T11" fmla="*/ 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1600" h="21600">
                      <a:moveTo>
                        <a:pt x="2667" y="0"/>
                      </a:moveTo>
                      <a:lnTo>
                        <a:pt x="21600" y="18933"/>
                      </a:lnTo>
                      <a:lnTo>
                        <a:pt x="18933" y="21600"/>
                      </a:lnTo>
                      <a:lnTo>
                        <a:pt x="0" y="2667"/>
                      </a:lnTo>
                      <a:lnTo>
                        <a:pt x="2667" y="0"/>
                      </a:lnTo>
                      <a:close/>
                      <a:moveTo>
                        <a:pt x="2667" y="0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</p:grpSp>
      <p:grpSp>
        <p:nvGrpSpPr>
          <p:cNvPr id="52" name="千图PPT彼岸天：ID 8661124库_组合 51"/>
          <p:cNvGrpSpPr/>
          <p:nvPr>
            <p:custDataLst>
              <p:tags r:id="rId6"/>
            </p:custDataLst>
          </p:nvPr>
        </p:nvGrpSpPr>
        <p:grpSpPr>
          <a:xfrm>
            <a:off x="5179933" y="1207511"/>
            <a:ext cx="1857977" cy="2389416"/>
            <a:chOff x="5179933" y="1207511"/>
            <a:chExt cx="1857977" cy="2389416"/>
          </a:xfrm>
        </p:grpSpPr>
        <p:sp>
          <p:nvSpPr>
            <p:cNvPr id="9" name="Arrow: Right 8"/>
            <p:cNvSpPr/>
            <p:nvPr/>
          </p:nvSpPr>
          <p:spPr>
            <a:xfrm rot="5400000">
              <a:off x="5713178" y="2903639"/>
              <a:ext cx="791487" cy="595089"/>
            </a:xfrm>
            <a:prstGeom prst="rightArrow">
              <a:avLst>
                <a:gd name="adj1" fmla="val 32000"/>
                <a:gd name="adj2" fmla="val 64000"/>
              </a:avLst>
            </a:prstGeom>
            <a:solidFill>
              <a:schemeClr val="tx2">
                <a:lumMod val="20000"/>
                <a:lumOff val="80000"/>
              </a:schemeClr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4" name="Group 52"/>
            <p:cNvGrpSpPr/>
            <p:nvPr/>
          </p:nvGrpSpPr>
          <p:grpSpPr>
            <a:xfrm>
              <a:off x="5179933" y="1207511"/>
              <a:ext cx="1857977" cy="1857977"/>
              <a:chOff x="5179933" y="1867165"/>
              <a:chExt cx="1857977" cy="1857977"/>
            </a:xfrm>
          </p:grpSpPr>
          <p:sp>
            <p:nvSpPr>
              <p:cNvPr id="25" name="Oval 53"/>
              <p:cNvSpPr/>
              <p:nvPr/>
            </p:nvSpPr>
            <p:spPr>
              <a:xfrm>
                <a:off x="5179933" y="1867165"/>
                <a:ext cx="1857977" cy="1857977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" name="Freeform: Shape 54"/>
              <p:cNvSpPr/>
              <p:nvPr/>
            </p:nvSpPr>
            <p:spPr bwMode="auto">
              <a:xfrm>
                <a:off x="5675703" y="2411646"/>
                <a:ext cx="802724" cy="742654"/>
              </a:xfrm>
              <a:custGeom>
                <a:avLst/>
                <a:gdLst/>
                <a:ahLst/>
                <a:cxnLst>
                  <a:cxn ang="0">
                    <a:pos x="39" y="36"/>
                  </a:cxn>
                  <a:cxn ang="0">
                    <a:pos x="41" y="44"/>
                  </a:cxn>
                  <a:cxn ang="0">
                    <a:pos x="35" y="50"/>
                  </a:cxn>
                  <a:cxn ang="0">
                    <a:pos x="27" y="53"/>
                  </a:cxn>
                  <a:cxn ang="0">
                    <a:pos x="18" y="53"/>
                  </a:cxn>
                  <a:cxn ang="0">
                    <a:pos x="11" y="50"/>
                  </a:cxn>
                  <a:cxn ang="0">
                    <a:pos x="4" y="44"/>
                  </a:cxn>
                  <a:cxn ang="0">
                    <a:pos x="6" y="36"/>
                  </a:cxn>
                  <a:cxn ang="0">
                    <a:pos x="0" y="28"/>
                  </a:cxn>
                  <a:cxn ang="0">
                    <a:pos x="7" y="23"/>
                  </a:cxn>
                  <a:cxn ang="0">
                    <a:pos x="4" y="18"/>
                  </a:cxn>
                  <a:cxn ang="0">
                    <a:pos x="15" y="16"/>
                  </a:cxn>
                  <a:cxn ang="0">
                    <a:pos x="19" y="8"/>
                  </a:cxn>
                  <a:cxn ang="0">
                    <a:pos x="28" y="15"/>
                  </a:cxn>
                  <a:cxn ang="0">
                    <a:pos x="35" y="12"/>
                  </a:cxn>
                  <a:cxn ang="0">
                    <a:pos x="41" y="19"/>
                  </a:cxn>
                  <a:cxn ang="0">
                    <a:pos x="45" y="27"/>
                  </a:cxn>
                  <a:cxn ang="0">
                    <a:pos x="23" y="22"/>
                  </a:cxn>
                  <a:cxn ang="0">
                    <a:pos x="32" y="31"/>
                  </a:cxn>
                  <a:cxn ang="0">
                    <a:pos x="63" y="16"/>
                  </a:cxn>
                  <a:cxn ang="0">
                    <a:pos x="64" y="24"/>
                  </a:cxn>
                  <a:cxn ang="0">
                    <a:pos x="55" y="22"/>
                  </a:cxn>
                  <a:cxn ang="0">
                    <a:pos x="46" y="24"/>
                  </a:cxn>
                  <a:cxn ang="0">
                    <a:pos x="46" y="16"/>
                  </a:cxn>
                  <a:cxn ang="0">
                    <a:pos x="46" y="9"/>
                  </a:cxn>
                  <a:cxn ang="0">
                    <a:pos x="46" y="2"/>
                  </a:cxn>
                  <a:cxn ang="0">
                    <a:pos x="55" y="4"/>
                  </a:cxn>
                  <a:cxn ang="0">
                    <a:pos x="59" y="0"/>
                  </a:cxn>
                  <a:cxn ang="0">
                    <a:pos x="62" y="7"/>
                  </a:cxn>
                  <a:cxn ang="0">
                    <a:pos x="68" y="15"/>
                  </a:cxn>
                  <a:cxn ang="0">
                    <a:pos x="62" y="55"/>
                  </a:cxn>
                  <a:cxn ang="0">
                    <a:pos x="59" y="63"/>
                  </a:cxn>
                  <a:cxn ang="0">
                    <a:pos x="54" y="59"/>
                  </a:cxn>
                  <a:cxn ang="0">
                    <a:pos x="45" y="60"/>
                  </a:cxn>
                  <a:cxn ang="0">
                    <a:pos x="41" y="52"/>
                  </a:cxn>
                  <a:cxn ang="0">
                    <a:pos x="47" y="44"/>
                  </a:cxn>
                  <a:cxn ang="0">
                    <a:pos x="50" y="36"/>
                  </a:cxn>
                  <a:cxn ang="0">
                    <a:pos x="56" y="40"/>
                  </a:cxn>
                  <a:cxn ang="0">
                    <a:pos x="64" y="39"/>
                  </a:cxn>
                  <a:cxn ang="0">
                    <a:pos x="63" y="46"/>
                  </a:cxn>
                  <a:cxn ang="0">
                    <a:pos x="55" y="8"/>
                  </a:cxn>
                  <a:cxn ang="0">
                    <a:pos x="59" y="13"/>
                  </a:cxn>
                  <a:cxn ang="0">
                    <a:pos x="50" y="49"/>
                  </a:cxn>
                  <a:cxn ang="0">
                    <a:pos x="55" y="45"/>
                  </a:cxn>
                </a:cxnLst>
                <a:rect l="0" t="0" r="r" b="b"/>
                <a:pathLst>
                  <a:path w="68" h="63">
                    <a:moveTo>
                      <a:pt x="45" y="35"/>
                    </a:moveTo>
                    <a:cubicBezTo>
                      <a:pt x="45" y="35"/>
                      <a:pt x="45" y="36"/>
                      <a:pt x="45" y="36"/>
                    </a:cubicBezTo>
                    <a:cubicBezTo>
                      <a:pt x="39" y="36"/>
                      <a:pt x="39" y="36"/>
                      <a:pt x="39" y="36"/>
                    </a:cubicBezTo>
                    <a:cubicBezTo>
                      <a:pt x="39" y="37"/>
                      <a:pt x="38" y="38"/>
                      <a:pt x="38" y="39"/>
                    </a:cubicBezTo>
                    <a:cubicBezTo>
                      <a:pt x="39" y="41"/>
                      <a:pt x="40" y="42"/>
                      <a:pt x="41" y="43"/>
                    </a:cubicBezTo>
                    <a:cubicBezTo>
                      <a:pt x="41" y="43"/>
                      <a:pt x="41" y="44"/>
                      <a:pt x="41" y="44"/>
                    </a:cubicBezTo>
                    <a:cubicBezTo>
                      <a:pt x="41" y="44"/>
                      <a:pt x="41" y="44"/>
                      <a:pt x="41" y="45"/>
                    </a:cubicBezTo>
                    <a:cubicBezTo>
                      <a:pt x="40" y="46"/>
                      <a:pt x="36" y="50"/>
                      <a:pt x="35" y="50"/>
                    </a:cubicBezTo>
                    <a:cubicBezTo>
                      <a:pt x="35" y="50"/>
                      <a:pt x="35" y="50"/>
                      <a:pt x="35" y="50"/>
                    </a:cubicBezTo>
                    <a:cubicBezTo>
                      <a:pt x="31" y="47"/>
                      <a:pt x="31" y="47"/>
                      <a:pt x="31" y="47"/>
                    </a:cubicBezTo>
                    <a:cubicBezTo>
                      <a:pt x="30" y="47"/>
                      <a:pt x="29" y="47"/>
                      <a:pt x="28" y="48"/>
                    </a:cubicBezTo>
                    <a:cubicBezTo>
                      <a:pt x="28" y="49"/>
                      <a:pt x="27" y="51"/>
                      <a:pt x="27" y="53"/>
                    </a:cubicBezTo>
                    <a:cubicBezTo>
                      <a:pt x="27" y="54"/>
                      <a:pt x="26" y="54"/>
                      <a:pt x="26" y="54"/>
                    </a:cubicBezTo>
                    <a:cubicBezTo>
                      <a:pt x="19" y="54"/>
                      <a:pt x="19" y="54"/>
                      <a:pt x="19" y="54"/>
                    </a:cubicBezTo>
                    <a:cubicBezTo>
                      <a:pt x="19" y="54"/>
                      <a:pt x="18" y="54"/>
                      <a:pt x="18" y="53"/>
                    </a:cubicBezTo>
                    <a:cubicBezTo>
                      <a:pt x="17" y="48"/>
                      <a:pt x="17" y="48"/>
                      <a:pt x="17" y="48"/>
                    </a:cubicBezTo>
                    <a:cubicBezTo>
                      <a:pt x="16" y="47"/>
                      <a:pt x="16" y="47"/>
                      <a:pt x="15" y="47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0" y="50"/>
                      <a:pt x="10" y="50"/>
                      <a:pt x="10" y="50"/>
                    </a:cubicBezTo>
                    <a:cubicBezTo>
                      <a:pt x="10" y="50"/>
                      <a:pt x="9" y="50"/>
                      <a:pt x="9" y="50"/>
                    </a:cubicBezTo>
                    <a:cubicBezTo>
                      <a:pt x="8" y="49"/>
                      <a:pt x="4" y="45"/>
                      <a:pt x="4" y="44"/>
                    </a:cubicBezTo>
                    <a:cubicBezTo>
                      <a:pt x="4" y="44"/>
                      <a:pt x="4" y="44"/>
                      <a:pt x="4" y="43"/>
                    </a:cubicBezTo>
                    <a:cubicBezTo>
                      <a:pt x="5" y="42"/>
                      <a:pt x="6" y="41"/>
                      <a:pt x="7" y="39"/>
                    </a:cubicBezTo>
                    <a:cubicBezTo>
                      <a:pt x="7" y="38"/>
                      <a:pt x="6" y="37"/>
                      <a:pt x="6" y="36"/>
                    </a:cubicBezTo>
                    <a:cubicBezTo>
                      <a:pt x="1" y="35"/>
                      <a:pt x="1" y="35"/>
                      <a:pt x="1" y="35"/>
                    </a:cubicBezTo>
                    <a:cubicBezTo>
                      <a:pt x="0" y="35"/>
                      <a:pt x="0" y="35"/>
                      <a:pt x="0" y="34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7"/>
                      <a:pt x="0" y="27"/>
                      <a:pt x="1" y="27"/>
                    </a:cubicBezTo>
                    <a:cubicBezTo>
                      <a:pt x="6" y="26"/>
                      <a:pt x="6" y="26"/>
                      <a:pt x="6" y="26"/>
                    </a:cubicBezTo>
                    <a:cubicBezTo>
                      <a:pt x="6" y="25"/>
                      <a:pt x="7" y="24"/>
                      <a:pt x="7" y="23"/>
                    </a:cubicBezTo>
                    <a:cubicBezTo>
                      <a:pt x="6" y="22"/>
                      <a:pt x="5" y="20"/>
                      <a:pt x="4" y="19"/>
                    </a:cubicBezTo>
                    <a:cubicBezTo>
                      <a:pt x="4" y="19"/>
                      <a:pt x="4" y="19"/>
                      <a:pt x="4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5" y="17"/>
                      <a:pt x="9" y="12"/>
                      <a:pt x="10" y="12"/>
                    </a:cubicBezTo>
                    <a:cubicBezTo>
                      <a:pt x="10" y="12"/>
                      <a:pt x="10" y="12"/>
                      <a:pt x="11" y="13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6" y="15"/>
                      <a:pt x="16" y="15"/>
                      <a:pt x="17" y="15"/>
                    </a:cubicBezTo>
                    <a:cubicBezTo>
                      <a:pt x="18" y="13"/>
                      <a:pt x="18" y="11"/>
                      <a:pt x="18" y="9"/>
                    </a:cubicBezTo>
                    <a:cubicBezTo>
                      <a:pt x="18" y="9"/>
                      <a:pt x="19" y="8"/>
                      <a:pt x="19" y="8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6" y="8"/>
                      <a:pt x="27" y="9"/>
                      <a:pt x="27" y="9"/>
                    </a:cubicBezTo>
                    <a:cubicBezTo>
                      <a:pt x="28" y="15"/>
                      <a:pt x="28" y="15"/>
                      <a:pt x="28" y="15"/>
                    </a:cubicBezTo>
                    <a:cubicBezTo>
                      <a:pt x="29" y="15"/>
                      <a:pt x="30" y="15"/>
                      <a:pt x="31" y="16"/>
                    </a:cubicBezTo>
                    <a:cubicBezTo>
                      <a:pt x="35" y="13"/>
                      <a:pt x="35" y="13"/>
                      <a:pt x="35" y="13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6" y="12"/>
                      <a:pt x="36" y="12"/>
                      <a:pt x="36" y="13"/>
                    </a:cubicBezTo>
                    <a:cubicBezTo>
                      <a:pt x="37" y="13"/>
                      <a:pt x="41" y="17"/>
                      <a:pt x="41" y="18"/>
                    </a:cubicBezTo>
                    <a:cubicBezTo>
                      <a:pt x="41" y="19"/>
                      <a:pt x="41" y="19"/>
                      <a:pt x="41" y="19"/>
                    </a:cubicBezTo>
                    <a:cubicBezTo>
                      <a:pt x="40" y="20"/>
                      <a:pt x="39" y="22"/>
                      <a:pt x="38" y="23"/>
                    </a:cubicBezTo>
                    <a:cubicBezTo>
                      <a:pt x="38" y="24"/>
                      <a:pt x="39" y="25"/>
                      <a:pt x="39" y="26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45" y="27"/>
                      <a:pt x="45" y="27"/>
                      <a:pt x="45" y="28"/>
                    </a:cubicBezTo>
                    <a:lnTo>
                      <a:pt x="45" y="35"/>
                    </a:lnTo>
                    <a:close/>
                    <a:moveTo>
                      <a:pt x="23" y="22"/>
                    </a:moveTo>
                    <a:cubicBezTo>
                      <a:pt x="18" y="22"/>
                      <a:pt x="13" y="26"/>
                      <a:pt x="13" y="31"/>
                    </a:cubicBezTo>
                    <a:cubicBezTo>
                      <a:pt x="13" y="36"/>
                      <a:pt x="18" y="40"/>
                      <a:pt x="23" y="40"/>
                    </a:cubicBezTo>
                    <a:cubicBezTo>
                      <a:pt x="28" y="40"/>
                      <a:pt x="32" y="36"/>
                      <a:pt x="32" y="31"/>
                    </a:cubicBezTo>
                    <a:cubicBezTo>
                      <a:pt x="32" y="26"/>
                      <a:pt x="28" y="22"/>
                      <a:pt x="23" y="22"/>
                    </a:cubicBezTo>
                    <a:close/>
                    <a:moveTo>
                      <a:pt x="68" y="15"/>
                    </a:moveTo>
                    <a:cubicBezTo>
                      <a:pt x="68" y="16"/>
                      <a:pt x="64" y="16"/>
                      <a:pt x="63" y="16"/>
                    </a:cubicBezTo>
                    <a:cubicBezTo>
                      <a:pt x="63" y="17"/>
                      <a:pt x="62" y="18"/>
                      <a:pt x="62" y="18"/>
                    </a:cubicBezTo>
                    <a:cubicBezTo>
                      <a:pt x="62" y="19"/>
                      <a:pt x="64" y="23"/>
                      <a:pt x="64" y="23"/>
                    </a:cubicBezTo>
                    <a:cubicBezTo>
                      <a:pt x="64" y="23"/>
                      <a:pt x="64" y="23"/>
                      <a:pt x="64" y="24"/>
                    </a:cubicBezTo>
                    <a:cubicBezTo>
                      <a:pt x="63" y="24"/>
                      <a:pt x="59" y="26"/>
                      <a:pt x="59" y="26"/>
                    </a:cubicBezTo>
                    <a:cubicBezTo>
                      <a:pt x="59" y="26"/>
                      <a:pt x="56" y="22"/>
                      <a:pt x="56" y="22"/>
                    </a:cubicBezTo>
                    <a:cubicBezTo>
                      <a:pt x="55" y="22"/>
                      <a:pt x="55" y="22"/>
                      <a:pt x="55" y="22"/>
                    </a:cubicBezTo>
                    <a:cubicBezTo>
                      <a:pt x="54" y="22"/>
                      <a:pt x="54" y="22"/>
                      <a:pt x="54" y="22"/>
                    </a:cubicBezTo>
                    <a:cubicBezTo>
                      <a:pt x="53" y="22"/>
                      <a:pt x="50" y="26"/>
                      <a:pt x="50" y="26"/>
                    </a:cubicBezTo>
                    <a:cubicBezTo>
                      <a:pt x="50" y="26"/>
                      <a:pt x="46" y="24"/>
                      <a:pt x="46" y="24"/>
                    </a:cubicBezTo>
                    <a:cubicBezTo>
                      <a:pt x="45" y="23"/>
                      <a:pt x="45" y="23"/>
                      <a:pt x="45" y="23"/>
                    </a:cubicBezTo>
                    <a:cubicBezTo>
                      <a:pt x="45" y="23"/>
                      <a:pt x="47" y="19"/>
                      <a:pt x="47" y="18"/>
                    </a:cubicBezTo>
                    <a:cubicBezTo>
                      <a:pt x="47" y="18"/>
                      <a:pt x="46" y="17"/>
                      <a:pt x="46" y="16"/>
                    </a:cubicBezTo>
                    <a:cubicBezTo>
                      <a:pt x="45" y="16"/>
                      <a:pt x="41" y="16"/>
                      <a:pt x="41" y="15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10"/>
                      <a:pt x="45" y="9"/>
                      <a:pt x="46" y="9"/>
                    </a:cubicBezTo>
                    <a:cubicBezTo>
                      <a:pt x="46" y="9"/>
                      <a:pt x="47" y="8"/>
                      <a:pt x="47" y="7"/>
                    </a:cubicBezTo>
                    <a:cubicBezTo>
                      <a:pt x="47" y="7"/>
                      <a:pt x="45" y="3"/>
                      <a:pt x="45" y="2"/>
                    </a:cubicBezTo>
                    <a:cubicBezTo>
                      <a:pt x="45" y="2"/>
                      <a:pt x="45" y="2"/>
                      <a:pt x="46" y="2"/>
                    </a:cubicBezTo>
                    <a:cubicBezTo>
                      <a:pt x="46" y="2"/>
                      <a:pt x="50" y="0"/>
                      <a:pt x="50" y="0"/>
                    </a:cubicBezTo>
                    <a:cubicBezTo>
                      <a:pt x="50" y="0"/>
                      <a:pt x="53" y="3"/>
                      <a:pt x="54" y="4"/>
                    </a:cubicBezTo>
                    <a:cubicBezTo>
                      <a:pt x="54" y="4"/>
                      <a:pt x="54" y="4"/>
                      <a:pt x="55" y="4"/>
                    </a:cubicBezTo>
                    <a:cubicBezTo>
                      <a:pt x="55" y="4"/>
                      <a:pt x="55" y="4"/>
                      <a:pt x="56" y="4"/>
                    </a:cubicBezTo>
                    <a:cubicBezTo>
                      <a:pt x="57" y="2"/>
                      <a:pt x="58" y="1"/>
                      <a:pt x="5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3" y="2"/>
                      <a:pt x="64" y="2"/>
                    </a:cubicBezTo>
                    <a:cubicBezTo>
                      <a:pt x="64" y="2"/>
                      <a:pt x="64" y="2"/>
                      <a:pt x="64" y="2"/>
                    </a:cubicBezTo>
                    <a:cubicBezTo>
                      <a:pt x="64" y="3"/>
                      <a:pt x="62" y="7"/>
                      <a:pt x="62" y="7"/>
                    </a:cubicBezTo>
                    <a:cubicBezTo>
                      <a:pt x="62" y="8"/>
                      <a:pt x="63" y="9"/>
                      <a:pt x="63" y="9"/>
                    </a:cubicBezTo>
                    <a:cubicBezTo>
                      <a:pt x="64" y="9"/>
                      <a:pt x="68" y="10"/>
                      <a:pt x="68" y="10"/>
                    </a:cubicBezTo>
                    <a:lnTo>
                      <a:pt x="68" y="15"/>
                    </a:lnTo>
                    <a:close/>
                    <a:moveTo>
                      <a:pt x="68" y="52"/>
                    </a:moveTo>
                    <a:cubicBezTo>
                      <a:pt x="68" y="52"/>
                      <a:pt x="64" y="53"/>
                      <a:pt x="63" y="53"/>
                    </a:cubicBezTo>
                    <a:cubicBezTo>
                      <a:pt x="63" y="54"/>
                      <a:pt x="62" y="54"/>
                      <a:pt x="62" y="55"/>
                    </a:cubicBezTo>
                    <a:cubicBezTo>
                      <a:pt x="62" y="56"/>
                      <a:pt x="64" y="59"/>
                      <a:pt x="64" y="60"/>
                    </a:cubicBezTo>
                    <a:cubicBezTo>
                      <a:pt x="64" y="60"/>
                      <a:pt x="64" y="60"/>
                      <a:pt x="64" y="60"/>
                    </a:cubicBezTo>
                    <a:cubicBezTo>
                      <a:pt x="63" y="60"/>
                      <a:pt x="59" y="63"/>
                      <a:pt x="59" y="63"/>
                    </a:cubicBezTo>
                    <a:cubicBezTo>
                      <a:pt x="59" y="63"/>
                      <a:pt x="56" y="59"/>
                      <a:pt x="56" y="59"/>
                    </a:cubicBezTo>
                    <a:cubicBezTo>
                      <a:pt x="55" y="59"/>
                      <a:pt x="55" y="59"/>
                      <a:pt x="55" y="59"/>
                    </a:cubicBezTo>
                    <a:cubicBezTo>
                      <a:pt x="54" y="59"/>
                      <a:pt x="54" y="59"/>
                      <a:pt x="54" y="59"/>
                    </a:cubicBezTo>
                    <a:cubicBezTo>
                      <a:pt x="53" y="59"/>
                      <a:pt x="50" y="63"/>
                      <a:pt x="50" y="63"/>
                    </a:cubicBezTo>
                    <a:cubicBezTo>
                      <a:pt x="50" y="63"/>
                      <a:pt x="46" y="60"/>
                      <a:pt x="46" y="60"/>
                    </a:cubicBezTo>
                    <a:cubicBezTo>
                      <a:pt x="45" y="60"/>
                      <a:pt x="45" y="60"/>
                      <a:pt x="45" y="60"/>
                    </a:cubicBezTo>
                    <a:cubicBezTo>
                      <a:pt x="45" y="59"/>
                      <a:pt x="47" y="56"/>
                      <a:pt x="47" y="55"/>
                    </a:cubicBezTo>
                    <a:cubicBezTo>
                      <a:pt x="47" y="54"/>
                      <a:pt x="46" y="54"/>
                      <a:pt x="46" y="53"/>
                    </a:cubicBezTo>
                    <a:cubicBezTo>
                      <a:pt x="45" y="53"/>
                      <a:pt x="41" y="52"/>
                      <a:pt x="41" y="52"/>
                    </a:cubicBezTo>
                    <a:cubicBezTo>
                      <a:pt x="41" y="47"/>
                      <a:pt x="41" y="47"/>
                      <a:pt x="41" y="47"/>
                    </a:cubicBezTo>
                    <a:cubicBezTo>
                      <a:pt x="41" y="46"/>
                      <a:pt x="45" y="46"/>
                      <a:pt x="46" y="46"/>
                    </a:cubicBezTo>
                    <a:cubicBezTo>
                      <a:pt x="46" y="45"/>
                      <a:pt x="47" y="45"/>
                      <a:pt x="47" y="44"/>
                    </a:cubicBezTo>
                    <a:cubicBezTo>
                      <a:pt x="47" y="43"/>
                      <a:pt x="45" y="40"/>
                      <a:pt x="45" y="39"/>
                    </a:cubicBezTo>
                    <a:cubicBezTo>
                      <a:pt x="45" y="39"/>
                      <a:pt x="45" y="39"/>
                      <a:pt x="46" y="39"/>
                    </a:cubicBezTo>
                    <a:cubicBezTo>
                      <a:pt x="46" y="39"/>
                      <a:pt x="50" y="36"/>
                      <a:pt x="50" y="36"/>
                    </a:cubicBezTo>
                    <a:cubicBezTo>
                      <a:pt x="50" y="36"/>
                      <a:pt x="53" y="40"/>
                      <a:pt x="54" y="40"/>
                    </a:cubicBezTo>
                    <a:cubicBezTo>
                      <a:pt x="54" y="40"/>
                      <a:pt x="54" y="40"/>
                      <a:pt x="55" y="40"/>
                    </a:cubicBezTo>
                    <a:cubicBezTo>
                      <a:pt x="55" y="40"/>
                      <a:pt x="55" y="40"/>
                      <a:pt x="56" y="40"/>
                    </a:cubicBezTo>
                    <a:cubicBezTo>
                      <a:pt x="57" y="39"/>
                      <a:pt x="58" y="38"/>
                      <a:pt x="59" y="36"/>
                    </a:cubicBezTo>
                    <a:cubicBezTo>
                      <a:pt x="59" y="36"/>
                      <a:pt x="59" y="36"/>
                      <a:pt x="59" y="36"/>
                    </a:cubicBezTo>
                    <a:cubicBezTo>
                      <a:pt x="59" y="36"/>
                      <a:pt x="63" y="39"/>
                      <a:pt x="64" y="39"/>
                    </a:cubicBezTo>
                    <a:cubicBezTo>
                      <a:pt x="64" y="39"/>
                      <a:pt x="64" y="39"/>
                      <a:pt x="64" y="39"/>
                    </a:cubicBezTo>
                    <a:cubicBezTo>
                      <a:pt x="64" y="40"/>
                      <a:pt x="62" y="43"/>
                      <a:pt x="62" y="44"/>
                    </a:cubicBezTo>
                    <a:cubicBezTo>
                      <a:pt x="62" y="45"/>
                      <a:pt x="63" y="45"/>
                      <a:pt x="63" y="46"/>
                    </a:cubicBezTo>
                    <a:cubicBezTo>
                      <a:pt x="64" y="46"/>
                      <a:pt x="68" y="46"/>
                      <a:pt x="68" y="47"/>
                    </a:cubicBezTo>
                    <a:lnTo>
                      <a:pt x="68" y="52"/>
                    </a:lnTo>
                    <a:close/>
                    <a:moveTo>
                      <a:pt x="55" y="8"/>
                    </a:moveTo>
                    <a:cubicBezTo>
                      <a:pt x="52" y="8"/>
                      <a:pt x="50" y="10"/>
                      <a:pt x="50" y="13"/>
                    </a:cubicBezTo>
                    <a:cubicBezTo>
                      <a:pt x="50" y="15"/>
                      <a:pt x="52" y="17"/>
                      <a:pt x="55" y="17"/>
                    </a:cubicBezTo>
                    <a:cubicBezTo>
                      <a:pt x="57" y="17"/>
                      <a:pt x="59" y="15"/>
                      <a:pt x="59" y="13"/>
                    </a:cubicBezTo>
                    <a:cubicBezTo>
                      <a:pt x="59" y="10"/>
                      <a:pt x="57" y="8"/>
                      <a:pt x="55" y="8"/>
                    </a:cubicBezTo>
                    <a:close/>
                    <a:moveTo>
                      <a:pt x="55" y="45"/>
                    </a:moveTo>
                    <a:cubicBezTo>
                      <a:pt x="52" y="45"/>
                      <a:pt x="50" y="47"/>
                      <a:pt x="50" y="49"/>
                    </a:cubicBezTo>
                    <a:cubicBezTo>
                      <a:pt x="50" y="52"/>
                      <a:pt x="52" y="54"/>
                      <a:pt x="55" y="54"/>
                    </a:cubicBezTo>
                    <a:cubicBezTo>
                      <a:pt x="57" y="54"/>
                      <a:pt x="59" y="52"/>
                      <a:pt x="59" y="49"/>
                    </a:cubicBezTo>
                    <a:cubicBezTo>
                      <a:pt x="59" y="47"/>
                      <a:pt x="57" y="45"/>
                      <a:pt x="55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55" name="千图PPT彼岸天：ID 8661124库_组合 54"/>
          <p:cNvGrpSpPr/>
          <p:nvPr>
            <p:custDataLst>
              <p:tags r:id="rId7"/>
            </p:custDataLst>
          </p:nvPr>
        </p:nvGrpSpPr>
        <p:grpSpPr>
          <a:xfrm>
            <a:off x="1220280" y="3830936"/>
            <a:ext cx="1804134" cy="2285702"/>
            <a:chOff x="1220280" y="3830936"/>
            <a:chExt cx="1804134" cy="2285702"/>
          </a:xfrm>
        </p:grpSpPr>
        <p:sp>
          <p:nvSpPr>
            <p:cNvPr id="15" name="Rectangle 60"/>
            <p:cNvSpPr/>
            <p:nvPr/>
          </p:nvSpPr>
          <p:spPr>
            <a:xfrm>
              <a:off x="1316118" y="3830936"/>
              <a:ext cx="1612458" cy="739160"/>
            </a:xfrm>
            <a:prstGeom prst="rect">
              <a:avLst/>
            </a:prstGeom>
          </p:spPr>
          <p:txBody>
            <a:bodyPr wrap="none" anchor="b" anchorCtr="1">
              <a:normAutofit/>
            </a:bodyPr>
            <a:lstStyle/>
            <a:p>
              <a:pPr lvl="0" algn="ctr"/>
              <a:r>
                <a:rPr lang="zh-CN" altLang="en-US" sz="1600" b="1" dirty="0">
                  <a:solidFill>
                    <a:schemeClr val="accent3"/>
                  </a:solidFill>
                </a:rPr>
                <a:t>Enter the title text</a:t>
              </a:r>
            </a:p>
          </p:txBody>
        </p:sp>
        <p:sp>
          <p:nvSpPr>
            <p:cNvPr id="16" name="Rectangle 61"/>
            <p:cNvSpPr/>
            <p:nvPr/>
          </p:nvSpPr>
          <p:spPr>
            <a:xfrm>
              <a:off x="1220280" y="4569698"/>
              <a:ext cx="1804134" cy="1546940"/>
            </a:xfrm>
            <a:prstGeom prst="rect">
              <a:avLst/>
            </a:prstGeom>
          </p:spPr>
          <p:txBody>
            <a:bodyPr wrap="square" anchor="t" anchorCtr="1">
              <a:norm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050" dirty="0"/>
                <a:t>Please replace the text content copy your content to this</a:t>
              </a:r>
            </a:p>
          </p:txBody>
        </p:sp>
      </p:grpSp>
      <p:grpSp>
        <p:nvGrpSpPr>
          <p:cNvPr id="56" name="千图PPT彼岸天：ID 8661124库_组合 55"/>
          <p:cNvGrpSpPr/>
          <p:nvPr>
            <p:custDataLst>
              <p:tags r:id="rId8"/>
            </p:custDataLst>
          </p:nvPr>
        </p:nvGrpSpPr>
        <p:grpSpPr>
          <a:xfrm>
            <a:off x="3082191" y="3830936"/>
            <a:ext cx="1804134" cy="2285702"/>
            <a:chOff x="3082191" y="3830936"/>
            <a:chExt cx="1804134" cy="2285702"/>
          </a:xfrm>
        </p:grpSpPr>
        <p:sp>
          <p:nvSpPr>
            <p:cNvPr id="17" name="Rectangle 63"/>
            <p:cNvSpPr/>
            <p:nvPr/>
          </p:nvSpPr>
          <p:spPr>
            <a:xfrm>
              <a:off x="3178029" y="3830936"/>
              <a:ext cx="1612458" cy="739160"/>
            </a:xfrm>
            <a:prstGeom prst="rect">
              <a:avLst/>
            </a:prstGeom>
          </p:spPr>
          <p:txBody>
            <a:bodyPr wrap="none" anchor="b" anchorCtr="1">
              <a:normAutofit/>
            </a:bodyPr>
            <a:lstStyle/>
            <a:p>
              <a:pPr lvl="0" algn="ctr"/>
              <a:r>
                <a:rPr lang="zh-CN" altLang="en-US" sz="1600" b="1" dirty="0">
                  <a:solidFill>
                    <a:schemeClr val="accent2"/>
                  </a:solidFill>
                </a:rPr>
                <a:t>Enter the title text</a:t>
              </a:r>
            </a:p>
          </p:txBody>
        </p:sp>
        <p:sp>
          <p:nvSpPr>
            <p:cNvPr id="18" name="Rectangle 64"/>
            <p:cNvSpPr/>
            <p:nvPr/>
          </p:nvSpPr>
          <p:spPr>
            <a:xfrm>
              <a:off x="3082191" y="4569698"/>
              <a:ext cx="1804134" cy="1546940"/>
            </a:xfrm>
            <a:prstGeom prst="rect">
              <a:avLst/>
            </a:prstGeom>
          </p:spPr>
          <p:txBody>
            <a:bodyPr wrap="square" anchor="t" anchorCtr="1">
              <a:norm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050" dirty="0"/>
                <a:t>Please replace the text content copy your content to this</a:t>
              </a:r>
            </a:p>
          </p:txBody>
        </p:sp>
      </p:grpSp>
      <p:grpSp>
        <p:nvGrpSpPr>
          <p:cNvPr id="57" name="千图PPT彼岸天：ID 8661124库_组合 56"/>
          <p:cNvGrpSpPr/>
          <p:nvPr>
            <p:custDataLst>
              <p:tags r:id="rId9"/>
            </p:custDataLst>
          </p:nvPr>
        </p:nvGrpSpPr>
        <p:grpSpPr>
          <a:xfrm>
            <a:off x="5206854" y="3830936"/>
            <a:ext cx="1804134" cy="2285702"/>
            <a:chOff x="5206854" y="3830936"/>
            <a:chExt cx="1804134" cy="2285702"/>
          </a:xfrm>
        </p:grpSpPr>
        <p:sp>
          <p:nvSpPr>
            <p:cNvPr id="19" name="Rectangle 66"/>
            <p:cNvSpPr/>
            <p:nvPr/>
          </p:nvSpPr>
          <p:spPr>
            <a:xfrm>
              <a:off x="5302692" y="3830936"/>
              <a:ext cx="1612458" cy="739160"/>
            </a:xfrm>
            <a:prstGeom prst="rect">
              <a:avLst/>
            </a:prstGeom>
          </p:spPr>
          <p:txBody>
            <a:bodyPr wrap="none" anchor="b" anchorCtr="1">
              <a:normAutofit/>
            </a:bodyPr>
            <a:lstStyle/>
            <a:p>
              <a:pPr lvl="0" algn="ctr"/>
              <a:r>
                <a:rPr lang="zh-CN" altLang="en-US" sz="1600" b="1" dirty="0">
                  <a:solidFill>
                    <a:schemeClr val="accent1"/>
                  </a:solidFill>
                </a:rPr>
                <a:t>Enter the title text</a:t>
              </a:r>
            </a:p>
          </p:txBody>
        </p:sp>
        <p:sp>
          <p:nvSpPr>
            <p:cNvPr id="20" name="Rectangle 67"/>
            <p:cNvSpPr/>
            <p:nvPr/>
          </p:nvSpPr>
          <p:spPr>
            <a:xfrm>
              <a:off x="5206854" y="4569698"/>
              <a:ext cx="1804134" cy="1546940"/>
            </a:xfrm>
            <a:prstGeom prst="rect">
              <a:avLst/>
            </a:prstGeom>
          </p:spPr>
          <p:txBody>
            <a:bodyPr wrap="square" anchor="t" anchorCtr="1">
              <a:norm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050" dirty="0"/>
                <a:t>Please replace the text content copy your content to this</a:t>
              </a:r>
            </a:p>
          </p:txBody>
        </p:sp>
      </p:grpSp>
      <p:grpSp>
        <p:nvGrpSpPr>
          <p:cNvPr id="58" name="千图PPT彼岸天：ID 8661124库_组合 57"/>
          <p:cNvGrpSpPr/>
          <p:nvPr>
            <p:custDataLst>
              <p:tags r:id="rId10"/>
            </p:custDataLst>
          </p:nvPr>
        </p:nvGrpSpPr>
        <p:grpSpPr>
          <a:xfrm>
            <a:off x="7321313" y="3830936"/>
            <a:ext cx="1804134" cy="2285702"/>
            <a:chOff x="7321313" y="3830936"/>
            <a:chExt cx="1804134" cy="2285702"/>
          </a:xfrm>
        </p:grpSpPr>
        <p:sp>
          <p:nvSpPr>
            <p:cNvPr id="21" name="Rectangle 69"/>
            <p:cNvSpPr/>
            <p:nvPr/>
          </p:nvSpPr>
          <p:spPr>
            <a:xfrm>
              <a:off x="7417151" y="3830936"/>
              <a:ext cx="1612458" cy="739160"/>
            </a:xfrm>
            <a:prstGeom prst="rect">
              <a:avLst/>
            </a:prstGeom>
          </p:spPr>
          <p:txBody>
            <a:bodyPr wrap="none" anchor="b" anchorCtr="1">
              <a:normAutofit/>
            </a:bodyPr>
            <a:lstStyle/>
            <a:p>
              <a:pPr lvl="0" algn="ctr"/>
              <a:r>
                <a:rPr lang="zh-CN" altLang="en-US" sz="1600" b="1" dirty="0">
                  <a:solidFill>
                    <a:schemeClr val="accent4"/>
                  </a:solidFill>
                </a:rPr>
                <a:t>Enter the title text</a:t>
              </a:r>
            </a:p>
          </p:txBody>
        </p:sp>
        <p:sp>
          <p:nvSpPr>
            <p:cNvPr id="22" name="Rectangle 70"/>
            <p:cNvSpPr/>
            <p:nvPr/>
          </p:nvSpPr>
          <p:spPr>
            <a:xfrm>
              <a:off x="7321313" y="4569698"/>
              <a:ext cx="1804134" cy="1546940"/>
            </a:xfrm>
            <a:prstGeom prst="rect">
              <a:avLst/>
            </a:prstGeom>
          </p:spPr>
          <p:txBody>
            <a:bodyPr wrap="square" anchor="t" anchorCtr="1">
              <a:norm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050" dirty="0"/>
                <a:t>Please replace the text content copy your content to this</a:t>
              </a:r>
            </a:p>
          </p:txBody>
        </p:sp>
      </p:grpSp>
      <p:grpSp>
        <p:nvGrpSpPr>
          <p:cNvPr id="59" name="千图PPT彼岸天：ID 8661124库_组合 58"/>
          <p:cNvGrpSpPr/>
          <p:nvPr>
            <p:custDataLst>
              <p:tags r:id="rId11"/>
            </p:custDataLst>
          </p:nvPr>
        </p:nvGrpSpPr>
        <p:grpSpPr>
          <a:xfrm>
            <a:off x="9216556" y="3830936"/>
            <a:ext cx="1804134" cy="2285702"/>
            <a:chOff x="9216556" y="3830936"/>
            <a:chExt cx="1804134" cy="2285702"/>
          </a:xfrm>
        </p:grpSpPr>
        <p:sp>
          <p:nvSpPr>
            <p:cNvPr id="23" name="Rectangle 72"/>
            <p:cNvSpPr/>
            <p:nvPr/>
          </p:nvSpPr>
          <p:spPr>
            <a:xfrm>
              <a:off x="9312394" y="3830936"/>
              <a:ext cx="1612458" cy="739160"/>
            </a:xfrm>
            <a:prstGeom prst="rect">
              <a:avLst/>
            </a:prstGeom>
          </p:spPr>
          <p:txBody>
            <a:bodyPr wrap="none" anchor="b" anchorCtr="1">
              <a:normAutofit/>
            </a:bodyPr>
            <a:lstStyle/>
            <a:p>
              <a:pPr lvl="0" algn="ctr"/>
              <a:r>
                <a:rPr lang="zh-CN" altLang="en-US" sz="1600" b="1" dirty="0">
                  <a:solidFill>
                    <a:schemeClr val="accent5"/>
                  </a:solidFill>
                </a:rPr>
                <a:t>Enter the title text</a:t>
              </a:r>
            </a:p>
          </p:txBody>
        </p:sp>
        <p:sp>
          <p:nvSpPr>
            <p:cNvPr id="24" name="Rectangle 73"/>
            <p:cNvSpPr/>
            <p:nvPr/>
          </p:nvSpPr>
          <p:spPr>
            <a:xfrm>
              <a:off x="9216556" y="4569698"/>
              <a:ext cx="1804134" cy="1546940"/>
            </a:xfrm>
            <a:prstGeom prst="rect">
              <a:avLst/>
            </a:prstGeom>
          </p:spPr>
          <p:txBody>
            <a:bodyPr wrap="square" anchor="t" anchorCtr="1">
              <a:norm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050" dirty="0"/>
                <a:t>Please replace the text content copy your content to this</a:t>
              </a:r>
            </a:p>
          </p:txBody>
        </p:sp>
      </p:grpSp>
      <p:sp>
        <p:nvSpPr>
          <p:cNvPr id="3" name="TextBox 76"/>
          <p:cNvSpPr txBox="1"/>
          <p:nvPr userDrawn="1"/>
        </p:nvSpPr>
        <p:spPr>
          <a:xfrm>
            <a:off x="2209110" y="451964"/>
            <a:ext cx="7451725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solidFill>
                  <a:schemeClr val="tx1"/>
                </a:solidFill>
                <a:latin typeface="汉仪南宫体简" panose="02010609000101010101" pitchFamily="49" charset="-122"/>
                <a:ea typeface="汉仪南宫体简" panose="02010609000101010101" pitchFamily="49" charset="-122"/>
              </a:rPr>
              <a:t>Overview of the annual work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flip dir="r"/>
      </p:transition>
    </mc:Choice>
    <mc:Fallback xmlns:a14="http://schemas.microsoft.com/office/drawing/2010/main"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千图PPT彼岸天：ID 8661124库_组合 58"/>
          <p:cNvGrpSpPr/>
          <p:nvPr>
            <p:custDataLst>
              <p:tags r:id="rId1"/>
            </p:custDataLst>
          </p:nvPr>
        </p:nvGrpSpPr>
        <p:grpSpPr>
          <a:xfrm>
            <a:off x="6715641" y="1448780"/>
            <a:ext cx="3650783" cy="1218968"/>
            <a:chOff x="6715641" y="1448780"/>
            <a:chExt cx="3650783" cy="1218968"/>
          </a:xfrm>
        </p:grpSpPr>
        <p:grpSp>
          <p:nvGrpSpPr>
            <p:cNvPr id="10" name="Group 100"/>
            <p:cNvGrpSpPr/>
            <p:nvPr/>
          </p:nvGrpSpPr>
          <p:grpSpPr>
            <a:xfrm>
              <a:off x="6715641" y="1448780"/>
              <a:ext cx="1238682" cy="1218968"/>
              <a:chOff x="8068638" y="986324"/>
              <a:chExt cx="1380019" cy="1358056"/>
            </a:xfrm>
            <a:effectLst/>
          </p:grpSpPr>
          <p:sp>
            <p:nvSpPr>
              <p:cNvPr id="23" name="Teardrop 101"/>
              <p:cNvSpPr>
                <a:spLocks noChangeAspect="1"/>
              </p:cNvSpPr>
              <p:nvPr/>
            </p:nvSpPr>
            <p:spPr>
              <a:xfrm>
                <a:off x="8068638" y="986324"/>
                <a:ext cx="1358056" cy="1358056"/>
              </a:xfrm>
              <a:prstGeom prst="teardrop">
                <a:avLst/>
              </a:prstGeom>
              <a:solidFill>
                <a:schemeClr val="accent4">
                  <a:alpha val="91000"/>
                </a:schemeClr>
              </a:solidFill>
              <a:ln w="9525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" name="Freeform: Shape 102"/>
              <p:cNvSpPr/>
              <p:nvPr/>
            </p:nvSpPr>
            <p:spPr bwMode="auto">
              <a:xfrm>
                <a:off x="8519667" y="1427176"/>
                <a:ext cx="455997" cy="459399"/>
              </a:xfrm>
              <a:custGeom>
                <a:avLst/>
                <a:gdLst>
                  <a:gd name="T0" fmla="*/ 221046570 w 20932"/>
                  <a:gd name="T1" fmla="*/ 184616427 h 20930"/>
                  <a:gd name="T2" fmla="*/ 171990490 w 20932"/>
                  <a:gd name="T3" fmla="*/ 154825435 h 20930"/>
                  <a:gd name="T4" fmla="*/ 163670272 w 20932"/>
                  <a:gd name="T5" fmla="*/ 156178187 h 20930"/>
                  <a:gd name="T6" fmla="*/ 149238254 w 20932"/>
                  <a:gd name="T7" fmla="*/ 171062353 h 20930"/>
                  <a:gd name="T8" fmla="*/ 140352361 w 20932"/>
                  <a:gd name="T9" fmla="*/ 174910157 h 20930"/>
                  <a:gd name="T10" fmla="*/ 87616328 w 20932"/>
                  <a:gd name="T11" fmla="*/ 139775819 h 20930"/>
                  <a:gd name="T12" fmla="*/ 53483366 w 20932"/>
                  <a:gd name="T13" fmla="*/ 85350260 h 20930"/>
                  <a:gd name="T14" fmla="*/ 57205261 w 20932"/>
                  <a:gd name="T15" fmla="*/ 76192552 h 20930"/>
                  <a:gd name="T16" fmla="*/ 69504449 w 20932"/>
                  <a:gd name="T17" fmla="*/ 63517837 h 20930"/>
                  <a:gd name="T18" fmla="*/ 71019052 w 20932"/>
                  <a:gd name="T19" fmla="*/ 54844325 h 20930"/>
                  <a:gd name="T20" fmla="*/ 43957245 w 20932"/>
                  <a:gd name="T21" fmla="*/ 2374799 h 20930"/>
                  <a:gd name="T22" fmla="*/ 38101485 w 20932"/>
                  <a:gd name="T23" fmla="*/ 1286165 h 20930"/>
                  <a:gd name="T24" fmla="*/ 4543689 w 20932"/>
                  <a:gd name="T25" fmla="*/ 35804207 h 20930"/>
                  <a:gd name="T26" fmla="*/ 171139 w 20932"/>
                  <a:gd name="T27" fmla="*/ 44906028 h 20930"/>
                  <a:gd name="T28" fmla="*/ 62176127 w 20932"/>
                  <a:gd name="T29" fmla="*/ 165995064 h 20930"/>
                  <a:gd name="T30" fmla="*/ 179649413 w 20932"/>
                  <a:gd name="T31" fmla="*/ 229907870 h 20930"/>
                  <a:gd name="T32" fmla="*/ 188480671 w 20932"/>
                  <a:gd name="T33" fmla="*/ 225411690 h 20930"/>
                  <a:gd name="T34" fmla="*/ 221995397 w 20932"/>
                  <a:gd name="T35" fmla="*/ 190849720 h 20930"/>
                  <a:gd name="T36" fmla="*/ 221046570 w 20932"/>
                  <a:gd name="T37" fmla="*/ 184616427 h 20930"/>
                  <a:gd name="T38" fmla="*/ 221046570 w 20932"/>
                  <a:gd name="T39" fmla="*/ 184616427 h 2093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0932" h="20930">
                    <a:moveTo>
                      <a:pt x="20723" y="16794"/>
                    </a:moveTo>
                    <a:lnTo>
                      <a:pt x="16124" y="14084"/>
                    </a:lnTo>
                    <a:cubicBezTo>
                      <a:pt x="15885" y="13962"/>
                      <a:pt x="15534" y="14017"/>
                      <a:pt x="15344" y="14207"/>
                    </a:cubicBezTo>
                    <a:lnTo>
                      <a:pt x="13991" y="15561"/>
                    </a:lnTo>
                    <a:cubicBezTo>
                      <a:pt x="13801" y="15750"/>
                      <a:pt x="13427" y="15908"/>
                      <a:pt x="13158" y="15911"/>
                    </a:cubicBezTo>
                    <a:cubicBezTo>
                      <a:pt x="13158" y="15911"/>
                      <a:pt x="11429" y="15931"/>
                      <a:pt x="8214" y="12715"/>
                    </a:cubicBezTo>
                    <a:cubicBezTo>
                      <a:pt x="4998" y="9499"/>
                      <a:pt x="5014" y="7764"/>
                      <a:pt x="5014" y="7764"/>
                    </a:cubicBezTo>
                    <a:cubicBezTo>
                      <a:pt x="5016" y="7495"/>
                      <a:pt x="5173" y="7121"/>
                      <a:pt x="5363" y="6931"/>
                    </a:cubicBezTo>
                    <a:lnTo>
                      <a:pt x="6516" y="5778"/>
                    </a:lnTo>
                    <a:cubicBezTo>
                      <a:pt x="6706" y="5588"/>
                      <a:pt x="6770" y="5233"/>
                      <a:pt x="6658" y="4989"/>
                    </a:cubicBezTo>
                    <a:lnTo>
                      <a:pt x="4121" y="216"/>
                    </a:lnTo>
                    <a:cubicBezTo>
                      <a:pt x="4008" y="-28"/>
                      <a:pt x="3762" y="-72"/>
                      <a:pt x="3572" y="117"/>
                    </a:cubicBezTo>
                    <a:lnTo>
                      <a:pt x="426" y="3257"/>
                    </a:lnTo>
                    <a:cubicBezTo>
                      <a:pt x="236" y="3446"/>
                      <a:pt x="51" y="3819"/>
                      <a:pt x="16" y="4085"/>
                    </a:cubicBezTo>
                    <a:cubicBezTo>
                      <a:pt x="16" y="4085"/>
                      <a:pt x="-598" y="8672"/>
                      <a:pt x="5829" y="15100"/>
                    </a:cubicBezTo>
                    <a:cubicBezTo>
                      <a:pt x="12255" y="21528"/>
                      <a:pt x="16842" y="20914"/>
                      <a:pt x="16842" y="20914"/>
                    </a:cubicBezTo>
                    <a:cubicBezTo>
                      <a:pt x="17108" y="20878"/>
                      <a:pt x="17480" y="20694"/>
                      <a:pt x="17670" y="20505"/>
                    </a:cubicBezTo>
                    <a:lnTo>
                      <a:pt x="20812" y="17361"/>
                    </a:lnTo>
                    <a:cubicBezTo>
                      <a:pt x="21002" y="17171"/>
                      <a:pt x="20962" y="16916"/>
                      <a:pt x="20723" y="16794"/>
                    </a:cubicBezTo>
                    <a:close/>
                    <a:moveTo>
                      <a:pt x="20723" y="16794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" name="Rectangle 103"/>
              <p:cNvSpPr/>
              <p:nvPr/>
            </p:nvSpPr>
            <p:spPr>
              <a:xfrm>
                <a:off x="8957175" y="986743"/>
                <a:ext cx="491482" cy="565776"/>
              </a:xfrm>
              <a:prstGeom prst="rect">
                <a:avLst/>
              </a:prstGeom>
            </p:spPr>
            <p:txBody>
              <a:bodyPr wrap="none">
                <a:normAutofit/>
              </a:bodyPr>
              <a:lstStyle/>
              <a:p>
                <a:pPr algn="ctr"/>
                <a:r>
                  <a:rPr lang="en-US">
                    <a:solidFill>
                      <a:srgbClr val="FFFFFF"/>
                    </a:solidFill>
                  </a:rPr>
                  <a:t>04</a:t>
                </a:r>
              </a:p>
            </p:txBody>
          </p:sp>
        </p:grpSp>
        <p:grpSp>
          <p:nvGrpSpPr>
            <p:cNvPr id="11" name="Group 59"/>
            <p:cNvGrpSpPr/>
            <p:nvPr/>
          </p:nvGrpSpPr>
          <p:grpSpPr>
            <a:xfrm>
              <a:off x="7954323" y="1595158"/>
              <a:ext cx="2412101" cy="926212"/>
              <a:chOff x="3141124" y="4901145"/>
              <a:chExt cx="2412101" cy="926212"/>
            </a:xfrm>
          </p:grpSpPr>
          <p:sp>
            <p:nvSpPr>
              <p:cNvPr id="21" name="TextBox 60"/>
              <p:cNvSpPr txBox="1"/>
              <p:nvPr/>
            </p:nvSpPr>
            <p:spPr>
              <a:xfrm>
                <a:off x="3141124" y="4901145"/>
                <a:ext cx="2412101" cy="261894"/>
              </a:xfrm>
              <a:prstGeom prst="rect">
                <a:avLst/>
              </a:prstGeom>
              <a:noFill/>
            </p:spPr>
            <p:txBody>
              <a:bodyPr wrap="none" lIns="144000" tIns="0" rIns="0" bIns="0">
                <a:normAutofit/>
              </a:bodyPr>
              <a:lstStyle/>
              <a:p>
                <a:r>
                  <a:rPr lang="zh-CN" altLang="en-US" sz="1600" b="1" dirty="0">
                    <a:solidFill>
                      <a:schemeClr val="accent4"/>
                    </a:solidFill>
                  </a:rPr>
                  <a:t>Enter the title text</a:t>
                </a:r>
              </a:p>
            </p:txBody>
          </p:sp>
          <p:sp>
            <p:nvSpPr>
              <p:cNvPr id="22" name="TextBox 61"/>
              <p:cNvSpPr txBox="1"/>
              <p:nvPr/>
            </p:nvSpPr>
            <p:spPr>
              <a:xfrm>
                <a:off x="3141124" y="5163039"/>
                <a:ext cx="2412101" cy="664318"/>
              </a:xfrm>
              <a:prstGeom prst="rect">
                <a:avLst/>
              </a:prstGeom>
              <a:noFill/>
            </p:spPr>
            <p:txBody>
              <a:bodyPr wrap="square" lIns="144000" tIns="0" rIns="0" bIns="0">
                <a:normAutofit/>
              </a:bodyPr>
              <a:lstStyle/>
              <a:p>
                <a:pPr>
                  <a:lnSpc>
                    <a:spcPct val="120000"/>
                  </a:lnSpc>
                  <a:buClr>
                    <a:schemeClr val="bg2"/>
                  </a:buClr>
                </a:pPr>
                <a:r>
                  <a:rPr lang="zh-CN" altLang="en-US" sz="1050" dirty="0"/>
                  <a:t>Please replace the text content copy your content to this</a:t>
                </a:r>
                <a:br>
                  <a:rPr lang="zh-CN" altLang="en-US" sz="1050" dirty="0"/>
                </a:br>
                <a:endParaRPr lang="zh-CN" altLang="en-US" sz="1050" dirty="0"/>
              </a:p>
            </p:txBody>
          </p:sp>
        </p:grpSp>
      </p:grpSp>
      <p:grpSp>
        <p:nvGrpSpPr>
          <p:cNvPr id="58" name="千图PPT彼岸天：ID 8661124库_组合 57"/>
          <p:cNvGrpSpPr/>
          <p:nvPr>
            <p:custDataLst>
              <p:tags r:id="rId2"/>
            </p:custDataLst>
          </p:nvPr>
        </p:nvGrpSpPr>
        <p:grpSpPr>
          <a:xfrm>
            <a:off x="5205400" y="2419004"/>
            <a:ext cx="3647214" cy="1371875"/>
            <a:chOff x="5205400" y="2419004"/>
            <a:chExt cx="3647214" cy="1371875"/>
          </a:xfrm>
        </p:grpSpPr>
        <p:cxnSp>
          <p:nvCxnSpPr>
            <p:cNvPr id="8" name="Straight Arrow Connector 94"/>
            <p:cNvCxnSpPr/>
            <p:nvPr/>
          </p:nvCxnSpPr>
          <p:spPr>
            <a:xfrm flipV="1">
              <a:off x="6420799" y="2419004"/>
              <a:ext cx="294840" cy="152908"/>
            </a:xfrm>
            <a:prstGeom prst="straightConnector1">
              <a:avLst/>
            </a:prstGeom>
            <a:ln>
              <a:solidFill>
                <a:schemeClr val="accent3">
                  <a:alpha val="34000"/>
                </a:schemeClr>
              </a:solidFill>
              <a:headEnd type="none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2"/>
            <p:cNvGrpSpPr/>
            <p:nvPr/>
          </p:nvGrpSpPr>
          <p:grpSpPr>
            <a:xfrm>
              <a:off x="5205400" y="2571912"/>
              <a:ext cx="1235113" cy="1218967"/>
              <a:chOff x="5205400" y="2571912"/>
              <a:chExt cx="1235113" cy="1218967"/>
            </a:xfrm>
          </p:grpSpPr>
          <p:sp>
            <p:nvSpPr>
              <p:cNvPr id="26" name="Teardrop 93"/>
              <p:cNvSpPr>
                <a:spLocks noChangeAspect="1"/>
              </p:cNvSpPr>
              <p:nvPr/>
            </p:nvSpPr>
            <p:spPr>
              <a:xfrm>
                <a:off x="5205400" y="2571912"/>
                <a:ext cx="1218967" cy="1218967"/>
              </a:xfrm>
              <a:prstGeom prst="teardrop">
                <a:avLst/>
              </a:prstGeom>
              <a:solidFill>
                <a:schemeClr val="accent3">
                  <a:alpha val="91000"/>
                </a:schemeClr>
              </a:solidFill>
              <a:ln w="9525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27" name="Group 95"/>
              <p:cNvGrpSpPr/>
              <p:nvPr/>
            </p:nvGrpSpPr>
            <p:grpSpPr bwMode="auto">
              <a:xfrm>
                <a:off x="5659106" y="3024091"/>
                <a:ext cx="311553" cy="314606"/>
                <a:chOff x="0" y="0"/>
                <a:chExt cx="436" cy="438"/>
              </a:xfrm>
              <a:solidFill>
                <a:schemeClr val="tx1"/>
              </a:solidFill>
            </p:grpSpPr>
            <p:sp>
              <p:nvSpPr>
                <p:cNvPr id="29" name="Freeform: Shape 97"/>
                <p:cNvSpPr/>
                <p:nvPr/>
              </p:nvSpPr>
              <p:spPr bwMode="auto">
                <a:xfrm>
                  <a:off x="0" y="0"/>
                  <a:ext cx="219" cy="43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1600" h="21600">
                      <a:moveTo>
                        <a:pt x="7217" y="7218"/>
                      </a:moveTo>
                      <a:lnTo>
                        <a:pt x="0" y="7218"/>
                      </a:lnTo>
                      <a:lnTo>
                        <a:pt x="0" y="14420"/>
                      </a:lnTo>
                      <a:lnTo>
                        <a:pt x="7266" y="14420"/>
                      </a:lnTo>
                      <a:lnTo>
                        <a:pt x="21600" y="21600"/>
                      </a:lnTo>
                      <a:lnTo>
                        <a:pt x="21600" y="0"/>
                      </a:lnTo>
                      <a:lnTo>
                        <a:pt x="7217" y="7218"/>
                      </a:lnTo>
                      <a:close/>
                      <a:moveTo>
                        <a:pt x="7217" y="7218"/>
                      </a:move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0" name="Freeform: Shape 98"/>
                <p:cNvSpPr/>
                <p:nvPr/>
              </p:nvSpPr>
              <p:spPr bwMode="auto">
                <a:xfrm>
                  <a:off x="255" y="128"/>
                  <a:ext cx="72" cy="18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w 21600"/>
                    <a:gd name="T17" fmla="*/ 0 h 21600"/>
                    <a:gd name="T18" fmla="*/ 0 w 21600"/>
                    <a:gd name="T19" fmla="*/ 0 h 2160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21600" h="21600">
                      <a:moveTo>
                        <a:pt x="6662" y="0"/>
                      </a:moveTo>
                      <a:lnTo>
                        <a:pt x="0" y="5104"/>
                      </a:lnTo>
                      <a:lnTo>
                        <a:pt x="0" y="5227"/>
                      </a:lnTo>
                      <a:cubicBezTo>
                        <a:pt x="4177" y="6554"/>
                        <a:pt x="6906" y="8552"/>
                        <a:pt x="6906" y="10815"/>
                      </a:cubicBezTo>
                      <a:cubicBezTo>
                        <a:pt x="6906" y="13076"/>
                        <a:pt x="4177" y="15074"/>
                        <a:pt x="0" y="16399"/>
                      </a:cubicBezTo>
                      <a:lnTo>
                        <a:pt x="0" y="16419"/>
                      </a:lnTo>
                      <a:lnTo>
                        <a:pt x="6761" y="21600"/>
                      </a:lnTo>
                      <a:cubicBezTo>
                        <a:pt x="15697" y="19281"/>
                        <a:pt x="21600" y="15322"/>
                        <a:pt x="21600" y="10815"/>
                      </a:cubicBezTo>
                      <a:cubicBezTo>
                        <a:pt x="21600" y="6290"/>
                        <a:pt x="15656" y="2316"/>
                        <a:pt x="6662" y="0"/>
                      </a:cubicBezTo>
                      <a:close/>
                      <a:moveTo>
                        <a:pt x="6662" y="0"/>
                      </a:move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1" name="Freeform: Shape 99"/>
                <p:cNvSpPr/>
                <p:nvPr/>
              </p:nvSpPr>
              <p:spPr bwMode="auto">
                <a:xfrm>
                  <a:off x="304" y="32"/>
                  <a:ext cx="132" cy="37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w 21600"/>
                    <a:gd name="T17" fmla="*/ 0 h 21600"/>
                    <a:gd name="T18" fmla="*/ 0 w 21600"/>
                    <a:gd name="T19" fmla="*/ 0 h 2160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21600" h="21600">
                      <a:moveTo>
                        <a:pt x="21600" y="10806"/>
                      </a:moveTo>
                      <a:cubicBezTo>
                        <a:pt x="21600" y="6166"/>
                        <a:pt x="14312" y="2129"/>
                        <a:pt x="3535" y="0"/>
                      </a:cubicBezTo>
                      <a:lnTo>
                        <a:pt x="0" y="2428"/>
                      </a:lnTo>
                      <a:lnTo>
                        <a:pt x="0" y="2486"/>
                      </a:lnTo>
                      <a:cubicBezTo>
                        <a:pt x="8174" y="4161"/>
                        <a:pt x="13692" y="7258"/>
                        <a:pt x="13692" y="10806"/>
                      </a:cubicBezTo>
                      <a:cubicBezTo>
                        <a:pt x="13692" y="14353"/>
                        <a:pt x="8174" y="17451"/>
                        <a:pt x="0" y="19125"/>
                      </a:cubicBezTo>
                      <a:lnTo>
                        <a:pt x="0" y="19132"/>
                      </a:lnTo>
                      <a:lnTo>
                        <a:pt x="3593" y="21600"/>
                      </a:lnTo>
                      <a:cubicBezTo>
                        <a:pt x="14338" y="19467"/>
                        <a:pt x="21600" y="15436"/>
                        <a:pt x="21600" y="10806"/>
                      </a:cubicBezTo>
                      <a:close/>
                      <a:moveTo>
                        <a:pt x="21600" y="10806"/>
                      </a:move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28" name="Rectangle 96"/>
              <p:cNvSpPr/>
              <p:nvPr/>
            </p:nvSpPr>
            <p:spPr>
              <a:xfrm>
                <a:off x="5999367" y="2571912"/>
                <a:ext cx="441146" cy="507831"/>
              </a:xfrm>
              <a:prstGeom prst="rect">
                <a:avLst/>
              </a:prstGeom>
            </p:spPr>
            <p:txBody>
              <a:bodyPr wrap="none">
                <a:normAutofit/>
              </a:bodyPr>
              <a:lstStyle/>
              <a:p>
                <a:pPr algn="ctr"/>
                <a:r>
                  <a:rPr lang="en-US">
                    <a:solidFill>
                      <a:srgbClr val="FFFFFF"/>
                    </a:solidFill>
                  </a:rPr>
                  <a:t>03</a:t>
                </a:r>
              </a:p>
            </p:txBody>
          </p:sp>
        </p:grpSp>
        <p:grpSp>
          <p:nvGrpSpPr>
            <p:cNvPr id="12" name="Group 62"/>
            <p:cNvGrpSpPr/>
            <p:nvPr/>
          </p:nvGrpSpPr>
          <p:grpSpPr>
            <a:xfrm>
              <a:off x="6440513" y="2718288"/>
              <a:ext cx="2412101" cy="926212"/>
              <a:chOff x="3141124" y="4901145"/>
              <a:chExt cx="2412101" cy="926212"/>
            </a:xfrm>
          </p:grpSpPr>
          <p:sp>
            <p:nvSpPr>
              <p:cNvPr id="19" name="TextBox 63"/>
              <p:cNvSpPr txBox="1"/>
              <p:nvPr/>
            </p:nvSpPr>
            <p:spPr>
              <a:xfrm>
                <a:off x="3141124" y="4901145"/>
                <a:ext cx="2412101" cy="261894"/>
              </a:xfrm>
              <a:prstGeom prst="rect">
                <a:avLst/>
              </a:prstGeom>
              <a:noFill/>
            </p:spPr>
            <p:txBody>
              <a:bodyPr wrap="none" lIns="144000" tIns="0" rIns="0" bIns="0">
                <a:normAutofit/>
              </a:bodyPr>
              <a:lstStyle/>
              <a:p>
                <a:r>
                  <a:rPr lang="zh-CN" altLang="en-US" sz="1600" b="1" dirty="0">
                    <a:solidFill>
                      <a:schemeClr val="accent3"/>
                    </a:solidFill>
                  </a:rPr>
                  <a:t>Enter the title text</a:t>
                </a:r>
              </a:p>
            </p:txBody>
          </p:sp>
          <p:sp>
            <p:nvSpPr>
              <p:cNvPr id="20" name="TextBox 64"/>
              <p:cNvSpPr txBox="1"/>
              <p:nvPr/>
            </p:nvSpPr>
            <p:spPr>
              <a:xfrm>
                <a:off x="3141124" y="5163039"/>
                <a:ext cx="2412101" cy="664318"/>
              </a:xfrm>
              <a:prstGeom prst="rect">
                <a:avLst/>
              </a:prstGeom>
              <a:noFill/>
            </p:spPr>
            <p:txBody>
              <a:bodyPr wrap="square" lIns="144000" tIns="0" rIns="0" bIns="0">
                <a:normAutofit/>
              </a:bodyPr>
              <a:lstStyle/>
              <a:p>
                <a:pPr>
                  <a:lnSpc>
                    <a:spcPct val="120000"/>
                  </a:lnSpc>
                  <a:buClr>
                    <a:schemeClr val="bg2"/>
                  </a:buClr>
                </a:pPr>
                <a:r>
                  <a:rPr lang="zh-CN" altLang="en-US" sz="1050" dirty="0"/>
                  <a:t>Please replace the text content copy your content to this</a:t>
                </a:r>
                <a:br>
                  <a:rPr lang="zh-CN" altLang="en-US" sz="1050" dirty="0"/>
                </a:br>
                <a:endParaRPr lang="zh-CN" altLang="en-US" sz="1050" dirty="0"/>
              </a:p>
            </p:txBody>
          </p:sp>
        </p:grpSp>
      </p:grpSp>
      <p:grpSp>
        <p:nvGrpSpPr>
          <p:cNvPr id="57" name="千图PPT彼岸天：ID 8661124库_组合 56"/>
          <p:cNvGrpSpPr/>
          <p:nvPr>
            <p:custDataLst>
              <p:tags r:id="rId3"/>
            </p:custDataLst>
          </p:nvPr>
        </p:nvGrpSpPr>
        <p:grpSpPr>
          <a:xfrm>
            <a:off x="3736463" y="3549335"/>
            <a:ext cx="3640387" cy="1371875"/>
            <a:chOff x="3736463" y="3549335"/>
            <a:chExt cx="3640387" cy="1371875"/>
          </a:xfrm>
        </p:grpSpPr>
        <p:cxnSp>
          <p:nvCxnSpPr>
            <p:cNvPr id="6" name="Straight Arrow Connector 89"/>
            <p:cNvCxnSpPr/>
            <p:nvPr/>
          </p:nvCxnSpPr>
          <p:spPr>
            <a:xfrm flipV="1">
              <a:off x="4953416" y="3549335"/>
              <a:ext cx="294840" cy="152908"/>
            </a:xfrm>
            <a:prstGeom prst="straightConnector1">
              <a:avLst/>
            </a:prstGeom>
            <a:ln>
              <a:solidFill>
                <a:schemeClr val="accent2">
                  <a:alpha val="34000"/>
                </a:schemeClr>
              </a:solidFill>
              <a:headEnd type="none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3"/>
            <p:cNvGrpSpPr/>
            <p:nvPr/>
          </p:nvGrpSpPr>
          <p:grpSpPr>
            <a:xfrm>
              <a:off x="3736463" y="3702243"/>
              <a:ext cx="1228286" cy="1218967"/>
              <a:chOff x="3736463" y="3702243"/>
              <a:chExt cx="1228286" cy="1218967"/>
            </a:xfrm>
          </p:grpSpPr>
          <p:sp>
            <p:nvSpPr>
              <p:cNvPr id="32" name="Teardrop 88"/>
              <p:cNvSpPr>
                <a:spLocks noChangeAspect="1"/>
              </p:cNvSpPr>
              <p:nvPr/>
            </p:nvSpPr>
            <p:spPr>
              <a:xfrm>
                <a:off x="3736463" y="3702243"/>
                <a:ext cx="1218968" cy="1218967"/>
              </a:xfrm>
              <a:prstGeom prst="teardrop">
                <a:avLst/>
              </a:prstGeom>
              <a:solidFill>
                <a:schemeClr val="accent2">
                  <a:alpha val="91000"/>
                </a:schemeClr>
              </a:solidFill>
              <a:ln w="9525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" name="Freeform: Shape 90"/>
              <p:cNvSpPr/>
              <p:nvPr/>
            </p:nvSpPr>
            <p:spPr bwMode="auto">
              <a:xfrm>
                <a:off x="4141299" y="4107078"/>
                <a:ext cx="409295" cy="409295"/>
              </a:xfrm>
              <a:custGeom>
                <a:avLst/>
                <a:gdLst>
                  <a:gd name="T0" fmla="*/ 203214612 w 21441"/>
                  <a:gd name="T1" fmla="*/ 184548185 h 21440"/>
                  <a:gd name="T2" fmla="*/ 141532061 w 21441"/>
                  <a:gd name="T3" fmla="*/ 122815975 h 21440"/>
                  <a:gd name="T4" fmla="*/ 155746587 w 21441"/>
                  <a:gd name="T5" fmla="*/ 77946171 h 21440"/>
                  <a:gd name="T6" fmla="*/ 77882590 w 21441"/>
                  <a:gd name="T7" fmla="*/ 0 h 21440"/>
                  <a:gd name="T8" fmla="*/ 0 w 21441"/>
                  <a:gd name="T9" fmla="*/ 77946171 h 21440"/>
                  <a:gd name="T10" fmla="*/ 77872847 w 21441"/>
                  <a:gd name="T11" fmla="*/ 155891448 h 21440"/>
                  <a:gd name="T12" fmla="*/ 122889569 w 21441"/>
                  <a:gd name="T13" fmla="*/ 141539158 h 21440"/>
                  <a:gd name="T14" fmla="*/ 184533138 w 21441"/>
                  <a:gd name="T15" fmla="*/ 203243120 h 21440"/>
                  <a:gd name="T16" fmla="*/ 204154170 w 21441"/>
                  <a:gd name="T17" fmla="*/ 204182663 h 21440"/>
                  <a:gd name="T18" fmla="*/ 203214612 w 21441"/>
                  <a:gd name="T19" fmla="*/ 184548185 h 21440"/>
                  <a:gd name="T20" fmla="*/ 25967005 w 21441"/>
                  <a:gd name="T21" fmla="*/ 77946171 h 21440"/>
                  <a:gd name="T22" fmla="*/ 77872847 w 21441"/>
                  <a:gd name="T23" fmla="*/ 26000928 h 21440"/>
                  <a:gd name="T24" fmla="*/ 129778600 w 21441"/>
                  <a:gd name="T25" fmla="*/ 77946171 h 21440"/>
                  <a:gd name="T26" fmla="*/ 77872847 w 21441"/>
                  <a:gd name="T27" fmla="*/ 129900273 h 21440"/>
                  <a:gd name="T28" fmla="*/ 25967005 w 21441"/>
                  <a:gd name="T29" fmla="*/ 77946171 h 21440"/>
                  <a:gd name="T30" fmla="*/ 25967005 w 21441"/>
                  <a:gd name="T31" fmla="*/ 77946171 h 2144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1441" h="21440">
                    <a:moveTo>
                      <a:pt x="20973" y="19043"/>
                    </a:moveTo>
                    <a:lnTo>
                      <a:pt x="14607" y="12673"/>
                    </a:lnTo>
                    <a:cubicBezTo>
                      <a:pt x="15530" y="11363"/>
                      <a:pt x="16074" y="9767"/>
                      <a:pt x="16074" y="8043"/>
                    </a:cubicBezTo>
                    <a:cubicBezTo>
                      <a:pt x="16074" y="3601"/>
                      <a:pt x="12476" y="0"/>
                      <a:pt x="8038" y="0"/>
                    </a:cubicBezTo>
                    <a:cubicBezTo>
                      <a:pt x="3599" y="0"/>
                      <a:pt x="0" y="3601"/>
                      <a:pt x="0" y="8043"/>
                    </a:cubicBezTo>
                    <a:cubicBezTo>
                      <a:pt x="0" y="12485"/>
                      <a:pt x="3599" y="16086"/>
                      <a:pt x="8037" y="16086"/>
                    </a:cubicBezTo>
                    <a:cubicBezTo>
                      <a:pt x="9768" y="16086"/>
                      <a:pt x="11371" y="15537"/>
                      <a:pt x="12683" y="14605"/>
                    </a:cubicBezTo>
                    <a:lnTo>
                      <a:pt x="19045" y="20972"/>
                    </a:lnTo>
                    <a:cubicBezTo>
                      <a:pt x="19629" y="21556"/>
                      <a:pt x="20540" y="21600"/>
                      <a:pt x="21070" y="21069"/>
                    </a:cubicBezTo>
                    <a:cubicBezTo>
                      <a:pt x="21600" y="20539"/>
                      <a:pt x="21556" y="19627"/>
                      <a:pt x="20973" y="19043"/>
                    </a:cubicBezTo>
                    <a:close/>
                    <a:moveTo>
                      <a:pt x="2680" y="8043"/>
                    </a:moveTo>
                    <a:cubicBezTo>
                      <a:pt x="2680" y="5087"/>
                      <a:pt x="5083" y="2683"/>
                      <a:pt x="8037" y="2683"/>
                    </a:cubicBezTo>
                    <a:cubicBezTo>
                      <a:pt x="10991" y="2683"/>
                      <a:pt x="13394" y="5087"/>
                      <a:pt x="13394" y="8043"/>
                    </a:cubicBezTo>
                    <a:cubicBezTo>
                      <a:pt x="13394" y="10999"/>
                      <a:pt x="10991" y="13404"/>
                      <a:pt x="8037" y="13404"/>
                    </a:cubicBezTo>
                    <a:cubicBezTo>
                      <a:pt x="5083" y="13404"/>
                      <a:pt x="2680" y="10999"/>
                      <a:pt x="2680" y="8043"/>
                    </a:cubicBezTo>
                    <a:close/>
                    <a:moveTo>
                      <a:pt x="2680" y="8043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" name="Rectangle 91"/>
              <p:cNvSpPr/>
              <p:nvPr/>
            </p:nvSpPr>
            <p:spPr>
              <a:xfrm>
                <a:off x="4523603" y="3711350"/>
                <a:ext cx="441146" cy="507831"/>
              </a:xfrm>
              <a:prstGeom prst="rect">
                <a:avLst/>
              </a:prstGeom>
            </p:spPr>
            <p:txBody>
              <a:bodyPr wrap="none">
                <a:normAutofit/>
              </a:bodyPr>
              <a:lstStyle/>
              <a:p>
                <a:pPr algn="ctr"/>
                <a:r>
                  <a:rPr lang="en-US">
                    <a:solidFill>
                      <a:srgbClr val="FFFFFF"/>
                    </a:solidFill>
                  </a:rPr>
                  <a:t>02</a:t>
                </a:r>
              </a:p>
            </p:txBody>
          </p:sp>
        </p:grpSp>
        <p:grpSp>
          <p:nvGrpSpPr>
            <p:cNvPr id="13" name="Group 65"/>
            <p:cNvGrpSpPr/>
            <p:nvPr/>
          </p:nvGrpSpPr>
          <p:grpSpPr>
            <a:xfrm>
              <a:off x="4964749" y="3848619"/>
              <a:ext cx="2412101" cy="926212"/>
              <a:chOff x="3141124" y="4901145"/>
              <a:chExt cx="2412101" cy="926212"/>
            </a:xfrm>
          </p:grpSpPr>
          <p:sp>
            <p:nvSpPr>
              <p:cNvPr id="17" name="TextBox 66"/>
              <p:cNvSpPr txBox="1"/>
              <p:nvPr/>
            </p:nvSpPr>
            <p:spPr>
              <a:xfrm>
                <a:off x="3141124" y="4901145"/>
                <a:ext cx="2412101" cy="261894"/>
              </a:xfrm>
              <a:prstGeom prst="rect">
                <a:avLst/>
              </a:prstGeom>
              <a:noFill/>
            </p:spPr>
            <p:txBody>
              <a:bodyPr wrap="none" lIns="144000" tIns="0" rIns="0" bIns="0">
                <a:normAutofit/>
              </a:bodyPr>
              <a:lstStyle/>
              <a:p>
                <a:r>
                  <a:rPr lang="zh-CN" altLang="en-US" sz="1600" b="1" dirty="0">
                    <a:solidFill>
                      <a:schemeClr val="accent2">
                        <a:lumMod val="100000"/>
                      </a:schemeClr>
                    </a:solidFill>
                  </a:rPr>
                  <a:t>Enter the title text</a:t>
                </a:r>
              </a:p>
            </p:txBody>
          </p:sp>
          <p:sp>
            <p:nvSpPr>
              <p:cNvPr id="18" name="TextBox 67"/>
              <p:cNvSpPr txBox="1"/>
              <p:nvPr/>
            </p:nvSpPr>
            <p:spPr>
              <a:xfrm>
                <a:off x="3141124" y="5163039"/>
                <a:ext cx="2412101" cy="664318"/>
              </a:xfrm>
              <a:prstGeom prst="rect">
                <a:avLst/>
              </a:prstGeom>
              <a:noFill/>
            </p:spPr>
            <p:txBody>
              <a:bodyPr wrap="square" lIns="144000" tIns="0" rIns="0" bIns="0">
                <a:normAutofit/>
              </a:bodyPr>
              <a:lstStyle/>
              <a:p>
                <a:pPr>
                  <a:lnSpc>
                    <a:spcPct val="120000"/>
                  </a:lnSpc>
                  <a:buClr>
                    <a:schemeClr val="bg2"/>
                  </a:buClr>
                </a:pPr>
                <a:r>
                  <a:rPr lang="zh-CN" altLang="en-US" sz="1050" dirty="0"/>
                  <a:t>Please replace the text content copy your content to this</a:t>
                </a:r>
                <a:br>
                  <a:rPr lang="zh-CN" altLang="en-US" sz="1050" dirty="0"/>
                </a:br>
                <a:endParaRPr lang="zh-CN" altLang="en-US" sz="1050" dirty="0"/>
              </a:p>
            </p:txBody>
          </p:sp>
        </p:grpSp>
      </p:grpSp>
      <p:grpSp>
        <p:nvGrpSpPr>
          <p:cNvPr id="2" name="千图PPT彼岸天：ID 8661124库_组合 1"/>
          <p:cNvGrpSpPr/>
          <p:nvPr>
            <p:custDataLst>
              <p:tags r:id="rId4"/>
            </p:custDataLst>
          </p:nvPr>
        </p:nvGrpSpPr>
        <p:grpSpPr>
          <a:xfrm>
            <a:off x="2280709" y="4666381"/>
            <a:ext cx="3643584" cy="1365040"/>
            <a:chOff x="2280709" y="4666381"/>
            <a:chExt cx="3643584" cy="1365040"/>
          </a:xfrm>
        </p:grpSpPr>
        <p:cxnSp>
          <p:nvCxnSpPr>
            <p:cNvPr id="4" name="Straight Arrow Connector 51"/>
            <p:cNvCxnSpPr/>
            <p:nvPr/>
          </p:nvCxnSpPr>
          <p:spPr>
            <a:xfrm flipV="1">
              <a:off x="3492477" y="4666381"/>
              <a:ext cx="294840" cy="152908"/>
            </a:xfrm>
            <a:prstGeom prst="straightConnector1">
              <a:avLst/>
            </a:prstGeom>
            <a:ln>
              <a:solidFill>
                <a:schemeClr val="accent1">
                  <a:alpha val="34000"/>
                </a:schemeClr>
              </a:solidFill>
              <a:headEnd type="none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6"/>
            <p:cNvGrpSpPr/>
            <p:nvPr/>
          </p:nvGrpSpPr>
          <p:grpSpPr>
            <a:xfrm>
              <a:off x="2280709" y="4812454"/>
              <a:ext cx="1231483" cy="1218967"/>
              <a:chOff x="2280709" y="4812454"/>
              <a:chExt cx="1231483" cy="1218967"/>
            </a:xfrm>
          </p:grpSpPr>
          <p:sp>
            <p:nvSpPr>
              <p:cNvPr id="35" name="Teardrop 50"/>
              <p:cNvSpPr>
                <a:spLocks noChangeAspect="1"/>
              </p:cNvSpPr>
              <p:nvPr/>
            </p:nvSpPr>
            <p:spPr>
              <a:xfrm>
                <a:off x="2280709" y="4812454"/>
                <a:ext cx="1218968" cy="1218967"/>
              </a:xfrm>
              <a:prstGeom prst="teardrop">
                <a:avLst/>
              </a:prstGeom>
              <a:solidFill>
                <a:schemeClr val="accent1">
                  <a:alpha val="91000"/>
                </a:schemeClr>
              </a:solidFill>
              <a:ln w="9525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36" name="Group 5"/>
              <p:cNvGrpSpPr/>
              <p:nvPr/>
            </p:nvGrpSpPr>
            <p:grpSpPr>
              <a:xfrm>
                <a:off x="2685545" y="5217289"/>
                <a:ext cx="409295" cy="409295"/>
                <a:chOff x="2685545" y="5217289"/>
                <a:chExt cx="409295" cy="409295"/>
              </a:xfrm>
            </p:grpSpPr>
            <p:sp>
              <p:nvSpPr>
                <p:cNvPr id="38" name="Freeform: Shape 54"/>
                <p:cNvSpPr/>
                <p:nvPr/>
              </p:nvSpPr>
              <p:spPr bwMode="auto">
                <a:xfrm>
                  <a:off x="2685545" y="5217289"/>
                  <a:ext cx="409295" cy="409295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w 21600"/>
                    <a:gd name="T17" fmla="*/ 0 h 21600"/>
                    <a:gd name="T18" fmla="*/ 0 w 21600"/>
                    <a:gd name="T19" fmla="*/ 0 h 21600"/>
                    <a:gd name="T20" fmla="*/ 0 w 21600"/>
                    <a:gd name="T21" fmla="*/ 0 h 21600"/>
                    <a:gd name="T22" fmla="*/ 0 w 21600"/>
                    <a:gd name="T23" fmla="*/ 0 h 21600"/>
                    <a:gd name="T24" fmla="*/ 0 w 21600"/>
                    <a:gd name="T25" fmla="*/ 0 h 21600"/>
                    <a:gd name="T26" fmla="*/ 0 w 21600"/>
                    <a:gd name="T27" fmla="*/ 0 h 21600"/>
                    <a:gd name="T28" fmla="*/ 0 w 21600"/>
                    <a:gd name="T29" fmla="*/ 0 h 21600"/>
                    <a:gd name="T30" fmla="*/ 0 w 21600"/>
                    <a:gd name="T31" fmla="*/ 0 h 21600"/>
                    <a:gd name="T32" fmla="*/ 0 w 21600"/>
                    <a:gd name="T33" fmla="*/ 0 h 21600"/>
                    <a:gd name="T34" fmla="*/ 0 w 21600"/>
                    <a:gd name="T35" fmla="*/ 0 h 21600"/>
                    <a:gd name="T36" fmla="*/ 0 w 21600"/>
                    <a:gd name="T37" fmla="*/ 0 h 21600"/>
                    <a:gd name="T38" fmla="*/ 0 w 21600"/>
                    <a:gd name="T39" fmla="*/ 0 h 21600"/>
                    <a:gd name="T40" fmla="*/ 0 w 21600"/>
                    <a:gd name="T41" fmla="*/ 0 h 21600"/>
                    <a:gd name="T42" fmla="*/ 0 w 21600"/>
                    <a:gd name="T43" fmla="*/ 0 h 21600"/>
                    <a:gd name="T44" fmla="*/ 0 w 21600"/>
                    <a:gd name="T45" fmla="*/ 0 h 21600"/>
                    <a:gd name="T46" fmla="*/ 0 w 21600"/>
                    <a:gd name="T47" fmla="*/ 0 h 21600"/>
                    <a:gd name="T48" fmla="*/ 0 w 21600"/>
                    <a:gd name="T49" fmla="*/ 0 h 21600"/>
                    <a:gd name="T50" fmla="*/ 0 w 21600"/>
                    <a:gd name="T51" fmla="*/ 0 h 21600"/>
                    <a:gd name="T52" fmla="*/ 0 w 21600"/>
                    <a:gd name="T53" fmla="*/ 0 h 21600"/>
                    <a:gd name="T54" fmla="*/ 0 w 21600"/>
                    <a:gd name="T55" fmla="*/ 0 h 21600"/>
                    <a:gd name="T56" fmla="*/ 0 w 21600"/>
                    <a:gd name="T57" fmla="*/ 0 h 21600"/>
                    <a:gd name="T58" fmla="*/ 0 w 21600"/>
                    <a:gd name="T59" fmla="*/ 0 h 21600"/>
                    <a:gd name="T60" fmla="*/ 0 w 21600"/>
                    <a:gd name="T61" fmla="*/ 0 h 21600"/>
                    <a:gd name="T62" fmla="*/ 0 w 21600"/>
                    <a:gd name="T63" fmla="*/ 0 h 21600"/>
                    <a:gd name="T64" fmla="*/ 0 w 21600"/>
                    <a:gd name="T65" fmla="*/ 0 h 21600"/>
                    <a:gd name="T66" fmla="*/ 0 w 21600"/>
                    <a:gd name="T67" fmla="*/ 0 h 21600"/>
                    <a:gd name="T68" fmla="*/ 0 w 21600"/>
                    <a:gd name="T69" fmla="*/ 0 h 21600"/>
                    <a:gd name="T70" fmla="*/ 0 w 21600"/>
                    <a:gd name="T71" fmla="*/ 0 h 21600"/>
                    <a:gd name="T72" fmla="*/ 0 w 21600"/>
                    <a:gd name="T73" fmla="*/ 0 h 21600"/>
                    <a:gd name="T74" fmla="*/ 0 w 21600"/>
                    <a:gd name="T75" fmla="*/ 0 h 21600"/>
                    <a:gd name="T76" fmla="*/ 0 w 21600"/>
                    <a:gd name="T77" fmla="*/ 0 h 21600"/>
                    <a:gd name="T78" fmla="*/ 0 w 21600"/>
                    <a:gd name="T79" fmla="*/ 0 h 21600"/>
                    <a:gd name="T80" fmla="*/ 0 w 21600"/>
                    <a:gd name="T81" fmla="*/ 0 h 21600"/>
                    <a:gd name="T82" fmla="*/ 0 w 21600"/>
                    <a:gd name="T83" fmla="*/ 0 h 21600"/>
                    <a:gd name="T84" fmla="*/ 0 w 21600"/>
                    <a:gd name="T85" fmla="*/ 0 h 21600"/>
                    <a:gd name="T86" fmla="*/ 0 w 21600"/>
                    <a:gd name="T87" fmla="*/ 0 h 21600"/>
                    <a:gd name="T88" fmla="*/ 0 w 21600"/>
                    <a:gd name="T89" fmla="*/ 0 h 21600"/>
                    <a:gd name="T90" fmla="*/ 0 w 21600"/>
                    <a:gd name="T91" fmla="*/ 0 h 21600"/>
                    <a:gd name="T92" fmla="*/ 0 w 21600"/>
                    <a:gd name="T93" fmla="*/ 0 h 21600"/>
                    <a:gd name="T94" fmla="*/ 0 w 21600"/>
                    <a:gd name="T95" fmla="*/ 0 h 21600"/>
                    <a:gd name="T96" fmla="*/ 0 w 21600"/>
                    <a:gd name="T97" fmla="*/ 0 h 21600"/>
                    <a:gd name="T98" fmla="*/ 0 w 21600"/>
                    <a:gd name="T99" fmla="*/ 0 h 21600"/>
                    <a:gd name="T100" fmla="*/ 0 w 21600"/>
                    <a:gd name="T101" fmla="*/ 0 h 21600"/>
                    <a:gd name="T102" fmla="*/ 0 w 21600"/>
                    <a:gd name="T103" fmla="*/ 0 h 21600"/>
                    <a:gd name="T104" fmla="*/ 0 w 21600"/>
                    <a:gd name="T105" fmla="*/ 0 h 21600"/>
                    <a:gd name="T106" fmla="*/ 0 w 21600"/>
                    <a:gd name="T107" fmla="*/ 0 h 21600"/>
                    <a:gd name="T108" fmla="*/ 0 w 21600"/>
                    <a:gd name="T109" fmla="*/ 0 h 21600"/>
                    <a:gd name="T110" fmla="*/ 0 w 21600"/>
                    <a:gd name="T111" fmla="*/ 0 h 21600"/>
                    <a:gd name="T112" fmla="*/ 0 w 21600"/>
                    <a:gd name="T113" fmla="*/ 0 h 21600"/>
                    <a:gd name="T114" fmla="*/ 0 w 21600"/>
                    <a:gd name="T115" fmla="*/ 0 h 21600"/>
                    <a:gd name="T116" fmla="*/ 0 w 21600"/>
                    <a:gd name="T117" fmla="*/ 0 h 21600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0" t="0" r="r" b="b"/>
                  <a:pathLst>
                    <a:path w="21600" h="21600">
                      <a:moveTo>
                        <a:pt x="10800" y="0"/>
                      </a:move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0" y="16765"/>
                        <a:pt x="4835" y="21600"/>
                        <a:pt x="10800" y="21600"/>
                      </a:cubicBezTo>
                      <a:cubicBezTo>
                        <a:pt x="16765" y="21600"/>
                        <a:pt x="21600" y="16765"/>
                        <a:pt x="21600" y="10800"/>
                      </a:cubicBezTo>
                      <a:cubicBezTo>
                        <a:pt x="21600" y="4835"/>
                        <a:pt x="16765" y="0"/>
                        <a:pt x="10800" y="0"/>
                      </a:cubicBezTo>
                      <a:close/>
                      <a:moveTo>
                        <a:pt x="17951" y="7646"/>
                      </a:moveTo>
                      <a:cubicBezTo>
                        <a:pt x="18069" y="7639"/>
                        <a:pt x="18121" y="7531"/>
                        <a:pt x="18225" y="7500"/>
                      </a:cubicBezTo>
                      <a:cubicBezTo>
                        <a:pt x="18420" y="7442"/>
                        <a:pt x="18352" y="7564"/>
                        <a:pt x="18447" y="7660"/>
                      </a:cubicBezTo>
                      <a:cubicBezTo>
                        <a:pt x="18529" y="7660"/>
                        <a:pt x="18346" y="7716"/>
                        <a:pt x="18334" y="7716"/>
                      </a:cubicBezTo>
                      <a:cubicBezTo>
                        <a:pt x="18252" y="7747"/>
                        <a:pt x="18257" y="7731"/>
                        <a:pt x="18192" y="7731"/>
                      </a:cubicBezTo>
                      <a:cubicBezTo>
                        <a:pt x="18166" y="7764"/>
                        <a:pt x="18232" y="7915"/>
                        <a:pt x="18248" y="7915"/>
                      </a:cubicBezTo>
                      <a:cubicBezTo>
                        <a:pt x="18307" y="8002"/>
                        <a:pt x="18338" y="7946"/>
                        <a:pt x="18332" y="8076"/>
                      </a:cubicBezTo>
                      <a:cubicBezTo>
                        <a:pt x="18326" y="8193"/>
                        <a:pt x="18422" y="8085"/>
                        <a:pt x="18461" y="8085"/>
                      </a:cubicBezTo>
                      <a:cubicBezTo>
                        <a:pt x="18461" y="8156"/>
                        <a:pt x="18566" y="8214"/>
                        <a:pt x="18574" y="8297"/>
                      </a:cubicBezTo>
                      <a:cubicBezTo>
                        <a:pt x="18528" y="8303"/>
                        <a:pt x="18423" y="8283"/>
                        <a:pt x="18404" y="8297"/>
                      </a:cubicBezTo>
                      <a:cubicBezTo>
                        <a:pt x="18411" y="8380"/>
                        <a:pt x="18461" y="8380"/>
                        <a:pt x="18461" y="8453"/>
                      </a:cubicBezTo>
                      <a:cubicBezTo>
                        <a:pt x="18549" y="8453"/>
                        <a:pt x="18392" y="8680"/>
                        <a:pt x="18546" y="8680"/>
                      </a:cubicBezTo>
                      <a:cubicBezTo>
                        <a:pt x="18510" y="8823"/>
                        <a:pt x="18267" y="8774"/>
                        <a:pt x="18234" y="8638"/>
                      </a:cubicBezTo>
                      <a:cubicBezTo>
                        <a:pt x="17995" y="8584"/>
                        <a:pt x="18122" y="8416"/>
                        <a:pt x="18114" y="8284"/>
                      </a:cubicBezTo>
                      <a:cubicBezTo>
                        <a:pt x="18104" y="8108"/>
                        <a:pt x="17951" y="8050"/>
                        <a:pt x="17951" y="7915"/>
                      </a:cubicBezTo>
                      <a:cubicBezTo>
                        <a:pt x="17826" y="7915"/>
                        <a:pt x="17951" y="7670"/>
                        <a:pt x="17951" y="7646"/>
                      </a:cubicBezTo>
                      <a:close/>
                      <a:moveTo>
                        <a:pt x="17869" y="15860"/>
                      </a:moveTo>
                      <a:cubicBezTo>
                        <a:pt x="17880" y="15711"/>
                        <a:pt x="17855" y="15455"/>
                        <a:pt x="17923" y="15455"/>
                      </a:cubicBezTo>
                      <a:cubicBezTo>
                        <a:pt x="17923" y="15341"/>
                        <a:pt x="17986" y="15185"/>
                        <a:pt x="17994" y="15044"/>
                      </a:cubicBezTo>
                      <a:cubicBezTo>
                        <a:pt x="18017" y="15044"/>
                        <a:pt x="18041" y="15044"/>
                        <a:pt x="18065" y="15044"/>
                      </a:cubicBezTo>
                      <a:cubicBezTo>
                        <a:pt x="18065" y="15015"/>
                        <a:pt x="18058" y="14913"/>
                        <a:pt x="18107" y="14888"/>
                      </a:cubicBezTo>
                      <a:cubicBezTo>
                        <a:pt x="18107" y="14812"/>
                        <a:pt x="18303" y="14778"/>
                        <a:pt x="18192" y="14676"/>
                      </a:cubicBezTo>
                      <a:cubicBezTo>
                        <a:pt x="18145" y="14660"/>
                        <a:pt x="18107" y="14451"/>
                        <a:pt x="18107" y="14378"/>
                      </a:cubicBezTo>
                      <a:cubicBezTo>
                        <a:pt x="18046" y="14439"/>
                        <a:pt x="18138" y="14619"/>
                        <a:pt x="17994" y="14619"/>
                      </a:cubicBezTo>
                      <a:cubicBezTo>
                        <a:pt x="17994" y="14447"/>
                        <a:pt x="17802" y="14718"/>
                        <a:pt x="17966" y="14718"/>
                      </a:cubicBezTo>
                      <a:cubicBezTo>
                        <a:pt x="17966" y="14874"/>
                        <a:pt x="17765" y="14803"/>
                        <a:pt x="17696" y="14761"/>
                      </a:cubicBezTo>
                      <a:cubicBezTo>
                        <a:pt x="17662" y="14847"/>
                        <a:pt x="17637" y="14882"/>
                        <a:pt x="17739" y="14903"/>
                      </a:cubicBezTo>
                      <a:cubicBezTo>
                        <a:pt x="17698" y="15025"/>
                        <a:pt x="17655" y="14946"/>
                        <a:pt x="17597" y="14903"/>
                      </a:cubicBezTo>
                      <a:cubicBezTo>
                        <a:pt x="17540" y="15073"/>
                        <a:pt x="17410" y="16061"/>
                        <a:pt x="17786" y="15978"/>
                      </a:cubicBezTo>
                      <a:cubicBezTo>
                        <a:pt x="16200" y="18114"/>
                        <a:pt x="13659" y="19500"/>
                        <a:pt x="10800" y="19500"/>
                      </a:cubicBezTo>
                      <a:cubicBezTo>
                        <a:pt x="6003" y="19500"/>
                        <a:pt x="2100" y="15597"/>
                        <a:pt x="2100" y="10800"/>
                      </a:cubicBezTo>
                      <a:cubicBezTo>
                        <a:pt x="2100" y="9473"/>
                        <a:pt x="2400" y="8214"/>
                        <a:pt x="2934" y="7088"/>
                      </a:cubicBezTo>
                      <a:cubicBezTo>
                        <a:pt x="2934" y="7089"/>
                        <a:pt x="2936" y="7091"/>
                        <a:pt x="2936" y="7093"/>
                      </a:cubicBezTo>
                      <a:cubicBezTo>
                        <a:pt x="3188" y="7294"/>
                        <a:pt x="3192" y="7631"/>
                        <a:pt x="3192" y="7901"/>
                      </a:cubicBezTo>
                      <a:cubicBezTo>
                        <a:pt x="3158" y="8054"/>
                        <a:pt x="3234" y="8236"/>
                        <a:pt x="3234" y="8383"/>
                      </a:cubicBezTo>
                      <a:cubicBezTo>
                        <a:pt x="3305" y="8418"/>
                        <a:pt x="3432" y="8638"/>
                        <a:pt x="3432" y="8709"/>
                      </a:cubicBezTo>
                      <a:cubicBezTo>
                        <a:pt x="3435" y="8709"/>
                        <a:pt x="3594" y="8932"/>
                        <a:pt x="3603" y="8949"/>
                      </a:cubicBezTo>
                      <a:cubicBezTo>
                        <a:pt x="3792" y="8949"/>
                        <a:pt x="3886" y="9032"/>
                        <a:pt x="3886" y="9205"/>
                      </a:cubicBezTo>
                      <a:cubicBezTo>
                        <a:pt x="3876" y="9205"/>
                        <a:pt x="4000" y="9469"/>
                        <a:pt x="4042" y="9502"/>
                      </a:cubicBezTo>
                      <a:cubicBezTo>
                        <a:pt x="4042" y="9577"/>
                        <a:pt x="4155" y="9849"/>
                        <a:pt x="4226" y="9885"/>
                      </a:cubicBezTo>
                      <a:cubicBezTo>
                        <a:pt x="4226" y="10115"/>
                        <a:pt x="4784" y="10484"/>
                        <a:pt x="4465" y="9943"/>
                      </a:cubicBezTo>
                      <a:cubicBezTo>
                        <a:pt x="4436" y="9894"/>
                        <a:pt x="4289" y="9616"/>
                        <a:pt x="4255" y="9616"/>
                      </a:cubicBezTo>
                      <a:cubicBezTo>
                        <a:pt x="4255" y="9525"/>
                        <a:pt x="4068" y="9420"/>
                        <a:pt x="4090" y="9342"/>
                      </a:cubicBezTo>
                      <a:cubicBezTo>
                        <a:pt x="4124" y="9221"/>
                        <a:pt x="4340" y="9498"/>
                        <a:pt x="4340" y="9559"/>
                      </a:cubicBezTo>
                      <a:cubicBezTo>
                        <a:pt x="4371" y="9559"/>
                        <a:pt x="4453" y="9741"/>
                        <a:pt x="4453" y="9758"/>
                      </a:cubicBezTo>
                      <a:cubicBezTo>
                        <a:pt x="4505" y="9758"/>
                        <a:pt x="4709" y="9909"/>
                        <a:pt x="4709" y="9999"/>
                      </a:cubicBezTo>
                      <a:cubicBezTo>
                        <a:pt x="4856" y="9999"/>
                        <a:pt x="4940" y="10367"/>
                        <a:pt x="4945" y="10471"/>
                      </a:cubicBezTo>
                      <a:cubicBezTo>
                        <a:pt x="4948" y="10558"/>
                        <a:pt x="4996" y="10792"/>
                        <a:pt x="5120" y="10792"/>
                      </a:cubicBezTo>
                      <a:cubicBezTo>
                        <a:pt x="5174" y="10900"/>
                        <a:pt x="5409" y="10861"/>
                        <a:pt x="5460" y="10962"/>
                      </a:cubicBezTo>
                      <a:cubicBezTo>
                        <a:pt x="5611" y="10962"/>
                        <a:pt x="5777" y="11075"/>
                        <a:pt x="5941" y="11075"/>
                      </a:cubicBezTo>
                      <a:cubicBezTo>
                        <a:pt x="6084" y="11075"/>
                        <a:pt x="6113" y="11246"/>
                        <a:pt x="6239" y="11246"/>
                      </a:cubicBezTo>
                      <a:cubicBezTo>
                        <a:pt x="6259" y="11285"/>
                        <a:pt x="6324" y="11271"/>
                        <a:pt x="6324" y="11302"/>
                      </a:cubicBezTo>
                      <a:cubicBezTo>
                        <a:pt x="6448" y="11302"/>
                        <a:pt x="6791" y="11496"/>
                        <a:pt x="6735" y="11642"/>
                      </a:cubicBezTo>
                      <a:cubicBezTo>
                        <a:pt x="6795" y="11672"/>
                        <a:pt x="6964" y="11843"/>
                        <a:pt x="6947" y="11926"/>
                      </a:cubicBezTo>
                      <a:cubicBezTo>
                        <a:pt x="6971" y="12095"/>
                        <a:pt x="7238" y="12086"/>
                        <a:pt x="7345" y="12138"/>
                      </a:cubicBezTo>
                      <a:cubicBezTo>
                        <a:pt x="7444" y="11839"/>
                        <a:pt x="7571" y="12122"/>
                        <a:pt x="7571" y="12266"/>
                      </a:cubicBezTo>
                      <a:cubicBezTo>
                        <a:pt x="7561" y="12313"/>
                        <a:pt x="7571" y="12512"/>
                        <a:pt x="7571" y="12606"/>
                      </a:cubicBezTo>
                      <a:cubicBezTo>
                        <a:pt x="7701" y="12606"/>
                        <a:pt x="7536" y="12818"/>
                        <a:pt x="7501" y="12677"/>
                      </a:cubicBezTo>
                      <a:cubicBezTo>
                        <a:pt x="7451" y="12698"/>
                        <a:pt x="7423" y="12736"/>
                        <a:pt x="7415" y="12790"/>
                      </a:cubicBezTo>
                      <a:cubicBezTo>
                        <a:pt x="7346" y="12790"/>
                        <a:pt x="7186" y="13220"/>
                        <a:pt x="7345" y="13272"/>
                      </a:cubicBezTo>
                      <a:cubicBezTo>
                        <a:pt x="7326" y="13439"/>
                        <a:pt x="7134" y="13582"/>
                        <a:pt x="7316" y="13683"/>
                      </a:cubicBezTo>
                      <a:cubicBezTo>
                        <a:pt x="7316" y="13672"/>
                        <a:pt x="7662" y="14179"/>
                        <a:pt x="7614" y="14179"/>
                      </a:cubicBezTo>
                      <a:cubicBezTo>
                        <a:pt x="7614" y="14259"/>
                        <a:pt x="7665" y="14355"/>
                        <a:pt x="7685" y="14420"/>
                      </a:cubicBezTo>
                      <a:cubicBezTo>
                        <a:pt x="7685" y="14567"/>
                        <a:pt x="7830" y="14902"/>
                        <a:pt x="8039" y="14902"/>
                      </a:cubicBezTo>
                      <a:cubicBezTo>
                        <a:pt x="8037" y="14898"/>
                        <a:pt x="8254" y="15129"/>
                        <a:pt x="8223" y="15129"/>
                      </a:cubicBezTo>
                      <a:cubicBezTo>
                        <a:pt x="8287" y="15511"/>
                        <a:pt x="8195" y="15751"/>
                        <a:pt x="8195" y="16163"/>
                      </a:cubicBezTo>
                      <a:cubicBezTo>
                        <a:pt x="8072" y="16163"/>
                        <a:pt x="8188" y="16989"/>
                        <a:pt x="8025" y="17071"/>
                      </a:cubicBezTo>
                      <a:cubicBezTo>
                        <a:pt x="7995" y="17203"/>
                        <a:pt x="7898" y="17312"/>
                        <a:pt x="7940" y="17396"/>
                      </a:cubicBezTo>
                      <a:cubicBezTo>
                        <a:pt x="7954" y="17531"/>
                        <a:pt x="7940" y="17666"/>
                        <a:pt x="7940" y="17779"/>
                      </a:cubicBezTo>
                      <a:cubicBezTo>
                        <a:pt x="7907" y="17779"/>
                        <a:pt x="7869" y="17962"/>
                        <a:pt x="7869" y="18006"/>
                      </a:cubicBezTo>
                      <a:cubicBezTo>
                        <a:pt x="7775" y="18006"/>
                        <a:pt x="7769" y="18709"/>
                        <a:pt x="7780" y="18957"/>
                      </a:cubicBezTo>
                      <a:cubicBezTo>
                        <a:pt x="8005" y="19041"/>
                        <a:pt x="8236" y="19114"/>
                        <a:pt x="8470" y="19179"/>
                      </a:cubicBezTo>
                      <a:cubicBezTo>
                        <a:pt x="8443" y="19138"/>
                        <a:pt x="8422" y="19094"/>
                        <a:pt x="8422" y="19040"/>
                      </a:cubicBezTo>
                      <a:cubicBezTo>
                        <a:pt x="8327" y="19040"/>
                        <a:pt x="8420" y="18785"/>
                        <a:pt x="8521" y="18785"/>
                      </a:cubicBezTo>
                      <a:cubicBezTo>
                        <a:pt x="8556" y="18663"/>
                        <a:pt x="8618" y="18661"/>
                        <a:pt x="8677" y="18572"/>
                      </a:cubicBezTo>
                      <a:cubicBezTo>
                        <a:pt x="8747" y="18572"/>
                        <a:pt x="8635" y="18459"/>
                        <a:pt x="8635" y="18530"/>
                      </a:cubicBezTo>
                      <a:cubicBezTo>
                        <a:pt x="8618" y="18530"/>
                        <a:pt x="8618" y="18575"/>
                        <a:pt x="8578" y="18586"/>
                      </a:cubicBezTo>
                      <a:cubicBezTo>
                        <a:pt x="8565" y="18552"/>
                        <a:pt x="8582" y="18516"/>
                        <a:pt x="8564" y="18516"/>
                      </a:cubicBezTo>
                      <a:cubicBezTo>
                        <a:pt x="8564" y="18436"/>
                        <a:pt x="8606" y="18359"/>
                        <a:pt x="8606" y="18275"/>
                      </a:cubicBezTo>
                      <a:cubicBezTo>
                        <a:pt x="8633" y="18275"/>
                        <a:pt x="8668" y="18173"/>
                        <a:pt x="8706" y="18147"/>
                      </a:cubicBezTo>
                      <a:cubicBezTo>
                        <a:pt x="8784" y="18056"/>
                        <a:pt x="8862" y="18045"/>
                        <a:pt x="8862" y="17920"/>
                      </a:cubicBezTo>
                      <a:cubicBezTo>
                        <a:pt x="8879" y="17920"/>
                        <a:pt x="8837" y="17779"/>
                        <a:pt x="8805" y="17779"/>
                      </a:cubicBezTo>
                      <a:cubicBezTo>
                        <a:pt x="8888" y="17707"/>
                        <a:pt x="8989" y="17837"/>
                        <a:pt x="8989" y="17693"/>
                      </a:cubicBezTo>
                      <a:cubicBezTo>
                        <a:pt x="9015" y="17693"/>
                        <a:pt x="9032" y="17605"/>
                        <a:pt x="9032" y="17580"/>
                      </a:cubicBezTo>
                      <a:cubicBezTo>
                        <a:pt x="9152" y="17500"/>
                        <a:pt x="9130" y="17481"/>
                        <a:pt x="9315" y="17481"/>
                      </a:cubicBezTo>
                      <a:cubicBezTo>
                        <a:pt x="9338" y="17435"/>
                        <a:pt x="9473" y="17380"/>
                        <a:pt x="9528" y="17382"/>
                      </a:cubicBezTo>
                      <a:cubicBezTo>
                        <a:pt x="9528" y="17362"/>
                        <a:pt x="9545" y="17169"/>
                        <a:pt x="9528" y="17169"/>
                      </a:cubicBezTo>
                      <a:cubicBezTo>
                        <a:pt x="9528" y="17065"/>
                        <a:pt x="9712" y="17054"/>
                        <a:pt x="9712" y="17013"/>
                      </a:cubicBezTo>
                      <a:cubicBezTo>
                        <a:pt x="9812" y="16942"/>
                        <a:pt x="9843" y="16857"/>
                        <a:pt x="9849" y="16740"/>
                      </a:cubicBezTo>
                      <a:cubicBezTo>
                        <a:pt x="9854" y="16645"/>
                        <a:pt x="9994" y="16531"/>
                        <a:pt x="10073" y="16531"/>
                      </a:cubicBezTo>
                      <a:cubicBezTo>
                        <a:pt x="10199" y="16531"/>
                        <a:pt x="10115" y="16475"/>
                        <a:pt x="10194" y="16475"/>
                      </a:cubicBezTo>
                      <a:cubicBezTo>
                        <a:pt x="10171" y="16407"/>
                        <a:pt x="10224" y="16412"/>
                        <a:pt x="10260" y="16368"/>
                      </a:cubicBezTo>
                      <a:cubicBezTo>
                        <a:pt x="10314" y="16301"/>
                        <a:pt x="10296" y="16065"/>
                        <a:pt x="10307" y="15964"/>
                      </a:cubicBezTo>
                      <a:cubicBezTo>
                        <a:pt x="10281" y="15964"/>
                        <a:pt x="10425" y="15828"/>
                        <a:pt x="10435" y="15808"/>
                      </a:cubicBezTo>
                      <a:cubicBezTo>
                        <a:pt x="10502" y="15808"/>
                        <a:pt x="10552" y="15752"/>
                        <a:pt x="10619" y="15752"/>
                      </a:cubicBezTo>
                      <a:cubicBezTo>
                        <a:pt x="10655" y="15681"/>
                        <a:pt x="10888" y="15575"/>
                        <a:pt x="10974" y="15511"/>
                      </a:cubicBezTo>
                      <a:cubicBezTo>
                        <a:pt x="11011" y="15360"/>
                        <a:pt x="11115" y="15330"/>
                        <a:pt x="11115" y="15170"/>
                      </a:cubicBezTo>
                      <a:cubicBezTo>
                        <a:pt x="11157" y="15170"/>
                        <a:pt x="11200" y="14858"/>
                        <a:pt x="11200" y="14802"/>
                      </a:cubicBezTo>
                      <a:cubicBezTo>
                        <a:pt x="11208" y="14802"/>
                        <a:pt x="11215" y="14518"/>
                        <a:pt x="11215" y="14490"/>
                      </a:cubicBezTo>
                      <a:cubicBezTo>
                        <a:pt x="11221" y="14490"/>
                        <a:pt x="11427" y="14261"/>
                        <a:pt x="11427" y="14234"/>
                      </a:cubicBezTo>
                      <a:cubicBezTo>
                        <a:pt x="11617" y="14093"/>
                        <a:pt x="11588" y="13676"/>
                        <a:pt x="11405" y="13514"/>
                      </a:cubicBezTo>
                      <a:cubicBezTo>
                        <a:pt x="11299" y="13420"/>
                        <a:pt x="11232" y="13367"/>
                        <a:pt x="11073" y="13313"/>
                      </a:cubicBezTo>
                      <a:cubicBezTo>
                        <a:pt x="11048" y="13388"/>
                        <a:pt x="10982" y="13340"/>
                        <a:pt x="10915" y="13339"/>
                      </a:cubicBezTo>
                      <a:cubicBezTo>
                        <a:pt x="10800" y="13335"/>
                        <a:pt x="10788" y="13413"/>
                        <a:pt x="10676" y="13413"/>
                      </a:cubicBezTo>
                      <a:cubicBezTo>
                        <a:pt x="10690" y="13345"/>
                        <a:pt x="10725" y="13144"/>
                        <a:pt x="10591" y="13130"/>
                      </a:cubicBezTo>
                      <a:cubicBezTo>
                        <a:pt x="10591" y="13265"/>
                        <a:pt x="10455" y="13200"/>
                        <a:pt x="10492" y="13115"/>
                      </a:cubicBezTo>
                      <a:cubicBezTo>
                        <a:pt x="10428" y="13115"/>
                        <a:pt x="10369" y="13016"/>
                        <a:pt x="10280" y="13002"/>
                      </a:cubicBezTo>
                      <a:cubicBezTo>
                        <a:pt x="10280" y="13147"/>
                        <a:pt x="10062" y="13030"/>
                        <a:pt x="10123" y="13030"/>
                      </a:cubicBezTo>
                      <a:cubicBezTo>
                        <a:pt x="10123" y="13012"/>
                        <a:pt x="10087" y="12817"/>
                        <a:pt x="10138" y="12817"/>
                      </a:cubicBezTo>
                      <a:cubicBezTo>
                        <a:pt x="10121" y="12734"/>
                        <a:pt x="10101" y="12590"/>
                        <a:pt x="10038" y="12548"/>
                      </a:cubicBezTo>
                      <a:cubicBezTo>
                        <a:pt x="9983" y="12431"/>
                        <a:pt x="10070" y="12473"/>
                        <a:pt x="9939" y="12364"/>
                      </a:cubicBezTo>
                      <a:cubicBezTo>
                        <a:pt x="9917" y="12318"/>
                        <a:pt x="9905" y="12353"/>
                        <a:pt x="9883" y="12308"/>
                      </a:cubicBezTo>
                      <a:cubicBezTo>
                        <a:pt x="9839" y="12308"/>
                        <a:pt x="9753" y="12192"/>
                        <a:pt x="9727" y="12293"/>
                      </a:cubicBezTo>
                      <a:cubicBezTo>
                        <a:pt x="9644" y="12287"/>
                        <a:pt x="9572" y="12248"/>
                        <a:pt x="9495" y="12224"/>
                      </a:cubicBezTo>
                      <a:cubicBezTo>
                        <a:pt x="9355" y="12182"/>
                        <a:pt x="9478" y="12169"/>
                        <a:pt x="9386" y="12123"/>
                      </a:cubicBezTo>
                      <a:cubicBezTo>
                        <a:pt x="9386" y="12082"/>
                        <a:pt x="9259" y="12071"/>
                        <a:pt x="9259" y="12010"/>
                      </a:cubicBezTo>
                      <a:cubicBezTo>
                        <a:pt x="9233" y="11942"/>
                        <a:pt x="9182" y="11935"/>
                        <a:pt x="9174" y="11911"/>
                      </a:cubicBezTo>
                      <a:cubicBezTo>
                        <a:pt x="9161" y="11914"/>
                        <a:pt x="9152" y="11909"/>
                        <a:pt x="9145" y="11897"/>
                      </a:cubicBezTo>
                      <a:cubicBezTo>
                        <a:pt x="9117" y="11898"/>
                        <a:pt x="9123" y="11842"/>
                        <a:pt x="9059" y="11842"/>
                      </a:cubicBezTo>
                      <a:cubicBezTo>
                        <a:pt x="9053" y="11822"/>
                        <a:pt x="8992" y="11772"/>
                        <a:pt x="8975" y="11783"/>
                      </a:cubicBezTo>
                      <a:cubicBezTo>
                        <a:pt x="8909" y="11829"/>
                        <a:pt x="8732" y="11807"/>
                        <a:pt x="8655" y="11802"/>
                      </a:cubicBezTo>
                      <a:cubicBezTo>
                        <a:pt x="8463" y="11788"/>
                        <a:pt x="8497" y="11569"/>
                        <a:pt x="8395" y="11556"/>
                      </a:cubicBezTo>
                      <a:cubicBezTo>
                        <a:pt x="8327" y="11603"/>
                        <a:pt x="8249" y="11646"/>
                        <a:pt x="8172" y="11647"/>
                      </a:cubicBezTo>
                      <a:cubicBezTo>
                        <a:pt x="8154" y="11620"/>
                        <a:pt x="8151" y="11627"/>
                        <a:pt x="8111" y="11603"/>
                      </a:cubicBezTo>
                      <a:cubicBezTo>
                        <a:pt x="8101" y="11603"/>
                        <a:pt x="8049" y="11633"/>
                        <a:pt x="8035" y="11643"/>
                      </a:cubicBezTo>
                      <a:cubicBezTo>
                        <a:pt x="7988" y="11672"/>
                        <a:pt x="7943" y="11762"/>
                        <a:pt x="7885" y="11730"/>
                      </a:cubicBezTo>
                      <a:cubicBezTo>
                        <a:pt x="7858" y="11700"/>
                        <a:pt x="7838" y="11708"/>
                        <a:pt x="7827" y="11755"/>
                      </a:cubicBezTo>
                      <a:cubicBezTo>
                        <a:pt x="7708" y="11755"/>
                        <a:pt x="7887" y="12038"/>
                        <a:pt x="7601" y="12038"/>
                      </a:cubicBezTo>
                      <a:cubicBezTo>
                        <a:pt x="7612" y="11938"/>
                        <a:pt x="7602" y="11840"/>
                        <a:pt x="7459" y="11840"/>
                      </a:cubicBezTo>
                      <a:cubicBezTo>
                        <a:pt x="7459" y="11962"/>
                        <a:pt x="7255" y="11938"/>
                        <a:pt x="7161" y="11925"/>
                      </a:cubicBezTo>
                      <a:cubicBezTo>
                        <a:pt x="7185" y="11831"/>
                        <a:pt x="7139" y="11763"/>
                        <a:pt x="7062" y="11712"/>
                      </a:cubicBezTo>
                      <a:cubicBezTo>
                        <a:pt x="7062" y="11639"/>
                        <a:pt x="7006" y="11546"/>
                        <a:pt x="7006" y="11429"/>
                      </a:cubicBezTo>
                      <a:cubicBezTo>
                        <a:pt x="6906" y="11429"/>
                        <a:pt x="7056" y="11117"/>
                        <a:pt x="6892" y="11117"/>
                      </a:cubicBezTo>
                      <a:cubicBezTo>
                        <a:pt x="6902" y="11134"/>
                        <a:pt x="6907" y="11153"/>
                        <a:pt x="6906" y="11174"/>
                      </a:cubicBezTo>
                      <a:cubicBezTo>
                        <a:pt x="6793" y="11174"/>
                        <a:pt x="6679" y="11194"/>
                        <a:pt x="6566" y="11174"/>
                      </a:cubicBezTo>
                      <a:cubicBezTo>
                        <a:pt x="6594" y="11071"/>
                        <a:pt x="6506" y="11060"/>
                        <a:pt x="6533" y="10951"/>
                      </a:cubicBezTo>
                      <a:cubicBezTo>
                        <a:pt x="6554" y="10862"/>
                        <a:pt x="6590" y="10783"/>
                        <a:pt x="6609" y="10692"/>
                      </a:cubicBezTo>
                      <a:cubicBezTo>
                        <a:pt x="6651" y="10692"/>
                        <a:pt x="6645" y="10564"/>
                        <a:pt x="6722" y="10564"/>
                      </a:cubicBezTo>
                      <a:cubicBezTo>
                        <a:pt x="6800" y="10519"/>
                        <a:pt x="6694" y="10393"/>
                        <a:pt x="6694" y="10508"/>
                      </a:cubicBezTo>
                      <a:cubicBezTo>
                        <a:pt x="6694" y="10508"/>
                        <a:pt x="6553" y="10558"/>
                        <a:pt x="6537" y="10564"/>
                      </a:cubicBezTo>
                      <a:cubicBezTo>
                        <a:pt x="6537" y="10573"/>
                        <a:pt x="6396" y="10708"/>
                        <a:pt x="6396" y="10607"/>
                      </a:cubicBezTo>
                      <a:cubicBezTo>
                        <a:pt x="6324" y="10635"/>
                        <a:pt x="6214" y="10778"/>
                        <a:pt x="6325" y="10805"/>
                      </a:cubicBezTo>
                      <a:cubicBezTo>
                        <a:pt x="6313" y="10864"/>
                        <a:pt x="6226" y="10910"/>
                        <a:pt x="6226" y="10919"/>
                      </a:cubicBezTo>
                      <a:cubicBezTo>
                        <a:pt x="6065" y="10920"/>
                        <a:pt x="6123" y="10908"/>
                        <a:pt x="6113" y="10833"/>
                      </a:cubicBezTo>
                      <a:cubicBezTo>
                        <a:pt x="6019" y="10833"/>
                        <a:pt x="5911" y="10621"/>
                        <a:pt x="5815" y="10621"/>
                      </a:cubicBezTo>
                      <a:cubicBezTo>
                        <a:pt x="5815" y="10530"/>
                        <a:pt x="5716" y="10443"/>
                        <a:pt x="5716" y="10323"/>
                      </a:cubicBezTo>
                      <a:cubicBezTo>
                        <a:pt x="5692" y="10323"/>
                        <a:pt x="5692" y="9898"/>
                        <a:pt x="5716" y="9898"/>
                      </a:cubicBezTo>
                      <a:cubicBezTo>
                        <a:pt x="5716" y="9682"/>
                        <a:pt x="5867" y="9502"/>
                        <a:pt x="6084" y="9480"/>
                      </a:cubicBezTo>
                      <a:cubicBezTo>
                        <a:pt x="6220" y="9466"/>
                        <a:pt x="6205" y="9562"/>
                        <a:pt x="6328" y="9580"/>
                      </a:cubicBezTo>
                      <a:cubicBezTo>
                        <a:pt x="6399" y="9590"/>
                        <a:pt x="6440" y="9558"/>
                        <a:pt x="6509" y="9530"/>
                      </a:cubicBezTo>
                      <a:cubicBezTo>
                        <a:pt x="6505" y="9471"/>
                        <a:pt x="6466" y="9455"/>
                        <a:pt x="6453" y="9402"/>
                      </a:cubicBezTo>
                      <a:cubicBezTo>
                        <a:pt x="6537" y="9402"/>
                        <a:pt x="6772" y="9417"/>
                        <a:pt x="6807" y="9487"/>
                      </a:cubicBezTo>
                      <a:cubicBezTo>
                        <a:pt x="6888" y="9521"/>
                        <a:pt x="6992" y="9430"/>
                        <a:pt x="7048" y="9509"/>
                      </a:cubicBezTo>
                      <a:cubicBezTo>
                        <a:pt x="7090" y="9567"/>
                        <a:pt x="7161" y="9754"/>
                        <a:pt x="7161" y="9813"/>
                      </a:cubicBezTo>
                      <a:cubicBezTo>
                        <a:pt x="7144" y="9813"/>
                        <a:pt x="7238" y="9954"/>
                        <a:pt x="7247" y="9969"/>
                      </a:cubicBezTo>
                      <a:cubicBezTo>
                        <a:pt x="7380" y="9967"/>
                        <a:pt x="7347" y="9863"/>
                        <a:pt x="7326" y="9763"/>
                      </a:cubicBezTo>
                      <a:cubicBezTo>
                        <a:pt x="7309" y="9681"/>
                        <a:pt x="7288" y="9431"/>
                        <a:pt x="7232" y="9374"/>
                      </a:cubicBezTo>
                      <a:cubicBezTo>
                        <a:pt x="7232" y="9134"/>
                        <a:pt x="7396" y="9159"/>
                        <a:pt x="7488" y="8977"/>
                      </a:cubicBezTo>
                      <a:cubicBezTo>
                        <a:pt x="7637" y="8977"/>
                        <a:pt x="7669" y="8737"/>
                        <a:pt x="7757" y="8679"/>
                      </a:cubicBezTo>
                      <a:cubicBezTo>
                        <a:pt x="7757" y="8649"/>
                        <a:pt x="7814" y="8459"/>
                        <a:pt x="7827" y="8452"/>
                      </a:cubicBezTo>
                      <a:cubicBezTo>
                        <a:pt x="7847" y="8338"/>
                        <a:pt x="7896" y="8341"/>
                        <a:pt x="7941" y="8268"/>
                      </a:cubicBezTo>
                      <a:cubicBezTo>
                        <a:pt x="7924" y="8268"/>
                        <a:pt x="8125" y="8118"/>
                        <a:pt x="8125" y="8141"/>
                      </a:cubicBezTo>
                      <a:cubicBezTo>
                        <a:pt x="8201" y="8090"/>
                        <a:pt x="8267" y="7931"/>
                        <a:pt x="8295" y="7843"/>
                      </a:cubicBezTo>
                      <a:cubicBezTo>
                        <a:pt x="8334" y="7843"/>
                        <a:pt x="8420" y="7763"/>
                        <a:pt x="8437" y="7730"/>
                      </a:cubicBezTo>
                      <a:cubicBezTo>
                        <a:pt x="8537" y="7730"/>
                        <a:pt x="8597" y="7673"/>
                        <a:pt x="8721" y="7673"/>
                      </a:cubicBezTo>
                      <a:cubicBezTo>
                        <a:pt x="8701" y="7713"/>
                        <a:pt x="8721" y="7704"/>
                        <a:pt x="8735" y="7772"/>
                      </a:cubicBezTo>
                      <a:cubicBezTo>
                        <a:pt x="8739" y="7771"/>
                        <a:pt x="8657" y="7790"/>
                        <a:pt x="8648" y="7769"/>
                      </a:cubicBezTo>
                      <a:cubicBezTo>
                        <a:pt x="8633" y="7825"/>
                        <a:pt x="8520" y="7840"/>
                        <a:pt x="8749" y="7814"/>
                      </a:cubicBezTo>
                      <a:cubicBezTo>
                        <a:pt x="8763" y="7784"/>
                        <a:pt x="8838" y="7757"/>
                        <a:pt x="8877" y="7744"/>
                      </a:cubicBezTo>
                      <a:cubicBezTo>
                        <a:pt x="8877" y="7671"/>
                        <a:pt x="8983" y="7722"/>
                        <a:pt x="9004" y="7658"/>
                      </a:cubicBezTo>
                      <a:cubicBezTo>
                        <a:pt x="8921" y="7654"/>
                        <a:pt x="8856" y="7622"/>
                        <a:pt x="8800" y="7530"/>
                      </a:cubicBezTo>
                      <a:cubicBezTo>
                        <a:pt x="8741" y="7435"/>
                        <a:pt x="8618" y="7304"/>
                        <a:pt x="8820" y="7304"/>
                      </a:cubicBezTo>
                      <a:cubicBezTo>
                        <a:pt x="8820" y="7275"/>
                        <a:pt x="8792" y="7291"/>
                        <a:pt x="8792" y="7262"/>
                      </a:cubicBezTo>
                      <a:cubicBezTo>
                        <a:pt x="8687" y="7291"/>
                        <a:pt x="8665" y="7361"/>
                        <a:pt x="8550" y="7361"/>
                      </a:cubicBezTo>
                      <a:cubicBezTo>
                        <a:pt x="8409" y="7408"/>
                        <a:pt x="8340" y="7547"/>
                        <a:pt x="8181" y="7545"/>
                      </a:cubicBezTo>
                      <a:cubicBezTo>
                        <a:pt x="8195" y="7402"/>
                        <a:pt x="8447" y="7114"/>
                        <a:pt x="8577" y="7072"/>
                      </a:cubicBezTo>
                      <a:cubicBezTo>
                        <a:pt x="8825" y="6993"/>
                        <a:pt x="9234" y="7212"/>
                        <a:pt x="9302" y="6907"/>
                      </a:cubicBezTo>
                      <a:cubicBezTo>
                        <a:pt x="9351" y="6913"/>
                        <a:pt x="9570" y="6991"/>
                        <a:pt x="9570" y="6893"/>
                      </a:cubicBezTo>
                      <a:cubicBezTo>
                        <a:pt x="9623" y="6893"/>
                        <a:pt x="9526" y="6794"/>
                        <a:pt x="9627" y="6794"/>
                      </a:cubicBezTo>
                      <a:cubicBezTo>
                        <a:pt x="9613" y="6724"/>
                        <a:pt x="9497" y="6638"/>
                        <a:pt x="9458" y="6638"/>
                      </a:cubicBezTo>
                      <a:cubicBezTo>
                        <a:pt x="9458" y="6482"/>
                        <a:pt x="9373" y="6652"/>
                        <a:pt x="9329" y="6652"/>
                      </a:cubicBezTo>
                      <a:cubicBezTo>
                        <a:pt x="9329" y="6550"/>
                        <a:pt x="9293" y="6559"/>
                        <a:pt x="9259" y="6524"/>
                      </a:cubicBezTo>
                      <a:cubicBezTo>
                        <a:pt x="9259" y="6449"/>
                        <a:pt x="9097" y="6334"/>
                        <a:pt x="9046" y="6255"/>
                      </a:cubicBezTo>
                      <a:cubicBezTo>
                        <a:pt x="8977" y="6255"/>
                        <a:pt x="8877" y="5906"/>
                        <a:pt x="8819" y="5943"/>
                      </a:cubicBezTo>
                      <a:cubicBezTo>
                        <a:pt x="8819" y="6029"/>
                        <a:pt x="8755" y="6142"/>
                        <a:pt x="8663" y="6142"/>
                      </a:cubicBezTo>
                      <a:cubicBezTo>
                        <a:pt x="8663" y="6199"/>
                        <a:pt x="8520" y="6173"/>
                        <a:pt x="8493" y="6170"/>
                      </a:cubicBezTo>
                      <a:cubicBezTo>
                        <a:pt x="8493" y="6087"/>
                        <a:pt x="8522" y="6159"/>
                        <a:pt x="8522" y="6113"/>
                      </a:cubicBezTo>
                      <a:cubicBezTo>
                        <a:pt x="8474" y="6113"/>
                        <a:pt x="8479" y="6053"/>
                        <a:pt x="8479" y="6043"/>
                      </a:cubicBezTo>
                      <a:cubicBezTo>
                        <a:pt x="8452" y="6043"/>
                        <a:pt x="8238" y="5833"/>
                        <a:pt x="8238" y="5788"/>
                      </a:cubicBezTo>
                      <a:cubicBezTo>
                        <a:pt x="8048" y="5851"/>
                        <a:pt x="8194" y="5771"/>
                        <a:pt x="8011" y="5688"/>
                      </a:cubicBezTo>
                      <a:cubicBezTo>
                        <a:pt x="7947" y="5856"/>
                        <a:pt x="7766" y="5717"/>
                        <a:pt x="7657" y="5717"/>
                      </a:cubicBezTo>
                      <a:cubicBezTo>
                        <a:pt x="7657" y="5740"/>
                        <a:pt x="7564" y="5704"/>
                        <a:pt x="7529" y="5717"/>
                      </a:cubicBezTo>
                      <a:cubicBezTo>
                        <a:pt x="7530" y="5816"/>
                        <a:pt x="7612" y="6029"/>
                        <a:pt x="7501" y="6057"/>
                      </a:cubicBezTo>
                      <a:cubicBezTo>
                        <a:pt x="7522" y="6132"/>
                        <a:pt x="7574" y="6082"/>
                        <a:pt x="7616" y="6132"/>
                      </a:cubicBezTo>
                      <a:cubicBezTo>
                        <a:pt x="7681" y="6210"/>
                        <a:pt x="7655" y="6350"/>
                        <a:pt x="7614" y="6440"/>
                      </a:cubicBezTo>
                      <a:cubicBezTo>
                        <a:pt x="7778" y="6503"/>
                        <a:pt x="7487" y="6634"/>
                        <a:pt x="7487" y="6553"/>
                      </a:cubicBezTo>
                      <a:cubicBezTo>
                        <a:pt x="7397" y="6578"/>
                        <a:pt x="7383" y="6692"/>
                        <a:pt x="7472" y="6751"/>
                      </a:cubicBezTo>
                      <a:cubicBezTo>
                        <a:pt x="7472" y="6809"/>
                        <a:pt x="7443" y="6908"/>
                        <a:pt x="7529" y="6908"/>
                      </a:cubicBezTo>
                      <a:cubicBezTo>
                        <a:pt x="7505" y="7002"/>
                        <a:pt x="7363" y="7012"/>
                        <a:pt x="7274" y="6979"/>
                      </a:cubicBezTo>
                      <a:cubicBezTo>
                        <a:pt x="7265" y="6950"/>
                        <a:pt x="7274" y="6940"/>
                        <a:pt x="7302" y="6950"/>
                      </a:cubicBezTo>
                      <a:cubicBezTo>
                        <a:pt x="7288" y="6896"/>
                        <a:pt x="7220" y="6737"/>
                        <a:pt x="7245" y="6737"/>
                      </a:cubicBezTo>
                      <a:cubicBezTo>
                        <a:pt x="7227" y="6683"/>
                        <a:pt x="7047" y="6397"/>
                        <a:pt x="7047" y="6553"/>
                      </a:cubicBezTo>
                      <a:cubicBezTo>
                        <a:pt x="6945" y="6553"/>
                        <a:pt x="6835" y="6575"/>
                        <a:pt x="6835" y="6453"/>
                      </a:cubicBezTo>
                      <a:cubicBezTo>
                        <a:pt x="6797" y="6441"/>
                        <a:pt x="6737" y="6413"/>
                        <a:pt x="6721" y="6383"/>
                      </a:cubicBezTo>
                      <a:cubicBezTo>
                        <a:pt x="6535" y="6356"/>
                        <a:pt x="6460" y="6335"/>
                        <a:pt x="6253" y="6298"/>
                      </a:cubicBezTo>
                      <a:cubicBezTo>
                        <a:pt x="6262" y="6212"/>
                        <a:pt x="6076" y="6055"/>
                        <a:pt x="5984" y="6000"/>
                      </a:cubicBezTo>
                      <a:cubicBezTo>
                        <a:pt x="5984" y="5789"/>
                        <a:pt x="5924" y="5594"/>
                        <a:pt x="6154" y="5561"/>
                      </a:cubicBezTo>
                      <a:cubicBezTo>
                        <a:pt x="6154" y="5593"/>
                        <a:pt x="6359" y="5498"/>
                        <a:pt x="6381" y="5490"/>
                      </a:cubicBezTo>
                      <a:cubicBezTo>
                        <a:pt x="6439" y="5373"/>
                        <a:pt x="6554" y="5554"/>
                        <a:pt x="6603" y="5380"/>
                      </a:cubicBezTo>
                      <a:cubicBezTo>
                        <a:pt x="6633" y="5275"/>
                        <a:pt x="6758" y="5210"/>
                        <a:pt x="6863" y="5249"/>
                      </a:cubicBezTo>
                      <a:cubicBezTo>
                        <a:pt x="6845" y="5381"/>
                        <a:pt x="6807" y="5518"/>
                        <a:pt x="6693" y="5518"/>
                      </a:cubicBezTo>
                      <a:cubicBezTo>
                        <a:pt x="6775" y="5588"/>
                        <a:pt x="6998" y="5490"/>
                        <a:pt x="7089" y="5490"/>
                      </a:cubicBezTo>
                      <a:cubicBezTo>
                        <a:pt x="7089" y="5499"/>
                        <a:pt x="7235" y="5518"/>
                        <a:pt x="7274" y="5518"/>
                      </a:cubicBezTo>
                      <a:cubicBezTo>
                        <a:pt x="7210" y="5433"/>
                        <a:pt x="6803" y="5361"/>
                        <a:pt x="6990" y="5221"/>
                      </a:cubicBezTo>
                      <a:cubicBezTo>
                        <a:pt x="6990" y="5181"/>
                        <a:pt x="7154" y="5180"/>
                        <a:pt x="7176" y="5093"/>
                      </a:cubicBezTo>
                      <a:cubicBezTo>
                        <a:pt x="7193" y="5025"/>
                        <a:pt x="7212" y="4832"/>
                        <a:pt x="7175" y="4819"/>
                      </a:cubicBezTo>
                      <a:cubicBezTo>
                        <a:pt x="7120" y="4800"/>
                        <a:pt x="7064" y="4827"/>
                        <a:pt x="6976" y="4810"/>
                      </a:cubicBezTo>
                      <a:cubicBezTo>
                        <a:pt x="6976" y="4780"/>
                        <a:pt x="6975" y="4753"/>
                        <a:pt x="6947" y="4753"/>
                      </a:cubicBezTo>
                      <a:cubicBezTo>
                        <a:pt x="6947" y="4841"/>
                        <a:pt x="6868" y="4758"/>
                        <a:pt x="6806" y="4781"/>
                      </a:cubicBezTo>
                      <a:cubicBezTo>
                        <a:pt x="6806" y="4803"/>
                        <a:pt x="6859" y="4867"/>
                        <a:pt x="6820" y="4867"/>
                      </a:cubicBezTo>
                      <a:cubicBezTo>
                        <a:pt x="6820" y="4998"/>
                        <a:pt x="6805" y="5126"/>
                        <a:pt x="6636" y="5150"/>
                      </a:cubicBezTo>
                      <a:cubicBezTo>
                        <a:pt x="6634" y="5058"/>
                        <a:pt x="6587" y="4883"/>
                        <a:pt x="6494" y="4852"/>
                      </a:cubicBezTo>
                      <a:cubicBezTo>
                        <a:pt x="6494" y="5125"/>
                        <a:pt x="6233" y="4739"/>
                        <a:pt x="6182" y="4696"/>
                      </a:cubicBezTo>
                      <a:cubicBezTo>
                        <a:pt x="6162" y="4615"/>
                        <a:pt x="6104" y="4580"/>
                        <a:pt x="6040" y="4555"/>
                      </a:cubicBezTo>
                      <a:cubicBezTo>
                        <a:pt x="5997" y="4665"/>
                        <a:pt x="5921" y="4566"/>
                        <a:pt x="5855" y="4681"/>
                      </a:cubicBezTo>
                      <a:cubicBezTo>
                        <a:pt x="5801" y="4775"/>
                        <a:pt x="5861" y="4763"/>
                        <a:pt x="5799" y="4866"/>
                      </a:cubicBezTo>
                      <a:cubicBezTo>
                        <a:pt x="5719" y="4866"/>
                        <a:pt x="5523" y="4812"/>
                        <a:pt x="5516" y="4895"/>
                      </a:cubicBezTo>
                      <a:cubicBezTo>
                        <a:pt x="5600" y="4897"/>
                        <a:pt x="5635" y="4916"/>
                        <a:pt x="5615" y="4994"/>
                      </a:cubicBezTo>
                      <a:cubicBezTo>
                        <a:pt x="5753" y="4994"/>
                        <a:pt x="5558" y="5081"/>
                        <a:pt x="5558" y="5093"/>
                      </a:cubicBezTo>
                      <a:cubicBezTo>
                        <a:pt x="5479" y="5093"/>
                        <a:pt x="5425" y="5125"/>
                        <a:pt x="5332" y="5110"/>
                      </a:cubicBezTo>
                      <a:cubicBezTo>
                        <a:pt x="5217" y="5092"/>
                        <a:pt x="5097" y="5071"/>
                        <a:pt x="4988" y="5035"/>
                      </a:cubicBezTo>
                      <a:cubicBezTo>
                        <a:pt x="4894" y="5003"/>
                        <a:pt x="4911" y="4952"/>
                        <a:pt x="4878" y="4952"/>
                      </a:cubicBezTo>
                      <a:cubicBezTo>
                        <a:pt x="4752" y="4742"/>
                        <a:pt x="5063" y="4867"/>
                        <a:pt x="5063" y="4881"/>
                      </a:cubicBezTo>
                      <a:cubicBezTo>
                        <a:pt x="5166" y="4881"/>
                        <a:pt x="5288" y="5015"/>
                        <a:pt x="5261" y="4796"/>
                      </a:cubicBezTo>
                      <a:cubicBezTo>
                        <a:pt x="5298" y="4805"/>
                        <a:pt x="5336" y="4810"/>
                        <a:pt x="5374" y="4810"/>
                      </a:cubicBezTo>
                      <a:cubicBezTo>
                        <a:pt x="5350" y="4712"/>
                        <a:pt x="5239" y="4762"/>
                        <a:pt x="5162" y="4767"/>
                      </a:cubicBezTo>
                      <a:cubicBezTo>
                        <a:pt x="5163" y="4707"/>
                        <a:pt x="5079" y="4569"/>
                        <a:pt x="5063" y="4569"/>
                      </a:cubicBezTo>
                      <a:cubicBezTo>
                        <a:pt x="5028" y="4464"/>
                        <a:pt x="5048" y="4459"/>
                        <a:pt x="5048" y="4370"/>
                      </a:cubicBezTo>
                      <a:cubicBezTo>
                        <a:pt x="5024" y="4377"/>
                        <a:pt x="4882" y="4473"/>
                        <a:pt x="4869" y="4443"/>
                      </a:cubicBezTo>
                      <a:cubicBezTo>
                        <a:pt x="6424" y="2990"/>
                        <a:pt x="8510" y="2099"/>
                        <a:pt x="10800" y="2099"/>
                      </a:cubicBezTo>
                      <a:cubicBezTo>
                        <a:pt x="13466" y="2099"/>
                        <a:pt x="15854" y="3307"/>
                        <a:pt x="17450" y="5201"/>
                      </a:cubicBezTo>
                      <a:cubicBezTo>
                        <a:pt x="17399" y="5342"/>
                        <a:pt x="17273" y="5227"/>
                        <a:pt x="17214" y="5335"/>
                      </a:cubicBezTo>
                      <a:cubicBezTo>
                        <a:pt x="17198" y="5335"/>
                        <a:pt x="17155" y="5462"/>
                        <a:pt x="17242" y="5462"/>
                      </a:cubicBezTo>
                      <a:cubicBezTo>
                        <a:pt x="17214" y="5576"/>
                        <a:pt x="17100" y="5560"/>
                        <a:pt x="17100" y="5462"/>
                      </a:cubicBezTo>
                      <a:cubicBezTo>
                        <a:pt x="17021" y="5462"/>
                        <a:pt x="16975" y="5549"/>
                        <a:pt x="16860" y="5547"/>
                      </a:cubicBezTo>
                      <a:cubicBezTo>
                        <a:pt x="16874" y="5475"/>
                        <a:pt x="16729" y="5264"/>
                        <a:pt x="16647" y="5264"/>
                      </a:cubicBezTo>
                      <a:cubicBezTo>
                        <a:pt x="16673" y="5212"/>
                        <a:pt x="16647" y="5259"/>
                        <a:pt x="16647" y="5207"/>
                      </a:cubicBezTo>
                      <a:cubicBezTo>
                        <a:pt x="16883" y="5207"/>
                        <a:pt x="17132" y="5165"/>
                        <a:pt x="17313" y="5165"/>
                      </a:cubicBezTo>
                      <a:cubicBezTo>
                        <a:pt x="17313" y="5035"/>
                        <a:pt x="16928" y="4871"/>
                        <a:pt x="16834" y="4921"/>
                      </a:cubicBezTo>
                      <a:cubicBezTo>
                        <a:pt x="16779" y="4951"/>
                        <a:pt x="16610" y="4867"/>
                        <a:pt x="16534" y="4867"/>
                      </a:cubicBezTo>
                      <a:cubicBezTo>
                        <a:pt x="16534" y="4811"/>
                        <a:pt x="16056" y="4812"/>
                        <a:pt x="15981" y="4810"/>
                      </a:cubicBezTo>
                      <a:cubicBezTo>
                        <a:pt x="15981" y="4715"/>
                        <a:pt x="15220" y="4925"/>
                        <a:pt x="15151" y="4930"/>
                      </a:cubicBezTo>
                      <a:cubicBezTo>
                        <a:pt x="14989" y="4943"/>
                        <a:pt x="14920" y="5039"/>
                        <a:pt x="14790" y="5150"/>
                      </a:cubicBezTo>
                      <a:cubicBezTo>
                        <a:pt x="14790" y="5149"/>
                        <a:pt x="14400" y="5476"/>
                        <a:pt x="14592" y="5476"/>
                      </a:cubicBezTo>
                      <a:cubicBezTo>
                        <a:pt x="14567" y="5700"/>
                        <a:pt x="13982" y="5675"/>
                        <a:pt x="13982" y="5817"/>
                      </a:cubicBezTo>
                      <a:cubicBezTo>
                        <a:pt x="13955" y="5824"/>
                        <a:pt x="13783" y="5780"/>
                        <a:pt x="13868" y="5929"/>
                      </a:cubicBezTo>
                      <a:cubicBezTo>
                        <a:pt x="13854" y="5929"/>
                        <a:pt x="14001" y="6095"/>
                        <a:pt x="14011" y="6114"/>
                      </a:cubicBezTo>
                      <a:cubicBezTo>
                        <a:pt x="14133" y="6114"/>
                        <a:pt x="14238" y="6170"/>
                        <a:pt x="14393" y="6170"/>
                      </a:cubicBezTo>
                      <a:cubicBezTo>
                        <a:pt x="14410" y="6137"/>
                        <a:pt x="14478" y="6120"/>
                        <a:pt x="14521" y="6114"/>
                      </a:cubicBezTo>
                      <a:cubicBezTo>
                        <a:pt x="14528" y="6201"/>
                        <a:pt x="14597" y="6383"/>
                        <a:pt x="14649" y="6383"/>
                      </a:cubicBezTo>
                      <a:cubicBezTo>
                        <a:pt x="14649" y="6464"/>
                        <a:pt x="14690" y="6592"/>
                        <a:pt x="14535" y="6511"/>
                      </a:cubicBezTo>
                      <a:cubicBezTo>
                        <a:pt x="14513" y="6494"/>
                        <a:pt x="14508" y="6379"/>
                        <a:pt x="14502" y="6337"/>
                      </a:cubicBezTo>
                      <a:cubicBezTo>
                        <a:pt x="14486" y="6228"/>
                        <a:pt x="14370" y="6386"/>
                        <a:pt x="14266" y="6369"/>
                      </a:cubicBezTo>
                      <a:cubicBezTo>
                        <a:pt x="14266" y="6449"/>
                        <a:pt x="14250" y="6666"/>
                        <a:pt x="14336" y="6695"/>
                      </a:cubicBezTo>
                      <a:cubicBezTo>
                        <a:pt x="14297" y="6813"/>
                        <a:pt x="14137" y="6732"/>
                        <a:pt x="14068" y="6837"/>
                      </a:cubicBezTo>
                      <a:cubicBezTo>
                        <a:pt x="14009" y="6837"/>
                        <a:pt x="13912" y="7011"/>
                        <a:pt x="13912" y="6893"/>
                      </a:cubicBezTo>
                      <a:cubicBezTo>
                        <a:pt x="13820" y="6954"/>
                        <a:pt x="13920" y="7118"/>
                        <a:pt x="13742" y="7021"/>
                      </a:cubicBezTo>
                      <a:cubicBezTo>
                        <a:pt x="13735" y="7060"/>
                        <a:pt x="13738" y="7113"/>
                        <a:pt x="13727" y="7177"/>
                      </a:cubicBezTo>
                      <a:cubicBezTo>
                        <a:pt x="13840" y="7177"/>
                        <a:pt x="13706" y="7262"/>
                        <a:pt x="13671" y="7262"/>
                      </a:cubicBezTo>
                      <a:cubicBezTo>
                        <a:pt x="13671" y="7386"/>
                        <a:pt x="13544" y="7255"/>
                        <a:pt x="13515" y="7234"/>
                      </a:cubicBezTo>
                      <a:cubicBezTo>
                        <a:pt x="13512" y="7240"/>
                        <a:pt x="13508" y="7245"/>
                        <a:pt x="13500" y="7247"/>
                      </a:cubicBezTo>
                      <a:cubicBezTo>
                        <a:pt x="13607" y="7428"/>
                        <a:pt x="13337" y="7343"/>
                        <a:pt x="13263" y="7302"/>
                      </a:cubicBezTo>
                      <a:cubicBezTo>
                        <a:pt x="13176" y="7253"/>
                        <a:pt x="13299" y="7384"/>
                        <a:pt x="13358" y="7404"/>
                      </a:cubicBezTo>
                      <a:cubicBezTo>
                        <a:pt x="13358" y="7492"/>
                        <a:pt x="13655" y="7652"/>
                        <a:pt x="13486" y="7829"/>
                      </a:cubicBezTo>
                      <a:cubicBezTo>
                        <a:pt x="13486" y="7881"/>
                        <a:pt x="13491" y="7886"/>
                        <a:pt x="13543" y="7886"/>
                      </a:cubicBezTo>
                      <a:cubicBezTo>
                        <a:pt x="13543" y="8010"/>
                        <a:pt x="13390" y="7988"/>
                        <a:pt x="13302" y="7971"/>
                      </a:cubicBezTo>
                      <a:cubicBezTo>
                        <a:pt x="13340" y="7898"/>
                        <a:pt x="13312" y="7860"/>
                        <a:pt x="13217" y="7857"/>
                      </a:cubicBezTo>
                      <a:cubicBezTo>
                        <a:pt x="13217" y="7966"/>
                        <a:pt x="12989" y="7906"/>
                        <a:pt x="12891" y="7942"/>
                      </a:cubicBezTo>
                      <a:cubicBezTo>
                        <a:pt x="12873" y="7906"/>
                        <a:pt x="12866" y="7895"/>
                        <a:pt x="12834" y="7886"/>
                      </a:cubicBezTo>
                      <a:cubicBezTo>
                        <a:pt x="12807" y="7951"/>
                        <a:pt x="12764" y="8396"/>
                        <a:pt x="12778" y="8396"/>
                      </a:cubicBezTo>
                      <a:cubicBezTo>
                        <a:pt x="12778" y="8571"/>
                        <a:pt x="12916" y="8683"/>
                        <a:pt x="13075" y="8736"/>
                      </a:cubicBezTo>
                      <a:cubicBezTo>
                        <a:pt x="13075" y="8692"/>
                        <a:pt x="13445" y="8720"/>
                        <a:pt x="13460" y="8660"/>
                      </a:cubicBezTo>
                      <a:cubicBezTo>
                        <a:pt x="13491" y="8540"/>
                        <a:pt x="13592" y="8537"/>
                        <a:pt x="13614" y="8410"/>
                      </a:cubicBezTo>
                      <a:cubicBezTo>
                        <a:pt x="13624" y="8351"/>
                        <a:pt x="13808" y="7901"/>
                        <a:pt x="13813" y="7900"/>
                      </a:cubicBezTo>
                      <a:cubicBezTo>
                        <a:pt x="13813" y="7883"/>
                        <a:pt x="14150" y="7991"/>
                        <a:pt x="14209" y="7871"/>
                      </a:cubicBezTo>
                      <a:cubicBezTo>
                        <a:pt x="14239" y="7871"/>
                        <a:pt x="14316" y="7844"/>
                        <a:pt x="14336" y="7815"/>
                      </a:cubicBezTo>
                      <a:cubicBezTo>
                        <a:pt x="14446" y="7829"/>
                        <a:pt x="14471" y="8027"/>
                        <a:pt x="14535" y="8027"/>
                      </a:cubicBezTo>
                      <a:cubicBezTo>
                        <a:pt x="14613" y="8144"/>
                        <a:pt x="14798" y="8114"/>
                        <a:pt x="14861" y="8240"/>
                      </a:cubicBezTo>
                      <a:cubicBezTo>
                        <a:pt x="14953" y="8240"/>
                        <a:pt x="14960" y="8478"/>
                        <a:pt x="14960" y="8566"/>
                      </a:cubicBezTo>
                      <a:cubicBezTo>
                        <a:pt x="15066" y="8486"/>
                        <a:pt x="15079" y="8416"/>
                        <a:pt x="15055" y="8335"/>
                      </a:cubicBezTo>
                      <a:cubicBezTo>
                        <a:pt x="15013" y="8194"/>
                        <a:pt x="15167" y="8362"/>
                        <a:pt x="15215" y="8297"/>
                      </a:cubicBezTo>
                      <a:cubicBezTo>
                        <a:pt x="15148" y="8297"/>
                        <a:pt x="15163" y="8166"/>
                        <a:pt x="15031" y="8198"/>
                      </a:cubicBezTo>
                      <a:cubicBezTo>
                        <a:pt x="15022" y="8161"/>
                        <a:pt x="15017" y="8123"/>
                        <a:pt x="15017" y="8084"/>
                      </a:cubicBezTo>
                      <a:cubicBezTo>
                        <a:pt x="14837" y="8114"/>
                        <a:pt x="14852" y="7842"/>
                        <a:pt x="14705" y="7872"/>
                      </a:cubicBezTo>
                      <a:cubicBezTo>
                        <a:pt x="14688" y="7805"/>
                        <a:pt x="14604" y="7784"/>
                        <a:pt x="14650" y="7702"/>
                      </a:cubicBezTo>
                      <a:cubicBezTo>
                        <a:pt x="14722" y="7572"/>
                        <a:pt x="14958" y="7957"/>
                        <a:pt x="15059" y="7957"/>
                      </a:cubicBezTo>
                      <a:cubicBezTo>
                        <a:pt x="15083" y="8004"/>
                        <a:pt x="15243" y="8020"/>
                        <a:pt x="15243" y="8056"/>
                      </a:cubicBezTo>
                      <a:cubicBezTo>
                        <a:pt x="15327" y="8084"/>
                        <a:pt x="15286" y="8221"/>
                        <a:pt x="15286" y="8297"/>
                      </a:cubicBezTo>
                      <a:cubicBezTo>
                        <a:pt x="15365" y="8297"/>
                        <a:pt x="15338" y="8340"/>
                        <a:pt x="15371" y="8396"/>
                      </a:cubicBezTo>
                      <a:cubicBezTo>
                        <a:pt x="15484" y="8453"/>
                        <a:pt x="15420" y="8667"/>
                        <a:pt x="15612" y="8708"/>
                      </a:cubicBezTo>
                      <a:cubicBezTo>
                        <a:pt x="15612" y="8636"/>
                        <a:pt x="15796" y="8495"/>
                        <a:pt x="15683" y="8495"/>
                      </a:cubicBezTo>
                      <a:cubicBezTo>
                        <a:pt x="15692" y="8437"/>
                        <a:pt x="15559" y="8180"/>
                        <a:pt x="15744" y="8216"/>
                      </a:cubicBezTo>
                      <a:cubicBezTo>
                        <a:pt x="15810" y="8229"/>
                        <a:pt x="15917" y="8234"/>
                        <a:pt x="15938" y="8313"/>
                      </a:cubicBezTo>
                      <a:cubicBezTo>
                        <a:pt x="15977" y="8469"/>
                        <a:pt x="15944" y="8555"/>
                        <a:pt x="16066" y="8665"/>
                      </a:cubicBezTo>
                      <a:cubicBezTo>
                        <a:pt x="16142" y="8819"/>
                        <a:pt x="16411" y="8648"/>
                        <a:pt x="16448" y="8722"/>
                      </a:cubicBezTo>
                      <a:cubicBezTo>
                        <a:pt x="16474" y="8722"/>
                        <a:pt x="16646" y="8794"/>
                        <a:pt x="16646" y="8736"/>
                      </a:cubicBezTo>
                      <a:cubicBezTo>
                        <a:pt x="16724" y="8711"/>
                        <a:pt x="16747" y="8694"/>
                        <a:pt x="16845" y="8694"/>
                      </a:cubicBezTo>
                      <a:cubicBezTo>
                        <a:pt x="16845" y="8792"/>
                        <a:pt x="16810" y="8918"/>
                        <a:pt x="16792" y="9001"/>
                      </a:cubicBezTo>
                      <a:cubicBezTo>
                        <a:pt x="16778" y="9068"/>
                        <a:pt x="16710" y="9131"/>
                        <a:pt x="16732" y="9218"/>
                      </a:cubicBezTo>
                      <a:cubicBezTo>
                        <a:pt x="16667" y="9218"/>
                        <a:pt x="16677" y="9303"/>
                        <a:pt x="16746" y="9303"/>
                      </a:cubicBezTo>
                      <a:cubicBezTo>
                        <a:pt x="16746" y="9434"/>
                        <a:pt x="16592" y="9413"/>
                        <a:pt x="16490" y="9402"/>
                      </a:cubicBezTo>
                      <a:cubicBezTo>
                        <a:pt x="16519" y="9500"/>
                        <a:pt x="16689" y="9710"/>
                        <a:pt x="16760" y="9757"/>
                      </a:cubicBezTo>
                      <a:cubicBezTo>
                        <a:pt x="16789" y="9843"/>
                        <a:pt x="16860" y="9994"/>
                        <a:pt x="16930" y="10040"/>
                      </a:cubicBezTo>
                      <a:cubicBezTo>
                        <a:pt x="16941" y="10105"/>
                        <a:pt x="17007" y="10284"/>
                        <a:pt x="17058" y="10309"/>
                      </a:cubicBezTo>
                      <a:cubicBezTo>
                        <a:pt x="17058" y="10407"/>
                        <a:pt x="17393" y="11032"/>
                        <a:pt x="17313" y="11032"/>
                      </a:cubicBezTo>
                      <a:cubicBezTo>
                        <a:pt x="17344" y="11084"/>
                        <a:pt x="17379" y="11107"/>
                        <a:pt x="17369" y="11160"/>
                      </a:cubicBezTo>
                      <a:cubicBezTo>
                        <a:pt x="17496" y="11160"/>
                        <a:pt x="17446" y="11471"/>
                        <a:pt x="17709" y="11471"/>
                      </a:cubicBezTo>
                      <a:cubicBezTo>
                        <a:pt x="17728" y="11433"/>
                        <a:pt x="17941" y="11358"/>
                        <a:pt x="17993" y="11358"/>
                      </a:cubicBezTo>
                      <a:cubicBezTo>
                        <a:pt x="18041" y="11263"/>
                        <a:pt x="18301" y="11188"/>
                        <a:pt x="18375" y="11188"/>
                      </a:cubicBezTo>
                      <a:cubicBezTo>
                        <a:pt x="18350" y="11111"/>
                        <a:pt x="18772" y="10928"/>
                        <a:pt x="18772" y="10890"/>
                      </a:cubicBezTo>
                      <a:cubicBezTo>
                        <a:pt x="18825" y="10871"/>
                        <a:pt x="18871" y="10761"/>
                        <a:pt x="18871" y="10699"/>
                      </a:cubicBezTo>
                      <a:cubicBezTo>
                        <a:pt x="18871" y="10603"/>
                        <a:pt x="18942" y="10596"/>
                        <a:pt x="18942" y="10522"/>
                      </a:cubicBezTo>
                      <a:cubicBezTo>
                        <a:pt x="19056" y="10446"/>
                        <a:pt x="19083" y="10254"/>
                        <a:pt x="18928" y="10210"/>
                      </a:cubicBezTo>
                      <a:cubicBezTo>
                        <a:pt x="18955" y="10373"/>
                        <a:pt x="18814" y="10287"/>
                        <a:pt x="18834" y="10243"/>
                      </a:cubicBezTo>
                      <a:cubicBezTo>
                        <a:pt x="18865" y="10178"/>
                        <a:pt x="18819" y="10152"/>
                        <a:pt x="18772" y="10097"/>
                      </a:cubicBezTo>
                      <a:cubicBezTo>
                        <a:pt x="18718" y="10070"/>
                        <a:pt x="18783" y="10009"/>
                        <a:pt x="18729" y="9969"/>
                      </a:cubicBezTo>
                      <a:cubicBezTo>
                        <a:pt x="18658" y="10146"/>
                        <a:pt x="18520" y="10224"/>
                        <a:pt x="18375" y="10224"/>
                      </a:cubicBezTo>
                      <a:cubicBezTo>
                        <a:pt x="18334" y="10107"/>
                        <a:pt x="18463" y="10258"/>
                        <a:pt x="18358" y="10097"/>
                      </a:cubicBezTo>
                      <a:cubicBezTo>
                        <a:pt x="18327" y="10050"/>
                        <a:pt x="18318" y="9998"/>
                        <a:pt x="18332" y="9941"/>
                      </a:cubicBezTo>
                      <a:cubicBezTo>
                        <a:pt x="18314" y="9941"/>
                        <a:pt x="18317" y="9936"/>
                        <a:pt x="18304" y="9926"/>
                      </a:cubicBezTo>
                      <a:cubicBezTo>
                        <a:pt x="18279" y="10077"/>
                        <a:pt x="18295" y="10097"/>
                        <a:pt x="18190" y="10097"/>
                      </a:cubicBezTo>
                      <a:cubicBezTo>
                        <a:pt x="18172" y="10045"/>
                        <a:pt x="18273" y="10019"/>
                        <a:pt x="18191" y="9939"/>
                      </a:cubicBezTo>
                      <a:cubicBezTo>
                        <a:pt x="18158" y="9908"/>
                        <a:pt x="18134" y="9823"/>
                        <a:pt x="18134" y="9785"/>
                      </a:cubicBezTo>
                      <a:cubicBezTo>
                        <a:pt x="18088" y="9754"/>
                        <a:pt x="17978" y="9575"/>
                        <a:pt x="18005" y="9526"/>
                      </a:cubicBezTo>
                      <a:cubicBezTo>
                        <a:pt x="18105" y="9345"/>
                        <a:pt x="18341" y="9758"/>
                        <a:pt x="18318" y="9827"/>
                      </a:cubicBezTo>
                      <a:cubicBezTo>
                        <a:pt x="18332" y="9822"/>
                        <a:pt x="18336" y="9827"/>
                        <a:pt x="18332" y="9841"/>
                      </a:cubicBezTo>
                      <a:cubicBezTo>
                        <a:pt x="18615" y="9756"/>
                        <a:pt x="18856" y="10026"/>
                        <a:pt x="19140" y="10026"/>
                      </a:cubicBezTo>
                      <a:cubicBezTo>
                        <a:pt x="19191" y="10047"/>
                        <a:pt x="19347" y="10079"/>
                        <a:pt x="19465" y="10072"/>
                      </a:cubicBezTo>
                      <a:cubicBezTo>
                        <a:pt x="19485" y="10312"/>
                        <a:pt x="19498" y="10554"/>
                        <a:pt x="19498" y="10799"/>
                      </a:cubicBezTo>
                      <a:cubicBezTo>
                        <a:pt x="19500" y="12687"/>
                        <a:pt x="18894" y="14433"/>
                        <a:pt x="17869" y="15860"/>
                      </a:cubicBezTo>
                      <a:close/>
                      <a:moveTo>
                        <a:pt x="16109" y="8099"/>
                      </a:moveTo>
                      <a:cubicBezTo>
                        <a:pt x="16087" y="7865"/>
                        <a:pt x="16229" y="7741"/>
                        <a:pt x="16321" y="7532"/>
                      </a:cubicBezTo>
                      <a:cubicBezTo>
                        <a:pt x="16482" y="7516"/>
                        <a:pt x="16539" y="7556"/>
                        <a:pt x="16534" y="7702"/>
                      </a:cubicBezTo>
                      <a:cubicBezTo>
                        <a:pt x="16648" y="7702"/>
                        <a:pt x="16556" y="7834"/>
                        <a:pt x="16708" y="7776"/>
                      </a:cubicBezTo>
                      <a:cubicBezTo>
                        <a:pt x="16745" y="7724"/>
                        <a:pt x="16796" y="7709"/>
                        <a:pt x="16860" y="7731"/>
                      </a:cubicBezTo>
                      <a:cubicBezTo>
                        <a:pt x="16959" y="7731"/>
                        <a:pt x="16986" y="7787"/>
                        <a:pt x="17059" y="7787"/>
                      </a:cubicBezTo>
                      <a:cubicBezTo>
                        <a:pt x="17129" y="7929"/>
                        <a:pt x="17351" y="7886"/>
                        <a:pt x="17342" y="8142"/>
                      </a:cubicBezTo>
                      <a:cubicBezTo>
                        <a:pt x="17504" y="8142"/>
                        <a:pt x="17200" y="8306"/>
                        <a:pt x="17200" y="8269"/>
                      </a:cubicBezTo>
                      <a:cubicBezTo>
                        <a:pt x="17019" y="8321"/>
                        <a:pt x="16979" y="8142"/>
                        <a:pt x="16902" y="8142"/>
                      </a:cubicBezTo>
                      <a:cubicBezTo>
                        <a:pt x="16902" y="8309"/>
                        <a:pt x="16808" y="8113"/>
                        <a:pt x="16789" y="8113"/>
                      </a:cubicBezTo>
                      <a:cubicBezTo>
                        <a:pt x="16789" y="8170"/>
                        <a:pt x="16242" y="8203"/>
                        <a:pt x="16151" y="8198"/>
                      </a:cubicBezTo>
                      <a:cubicBezTo>
                        <a:pt x="16164" y="8130"/>
                        <a:pt x="16176" y="8115"/>
                        <a:pt x="16109" y="8099"/>
                      </a:cubicBezTo>
                      <a:close/>
                      <a:moveTo>
                        <a:pt x="16109" y="8099"/>
                      </a:move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9" name="Freeform: Shape 55"/>
                <p:cNvSpPr/>
                <p:nvPr/>
              </p:nvSpPr>
              <p:spPr bwMode="auto">
                <a:xfrm>
                  <a:off x="2901562" y="5319613"/>
                  <a:ext cx="15633" cy="4974"/>
                </a:xfrm>
                <a:custGeom>
                  <a:avLst/>
                  <a:gdLst>
                    <a:gd name="T0" fmla="*/ 0 w 20542"/>
                    <a:gd name="T1" fmla="*/ 0 h 17263"/>
                    <a:gd name="T2" fmla="*/ 0 w 20542"/>
                    <a:gd name="T3" fmla="*/ 0 h 17263"/>
                    <a:gd name="T4" fmla="*/ 0 w 20542"/>
                    <a:gd name="T5" fmla="*/ 0 h 17263"/>
                    <a:gd name="T6" fmla="*/ 0 w 20542"/>
                    <a:gd name="T7" fmla="*/ 0 h 17263"/>
                    <a:gd name="T8" fmla="*/ 0 w 20542"/>
                    <a:gd name="T9" fmla="*/ 0 h 17263"/>
                    <a:gd name="T10" fmla="*/ 0 w 20542"/>
                    <a:gd name="T11" fmla="*/ 0 h 17263"/>
                    <a:gd name="T12" fmla="*/ 0 w 20542"/>
                    <a:gd name="T13" fmla="*/ 0 h 17263"/>
                    <a:gd name="T14" fmla="*/ 0 w 20542"/>
                    <a:gd name="T15" fmla="*/ 0 h 17263"/>
                    <a:gd name="T16" fmla="*/ 0 w 20542"/>
                    <a:gd name="T17" fmla="*/ 0 h 17263"/>
                    <a:gd name="T18" fmla="*/ 0 w 20542"/>
                    <a:gd name="T19" fmla="*/ 0 h 17263"/>
                    <a:gd name="T20" fmla="*/ 0 w 20542"/>
                    <a:gd name="T21" fmla="*/ 0 h 17263"/>
                    <a:gd name="T22" fmla="*/ 0 w 20542"/>
                    <a:gd name="T23" fmla="*/ 0 h 17263"/>
                    <a:gd name="T24" fmla="*/ 0 w 20542"/>
                    <a:gd name="T25" fmla="*/ 0 h 1726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20542" h="17263">
                      <a:moveTo>
                        <a:pt x="19936" y="4186"/>
                      </a:moveTo>
                      <a:cubicBezTo>
                        <a:pt x="18293" y="6058"/>
                        <a:pt x="18766" y="9572"/>
                        <a:pt x="16483" y="7506"/>
                      </a:cubicBezTo>
                      <a:cubicBezTo>
                        <a:pt x="16483" y="-3197"/>
                        <a:pt x="15350" y="3479"/>
                        <a:pt x="11192" y="4910"/>
                      </a:cubicBezTo>
                      <a:cubicBezTo>
                        <a:pt x="10429" y="5139"/>
                        <a:pt x="5153" y="9537"/>
                        <a:pt x="5153" y="7506"/>
                      </a:cubicBezTo>
                      <a:cubicBezTo>
                        <a:pt x="5095" y="7506"/>
                        <a:pt x="5320" y="3196"/>
                        <a:pt x="5153" y="1660"/>
                      </a:cubicBezTo>
                      <a:cubicBezTo>
                        <a:pt x="4048" y="936"/>
                        <a:pt x="4819" y="1660"/>
                        <a:pt x="4819" y="0"/>
                      </a:cubicBezTo>
                      <a:cubicBezTo>
                        <a:pt x="4281" y="0"/>
                        <a:pt x="349" y="4186"/>
                        <a:pt x="349" y="4186"/>
                      </a:cubicBezTo>
                      <a:cubicBezTo>
                        <a:pt x="3714" y="4186"/>
                        <a:pt x="0" y="10915"/>
                        <a:pt x="0" y="13316"/>
                      </a:cubicBezTo>
                      <a:cubicBezTo>
                        <a:pt x="2602" y="14058"/>
                        <a:pt x="4339" y="16655"/>
                        <a:pt x="6519" y="16655"/>
                      </a:cubicBezTo>
                      <a:cubicBezTo>
                        <a:pt x="6519" y="18403"/>
                        <a:pt x="12450" y="15824"/>
                        <a:pt x="13235" y="15824"/>
                      </a:cubicBezTo>
                      <a:cubicBezTo>
                        <a:pt x="15778" y="15824"/>
                        <a:pt x="17406" y="14729"/>
                        <a:pt x="19412" y="11621"/>
                      </a:cubicBezTo>
                      <a:cubicBezTo>
                        <a:pt x="21600" y="8265"/>
                        <a:pt x="19936" y="8530"/>
                        <a:pt x="19936" y="4186"/>
                      </a:cubicBezTo>
                      <a:close/>
                      <a:moveTo>
                        <a:pt x="19936" y="4186"/>
                      </a:move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0" name="Freeform: Shape 56"/>
                <p:cNvSpPr/>
                <p:nvPr/>
              </p:nvSpPr>
              <p:spPr bwMode="auto">
                <a:xfrm>
                  <a:off x="2935670" y="5336667"/>
                  <a:ext cx="12790" cy="16343"/>
                </a:xfrm>
                <a:custGeom>
                  <a:avLst/>
                  <a:gdLst>
                    <a:gd name="T0" fmla="*/ 0 w 20330"/>
                    <a:gd name="T1" fmla="*/ 0 h 21462"/>
                    <a:gd name="T2" fmla="*/ 0 w 20330"/>
                    <a:gd name="T3" fmla="*/ 0 h 21462"/>
                    <a:gd name="T4" fmla="*/ 0 w 20330"/>
                    <a:gd name="T5" fmla="*/ 0 h 21462"/>
                    <a:gd name="T6" fmla="*/ 0 w 20330"/>
                    <a:gd name="T7" fmla="*/ 0 h 21462"/>
                    <a:gd name="T8" fmla="*/ 0 w 20330"/>
                    <a:gd name="T9" fmla="*/ 0 h 21462"/>
                    <a:gd name="T10" fmla="*/ 0 w 20330"/>
                    <a:gd name="T11" fmla="*/ 0 h 21462"/>
                    <a:gd name="T12" fmla="*/ 0 w 20330"/>
                    <a:gd name="T13" fmla="*/ 0 h 21462"/>
                    <a:gd name="T14" fmla="*/ 0 w 20330"/>
                    <a:gd name="T15" fmla="*/ 0 h 21462"/>
                    <a:gd name="T16" fmla="*/ 0 w 20330"/>
                    <a:gd name="T17" fmla="*/ 0 h 21462"/>
                    <a:gd name="T18" fmla="*/ 0 w 20330"/>
                    <a:gd name="T19" fmla="*/ 0 h 21462"/>
                    <a:gd name="T20" fmla="*/ 0 w 20330"/>
                    <a:gd name="T21" fmla="*/ 0 h 21462"/>
                    <a:gd name="T22" fmla="*/ 0 w 20330"/>
                    <a:gd name="T23" fmla="*/ 0 h 21462"/>
                    <a:gd name="T24" fmla="*/ 0 w 20330"/>
                    <a:gd name="T25" fmla="*/ 0 h 21462"/>
                    <a:gd name="T26" fmla="*/ 0 w 20330"/>
                    <a:gd name="T27" fmla="*/ 0 h 21462"/>
                    <a:gd name="T28" fmla="*/ 0 w 20330"/>
                    <a:gd name="T29" fmla="*/ 0 h 21462"/>
                    <a:gd name="T30" fmla="*/ 0 w 20330"/>
                    <a:gd name="T31" fmla="*/ 0 h 21462"/>
                    <a:gd name="T32" fmla="*/ 0 w 20330"/>
                    <a:gd name="T33" fmla="*/ 0 h 2146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20330" h="21462">
                      <a:moveTo>
                        <a:pt x="1685" y="9330"/>
                      </a:moveTo>
                      <a:cubicBezTo>
                        <a:pt x="5927" y="9330"/>
                        <a:pt x="6974" y="10452"/>
                        <a:pt x="7227" y="14183"/>
                      </a:cubicBezTo>
                      <a:cubicBezTo>
                        <a:pt x="12255" y="15539"/>
                        <a:pt x="3833" y="15223"/>
                        <a:pt x="3391" y="15223"/>
                      </a:cubicBezTo>
                      <a:cubicBezTo>
                        <a:pt x="3319" y="16960"/>
                        <a:pt x="268" y="20457"/>
                        <a:pt x="4176" y="19489"/>
                      </a:cubicBezTo>
                      <a:cubicBezTo>
                        <a:pt x="7019" y="18785"/>
                        <a:pt x="7633" y="18947"/>
                        <a:pt x="7651" y="21461"/>
                      </a:cubicBezTo>
                      <a:cubicBezTo>
                        <a:pt x="11424" y="21461"/>
                        <a:pt x="16723" y="21600"/>
                        <a:pt x="18745" y="18346"/>
                      </a:cubicBezTo>
                      <a:cubicBezTo>
                        <a:pt x="20776" y="18346"/>
                        <a:pt x="20938" y="16755"/>
                        <a:pt x="18745" y="16264"/>
                      </a:cubicBezTo>
                      <a:cubicBezTo>
                        <a:pt x="18745" y="18089"/>
                        <a:pt x="18853" y="18001"/>
                        <a:pt x="16605" y="18001"/>
                      </a:cubicBezTo>
                      <a:cubicBezTo>
                        <a:pt x="17427" y="14256"/>
                        <a:pt x="16840" y="11075"/>
                        <a:pt x="12769" y="11075"/>
                      </a:cubicBezTo>
                      <a:cubicBezTo>
                        <a:pt x="13428" y="9477"/>
                        <a:pt x="11731" y="8238"/>
                        <a:pt x="10079" y="7183"/>
                      </a:cubicBezTo>
                      <a:cubicBezTo>
                        <a:pt x="6965" y="5197"/>
                        <a:pt x="10152" y="4742"/>
                        <a:pt x="10639" y="2419"/>
                      </a:cubicBezTo>
                      <a:cubicBezTo>
                        <a:pt x="8337" y="2880"/>
                        <a:pt x="8274" y="4471"/>
                        <a:pt x="5097" y="4500"/>
                      </a:cubicBezTo>
                      <a:cubicBezTo>
                        <a:pt x="5097" y="3951"/>
                        <a:pt x="5783" y="2265"/>
                        <a:pt x="5214" y="2082"/>
                      </a:cubicBezTo>
                      <a:cubicBezTo>
                        <a:pt x="5972" y="2074"/>
                        <a:pt x="8987" y="0"/>
                        <a:pt x="5530" y="0"/>
                      </a:cubicBezTo>
                      <a:cubicBezTo>
                        <a:pt x="4032" y="4486"/>
                        <a:pt x="-662" y="88"/>
                        <a:pt x="78" y="4200"/>
                      </a:cubicBezTo>
                      <a:cubicBezTo>
                        <a:pt x="593" y="6970"/>
                        <a:pt x="1685" y="6780"/>
                        <a:pt x="1685" y="9330"/>
                      </a:cubicBezTo>
                      <a:close/>
                      <a:moveTo>
                        <a:pt x="1685" y="9330"/>
                      </a:move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1" name="Freeform: Shape 57"/>
                <p:cNvSpPr/>
                <p:nvPr/>
              </p:nvSpPr>
              <p:spPr bwMode="auto">
                <a:xfrm>
                  <a:off x="2924300" y="5342351"/>
                  <a:ext cx="6395" cy="7816"/>
                </a:xfrm>
                <a:custGeom>
                  <a:avLst/>
                  <a:gdLst>
                    <a:gd name="T0" fmla="*/ 0 w 15938"/>
                    <a:gd name="T1" fmla="*/ 0 h 19489"/>
                    <a:gd name="T2" fmla="*/ 0 w 15938"/>
                    <a:gd name="T3" fmla="*/ 0 h 19489"/>
                    <a:gd name="T4" fmla="*/ 0 w 15938"/>
                    <a:gd name="T5" fmla="*/ 0 h 19489"/>
                    <a:gd name="T6" fmla="*/ 0 w 15938"/>
                    <a:gd name="T7" fmla="*/ 0 h 19489"/>
                    <a:gd name="T8" fmla="*/ 0 w 15938"/>
                    <a:gd name="T9" fmla="*/ 0 h 19489"/>
                    <a:gd name="T10" fmla="*/ 0 w 15938"/>
                    <a:gd name="T11" fmla="*/ 0 h 19489"/>
                    <a:gd name="T12" fmla="*/ 0 w 15938"/>
                    <a:gd name="T13" fmla="*/ 0 h 19489"/>
                    <a:gd name="T14" fmla="*/ 0 w 15938"/>
                    <a:gd name="T15" fmla="*/ 0 h 1948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5938" h="19489">
                      <a:moveTo>
                        <a:pt x="1447" y="19489"/>
                      </a:moveTo>
                      <a:cubicBezTo>
                        <a:pt x="10460" y="19334"/>
                        <a:pt x="12771" y="13571"/>
                        <a:pt x="15260" y="5681"/>
                      </a:cubicBezTo>
                      <a:cubicBezTo>
                        <a:pt x="17711" y="-2111"/>
                        <a:pt x="12911" y="1905"/>
                        <a:pt x="10498" y="2201"/>
                      </a:cubicBezTo>
                      <a:cubicBezTo>
                        <a:pt x="8430" y="3342"/>
                        <a:pt x="6949" y="-1688"/>
                        <a:pt x="6043" y="608"/>
                      </a:cubicBezTo>
                      <a:cubicBezTo>
                        <a:pt x="5264" y="2567"/>
                        <a:pt x="6668" y="4864"/>
                        <a:pt x="8673" y="4864"/>
                      </a:cubicBezTo>
                      <a:cubicBezTo>
                        <a:pt x="8149" y="6540"/>
                        <a:pt x="-3889" y="8499"/>
                        <a:pt x="2047" y="10190"/>
                      </a:cubicBezTo>
                      <a:cubicBezTo>
                        <a:pt x="1320" y="14008"/>
                        <a:pt x="-1795" y="15896"/>
                        <a:pt x="1447" y="19489"/>
                      </a:cubicBezTo>
                      <a:close/>
                      <a:moveTo>
                        <a:pt x="1447" y="19489"/>
                      </a:move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2" name="Freeform: Shape 58"/>
                <p:cNvSpPr/>
                <p:nvPr/>
              </p:nvSpPr>
              <p:spPr bwMode="auto">
                <a:xfrm>
                  <a:off x="2935670" y="5353721"/>
                  <a:ext cx="1421" cy="711"/>
                </a:xfrm>
                <a:custGeom>
                  <a:avLst/>
                  <a:gdLst>
                    <a:gd name="T0" fmla="*/ 0 w 21600"/>
                    <a:gd name="T1" fmla="*/ 0 h 13852"/>
                    <a:gd name="T2" fmla="*/ 0 w 21600"/>
                    <a:gd name="T3" fmla="*/ 0 h 13852"/>
                    <a:gd name="T4" fmla="*/ 0 w 21600"/>
                    <a:gd name="T5" fmla="*/ 0 h 13852"/>
                    <a:gd name="T6" fmla="*/ 0 w 21600"/>
                    <a:gd name="T7" fmla="*/ 0 h 13852"/>
                    <a:gd name="T8" fmla="*/ 0 w 21600"/>
                    <a:gd name="T9" fmla="*/ 0 h 1385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1600" h="13852">
                      <a:moveTo>
                        <a:pt x="0" y="4834"/>
                      </a:moveTo>
                      <a:cubicBezTo>
                        <a:pt x="3511" y="21600"/>
                        <a:pt x="21600" y="12034"/>
                        <a:pt x="21600" y="0"/>
                      </a:cubicBezTo>
                      <a:cubicBezTo>
                        <a:pt x="15647" y="0"/>
                        <a:pt x="9617" y="0"/>
                        <a:pt x="3511" y="0"/>
                      </a:cubicBezTo>
                      <a:cubicBezTo>
                        <a:pt x="4732" y="4834"/>
                        <a:pt x="3435" y="6480"/>
                        <a:pt x="0" y="4834"/>
                      </a:cubicBezTo>
                      <a:close/>
                      <a:moveTo>
                        <a:pt x="0" y="4834"/>
                      </a:move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3" name="Freeform: Shape 73"/>
                <p:cNvSpPr/>
                <p:nvPr/>
              </p:nvSpPr>
              <p:spPr bwMode="auto">
                <a:xfrm>
                  <a:off x="2856085" y="5359405"/>
                  <a:ext cx="2132" cy="142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4954" y="20491"/>
                        <a:pt x="21600" y="16184"/>
                        <a:pt x="21600" y="0"/>
                      </a:cubicBezTo>
                      <a:cubicBezTo>
                        <a:pt x="7849" y="9201"/>
                        <a:pt x="3208" y="6526"/>
                        <a:pt x="0" y="21600"/>
                      </a:cubicBezTo>
                      <a:close/>
                      <a:moveTo>
                        <a:pt x="0" y="21600"/>
                      </a:move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4" name="Freeform: Shape 74"/>
                <p:cNvSpPr/>
                <p:nvPr/>
              </p:nvSpPr>
              <p:spPr bwMode="auto">
                <a:xfrm>
                  <a:off x="2952724" y="5370775"/>
                  <a:ext cx="2132" cy="2842"/>
                </a:xfrm>
                <a:custGeom>
                  <a:avLst/>
                  <a:gdLst>
                    <a:gd name="T0" fmla="*/ 0 w 15151"/>
                    <a:gd name="T1" fmla="*/ 0 h 21600"/>
                    <a:gd name="T2" fmla="*/ 0 w 15151"/>
                    <a:gd name="T3" fmla="*/ 0 h 21600"/>
                    <a:gd name="T4" fmla="*/ 0 w 15151"/>
                    <a:gd name="T5" fmla="*/ 0 h 21600"/>
                    <a:gd name="T6" fmla="*/ 0 w 15151"/>
                    <a:gd name="T7" fmla="*/ 0 h 21600"/>
                    <a:gd name="T8" fmla="*/ 0 w 15151"/>
                    <a:gd name="T9" fmla="*/ 0 h 216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5151" h="21600">
                      <a:moveTo>
                        <a:pt x="10724" y="0"/>
                      </a:moveTo>
                      <a:cubicBezTo>
                        <a:pt x="11899" y="6522"/>
                        <a:pt x="8375" y="7809"/>
                        <a:pt x="0" y="3905"/>
                      </a:cubicBezTo>
                      <a:cubicBezTo>
                        <a:pt x="3373" y="13417"/>
                        <a:pt x="1667" y="15535"/>
                        <a:pt x="7124" y="21600"/>
                      </a:cubicBezTo>
                      <a:cubicBezTo>
                        <a:pt x="9284" y="12503"/>
                        <a:pt x="21600" y="3905"/>
                        <a:pt x="10724" y="0"/>
                      </a:cubicBezTo>
                      <a:close/>
                      <a:moveTo>
                        <a:pt x="10724" y="0"/>
                      </a:move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5" name="Freeform: Shape 75"/>
                <p:cNvSpPr/>
                <p:nvPr/>
              </p:nvSpPr>
              <p:spPr bwMode="auto">
                <a:xfrm>
                  <a:off x="2952724" y="5370775"/>
                  <a:ext cx="2132" cy="3553"/>
                </a:xfrm>
                <a:custGeom>
                  <a:avLst/>
                  <a:gdLst>
                    <a:gd name="T0" fmla="*/ 0 w 14680"/>
                    <a:gd name="T1" fmla="*/ 0 h 18108"/>
                    <a:gd name="T2" fmla="*/ 0 w 14680"/>
                    <a:gd name="T3" fmla="*/ 0 h 18108"/>
                    <a:gd name="T4" fmla="*/ 0 w 14680"/>
                    <a:gd name="T5" fmla="*/ 0 h 18108"/>
                    <a:gd name="T6" fmla="*/ 0 w 14680"/>
                    <a:gd name="T7" fmla="*/ 0 h 18108"/>
                    <a:gd name="T8" fmla="*/ 0 w 14680"/>
                    <a:gd name="T9" fmla="*/ 0 h 18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4680" h="18108">
                      <a:moveTo>
                        <a:pt x="10298" y="0"/>
                      </a:moveTo>
                      <a:cubicBezTo>
                        <a:pt x="10298" y="7291"/>
                        <a:pt x="8417" y="10676"/>
                        <a:pt x="5725" y="2364"/>
                      </a:cubicBezTo>
                      <a:cubicBezTo>
                        <a:pt x="-3356" y="2364"/>
                        <a:pt x="1087" y="12243"/>
                        <a:pt x="1087" y="17618"/>
                      </a:cubicBezTo>
                      <a:cubicBezTo>
                        <a:pt x="18244" y="21600"/>
                        <a:pt x="16493" y="0"/>
                        <a:pt x="10298" y="0"/>
                      </a:cubicBezTo>
                      <a:close/>
                      <a:moveTo>
                        <a:pt x="10298" y="0"/>
                      </a:move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6" name="Freeform: Shape 76"/>
                <p:cNvSpPr/>
                <p:nvPr/>
              </p:nvSpPr>
              <p:spPr bwMode="auto">
                <a:xfrm>
                  <a:off x="2964093" y="5382144"/>
                  <a:ext cx="4974" cy="2132"/>
                </a:xfrm>
                <a:custGeom>
                  <a:avLst/>
                  <a:gdLst>
                    <a:gd name="T0" fmla="*/ 0 w 21600"/>
                    <a:gd name="T1" fmla="*/ 0 h 9393"/>
                    <a:gd name="T2" fmla="*/ 0 w 21600"/>
                    <a:gd name="T3" fmla="*/ 0 h 9393"/>
                    <a:gd name="T4" fmla="*/ 0 w 21600"/>
                    <a:gd name="T5" fmla="*/ 0 h 9393"/>
                    <a:gd name="T6" fmla="*/ 0 w 21600"/>
                    <a:gd name="T7" fmla="*/ 0 h 9393"/>
                    <a:gd name="T8" fmla="*/ 0 w 21600"/>
                    <a:gd name="T9" fmla="*/ 0 h 939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1600" h="9393">
                      <a:moveTo>
                        <a:pt x="21600" y="0"/>
                      </a:moveTo>
                      <a:cubicBezTo>
                        <a:pt x="15130" y="2920"/>
                        <a:pt x="18136" y="5863"/>
                        <a:pt x="9453" y="3062"/>
                      </a:cubicBezTo>
                      <a:cubicBezTo>
                        <a:pt x="5701" y="1875"/>
                        <a:pt x="1732" y="-3323"/>
                        <a:pt x="0" y="3371"/>
                      </a:cubicBezTo>
                      <a:cubicBezTo>
                        <a:pt x="11016" y="4439"/>
                        <a:pt x="21600" y="18277"/>
                        <a:pt x="21600" y="0"/>
                      </a:cubicBezTo>
                      <a:close/>
                      <a:moveTo>
                        <a:pt x="21600" y="0"/>
                      </a:move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7" name="Freeform: Shape 77"/>
                <p:cNvSpPr/>
                <p:nvPr/>
              </p:nvSpPr>
              <p:spPr bwMode="auto">
                <a:xfrm>
                  <a:off x="2912931" y="5382144"/>
                  <a:ext cx="117957" cy="158460"/>
                </a:xfrm>
                <a:custGeom>
                  <a:avLst/>
                  <a:gdLst>
                    <a:gd name="T0" fmla="*/ 0 w 21517"/>
                    <a:gd name="T1" fmla="*/ 0 h 21336"/>
                    <a:gd name="T2" fmla="*/ 0 w 21517"/>
                    <a:gd name="T3" fmla="*/ 0 h 21336"/>
                    <a:gd name="T4" fmla="*/ 0 w 21517"/>
                    <a:gd name="T5" fmla="*/ 0 h 21336"/>
                    <a:gd name="T6" fmla="*/ 0 w 21517"/>
                    <a:gd name="T7" fmla="*/ 0 h 21336"/>
                    <a:gd name="T8" fmla="*/ 0 w 21517"/>
                    <a:gd name="T9" fmla="*/ 0 h 21336"/>
                    <a:gd name="T10" fmla="*/ 0 w 21517"/>
                    <a:gd name="T11" fmla="*/ 0 h 21336"/>
                    <a:gd name="T12" fmla="*/ 0 w 21517"/>
                    <a:gd name="T13" fmla="*/ 0 h 21336"/>
                    <a:gd name="T14" fmla="*/ 0 w 21517"/>
                    <a:gd name="T15" fmla="*/ 0 h 21336"/>
                    <a:gd name="T16" fmla="*/ 0 w 21517"/>
                    <a:gd name="T17" fmla="*/ 0 h 21336"/>
                    <a:gd name="T18" fmla="*/ 0 w 21517"/>
                    <a:gd name="T19" fmla="*/ 0 h 21336"/>
                    <a:gd name="T20" fmla="*/ 0 w 21517"/>
                    <a:gd name="T21" fmla="*/ 0 h 21336"/>
                    <a:gd name="T22" fmla="*/ 0 w 21517"/>
                    <a:gd name="T23" fmla="*/ 0 h 21336"/>
                    <a:gd name="T24" fmla="*/ 0 w 21517"/>
                    <a:gd name="T25" fmla="*/ 0 h 21336"/>
                    <a:gd name="T26" fmla="*/ 0 w 21517"/>
                    <a:gd name="T27" fmla="*/ 0 h 21336"/>
                    <a:gd name="T28" fmla="*/ 0 w 21517"/>
                    <a:gd name="T29" fmla="*/ 0 h 21336"/>
                    <a:gd name="T30" fmla="*/ 0 w 21517"/>
                    <a:gd name="T31" fmla="*/ 0 h 21336"/>
                    <a:gd name="T32" fmla="*/ 0 w 21517"/>
                    <a:gd name="T33" fmla="*/ 0 h 21336"/>
                    <a:gd name="T34" fmla="*/ 0 w 21517"/>
                    <a:gd name="T35" fmla="*/ 0 h 21336"/>
                    <a:gd name="T36" fmla="*/ 0 w 21517"/>
                    <a:gd name="T37" fmla="*/ 0 h 21336"/>
                    <a:gd name="T38" fmla="*/ 0 w 21517"/>
                    <a:gd name="T39" fmla="*/ 0 h 21336"/>
                    <a:gd name="T40" fmla="*/ 0 w 21517"/>
                    <a:gd name="T41" fmla="*/ 0 h 21336"/>
                    <a:gd name="T42" fmla="*/ 0 w 21517"/>
                    <a:gd name="T43" fmla="*/ 0 h 21336"/>
                    <a:gd name="T44" fmla="*/ 0 w 21517"/>
                    <a:gd name="T45" fmla="*/ 0 h 21336"/>
                    <a:gd name="T46" fmla="*/ 0 w 21517"/>
                    <a:gd name="T47" fmla="*/ 0 h 21336"/>
                    <a:gd name="T48" fmla="*/ 0 w 21517"/>
                    <a:gd name="T49" fmla="*/ 0 h 21336"/>
                    <a:gd name="T50" fmla="*/ 0 w 21517"/>
                    <a:gd name="T51" fmla="*/ 0 h 21336"/>
                    <a:gd name="T52" fmla="*/ 0 w 21517"/>
                    <a:gd name="T53" fmla="*/ 0 h 21336"/>
                    <a:gd name="T54" fmla="*/ 0 w 21517"/>
                    <a:gd name="T55" fmla="*/ 0 h 21336"/>
                    <a:gd name="T56" fmla="*/ 0 w 21517"/>
                    <a:gd name="T57" fmla="*/ 0 h 21336"/>
                    <a:gd name="T58" fmla="*/ 0 w 21517"/>
                    <a:gd name="T59" fmla="*/ 0 h 21336"/>
                    <a:gd name="T60" fmla="*/ 0 w 21517"/>
                    <a:gd name="T61" fmla="*/ 0 h 21336"/>
                    <a:gd name="T62" fmla="*/ 0 w 21517"/>
                    <a:gd name="T63" fmla="*/ 0 h 21336"/>
                    <a:gd name="T64" fmla="*/ 0 w 21517"/>
                    <a:gd name="T65" fmla="*/ 0 h 213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21517" h="21336">
                      <a:moveTo>
                        <a:pt x="19567" y="7931"/>
                      </a:moveTo>
                      <a:cubicBezTo>
                        <a:pt x="19048" y="7904"/>
                        <a:pt x="19448" y="7845"/>
                        <a:pt x="19422" y="7719"/>
                      </a:cubicBezTo>
                      <a:cubicBezTo>
                        <a:pt x="19025" y="7719"/>
                        <a:pt x="18300" y="6676"/>
                        <a:pt x="18300" y="6418"/>
                      </a:cubicBezTo>
                      <a:cubicBezTo>
                        <a:pt x="18154" y="6364"/>
                        <a:pt x="18030" y="5984"/>
                        <a:pt x="18056" y="5984"/>
                      </a:cubicBezTo>
                      <a:cubicBezTo>
                        <a:pt x="17943" y="5729"/>
                        <a:pt x="17483" y="5519"/>
                        <a:pt x="17666" y="5262"/>
                      </a:cubicBezTo>
                      <a:cubicBezTo>
                        <a:pt x="17237" y="5072"/>
                        <a:pt x="16781" y="4416"/>
                        <a:pt x="16643" y="4106"/>
                      </a:cubicBezTo>
                      <a:cubicBezTo>
                        <a:pt x="16386" y="3964"/>
                        <a:pt x="16203" y="3565"/>
                        <a:pt x="16203" y="3348"/>
                      </a:cubicBezTo>
                      <a:cubicBezTo>
                        <a:pt x="15909" y="3348"/>
                        <a:pt x="15513" y="2695"/>
                        <a:pt x="15570" y="2445"/>
                      </a:cubicBezTo>
                      <a:cubicBezTo>
                        <a:pt x="15293" y="2445"/>
                        <a:pt x="15220" y="2082"/>
                        <a:pt x="14935" y="2082"/>
                      </a:cubicBezTo>
                      <a:cubicBezTo>
                        <a:pt x="15075" y="1777"/>
                        <a:pt x="13120" y="1748"/>
                        <a:pt x="12791" y="1721"/>
                      </a:cubicBezTo>
                      <a:cubicBezTo>
                        <a:pt x="12847" y="1475"/>
                        <a:pt x="12591" y="1324"/>
                        <a:pt x="12302" y="1324"/>
                      </a:cubicBezTo>
                      <a:cubicBezTo>
                        <a:pt x="12302" y="1706"/>
                        <a:pt x="11199" y="1748"/>
                        <a:pt x="10824" y="1733"/>
                      </a:cubicBezTo>
                      <a:cubicBezTo>
                        <a:pt x="10554" y="1724"/>
                        <a:pt x="9962" y="1667"/>
                        <a:pt x="9962" y="1432"/>
                      </a:cubicBezTo>
                      <a:cubicBezTo>
                        <a:pt x="9775" y="1397"/>
                        <a:pt x="9512" y="1432"/>
                        <a:pt x="9230" y="1432"/>
                      </a:cubicBezTo>
                      <a:cubicBezTo>
                        <a:pt x="9295" y="1188"/>
                        <a:pt x="8622" y="87"/>
                        <a:pt x="8255" y="22"/>
                      </a:cubicBezTo>
                      <a:cubicBezTo>
                        <a:pt x="8255" y="58"/>
                        <a:pt x="8255" y="96"/>
                        <a:pt x="8255" y="132"/>
                      </a:cubicBezTo>
                      <a:cubicBezTo>
                        <a:pt x="7980" y="165"/>
                        <a:pt x="6254" y="-152"/>
                        <a:pt x="6254" y="96"/>
                      </a:cubicBezTo>
                      <a:cubicBezTo>
                        <a:pt x="6047" y="96"/>
                        <a:pt x="5172" y="326"/>
                        <a:pt x="5035" y="529"/>
                      </a:cubicBezTo>
                      <a:cubicBezTo>
                        <a:pt x="4952" y="529"/>
                        <a:pt x="4156" y="817"/>
                        <a:pt x="4156" y="601"/>
                      </a:cubicBezTo>
                      <a:cubicBezTo>
                        <a:pt x="3956" y="601"/>
                        <a:pt x="3715" y="678"/>
                        <a:pt x="3619" y="817"/>
                      </a:cubicBezTo>
                      <a:cubicBezTo>
                        <a:pt x="3402" y="817"/>
                        <a:pt x="3172" y="1103"/>
                        <a:pt x="3035" y="1215"/>
                      </a:cubicBezTo>
                      <a:cubicBezTo>
                        <a:pt x="2658" y="1182"/>
                        <a:pt x="2928" y="1003"/>
                        <a:pt x="2548" y="1396"/>
                      </a:cubicBezTo>
                      <a:cubicBezTo>
                        <a:pt x="2548" y="1525"/>
                        <a:pt x="2261" y="2081"/>
                        <a:pt x="2207" y="2081"/>
                      </a:cubicBezTo>
                      <a:cubicBezTo>
                        <a:pt x="2328" y="2171"/>
                        <a:pt x="2324" y="2220"/>
                        <a:pt x="2207" y="2335"/>
                      </a:cubicBezTo>
                      <a:cubicBezTo>
                        <a:pt x="1938" y="2494"/>
                        <a:pt x="1785" y="2817"/>
                        <a:pt x="1524" y="2913"/>
                      </a:cubicBezTo>
                      <a:cubicBezTo>
                        <a:pt x="1250" y="3250"/>
                        <a:pt x="1191" y="2890"/>
                        <a:pt x="986" y="3269"/>
                      </a:cubicBezTo>
                      <a:cubicBezTo>
                        <a:pt x="875" y="3480"/>
                        <a:pt x="721" y="3638"/>
                        <a:pt x="602" y="3808"/>
                      </a:cubicBezTo>
                      <a:cubicBezTo>
                        <a:pt x="225" y="4344"/>
                        <a:pt x="207" y="4578"/>
                        <a:pt x="207" y="5081"/>
                      </a:cubicBezTo>
                      <a:cubicBezTo>
                        <a:pt x="207" y="5260"/>
                        <a:pt x="-50" y="5426"/>
                        <a:pt x="9" y="5578"/>
                      </a:cubicBezTo>
                      <a:cubicBezTo>
                        <a:pt x="89" y="5782"/>
                        <a:pt x="253" y="6208"/>
                        <a:pt x="207" y="6345"/>
                      </a:cubicBezTo>
                      <a:cubicBezTo>
                        <a:pt x="20" y="6345"/>
                        <a:pt x="-83" y="6832"/>
                        <a:pt x="258" y="6959"/>
                      </a:cubicBezTo>
                      <a:cubicBezTo>
                        <a:pt x="258" y="7279"/>
                        <a:pt x="886" y="8246"/>
                        <a:pt x="1279" y="8440"/>
                      </a:cubicBezTo>
                      <a:cubicBezTo>
                        <a:pt x="1279" y="8705"/>
                        <a:pt x="1993" y="9271"/>
                        <a:pt x="2352" y="9271"/>
                      </a:cubicBezTo>
                      <a:cubicBezTo>
                        <a:pt x="2491" y="9476"/>
                        <a:pt x="3961" y="9781"/>
                        <a:pt x="3961" y="9524"/>
                      </a:cubicBezTo>
                      <a:cubicBezTo>
                        <a:pt x="4560" y="9524"/>
                        <a:pt x="6671" y="9237"/>
                        <a:pt x="6986" y="9705"/>
                      </a:cubicBezTo>
                      <a:cubicBezTo>
                        <a:pt x="7519" y="9705"/>
                        <a:pt x="7714" y="9638"/>
                        <a:pt x="8206" y="9813"/>
                      </a:cubicBezTo>
                      <a:cubicBezTo>
                        <a:pt x="8271" y="10083"/>
                        <a:pt x="8170" y="10898"/>
                        <a:pt x="7914" y="11114"/>
                      </a:cubicBezTo>
                      <a:cubicBezTo>
                        <a:pt x="7914" y="11477"/>
                        <a:pt x="8059" y="11859"/>
                        <a:pt x="8450" y="12053"/>
                      </a:cubicBezTo>
                      <a:cubicBezTo>
                        <a:pt x="8479" y="12141"/>
                        <a:pt x="8758" y="12486"/>
                        <a:pt x="8841" y="12486"/>
                      </a:cubicBezTo>
                      <a:cubicBezTo>
                        <a:pt x="8993" y="12942"/>
                        <a:pt x="9163" y="13337"/>
                        <a:pt x="9049" y="13983"/>
                      </a:cubicBezTo>
                      <a:cubicBezTo>
                        <a:pt x="8944" y="14571"/>
                        <a:pt x="8694" y="14920"/>
                        <a:pt x="8694" y="15448"/>
                      </a:cubicBezTo>
                      <a:cubicBezTo>
                        <a:pt x="8545" y="15448"/>
                        <a:pt x="8841" y="16459"/>
                        <a:pt x="8986" y="16459"/>
                      </a:cubicBezTo>
                      <a:cubicBezTo>
                        <a:pt x="8986" y="16919"/>
                        <a:pt x="9475" y="17333"/>
                        <a:pt x="9475" y="17832"/>
                      </a:cubicBezTo>
                      <a:cubicBezTo>
                        <a:pt x="9504" y="17832"/>
                        <a:pt x="9670" y="18303"/>
                        <a:pt x="9670" y="18446"/>
                      </a:cubicBezTo>
                      <a:cubicBezTo>
                        <a:pt x="9519" y="18446"/>
                        <a:pt x="10450" y="19829"/>
                        <a:pt x="10450" y="19928"/>
                      </a:cubicBezTo>
                      <a:cubicBezTo>
                        <a:pt x="10616" y="19928"/>
                        <a:pt x="10640" y="20397"/>
                        <a:pt x="10790" y="20397"/>
                      </a:cubicBezTo>
                      <a:cubicBezTo>
                        <a:pt x="10816" y="20709"/>
                        <a:pt x="10985" y="20998"/>
                        <a:pt x="10985" y="21228"/>
                      </a:cubicBezTo>
                      <a:cubicBezTo>
                        <a:pt x="11180" y="21448"/>
                        <a:pt x="11986" y="21264"/>
                        <a:pt x="12301" y="21264"/>
                      </a:cubicBezTo>
                      <a:cubicBezTo>
                        <a:pt x="12301" y="21180"/>
                        <a:pt x="13771" y="20975"/>
                        <a:pt x="13958" y="20975"/>
                      </a:cubicBezTo>
                      <a:cubicBezTo>
                        <a:pt x="14057" y="20878"/>
                        <a:pt x="14690" y="20216"/>
                        <a:pt x="14690" y="20216"/>
                      </a:cubicBezTo>
                      <a:cubicBezTo>
                        <a:pt x="14690" y="19882"/>
                        <a:pt x="15601" y="19238"/>
                        <a:pt x="15959" y="19059"/>
                      </a:cubicBezTo>
                      <a:cubicBezTo>
                        <a:pt x="15959" y="19006"/>
                        <a:pt x="16404" y="18192"/>
                        <a:pt x="16349" y="18192"/>
                      </a:cubicBezTo>
                      <a:cubicBezTo>
                        <a:pt x="16349" y="17624"/>
                        <a:pt x="16544" y="17250"/>
                        <a:pt x="16544" y="16748"/>
                      </a:cubicBezTo>
                      <a:cubicBezTo>
                        <a:pt x="16688" y="16748"/>
                        <a:pt x="16830" y="16278"/>
                        <a:pt x="17128" y="16278"/>
                      </a:cubicBezTo>
                      <a:cubicBezTo>
                        <a:pt x="17212" y="16155"/>
                        <a:pt x="17450" y="16107"/>
                        <a:pt x="17616" y="16024"/>
                      </a:cubicBezTo>
                      <a:cubicBezTo>
                        <a:pt x="17616" y="15713"/>
                        <a:pt x="17957" y="15476"/>
                        <a:pt x="17957" y="15087"/>
                      </a:cubicBezTo>
                      <a:cubicBezTo>
                        <a:pt x="18179" y="15087"/>
                        <a:pt x="17812" y="13876"/>
                        <a:pt x="17812" y="13749"/>
                      </a:cubicBezTo>
                      <a:cubicBezTo>
                        <a:pt x="17382" y="13749"/>
                        <a:pt x="17713" y="12307"/>
                        <a:pt x="17713" y="12124"/>
                      </a:cubicBezTo>
                      <a:cubicBezTo>
                        <a:pt x="17437" y="12124"/>
                        <a:pt x="18620" y="11148"/>
                        <a:pt x="18598" y="11208"/>
                      </a:cubicBezTo>
                      <a:cubicBezTo>
                        <a:pt x="18681" y="10953"/>
                        <a:pt x="19316" y="10604"/>
                        <a:pt x="19526" y="10404"/>
                      </a:cubicBezTo>
                      <a:cubicBezTo>
                        <a:pt x="19713" y="10224"/>
                        <a:pt x="20347" y="9878"/>
                        <a:pt x="20347" y="9667"/>
                      </a:cubicBezTo>
                      <a:cubicBezTo>
                        <a:pt x="20620" y="9565"/>
                        <a:pt x="20654" y="9375"/>
                        <a:pt x="20882" y="9269"/>
                      </a:cubicBezTo>
                      <a:cubicBezTo>
                        <a:pt x="20882" y="9177"/>
                        <a:pt x="20727" y="8909"/>
                        <a:pt x="21077" y="8909"/>
                      </a:cubicBezTo>
                      <a:cubicBezTo>
                        <a:pt x="20989" y="8446"/>
                        <a:pt x="21517" y="8183"/>
                        <a:pt x="21517" y="7716"/>
                      </a:cubicBezTo>
                      <a:cubicBezTo>
                        <a:pt x="21101" y="7817"/>
                        <a:pt x="20526" y="7861"/>
                        <a:pt x="20102" y="7861"/>
                      </a:cubicBezTo>
                      <a:cubicBezTo>
                        <a:pt x="20104" y="7926"/>
                        <a:pt x="19637" y="7935"/>
                        <a:pt x="19567" y="7931"/>
                      </a:cubicBezTo>
                      <a:close/>
                      <a:moveTo>
                        <a:pt x="19567" y="7931"/>
                      </a:move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8" name="Freeform: Shape 78"/>
                <p:cNvSpPr/>
                <p:nvPr/>
              </p:nvSpPr>
              <p:spPr bwMode="auto">
                <a:xfrm>
                  <a:off x="2816292" y="5410567"/>
                  <a:ext cx="2132" cy="1421"/>
                </a:xfrm>
                <a:custGeom>
                  <a:avLst/>
                  <a:gdLst>
                    <a:gd name="T0" fmla="*/ 0 w 16989"/>
                    <a:gd name="T1" fmla="*/ 0 h 15334"/>
                    <a:gd name="T2" fmla="*/ 0 w 16989"/>
                    <a:gd name="T3" fmla="*/ 0 h 15334"/>
                    <a:gd name="T4" fmla="*/ 0 w 16989"/>
                    <a:gd name="T5" fmla="*/ 0 h 15334"/>
                    <a:gd name="T6" fmla="*/ 0 w 16989"/>
                    <a:gd name="T7" fmla="*/ 0 h 15334"/>
                    <a:gd name="T8" fmla="*/ 0 w 16989"/>
                    <a:gd name="T9" fmla="*/ 0 h 1533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6989" h="15334">
                      <a:moveTo>
                        <a:pt x="5730" y="2266"/>
                      </a:moveTo>
                      <a:cubicBezTo>
                        <a:pt x="4165" y="1591"/>
                        <a:pt x="2498" y="771"/>
                        <a:pt x="900" y="0"/>
                      </a:cubicBezTo>
                      <a:cubicBezTo>
                        <a:pt x="-4611" y="21600"/>
                        <a:pt x="16989" y="17743"/>
                        <a:pt x="16989" y="4629"/>
                      </a:cubicBezTo>
                      <a:cubicBezTo>
                        <a:pt x="12159" y="7955"/>
                        <a:pt x="7839" y="13596"/>
                        <a:pt x="5730" y="2266"/>
                      </a:cubicBezTo>
                      <a:close/>
                      <a:moveTo>
                        <a:pt x="5730" y="2266"/>
                      </a:move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9" name="Freeform: Shape 79"/>
                <p:cNvSpPr/>
                <p:nvPr/>
              </p:nvSpPr>
              <p:spPr bwMode="auto">
                <a:xfrm>
                  <a:off x="2821977" y="5410567"/>
                  <a:ext cx="11369" cy="5685"/>
                </a:xfrm>
                <a:custGeom>
                  <a:avLst/>
                  <a:gdLst>
                    <a:gd name="T0" fmla="*/ 0 w 18999"/>
                    <a:gd name="T1" fmla="*/ 0 h 20934"/>
                    <a:gd name="T2" fmla="*/ 0 w 18999"/>
                    <a:gd name="T3" fmla="*/ 0 h 20934"/>
                    <a:gd name="T4" fmla="*/ 0 w 18999"/>
                    <a:gd name="T5" fmla="*/ 0 h 20934"/>
                    <a:gd name="T6" fmla="*/ 0 w 18999"/>
                    <a:gd name="T7" fmla="*/ 0 h 20934"/>
                    <a:gd name="T8" fmla="*/ 0 w 18999"/>
                    <a:gd name="T9" fmla="*/ 0 h 20934"/>
                    <a:gd name="T10" fmla="*/ 0 w 18999"/>
                    <a:gd name="T11" fmla="*/ 0 h 20934"/>
                    <a:gd name="T12" fmla="*/ 0 w 18999"/>
                    <a:gd name="T13" fmla="*/ 0 h 209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8999" h="20934">
                      <a:moveTo>
                        <a:pt x="5636" y="0"/>
                      </a:moveTo>
                      <a:cubicBezTo>
                        <a:pt x="4287" y="4948"/>
                        <a:pt x="2148" y="3040"/>
                        <a:pt x="0" y="2842"/>
                      </a:cubicBezTo>
                      <a:cubicBezTo>
                        <a:pt x="1313" y="7114"/>
                        <a:pt x="5600" y="11307"/>
                        <a:pt x="7812" y="11307"/>
                      </a:cubicBezTo>
                      <a:cubicBezTo>
                        <a:pt x="9253" y="17507"/>
                        <a:pt x="13604" y="21600"/>
                        <a:pt x="17047" y="20845"/>
                      </a:cubicBezTo>
                      <a:cubicBezTo>
                        <a:pt x="21600" y="19871"/>
                        <a:pt x="16872" y="12618"/>
                        <a:pt x="16055" y="9439"/>
                      </a:cubicBezTo>
                      <a:cubicBezTo>
                        <a:pt x="11622" y="9439"/>
                        <a:pt x="11135" y="1212"/>
                        <a:pt x="5636" y="0"/>
                      </a:cubicBezTo>
                      <a:close/>
                      <a:moveTo>
                        <a:pt x="5636" y="0"/>
                      </a:move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0" name="Freeform: Shape 80"/>
                <p:cNvSpPr/>
                <p:nvPr/>
              </p:nvSpPr>
              <p:spPr bwMode="auto">
                <a:xfrm>
                  <a:off x="2833346" y="5421937"/>
                  <a:ext cx="10659" cy="2842"/>
                </a:xfrm>
                <a:custGeom>
                  <a:avLst/>
                  <a:gdLst>
                    <a:gd name="T0" fmla="*/ 0 w 21600"/>
                    <a:gd name="T1" fmla="*/ 0 h 19826"/>
                    <a:gd name="T2" fmla="*/ 0 w 21600"/>
                    <a:gd name="T3" fmla="*/ 0 h 19826"/>
                    <a:gd name="T4" fmla="*/ 0 w 21600"/>
                    <a:gd name="T5" fmla="*/ 0 h 19826"/>
                    <a:gd name="T6" fmla="*/ 0 w 21600"/>
                    <a:gd name="T7" fmla="*/ 0 h 19826"/>
                    <a:gd name="T8" fmla="*/ 0 w 21600"/>
                    <a:gd name="T9" fmla="*/ 0 h 19826"/>
                    <a:gd name="T10" fmla="*/ 0 w 21600"/>
                    <a:gd name="T11" fmla="*/ 0 h 19826"/>
                    <a:gd name="T12" fmla="*/ 0 w 21600"/>
                    <a:gd name="T13" fmla="*/ 0 h 19826"/>
                    <a:gd name="T14" fmla="*/ 0 w 21600"/>
                    <a:gd name="T15" fmla="*/ 0 h 19826"/>
                    <a:gd name="T16" fmla="*/ 0 w 21600"/>
                    <a:gd name="T17" fmla="*/ 0 h 1982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1600" h="19826">
                      <a:moveTo>
                        <a:pt x="15657" y="0"/>
                      </a:moveTo>
                      <a:cubicBezTo>
                        <a:pt x="14560" y="9831"/>
                        <a:pt x="15657" y="658"/>
                        <a:pt x="15657" y="8204"/>
                      </a:cubicBezTo>
                      <a:cubicBezTo>
                        <a:pt x="11646" y="8446"/>
                        <a:pt x="8331" y="1662"/>
                        <a:pt x="5406" y="1662"/>
                      </a:cubicBezTo>
                      <a:cubicBezTo>
                        <a:pt x="6331" y="6612"/>
                        <a:pt x="7554" y="10212"/>
                        <a:pt x="7554" y="14712"/>
                      </a:cubicBezTo>
                      <a:cubicBezTo>
                        <a:pt x="4789" y="18069"/>
                        <a:pt x="2686" y="14712"/>
                        <a:pt x="0" y="14712"/>
                      </a:cubicBezTo>
                      <a:cubicBezTo>
                        <a:pt x="1006" y="20735"/>
                        <a:pt x="8309" y="21600"/>
                        <a:pt x="9189" y="16442"/>
                      </a:cubicBezTo>
                      <a:cubicBezTo>
                        <a:pt x="15417" y="16442"/>
                        <a:pt x="15680" y="16027"/>
                        <a:pt x="21600" y="18000"/>
                      </a:cubicBezTo>
                      <a:cubicBezTo>
                        <a:pt x="21406" y="13015"/>
                        <a:pt x="17349" y="1315"/>
                        <a:pt x="15657" y="0"/>
                      </a:cubicBezTo>
                      <a:close/>
                      <a:moveTo>
                        <a:pt x="15657" y="0"/>
                      </a:move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1" name="Freeform: Shape 81"/>
                <p:cNvSpPr/>
                <p:nvPr/>
              </p:nvSpPr>
              <p:spPr bwMode="auto">
                <a:xfrm>
                  <a:off x="2827661" y="5421937"/>
                  <a:ext cx="1421" cy="1421"/>
                </a:xfrm>
                <a:custGeom>
                  <a:avLst/>
                  <a:gdLst>
                    <a:gd name="T0" fmla="*/ 0 w 16604"/>
                    <a:gd name="T1" fmla="*/ 0 h 17442"/>
                    <a:gd name="T2" fmla="*/ 0 w 16604"/>
                    <a:gd name="T3" fmla="*/ 0 h 17442"/>
                    <a:gd name="T4" fmla="*/ 0 w 16604"/>
                    <a:gd name="T5" fmla="*/ 0 h 17442"/>
                    <a:gd name="T6" fmla="*/ 0 w 16604"/>
                    <a:gd name="T7" fmla="*/ 0 h 1744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6604" h="17442">
                      <a:moveTo>
                        <a:pt x="1543" y="0"/>
                      </a:moveTo>
                      <a:cubicBezTo>
                        <a:pt x="-4492" y="21600"/>
                        <a:pt x="8577" y="17040"/>
                        <a:pt x="16563" y="17040"/>
                      </a:cubicBezTo>
                      <a:cubicBezTo>
                        <a:pt x="17108" y="7620"/>
                        <a:pt x="12116" y="1920"/>
                        <a:pt x="1543" y="0"/>
                      </a:cubicBezTo>
                      <a:close/>
                      <a:moveTo>
                        <a:pt x="1543" y="0"/>
                      </a:move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2" name="Freeform: Shape 82"/>
                <p:cNvSpPr/>
                <p:nvPr/>
              </p:nvSpPr>
              <p:spPr bwMode="auto">
                <a:xfrm>
                  <a:off x="2827661" y="5421937"/>
                  <a:ext cx="1421" cy="1421"/>
                </a:xfrm>
                <a:custGeom>
                  <a:avLst/>
                  <a:gdLst>
                    <a:gd name="T0" fmla="*/ 0 w 21600"/>
                    <a:gd name="T1" fmla="*/ 0 h 12742"/>
                    <a:gd name="T2" fmla="*/ 0 w 21600"/>
                    <a:gd name="T3" fmla="*/ 0 h 12742"/>
                    <a:gd name="T4" fmla="*/ 0 w 21600"/>
                    <a:gd name="T5" fmla="*/ 0 h 12742"/>
                    <a:gd name="T6" fmla="*/ 0 w 21600"/>
                    <a:gd name="T7" fmla="*/ 0 h 1274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600" h="12742">
                      <a:moveTo>
                        <a:pt x="0" y="12742"/>
                      </a:moveTo>
                      <a:cubicBezTo>
                        <a:pt x="7251" y="11994"/>
                        <a:pt x="14425" y="11339"/>
                        <a:pt x="21600" y="10545"/>
                      </a:cubicBezTo>
                      <a:cubicBezTo>
                        <a:pt x="17860" y="-8858"/>
                        <a:pt x="2137" y="2550"/>
                        <a:pt x="0" y="12742"/>
                      </a:cubicBezTo>
                      <a:close/>
                      <a:moveTo>
                        <a:pt x="0" y="12742"/>
                      </a:move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3" name="Freeform: Shape 83"/>
                <p:cNvSpPr/>
                <p:nvPr/>
              </p:nvSpPr>
              <p:spPr bwMode="auto">
                <a:xfrm>
                  <a:off x="2850400" y="5421937"/>
                  <a:ext cx="1421" cy="711"/>
                </a:xfrm>
                <a:custGeom>
                  <a:avLst/>
                  <a:gdLst>
                    <a:gd name="T0" fmla="*/ 0 w 17161"/>
                    <a:gd name="T1" fmla="*/ 0 h 13638"/>
                    <a:gd name="T2" fmla="*/ 0 w 17161"/>
                    <a:gd name="T3" fmla="*/ 0 h 13638"/>
                    <a:gd name="T4" fmla="*/ 0 w 17161"/>
                    <a:gd name="T5" fmla="*/ 0 h 13638"/>
                    <a:gd name="T6" fmla="*/ 0 w 17161"/>
                    <a:gd name="T7" fmla="*/ 0 h 1363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7161" h="13638">
                      <a:moveTo>
                        <a:pt x="1582" y="0"/>
                      </a:moveTo>
                      <a:cubicBezTo>
                        <a:pt x="-4374" y="21600"/>
                        <a:pt x="7735" y="11073"/>
                        <a:pt x="17161" y="11073"/>
                      </a:cubicBezTo>
                      <a:cubicBezTo>
                        <a:pt x="17226" y="3353"/>
                        <a:pt x="8782" y="0"/>
                        <a:pt x="1582" y="0"/>
                      </a:cubicBezTo>
                      <a:close/>
                      <a:moveTo>
                        <a:pt x="1582" y="0"/>
                      </a:move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4" name="Freeform: Shape 84"/>
                <p:cNvSpPr/>
                <p:nvPr/>
              </p:nvSpPr>
              <p:spPr bwMode="auto">
                <a:xfrm>
                  <a:off x="2844715" y="5421937"/>
                  <a:ext cx="711" cy="71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cubicBezTo>
                        <a:pt x="0" y="7500"/>
                        <a:pt x="0" y="14250"/>
                        <a:pt x="0" y="21600"/>
                      </a:cubicBezTo>
                      <a:cubicBezTo>
                        <a:pt x="8975" y="18750"/>
                        <a:pt x="12777" y="14250"/>
                        <a:pt x="21600" y="14250"/>
                      </a:cubicBezTo>
                      <a:cubicBezTo>
                        <a:pt x="21600" y="5100"/>
                        <a:pt x="9279" y="0"/>
                        <a:pt x="0" y="0"/>
                      </a:cubicBezTo>
                      <a:close/>
                      <a:moveTo>
                        <a:pt x="0" y="0"/>
                      </a:move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5" name="Freeform: Shape 85"/>
                <p:cNvSpPr/>
                <p:nvPr/>
              </p:nvSpPr>
              <p:spPr bwMode="auto">
                <a:xfrm>
                  <a:off x="2839031" y="5433306"/>
                  <a:ext cx="711" cy="71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7923" y="21600"/>
                        <a:pt x="17234" y="20571"/>
                        <a:pt x="21600" y="5371"/>
                      </a:cubicBezTo>
                      <a:cubicBezTo>
                        <a:pt x="16200" y="3429"/>
                        <a:pt x="10915" y="1714"/>
                        <a:pt x="5285" y="0"/>
                      </a:cubicBezTo>
                      <a:cubicBezTo>
                        <a:pt x="3447" y="7200"/>
                        <a:pt x="1838" y="14400"/>
                        <a:pt x="0" y="21600"/>
                      </a:cubicBezTo>
                      <a:close/>
                      <a:moveTo>
                        <a:pt x="0" y="21600"/>
                      </a:move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6" name="Freeform: Shape 86"/>
                <p:cNvSpPr/>
                <p:nvPr/>
              </p:nvSpPr>
              <p:spPr bwMode="auto">
                <a:xfrm>
                  <a:off x="3026624" y="5490152"/>
                  <a:ext cx="711" cy="1421"/>
                </a:xfrm>
                <a:custGeom>
                  <a:avLst/>
                  <a:gdLst>
                    <a:gd name="T0" fmla="*/ 0 w 16557"/>
                    <a:gd name="T1" fmla="*/ 0 h 18344"/>
                    <a:gd name="T2" fmla="*/ 0 w 16557"/>
                    <a:gd name="T3" fmla="*/ 0 h 18344"/>
                    <a:gd name="T4" fmla="*/ 0 w 16557"/>
                    <a:gd name="T5" fmla="*/ 0 h 18344"/>
                    <a:gd name="T6" fmla="*/ 0 w 16557"/>
                    <a:gd name="T7" fmla="*/ 0 h 1834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6557" h="18344">
                      <a:moveTo>
                        <a:pt x="0" y="16234"/>
                      </a:moveTo>
                      <a:cubicBezTo>
                        <a:pt x="21600" y="21600"/>
                        <a:pt x="17408" y="16922"/>
                        <a:pt x="13033" y="0"/>
                      </a:cubicBezTo>
                      <a:cubicBezTo>
                        <a:pt x="2734" y="5916"/>
                        <a:pt x="0" y="4471"/>
                        <a:pt x="0" y="16234"/>
                      </a:cubicBezTo>
                      <a:close/>
                      <a:moveTo>
                        <a:pt x="0" y="16234"/>
                      </a:move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37" name="Rectangle 53"/>
              <p:cNvSpPr/>
              <p:nvPr/>
            </p:nvSpPr>
            <p:spPr>
              <a:xfrm>
                <a:off x="3071046" y="4819289"/>
                <a:ext cx="441146" cy="507831"/>
              </a:xfrm>
              <a:prstGeom prst="rect">
                <a:avLst/>
              </a:prstGeom>
            </p:spPr>
            <p:txBody>
              <a:bodyPr wrap="none">
                <a:normAutofit/>
              </a:bodyPr>
              <a:lstStyle/>
              <a:p>
                <a:pPr algn="ctr"/>
                <a:r>
                  <a:rPr lang="en-US">
                    <a:solidFill>
                      <a:srgbClr val="FFFFFF"/>
                    </a:solidFill>
                  </a:rPr>
                  <a:t>01</a:t>
                </a:r>
              </a:p>
            </p:txBody>
          </p:sp>
        </p:grpSp>
        <p:grpSp>
          <p:nvGrpSpPr>
            <p:cNvPr id="14" name="Group 68"/>
            <p:cNvGrpSpPr/>
            <p:nvPr/>
          </p:nvGrpSpPr>
          <p:grpSpPr>
            <a:xfrm>
              <a:off x="3512192" y="4998268"/>
              <a:ext cx="2412101" cy="926212"/>
              <a:chOff x="3141124" y="4901145"/>
              <a:chExt cx="2412101" cy="926212"/>
            </a:xfrm>
          </p:grpSpPr>
          <p:sp>
            <p:nvSpPr>
              <p:cNvPr id="15" name="TextBox 69"/>
              <p:cNvSpPr txBox="1"/>
              <p:nvPr/>
            </p:nvSpPr>
            <p:spPr>
              <a:xfrm>
                <a:off x="3141124" y="4901145"/>
                <a:ext cx="2412101" cy="261894"/>
              </a:xfrm>
              <a:prstGeom prst="rect">
                <a:avLst/>
              </a:prstGeom>
              <a:noFill/>
            </p:spPr>
            <p:txBody>
              <a:bodyPr wrap="none" lIns="144000" tIns="0" rIns="0" bIns="0">
                <a:normAutofit/>
              </a:bodyPr>
              <a:lstStyle/>
              <a:p>
                <a:r>
                  <a:rPr lang="zh-CN" altLang="en-US" sz="1600" b="1" dirty="0">
                    <a:solidFill>
                      <a:schemeClr val="accent1"/>
                    </a:solidFill>
                  </a:rPr>
                  <a:t>Enter the title text</a:t>
                </a:r>
              </a:p>
            </p:txBody>
          </p:sp>
          <p:sp>
            <p:nvSpPr>
              <p:cNvPr id="16" name="TextBox 70"/>
              <p:cNvSpPr txBox="1"/>
              <p:nvPr/>
            </p:nvSpPr>
            <p:spPr>
              <a:xfrm>
                <a:off x="3141124" y="5163039"/>
                <a:ext cx="2412101" cy="664318"/>
              </a:xfrm>
              <a:prstGeom prst="rect">
                <a:avLst/>
              </a:prstGeom>
              <a:noFill/>
            </p:spPr>
            <p:txBody>
              <a:bodyPr wrap="square" lIns="144000" tIns="0" rIns="0" bIns="0">
                <a:normAutofit/>
              </a:bodyPr>
              <a:lstStyle/>
              <a:p>
                <a:pPr>
                  <a:lnSpc>
                    <a:spcPct val="120000"/>
                  </a:lnSpc>
                  <a:buClr>
                    <a:schemeClr val="bg2"/>
                  </a:buClr>
                </a:pPr>
                <a:r>
                  <a:rPr lang="zh-CN" altLang="en-US" sz="1050" dirty="0"/>
                  <a:t>Please replace the text content copy your content to this</a:t>
                </a:r>
                <a:br>
                  <a:rPr lang="zh-CN" altLang="en-US" sz="1050" dirty="0"/>
                </a:br>
                <a:endParaRPr lang="zh-CN" altLang="en-US" sz="1050" dirty="0"/>
              </a:p>
            </p:txBody>
          </p:sp>
        </p:grpSp>
      </p:grpSp>
      <p:sp>
        <p:nvSpPr>
          <p:cNvPr id="3" name="TextBox 76"/>
          <p:cNvSpPr txBox="1"/>
          <p:nvPr userDrawn="1"/>
        </p:nvSpPr>
        <p:spPr>
          <a:xfrm>
            <a:off x="1731588" y="516025"/>
            <a:ext cx="8322365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solidFill>
                  <a:schemeClr val="tx1"/>
                </a:solidFill>
                <a:latin typeface="汉仪南宫体简" panose="02010609000101010101" pitchFamily="49" charset="-122"/>
                <a:ea typeface="汉仪南宫体简" panose="02010609000101010101" pitchFamily="49" charset="-122"/>
              </a:rPr>
              <a:t>Overview of the annual work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flip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千图PPT彼岸天：ID 8661124库_组合 33"/>
          <p:cNvGrpSpPr/>
          <p:nvPr>
            <p:custDataLst>
              <p:tags r:id="rId1"/>
            </p:custDataLst>
          </p:nvPr>
        </p:nvGrpSpPr>
        <p:grpSpPr>
          <a:xfrm>
            <a:off x="6917863" y="1976797"/>
            <a:ext cx="3658474" cy="2718558"/>
            <a:chOff x="6917863" y="1976797"/>
            <a:chExt cx="3658474" cy="2718558"/>
          </a:xfrm>
        </p:grpSpPr>
        <p:grpSp>
          <p:nvGrpSpPr>
            <p:cNvPr id="4" name="Group 12"/>
            <p:cNvGrpSpPr/>
            <p:nvPr/>
          </p:nvGrpSpPr>
          <p:grpSpPr>
            <a:xfrm>
              <a:off x="6917863" y="1976797"/>
              <a:ext cx="2903483" cy="1750826"/>
              <a:chOff x="8164553" y="724895"/>
              <a:chExt cx="3543117" cy="2136531"/>
            </a:xfrm>
            <a:solidFill>
              <a:schemeClr val="accent6">
                <a:alpha val="80000"/>
              </a:schemeClr>
            </a:solidFill>
          </p:grpSpPr>
          <p:sp>
            <p:nvSpPr>
              <p:cNvPr id="29" name="Rectangle: Rounded Corners 2"/>
              <p:cNvSpPr/>
              <p:nvPr/>
            </p:nvSpPr>
            <p:spPr>
              <a:xfrm flipH="1">
                <a:off x="9134475" y="724895"/>
                <a:ext cx="2136531" cy="553916"/>
              </a:xfrm>
              <a:prstGeom prst="roundRect">
                <a:avLst>
                  <a:gd name="adj" fmla="val 50000"/>
                </a:avLst>
              </a:prstGeom>
              <a:grpFill/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" name="Rectangle: Rounded Corners 3"/>
              <p:cNvSpPr/>
              <p:nvPr/>
            </p:nvSpPr>
            <p:spPr>
              <a:xfrm rot="16200000" flipH="1">
                <a:off x="9925782" y="1516203"/>
                <a:ext cx="2136531" cy="553916"/>
              </a:xfrm>
              <a:prstGeom prst="roundRect">
                <a:avLst>
                  <a:gd name="adj" fmla="val 50000"/>
                </a:avLst>
              </a:prstGeom>
              <a:grpFill/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" name="Rectangle: Rounded Corners 1"/>
              <p:cNvSpPr/>
              <p:nvPr/>
            </p:nvSpPr>
            <p:spPr>
              <a:xfrm rot="18900000" flipH="1">
                <a:off x="8164553" y="1781692"/>
                <a:ext cx="3543117" cy="553916"/>
              </a:xfrm>
              <a:prstGeom prst="roundRect">
                <a:avLst>
                  <a:gd name="adj" fmla="val 50000"/>
                </a:avLst>
              </a:prstGeom>
              <a:grpFill/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8" name="Group 4"/>
            <p:cNvGrpSpPr/>
            <p:nvPr/>
          </p:nvGrpSpPr>
          <p:grpSpPr>
            <a:xfrm>
              <a:off x="7920712" y="3960026"/>
              <a:ext cx="2655625" cy="735329"/>
              <a:chOff x="8842333" y="4052612"/>
              <a:chExt cx="3240656" cy="897321"/>
            </a:xfrm>
          </p:grpSpPr>
          <p:sp>
            <p:nvSpPr>
              <p:cNvPr id="18" name="TextBox 25"/>
              <p:cNvSpPr txBox="1"/>
              <p:nvPr/>
            </p:nvSpPr>
            <p:spPr>
              <a:xfrm>
                <a:off x="8842333" y="4360377"/>
                <a:ext cx="3240656" cy="589556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rmAutofit fontScale="92500" lnSpcReduction="20000"/>
              </a:bodyPr>
              <a:lstStyle/>
              <a:p>
                <a:pPr defTabSz="913765">
                  <a:lnSpc>
                    <a:spcPct val="120000"/>
                  </a:lnSpc>
                  <a:defRPr/>
                </a:pPr>
                <a:r>
                  <a:rPr lang="zh-CN" altLang="en-US" sz="1050" dirty="0"/>
                  <a:t>Please replace the text content copy your content to this</a:t>
                </a:r>
                <a:br>
                  <a:rPr lang="zh-CN" altLang="en-US" sz="1050" dirty="0"/>
                </a:br>
                <a:endParaRPr lang="zh-CN" altLang="en-US" sz="1050" dirty="0"/>
              </a:p>
            </p:txBody>
          </p:sp>
          <p:sp>
            <p:nvSpPr>
              <p:cNvPr id="19" name="Rectangle 26"/>
              <p:cNvSpPr/>
              <p:nvPr/>
            </p:nvSpPr>
            <p:spPr>
              <a:xfrm>
                <a:off x="8842333" y="4052612"/>
                <a:ext cx="2457329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 fontScale="85000" lnSpcReduction="20000"/>
              </a:bodyPr>
              <a:lstStyle/>
              <a:p>
                <a:pPr lvl="0" defTabSz="913765">
                  <a:defRPr/>
                </a:pPr>
                <a:r>
                  <a:rPr lang="zh-CN" altLang="en-US" b="1" dirty="0">
                    <a:solidFill>
                      <a:schemeClr val="accent6"/>
                    </a:solidFill>
                  </a:rPr>
                  <a:t>Enter the title text</a:t>
                </a:r>
              </a:p>
            </p:txBody>
          </p:sp>
        </p:grpSp>
      </p:grpSp>
      <p:grpSp>
        <p:nvGrpSpPr>
          <p:cNvPr id="32" name="千图PPT彼岸天：ID 8661124库_组合 31"/>
          <p:cNvGrpSpPr/>
          <p:nvPr>
            <p:custDataLst>
              <p:tags r:id="rId2"/>
            </p:custDataLst>
          </p:nvPr>
        </p:nvGrpSpPr>
        <p:grpSpPr>
          <a:xfrm>
            <a:off x="3454939" y="2848472"/>
            <a:ext cx="3561324" cy="2773705"/>
            <a:chOff x="3454939" y="2848472"/>
            <a:chExt cx="3561324" cy="2773705"/>
          </a:xfrm>
        </p:grpSpPr>
        <p:grpSp>
          <p:nvGrpSpPr>
            <p:cNvPr id="6" name="Group 17"/>
            <p:cNvGrpSpPr/>
            <p:nvPr/>
          </p:nvGrpSpPr>
          <p:grpSpPr>
            <a:xfrm>
              <a:off x="3454939" y="2848472"/>
              <a:ext cx="2903483" cy="1750826"/>
              <a:chOff x="8164553" y="724895"/>
              <a:chExt cx="3543117" cy="2136531"/>
            </a:xfrm>
            <a:solidFill>
              <a:schemeClr val="accent2">
                <a:alpha val="80000"/>
              </a:schemeClr>
            </a:solidFill>
          </p:grpSpPr>
          <p:sp>
            <p:nvSpPr>
              <p:cNvPr id="23" name="Rectangle: Rounded Corners 18"/>
              <p:cNvSpPr/>
              <p:nvPr/>
            </p:nvSpPr>
            <p:spPr>
              <a:xfrm flipH="1">
                <a:off x="9134475" y="724895"/>
                <a:ext cx="2136531" cy="553916"/>
              </a:xfrm>
              <a:prstGeom prst="roundRect">
                <a:avLst>
                  <a:gd name="adj" fmla="val 50000"/>
                </a:avLst>
              </a:prstGeom>
              <a:grpFill/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" name="Rectangle: Rounded Corners 19"/>
              <p:cNvSpPr/>
              <p:nvPr/>
            </p:nvSpPr>
            <p:spPr>
              <a:xfrm rot="16200000" flipH="1">
                <a:off x="9925782" y="1516203"/>
                <a:ext cx="2136531" cy="553916"/>
              </a:xfrm>
              <a:prstGeom prst="roundRect">
                <a:avLst>
                  <a:gd name="adj" fmla="val 50000"/>
                </a:avLst>
              </a:prstGeom>
              <a:grpFill/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" name="Rectangle: Rounded Corners 20"/>
              <p:cNvSpPr/>
              <p:nvPr/>
            </p:nvSpPr>
            <p:spPr>
              <a:xfrm rot="18900000" flipH="1">
                <a:off x="8164553" y="1781692"/>
                <a:ext cx="3543117" cy="553916"/>
              </a:xfrm>
              <a:prstGeom prst="roundRect">
                <a:avLst>
                  <a:gd name="adj" fmla="val 50000"/>
                </a:avLst>
              </a:prstGeom>
              <a:grpFill/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9" name="Group 27"/>
            <p:cNvGrpSpPr/>
            <p:nvPr/>
          </p:nvGrpSpPr>
          <p:grpSpPr>
            <a:xfrm>
              <a:off x="4360638" y="4886848"/>
              <a:ext cx="2655625" cy="735329"/>
              <a:chOff x="8842333" y="4052612"/>
              <a:chExt cx="3240656" cy="897321"/>
            </a:xfrm>
          </p:grpSpPr>
          <p:sp>
            <p:nvSpPr>
              <p:cNvPr id="16" name="TextBox 28"/>
              <p:cNvSpPr txBox="1"/>
              <p:nvPr/>
            </p:nvSpPr>
            <p:spPr>
              <a:xfrm>
                <a:off x="8842333" y="4360377"/>
                <a:ext cx="3240656" cy="589556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rmAutofit fontScale="92500" lnSpcReduction="20000"/>
              </a:bodyPr>
              <a:lstStyle/>
              <a:p>
                <a:pPr defTabSz="913765">
                  <a:lnSpc>
                    <a:spcPct val="120000"/>
                  </a:lnSpc>
                  <a:defRPr/>
                </a:pPr>
                <a:r>
                  <a:rPr lang="zh-CN" altLang="en-US" sz="1050" dirty="0"/>
                  <a:t>Please replace the text content copy your content to this</a:t>
                </a:r>
                <a:br>
                  <a:rPr lang="zh-CN" altLang="en-US" sz="1050" dirty="0"/>
                </a:br>
                <a:endParaRPr lang="zh-CN" altLang="en-US" sz="1050" dirty="0"/>
              </a:p>
            </p:txBody>
          </p:sp>
          <p:sp>
            <p:nvSpPr>
              <p:cNvPr id="17" name="Rectangle 29"/>
              <p:cNvSpPr/>
              <p:nvPr/>
            </p:nvSpPr>
            <p:spPr>
              <a:xfrm>
                <a:off x="8842333" y="4052612"/>
                <a:ext cx="2457329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 fontScale="85000" lnSpcReduction="20000"/>
              </a:bodyPr>
              <a:lstStyle/>
              <a:p>
                <a:pPr lvl="0" defTabSz="913765">
                  <a:defRPr/>
                </a:pPr>
                <a:r>
                  <a:rPr lang="zh-CN" altLang="en-US" b="1" dirty="0">
                    <a:solidFill>
                      <a:schemeClr val="accent2"/>
                    </a:solidFill>
                  </a:rPr>
                  <a:t>Enter the title text</a:t>
                </a:r>
              </a:p>
            </p:txBody>
          </p:sp>
        </p:grpSp>
      </p:grpSp>
      <p:grpSp>
        <p:nvGrpSpPr>
          <p:cNvPr id="2" name="千图PPT彼岸天：ID 8661124库_组合 1"/>
          <p:cNvGrpSpPr/>
          <p:nvPr>
            <p:custDataLst>
              <p:tags r:id="rId3"/>
            </p:custDataLst>
          </p:nvPr>
        </p:nvGrpSpPr>
        <p:grpSpPr>
          <a:xfrm>
            <a:off x="1615664" y="2280641"/>
            <a:ext cx="3009694" cy="2756830"/>
            <a:chOff x="1615664" y="2280641"/>
            <a:chExt cx="3009694" cy="2756830"/>
          </a:xfrm>
        </p:grpSpPr>
        <p:grpSp>
          <p:nvGrpSpPr>
            <p:cNvPr id="7" name="Group 21"/>
            <p:cNvGrpSpPr/>
            <p:nvPr/>
          </p:nvGrpSpPr>
          <p:grpSpPr>
            <a:xfrm>
              <a:off x="1721875" y="3286645"/>
              <a:ext cx="2903483" cy="1750826"/>
              <a:chOff x="8164553" y="724895"/>
              <a:chExt cx="3543117" cy="2136531"/>
            </a:xfrm>
            <a:solidFill>
              <a:schemeClr val="accent1">
                <a:alpha val="80000"/>
              </a:schemeClr>
            </a:solidFill>
          </p:grpSpPr>
          <p:sp>
            <p:nvSpPr>
              <p:cNvPr id="20" name="Rectangle: Rounded Corners 22"/>
              <p:cNvSpPr/>
              <p:nvPr/>
            </p:nvSpPr>
            <p:spPr>
              <a:xfrm flipH="1">
                <a:off x="9134475" y="724895"/>
                <a:ext cx="2136531" cy="553916"/>
              </a:xfrm>
              <a:prstGeom prst="roundRect">
                <a:avLst>
                  <a:gd name="adj" fmla="val 50000"/>
                </a:avLst>
              </a:prstGeom>
              <a:grpFill/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" name="Rectangle: Rounded Corners 23"/>
              <p:cNvSpPr/>
              <p:nvPr/>
            </p:nvSpPr>
            <p:spPr>
              <a:xfrm rot="16200000" flipH="1">
                <a:off x="9925782" y="1516203"/>
                <a:ext cx="2136531" cy="553916"/>
              </a:xfrm>
              <a:prstGeom prst="roundRect">
                <a:avLst>
                  <a:gd name="adj" fmla="val 50000"/>
                </a:avLst>
              </a:prstGeom>
              <a:grpFill/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" name="Rectangle: Rounded Corners 24"/>
              <p:cNvSpPr/>
              <p:nvPr/>
            </p:nvSpPr>
            <p:spPr>
              <a:xfrm rot="18900000" flipH="1">
                <a:off x="8164553" y="1781692"/>
                <a:ext cx="3543117" cy="553916"/>
              </a:xfrm>
              <a:prstGeom prst="roundRect">
                <a:avLst>
                  <a:gd name="adj" fmla="val 50000"/>
                </a:avLst>
              </a:prstGeom>
              <a:grpFill/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0" name="Group 30"/>
            <p:cNvGrpSpPr/>
            <p:nvPr/>
          </p:nvGrpSpPr>
          <p:grpSpPr>
            <a:xfrm>
              <a:off x="1615664" y="2280641"/>
              <a:ext cx="2379710" cy="735329"/>
              <a:chOff x="1072176" y="3430058"/>
              <a:chExt cx="2903957" cy="897321"/>
            </a:xfrm>
          </p:grpSpPr>
          <p:sp>
            <p:nvSpPr>
              <p:cNvPr id="14" name="TextBox 31"/>
              <p:cNvSpPr txBox="1"/>
              <p:nvPr/>
            </p:nvSpPr>
            <p:spPr>
              <a:xfrm>
                <a:off x="1072176" y="3737823"/>
                <a:ext cx="2903957" cy="589556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rmAutofit fontScale="92500" lnSpcReduction="20000"/>
              </a:bodyPr>
              <a:lstStyle/>
              <a:p>
                <a:pPr algn="r" defTabSz="913765">
                  <a:lnSpc>
                    <a:spcPct val="120000"/>
                  </a:lnSpc>
                  <a:defRPr/>
                </a:pPr>
                <a:r>
                  <a:rPr lang="zh-CN" altLang="en-US" sz="1050" dirty="0"/>
                  <a:t>Please replace the text content copy your content to this</a:t>
                </a:r>
                <a:br>
                  <a:rPr lang="zh-CN" altLang="en-US" sz="1050" dirty="0"/>
                </a:br>
                <a:endParaRPr lang="zh-CN" altLang="en-US" sz="1050" dirty="0"/>
              </a:p>
            </p:txBody>
          </p:sp>
          <p:sp>
            <p:nvSpPr>
              <p:cNvPr id="15" name="Rectangle 32"/>
              <p:cNvSpPr/>
              <p:nvPr/>
            </p:nvSpPr>
            <p:spPr>
              <a:xfrm>
                <a:off x="1518803" y="3430058"/>
                <a:ext cx="2457329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 fontScale="85000" lnSpcReduction="20000"/>
              </a:bodyPr>
              <a:lstStyle/>
              <a:p>
                <a:pPr lvl="0" algn="r" defTabSz="913765">
                  <a:defRPr/>
                </a:pPr>
                <a:r>
                  <a:rPr lang="zh-CN" altLang="en-US" b="1" dirty="0">
                    <a:solidFill>
                      <a:schemeClr val="accent1"/>
                    </a:solidFill>
                  </a:rPr>
                  <a:t>Enter the title text</a:t>
                </a:r>
              </a:p>
            </p:txBody>
          </p:sp>
        </p:grpSp>
      </p:grpSp>
      <p:grpSp>
        <p:nvGrpSpPr>
          <p:cNvPr id="33" name="千图PPT彼岸天：ID 8661124库_组合 32"/>
          <p:cNvGrpSpPr/>
          <p:nvPr>
            <p:custDataLst>
              <p:tags r:id="rId4"/>
            </p:custDataLst>
          </p:nvPr>
        </p:nvGrpSpPr>
        <p:grpSpPr>
          <a:xfrm>
            <a:off x="5040048" y="1457321"/>
            <a:ext cx="3050837" cy="2709776"/>
            <a:chOff x="5040048" y="1457321"/>
            <a:chExt cx="3050837" cy="2709776"/>
          </a:xfrm>
        </p:grpSpPr>
        <p:grpSp>
          <p:nvGrpSpPr>
            <p:cNvPr id="5" name="Group 13"/>
            <p:cNvGrpSpPr/>
            <p:nvPr/>
          </p:nvGrpSpPr>
          <p:grpSpPr>
            <a:xfrm>
              <a:off x="5187402" y="2416271"/>
              <a:ext cx="2903483" cy="1750826"/>
              <a:chOff x="8164553" y="724895"/>
              <a:chExt cx="3543117" cy="2136531"/>
            </a:xfrm>
            <a:solidFill>
              <a:schemeClr val="accent4">
                <a:alpha val="80000"/>
              </a:schemeClr>
            </a:solidFill>
          </p:grpSpPr>
          <p:sp>
            <p:nvSpPr>
              <p:cNvPr id="26" name="Rectangle: Rounded Corners 14"/>
              <p:cNvSpPr/>
              <p:nvPr/>
            </p:nvSpPr>
            <p:spPr>
              <a:xfrm flipH="1">
                <a:off x="9134475" y="724895"/>
                <a:ext cx="2136531" cy="553916"/>
              </a:xfrm>
              <a:prstGeom prst="roundRect">
                <a:avLst>
                  <a:gd name="adj" fmla="val 50000"/>
                </a:avLst>
              </a:prstGeom>
              <a:grpFill/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" name="Rectangle: Rounded Corners 15"/>
              <p:cNvSpPr/>
              <p:nvPr/>
            </p:nvSpPr>
            <p:spPr>
              <a:xfrm rot="16200000" flipH="1">
                <a:off x="9925782" y="1516203"/>
                <a:ext cx="2136531" cy="553916"/>
              </a:xfrm>
              <a:prstGeom prst="roundRect">
                <a:avLst>
                  <a:gd name="adj" fmla="val 50000"/>
                </a:avLst>
              </a:prstGeom>
              <a:grpFill/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" name="Rectangle: Rounded Corners 16"/>
              <p:cNvSpPr/>
              <p:nvPr/>
            </p:nvSpPr>
            <p:spPr>
              <a:xfrm rot="18900000" flipH="1">
                <a:off x="8164553" y="1781692"/>
                <a:ext cx="3543117" cy="553916"/>
              </a:xfrm>
              <a:prstGeom prst="roundRect">
                <a:avLst>
                  <a:gd name="adj" fmla="val 50000"/>
                </a:avLst>
              </a:prstGeom>
              <a:grpFill/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1" name="Group 33"/>
            <p:cNvGrpSpPr/>
            <p:nvPr/>
          </p:nvGrpSpPr>
          <p:grpSpPr>
            <a:xfrm>
              <a:off x="5040048" y="1457321"/>
              <a:ext cx="2379710" cy="735329"/>
              <a:chOff x="1072176" y="3430058"/>
              <a:chExt cx="2903957" cy="897321"/>
            </a:xfrm>
          </p:grpSpPr>
          <p:sp>
            <p:nvSpPr>
              <p:cNvPr id="12" name="TextBox 34"/>
              <p:cNvSpPr txBox="1"/>
              <p:nvPr/>
            </p:nvSpPr>
            <p:spPr>
              <a:xfrm>
                <a:off x="1072176" y="3737823"/>
                <a:ext cx="2903957" cy="589556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rmAutofit fontScale="92500" lnSpcReduction="20000"/>
              </a:bodyPr>
              <a:lstStyle/>
              <a:p>
                <a:pPr algn="r" defTabSz="913765">
                  <a:lnSpc>
                    <a:spcPct val="120000"/>
                  </a:lnSpc>
                  <a:defRPr/>
                </a:pPr>
                <a:r>
                  <a:rPr lang="zh-CN" altLang="en-US" sz="1050" dirty="0"/>
                  <a:t>Please replace the text content copy your content to this</a:t>
                </a:r>
                <a:br>
                  <a:rPr lang="zh-CN" altLang="en-US" sz="1050" dirty="0"/>
                </a:br>
                <a:endParaRPr lang="zh-CN" altLang="en-US" sz="1050" dirty="0"/>
              </a:p>
            </p:txBody>
          </p:sp>
          <p:sp>
            <p:nvSpPr>
              <p:cNvPr id="13" name="Rectangle 35"/>
              <p:cNvSpPr/>
              <p:nvPr/>
            </p:nvSpPr>
            <p:spPr>
              <a:xfrm>
                <a:off x="1518803" y="3430058"/>
                <a:ext cx="2457329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 fontScale="85000" lnSpcReduction="20000"/>
              </a:bodyPr>
              <a:lstStyle/>
              <a:p>
                <a:pPr lvl="0" algn="r" defTabSz="913765">
                  <a:defRPr/>
                </a:pPr>
                <a:r>
                  <a:rPr lang="zh-CN" altLang="en-US" b="1" dirty="0">
                    <a:solidFill>
                      <a:schemeClr val="accent4"/>
                    </a:solidFill>
                  </a:rPr>
                  <a:t>Enter the title text</a:t>
                </a:r>
              </a:p>
            </p:txBody>
          </p:sp>
        </p:grpSp>
      </p:grpSp>
      <p:sp>
        <p:nvSpPr>
          <p:cNvPr id="3" name="TextBox 76"/>
          <p:cNvSpPr txBox="1"/>
          <p:nvPr userDrawn="1"/>
        </p:nvSpPr>
        <p:spPr>
          <a:xfrm>
            <a:off x="2117321" y="501420"/>
            <a:ext cx="795276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solidFill>
                  <a:schemeClr val="tx1"/>
                </a:solidFill>
                <a:latin typeface="汉仪南宫体简" panose="02010609000101010101" pitchFamily="49" charset="-122"/>
                <a:ea typeface="汉仪南宫体简" panose="02010609000101010101" pitchFamily="49" charset="-122"/>
              </a:rPr>
              <a:t>Overview of the annual work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flip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212421" y="4543194"/>
            <a:ext cx="3191900" cy="40011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zh-CN" sz="2000" dirty="0">
                <a:latin typeface="汉仪南宫体简" panose="02010609000101010101" pitchFamily="49" charset="-122"/>
                <a:ea typeface="汉仪南宫体简" panose="02010609000101010101" pitchFamily="49" charset="-122"/>
              </a:rPr>
              <a:t>Please add the title here</a:t>
            </a:r>
          </a:p>
        </p:txBody>
      </p:sp>
      <p:sp>
        <p:nvSpPr>
          <p:cNvPr id="3" name="TextBox 76"/>
          <p:cNvSpPr txBox="1"/>
          <p:nvPr/>
        </p:nvSpPr>
        <p:spPr>
          <a:xfrm>
            <a:off x="3230777" y="3896863"/>
            <a:ext cx="515518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latin typeface="汉仪南宫体简" panose="02010609000101010101" pitchFamily="49" charset="-122"/>
                <a:ea typeface="汉仪南宫体简" panose="02010609000101010101" pitchFamily="49" charset="-122"/>
              </a:rPr>
              <a:t>Next year's work plan</a:t>
            </a:r>
          </a:p>
        </p:txBody>
      </p:sp>
      <p:sp>
        <p:nvSpPr>
          <p:cNvPr id="4" name="文本框 21"/>
          <p:cNvSpPr txBox="1"/>
          <p:nvPr/>
        </p:nvSpPr>
        <p:spPr>
          <a:xfrm>
            <a:off x="3634113" y="4990200"/>
            <a:ext cx="4348516" cy="4124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altLang="zh-CN" sz="800" dirty="0">
                <a:latin typeface="汉仪南宫体简" panose="02010609000101010101" pitchFamily="49" charset="-122"/>
                <a:ea typeface="汉仪南宫体简" panose="02010609000101010101" pitchFamily="49" charset="-122"/>
              </a:rPr>
              <a:t>Fresh business general template</a:t>
            </a:r>
          </a:p>
          <a:p>
            <a:pPr algn="ctr">
              <a:lnSpc>
                <a:spcPct val="130000"/>
              </a:lnSpc>
            </a:pPr>
            <a:r>
              <a:rPr lang="en-US" altLang="zh-CN" sz="800" dirty="0">
                <a:latin typeface="汉仪南宫体简" panose="02010609000101010101" pitchFamily="49" charset="-122"/>
                <a:ea typeface="汉仪南宫体简" panose="02010609000101010101" pitchFamily="49" charset="-122"/>
              </a:rPr>
              <a:t>Applicable to enterprise introduction, summary report, sales marketing, chart </a:t>
            </a:r>
            <a:r>
              <a:rPr lang="en-US" altLang="zh-CN" sz="800" dirty="0" err="1">
                <a:latin typeface="汉仪南宫体简" panose="02010609000101010101" pitchFamily="49" charset="-122"/>
                <a:ea typeface="汉仪南宫体简" panose="02010609000101010101" pitchFamily="49" charset="-122"/>
              </a:rPr>
              <a:t>dataa</a:t>
            </a:r>
            <a:endParaRPr lang="zh-CN" altLang="en-US" sz="800" dirty="0">
              <a:latin typeface="汉仪南宫体简" panose="02010609000101010101" pitchFamily="49" charset="-122"/>
              <a:ea typeface="汉仪南宫体简" panose="0201060900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901039" y="4283281"/>
            <a:ext cx="355600" cy="484188"/>
            <a:chOff x="4755469" y="4479245"/>
            <a:chExt cx="355600" cy="484188"/>
          </a:xfrm>
        </p:grpSpPr>
        <p:sp>
          <p:nvSpPr>
            <p:cNvPr id="3" name="Freeform 150"/>
            <p:cNvSpPr/>
            <p:nvPr/>
          </p:nvSpPr>
          <p:spPr bwMode="auto">
            <a:xfrm>
              <a:off x="4755469" y="4479245"/>
              <a:ext cx="355600" cy="484188"/>
            </a:xfrm>
            <a:custGeom>
              <a:avLst/>
              <a:gdLst>
                <a:gd name="T0" fmla="*/ 12 w 931"/>
                <a:gd name="T1" fmla="*/ 1096 h 1310"/>
                <a:gd name="T2" fmla="*/ 16 w 931"/>
                <a:gd name="T3" fmla="*/ 1046 h 1310"/>
                <a:gd name="T4" fmla="*/ 16 w 931"/>
                <a:gd name="T5" fmla="*/ 967 h 1310"/>
                <a:gd name="T6" fmla="*/ 19 w 931"/>
                <a:gd name="T7" fmla="*/ 909 h 1310"/>
                <a:gd name="T8" fmla="*/ 19 w 931"/>
                <a:gd name="T9" fmla="*/ 785 h 1310"/>
                <a:gd name="T10" fmla="*/ 28 w 931"/>
                <a:gd name="T11" fmla="*/ 529 h 1310"/>
                <a:gd name="T12" fmla="*/ 16 w 931"/>
                <a:gd name="T13" fmla="*/ 388 h 1310"/>
                <a:gd name="T14" fmla="*/ 19 w 931"/>
                <a:gd name="T15" fmla="*/ 356 h 1310"/>
                <a:gd name="T16" fmla="*/ 191 w 931"/>
                <a:gd name="T17" fmla="*/ 254 h 1310"/>
                <a:gd name="T18" fmla="*/ 236 w 931"/>
                <a:gd name="T19" fmla="*/ 136 h 1310"/>
                <a:gd name="T20" fmla="*/ 278 w 931"/>
                <a:gd name="T21" fmla="*/ 147 h 1310"/>
                <a:gd name="T22" fmla="*/ 316 w 931"/>
                <a:gd name="T23" fmla="*/ 129 h 1310"/>
                <a:gd name="T24" fmla="*/ 317 w 931"/>
                <a:gd name="T25" fmla="*/ 72 h 1310"/>
                <a:gd name="T26" fmla="*/ 359 w 931"/>
                <a:gd name="T27" fmla="*/ 7 h 1310"/>
                <a:gd name="T28" fmla="*/ 431 w 931"/>
                <a:gd name="T29" fmla="*/ 18 h 1310"/>
                <a:gd name="T30" fmla="*/ 479 w 931"/>
                <a:gd name="T31" fmla="*/ 18 h 1310"/>
                <a:gd name="T32" fmla="*/ 542 w 931"/>
                <a:gd name="T33" fmla="*/ 18 h 1310"/>
                <a:gd name="T34" fmla="*/ 602 w 931"/>
                <a:gd name="T35" fmla="*/ 18 h 1310"/>
                <a:gd name="T36" fmla="*/ 641 w 931"/>
                <a:gd name="T37" fmla="*/ 13 h 1310"/>
                <a:gd name="T38" fmla="*/ 694 w 931"/>
                <a:gd name="T39" fmla="*/ 32 h 1310"/>
                <a:gd name="T40" fmla="*/ 725 w 931"/>
                <a:gd name="T41" fmla="*/ 32 h 1310"/>
                <a:gd name="T42" fmla="*/ 776 w 931"/>
                <a:gd name="T43" fmla="*/ 42 h 1310"/>
                <a:gd name="T44" fmla="*/ 847 w 931"/>
                <a:gd name="T45" fmla="*/ 13 h 1310"/>
                <a:gd name="T46" fmla="*/ 907 w 931"/>
                <a:gd name="T47" fmla="*/ 70 h 1310"/>
                <a:gd name="T48" fmla="*/ 919 w 931"/>
                <a:gd name="T49" fmla="*/ 152 h 1310"/>
                <a:gd name="T50" fmla="*/ 922 w 931"/>
                <a:gd name="T51" fmla="*/ 216 h 1310"/>
                <a:gd name="T52" fmla="*/ 903 w 931"/>
                <a:gd name="T53" fmla="*/ 373 h 1310"/>
                <a:gd name="T54" fmla="*/ 915 w 931"/>
                <a:gd name="T55" fmla="*/ 405 h 1310"/>
                <a:gd name="T56" fmla="*/ 919 w 931"/>
                <a:gd name="T57" fmla="*/ 447 h 1310"/>
                <a:gd name="T58" fmla="*/ 908 w 931"/>
                <a:gd name="T59" fmla="*/ 578 h 1310"/>
                <a:gd name="T60" fmla="*/ 903 w 931"/>
                <a:gd name="T61" fmla="*/ 661 h 1310"/>
                <a:gd name="T62" fmla="*/ 887 w 931"/>
                <a:gd name="T63" fmla="*/ 738 h 1310"/>
                <a:gd name="T64" fmla="*/ 903 w 931"/>
                <a:gd name="T65" fmla="*/ 795 h 1310"/>
                <a:gd name="T66" fmla="*/ 903 w 931"/>
                <a:gd name="T67" fmla="*/ 872 h 1310"/>
                <a:gd name="T68" fmla="*/ 907 w 931"/>
                <a:gd name="T69" fmla="*/ 939 h 1310"/>
                <a:gd name="T70" fmla="*/ 910 w 931"/>
                <a:gd name="T71" fmla="*/ 1026 h 1310"/>
                <a:gd name="T72" fmla="*/ 903 w 931"/>
                <a:gd name="T73" fmla="*/ 1091 h 1310"/>
                <a:gd name="T74" fmla="*/ 900 w 931"/>
                <a:gd name="T75" fmla="*/ 1198 h 1310"/>
                <a:gd name="T76" fmla="*/ 861 w 931"/>
                <a:gd name="T77" fmla="*/ 1290 h 1310"/>
                <a:gd name="T78" fmla="*/ 806 w 931"/>
                <a:gd name="T79" fmla="*/ 1287 h 1310"/>
                <a:gd name="T80" fmla="*/ 739 w 931"/>
                <a:gd name="T81" fmla="*/ 1300 h 1310"/>
                <a:gd name="T82" fmla="*/ 680 w 931"/>
                <a:gd name="T83" fmla="*/ 1305 h 1310"/>
                <a:gd name="T84" fmla="*/ 618 w 931"/>
                <a:gd name="T85" fmla="*/ 1282 h 1310"/>
                <a:gd name="T86" fmla="*/ 546 w 931"/>
                <a:gd name="T87" fmla="*/ 1282 h 1310"/>
                <a:gd name="T88" fmla="*/ 477 w 931"/>
                <a:gd name="T89" fmla="*/ 1295 h 1310"/>
                <a:gd name="T90" fmla="*/ 438 w 931"/>
                <a:gd name="T91" fmla="*/ 1300 h 1310"/>
                <a:gd name="T92" fmla="*/ 354 w 931"/>
                <a:gd name="T93" fmla="*/ 1295 h 1310"/>
                <a:gd name="T94" fmla="*/ 236 w 931"/>
                <a:gd name="T95" fmla="*/ 1300 h 1310"/>
                <a:gd name="T96" fmla="*/ 174 w 931"/>
                <a:gd name="T97" fmla="*/ 1299 h 1310"/>
                <a:gd name="T98" fmla="*/ 92 w 931"/>
                <a:gd name="T99" fmla="*/ 1305 h 1310"/>
                <a:gd name="T100" fmla="*/ 0 w 931"/>
                <a:gd name="T101" fmla="*/ 1213 h 1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31" h="1310">
                  <a:moveTo>
                    <a:pt x="5" y="1138"/>
                  </a:moveTo>
                  <a:lnTo>
                    <a:pt x="5" y="1121"/>
                  </a:lnTo>
                  <a:cubicBezTo>
                    <a:pt x="8" y="1116"/>
                    <a:pt x="9" y="1116"/>
                    <a:pt x="9" y="1111"/>
                  </a:cubicBezTo>
                  <a:lnTo>
                    <a:pt x="9" y="1096"/>
                  </a:lnTo>
                  <a:lnTo>
                    <a:pt x="12" y="1096"/>
                  </a:lnTo>
                  <a:lnTo>
                    <a:pt x="12" y="1091"/>
                  </a:lnTo>
                  <a:lnTo>
                    <a:pt x="18" y="1091"/>
                  </a:lnTo>
                  <a:cubicBezTo>
                    <a:pt x="22" y="1091"/>
                    <a:pt x="23" y="1092"/>
                    <a:pt x="26" y="1093"/>
                  </a:cubicBezTo>
                  <a:lnTo>
                    <a:pt x="28" y="1066"/>
                  </a:lnTo>
                  <a:cubicBezTo>
                    <a:pt x="23" y="1062"/>
                    <a:pt x="16" y="1057"/>
                    <a:pt x="16" y="1046"/>
                  </a:cubicBezTo>
                  <a:lnTo>
                    <a:pt x="16" y="1044"/>
                  </a:lnTo>
                  <a:cubicBezTo>
                    <a:pt x="16" y="1031"/>
                    <a:pt x="32" y="1039"/>
                    <a:pt x="32" y="1004"/>
                  </a:cubicBezTo>
                  <a:cubicBezTo>
                    <a:pt x="32" y="1000"/>
                    <a:pt x="27" y="975"/>
                    <a:pt x="25" y="970"/>
                  </a:cubicBezTo>
                  <a:lnTo>
                    <a:pt x="16" y="987"/>
                  </a:lnTo>
                  <a:lnTo>
                    <a:pt x="16" y="967"/>
                  </a:lnTo>
                  <a:cubicBezTo>
                    <a:pt x="18" y="962"/>
                    <a:pt x="19" y="962"/>
                    <a:pt x="19" y="957"/>
                  </a:cubicBezTo>
                  <a:lnTo>
                    <a:pt x="19" y="934"/>
                  </a:lnTo>
                  <a:cubicBezTo>
                    <a:pt x="19" y="925"/>
                    <a:pt x="17" y="934"/>
                    <a:pt x="16" y="919"/>
                  </a:cubicBezTo>
                  <a:lnTo>
                    <a:pt x="19" y="919"/>
                  </a:lnTo>
                  <a:lnTo>
                    <a:pt x="19" y="909"/>
                  </a:lnTo>
                  <a:cubicBezTo>
                    <a:pt x="19" y="903"/>
                    <a:pt x="24" y="900"/>
                    <a:pt x="27" y="894"/>
                  </a:cubicBezTo>
                  <a:lnTo>
                    <a:pt x="23" y="887"/>
                  </a:lnTo>
                  <a:lnTo>
                    <a:pt x="23" y="857"/>
                  </a:lnTo>
                  <a:cubicBezTo>
                    <a:pt x="21" y="853"/>
                    <a:pt x="19" y="853"/>
                    <a:pt x="19" y="847"/>
                  </a:cubicBezTo>
                  <a:lnTo>
                    <a:pt x="19" y="785"/>
                  </a:lnTo>
                  <a:cubicBezTo>
                    <a:pt x="23" y="783"/>
                    <a:pt x="28" y="770"/>
                    <a:pt x="28" y="763"/>
                  </a:cubicBezTo>
                  <a:lnTo>
                    <a:pt x="28" y="572"/>
                  </a:lnTo>
                  <a:cubicBezTo>
                    <a:pt x="28" y="562"/>
                    <a:pt x="23" y="566"/>
                    <a:pt x="23" y="557"/>
                  </a:cubicBezTo>
                  <a:lnTo>
                    <a:pt x="23" y="544"/>
                  </a:lnTo>
                  <a:cubicBezTo>
                    <a:pt x="23" y="535"/>
                    <a:pt x="28" y="538"/>
                    <a:pt x="28" y="529"/>
                  </a:cubicBezTo>
                  <a:lnTo>
                    <a:pt x="28" y="465"/>
                  </a:lnTo>
                  <a:cubicBezTo>
                    <a:pt x="28" y="459"/>
                    <a:pt x="25" y="457"/>
                    <a:pt x="23" y="452"/>
                  </a:cubicBezTo>
                  <a:lnTo>
                    <a:pt x="23" y="437"/>
                  </a:lnTo>
                  <a:cubicBezTo>
                    <a:pt x="22" y="435"/>
                    <a:pt x="16" y="415"/>
                    <a:pt x="16" y="413"/>
                  </a:cubicBezTo>
                  <a:lnTo>
                    <a:pt x="16" y="388"/>
                  </a:lnTo>
                  <a:lnTo>
                    <a:pt x="19" y="388"/>
                  </a:lnTo>
                  <a:lnTo>
                    <a:pt x="19" y="375"/>
                  </a:lnTo>
                  <a:lnTo>
                    <a:pt x="16" y="375"/>
                  </a:lnTo>
                  <a:cubicBezTo>
                    <a:pt x="17" y="361"/>
                    <a:pt x="19" y="370"/>
                    <a:pt x="19" y="360"/>
                  </a:cubicBezTo>
                  <a:lnTo>
                    <a:pt x="19" y="356"/>
                  </a:lnTo>
                  <a:lnTo>
                    <a:pt x="105" y="323"/>
                  </a:lnTo>
                  <a:cubicBezTo>
                    <a:pt x="108" y="319"/>
                    <a:pt x="113" y="316"/>
                    <a:pt x="117" y="315"/>
                  </a:cubicBezTo>
                  <a:cubicBezTo>
                    <a:pt x="124" y="313"/>
                    <a:pt x="122" y="310"/>
                    <a:pt x="128" y="309"/>
                  </a:cubicBezTo>
                  <a:cubicBezTo>
                    <a:pt x="138" y="306"/>
                    <a:pt x="164" y="335"/>
                    <a:pt x="176" y="292"/>
                  </a:cubicBezTo>
                  <a:cubicBezTo>
                    <a:pt x="179" y="283"/>
                    <a:pt x="187" y="263"/>
                    <a:pt x="191" y="254"/>
                  </a:cubicBezTo>
                  <a:cubicBezTo>
                    <a:pt x="197" y="240"/>
                    <a:pt x="204" y="238"/>
                    <a:pt x="210" y="230"/>
                  </a:cubicBezTo>
                  <a:cubicBezTo>
                    <a:pt x="211" y="228"/>
                    <a:pt x="216" y="193"/>
                    <a:pt x="217" y="189"/>
                  </a:cubicBezTo>
                  <a:cubicBezTo>
                    <a:pt x="218" y="184"/>
                    <a:pt x="226" y="152"/>
                    <a:pt x="225" y="149"/>
                  </a:cubicBezTo>
                  <a:lnTo>
                    <a:pt x="228" y="150"/>
                  </a:lnTo>
                  <a:cubicBezTo>
                    <a:pt x="227" y="141"/>
                    <a:pt x="231" y="137"/>
                    <a:pt x="236" y="136"/>
                  </a:cubicBezTo>
                  <a:lnTo>
                    <a:pt x="239" y="135"/>
                  </a:lnTo>
                  <a:lnTo>
                    <a:pt x="244" y="135"/>
                  </a:lnTo>
                  <a:cubicBezTo>
                    <a:pt x="245" y="142"/>
                    <a:pt x="250" y="142"/>
                    <a:pt x="252" y="147"/>
                  </a:cubicBezTo>
                  <a:cubicBezTo>
                    <a:pt x="254" y="151"/>
                    <a:pt x="254" y="157"/>
                    <a:pt x="259" y="158"/>
                  </a:cubicBezTo>
                  <a:cubicBezTo>
                    <a:pt x="263" y="159"/>
                    <a:pt x="271" y="148"/>
                    <a:pt x="278" y="147"/>
                  </a:cubicBezTo>
                  <a:lnTo>
                    <a:pt x="283" y="145"/>
                  </a:lnTo>
                  <a:lnTo>
                    <a:pt x="288" y="144"/>
                  </a:lnTo>
                  <a:cubicBezTo>
                    <a:pt x="294" y="144"/>
                    <a:pt x="298" y="145"/>
                    <a:pt x="302" y="147"/>
                  </a:cubicBezTo>
                  <a:lnTo>
                    <a:pt x="305" y="162"/>
                  </a:lnTo>
                  <a:lnTo>
                    <a:pt x="316" y="129"/>
                  </a:lnTo>
                  <a:cubicBezTo>
                    <a:pt x="321" y="131"/>
                    <a:pt x="334" y="137"/>
                    <a:pt x="340" y="136"/>
                  </a:cubicBezTo>
                  <a:cubicBezTo>
                    <a:pt x="347" y="134"/>
                    <a:pt x="346" y="103"/>
                    <a:pt x="352" y="96"/>
                  </a:cubicBezTo>
                  <a:cubicBezTo>
                    <a:pt x="349" y="90"/>
                    <a:pt x="345" y="76"/>
                    <a:pt x="340" y="81"/>
                  </a:cubicBezTo>
                  <a:lnTo>
                    <a:pt x="339" y="76"/>
                  </a:lnTo>
                  <a:cubicBezTo>
                    <a:pt x="337" y="78"/>
                    <a:pt x="321" y="71"/>
                    <a:pt x="317" y="72"/>
                  </a:cubicBezTo>
                  <a:cubicBezTo>
                    <a:pt x="314" y="73"/>
                    <a:pt x="296" y="75"/>
                    <a:pt x="291" y="78"/>
                  </a:cubicBezTo>
                  <a:cubicBezTo>
                    <a:pt x="277" y="72"/>
                    <a:pt x="297" y="58"/>
                    <a:pt x="299" y="51"/>
                  </a:cubicBezTo>
                  <a:cubicBezTo>
                    <a:pt x="304" y="54"/>
                    <a:pt x="305" y="53"/>
                    <a:pt x="311" y="51"/>
                  </a:cubicBezTo>
                  <a:cubicBezTo>
                    <a:pt x="324" y="48"/>
                    <a:pt x="322" y="46"/>
                    <a:pt x="336" y="31"/>
                  </a:cubicBezTo>
                  <a:cubicBezTo>
                    <a:pt x="343" y="22"/>
                    <a:pt x="349" y="9"/>
                    <a:pt x="359" y="7"/>
                  </a:cubicBezTo>
                  <a:lnTo>
                    <a:pt x="362" y="6"/>
                  </a:lnTo>
                  <a:cubicBezTo>
                    <a:pt x="366" y="5"/>
                    <a:pt x="374" y="10"/>
                    <a:pt x="373" y="0"/>
                  </a:cubicBezTo>
                  <a:lnTo>
                    <a:pt x="403" y="0"/>
                  </a:lnTo>
                  <a:cubicBezTo>
                    <a:pt x="406" y="9"/>
                    <a:pt x="409" y="8"/>
                    <a:pt x="417" y="8"/>
                  </a:cubicBezTo>
                  <a:cubicBezTo>
                    <a:pt x="419" y="9"/>
                    <a:pt x="429" y="17"/>
                    <a:pt x="431" y="18"/>
                  </a:cubicBezTo>
                  <a:lnTo>
                    <a:pt x="435" y="18"/>
                  </a:lnTo>
                  <a:cubicBezTo>
                    <a:pt x="441" y="18"/>
                    <a:pt x="438" y="13"/>
                    <a:pt x="444" y="13"/>
                  </a:cubicBezTo>
                  <a:lnTo>
                    <a:pt x="458" y="13"/>
                  </a:lnTo>
                  <a:lnTo>
                    <a:pt x="458" y="18"/>
                  </a:lnTo>
                  <a:lnTo>
                    <a:pt x="479" y="18"/>
                  </a:lnTo>
                  <a:cubicBezTo>
                    <a:pt x="481" y="18"/>
                    <a:pt x="494" y="27"/>
                    <a:pt x="496" y="27"/>
                  </a:cubicBezTo>
                  <a:lnTo>
                    <a:pt x="504" y="27"/>
                  </a:lnTo>
                  <a:cubicBezTo>
                    <a:pt x="507" y="27"/>
                    <a:pt x="507" y="26"/>
                    <a:pt x="511" y="23"/>
                  </a:cubicBezTo>
                  <a:cubicBezTo>
                    <a:pt x="512" y="27"/>
                    <a:pt x="523" y="37"/>
                    <a:pt x="526" y="37"/>
                  </a:cubicBezTo>
                  <a:cubicBezTo>
                    <a:pt x="532" y="37"/>
                    <a:pt x="541" y="23"/>
                    <a:pt x="542" y="18"/>
                  </a:cubicBezTo>
                  <a:lnTo>
                    <a:pt x="560" y="18"/>
                  </a:lnTo>
                  <a:cubicBezTo>
                    <a:pt x="566" y="18"/>
                    <a:pt x="563" y="13"/>
                    <a:pt x="569" y="13"/>
                  </a:cubicBezTo>
                  <a:lnTo>
                    <a:pt x="595" y="13"/>
                  </a:lnTo>
                  <a:lnTo>
                    <a:pt x="595" y="18"/>
                  </a:lnTo>
                  <a:lnTo>
                    <a:pt x="602" y="18"/>
                  </a:lnTo>
                  <a:cubicBezTo>
                    <a:pt x="608" y="18"/>
                    <a:pt x="605" y="13"/>
                    <a:pt x="611" y="13"/>
                  </a:cubicBezTo>
                  <a:lnTo>
                    <a:pt x="618" y="13"/>
                  </a:lnTo>
                  <a:lnTo>
                    <a:pt x="618" y="18"/>
                  </a:lnTo>
                  <a:cubicBezTo>
                    <a:pt x="630" y="17"/>
                    <a:pt x="623" y="13"/>
                    <a:pt x="630" y="13"/>
                  </a:cubicBezTo>
                  <a:lnTo>
                    <a:pt x="641" y="13"/>
                  </a:lnTo>
                  <a:cubicBezTo>
                    <a:pt x="646" y="13"/>
                    <a:pt x="644" y="14"/>
                    <a:pt x="646" y="18"/>
                  </a:cubicBezTo>
                  <a:cubicBezTo>
                    <a:pt x="647" y="16"/>
                    <a:pt x="650" y="13"/>
                    <a:pt x="651" y="13"/>
                  </a:cubicBezTo>
                  <a:cubicBezTo>
                    <a:pt x="655" y="13"/>
                    <a:pt x="655" y="14"/>
                    <a:pt x="658" y="18"/>
                  </a:cubicBezTo>
                  <a:lnTo>
                    <a:pt x="676" y="18"/>
                  </a:lnTo>
                  <a:lnTo>
                    <a:pt x="694" y="32"/>
                  </a:lnTo>
                  <a:lnTo>
                    <a:pt x="702" y="32"/>
                  </a:lnTo>
                  <a:lnTo>
                    <a:pt x="702" y="28"/>
                  </a:lnTo>
                  <a:lnTo>
                    <a:pt x="716" y="27"/>
                  </a:lnTo>
                  <a:lnTo>
                    <a:pt x="716" y="32"/>
                  </a:lnTo>
                  <a:lnTo>
                    <a:pt x="725" y="32"/>
                  </a:lnTo>
                  <a:cubicBezTo>
                    <a:pt x="731" y="32"/>
                    <a:pt x="728" y="27"/>
                    <a:pt x="734" y="27"/>
                  </a:cubicBezTo>
                  <a:lnTo>
                    <a:pt x="739" y="27"/>
                  </a:lnTo>
                  <a:cubicBezTo>
                    <a:pt x="740" y="30"/>
                    <a:pt x="752" y="55"/>
                    <a:pt x="755" y="55"/>
                  </a:cubicBezTo>
                  <a:cubicBezTo>
                    <a:pt x="761" y="55"/>
                    <a:pt x="767" y="41"/>
                    <a:pt x="771" y="37"/>
                  </a:cubicBezTo>
                  <a:lnTo>
                    <a:pt x="776" y="42"/>
                  </a:lnTo>
                  <a:lnTo>
                    <a:pt x="794" y="23"/>
                  </a:lnTo>
                  <a:lnTo>
                    <a:pt x="801" y="22"/>
                  </a:lnTo>
                  <a:cubicBezTo>
                    <a:pt x="805" y="22"/>
                    <a:pt x="805" y="21"/>
                    <a:pt x="808" y="18"/>
                  </a:cubicBezTo>
                  <a:lnTo>
                    <a:pt x="840" y="18"/>
                  </a:lnTo>
                  <a:cubicBezTo>
                    <a:pt x="843" y="15"/>
                    <a:pt x="843" y="13"/>
                    <a:pt x="847" y="13"/>
                  </a:cubicBezTo>
                  <a:lnTo>
                    <a:pt x="857" y="13"/>
                  </a:lnTo>
                  <a:cubicBezTo>
                    <a:pt x="863" y="12"/>
                    <a:pt x="860" y="18"/>
                    <a:pt x="866" y="18"/>
                  </a:cubicBezTo>
                  <a:lnTo>
                    <a:pt x="877" y="18"/>
                  </a:lnTo>
                  <a:cubicBezTo>
                    <a:pt x="879" y="25"/>
                    <a:pt x="907" y="36"/>
                    <a:pt x="907" y="60"/>
                  </a:cubicBezTo>
                  <a:lnTo>
                    <a:pt x="907" y="70"/>
                  </a:lnTo>
                  <a:lnTo>
                    <a:pt x="910" y="70"/>
                  </a:lnTo>
                  <a:lnTo>
                    <a:pt x="910" y="95"/>
                  </a:lnTo>
                  <a:cubicBezTo>
                    <a:pt x="910" y="104"/>
                    <a:pt x="915" y="100"/>
                    <a:pt x="915" y="109"/>
                  </a:cubicBezTo>
                  <a:lnTo>
                    <a:pt x="915" y="152"/>
                  </a:lnTo>
                  <a:lnTo>
                    <a:pt x="919" y="152"/>
                  </a:lnTo>
                  <a:lnTo>
                    <a:pt x="919" y="172"/>
                  </a:lnTo>
                  <a:cubicBezTo>
                    <a:pt x="919" y="177"/>
                    <a:pt x="920" y="177"/>
                    <a:pt x="922" y="182"/>
                  </a:cubicBezTo>
                  <a:lnTo>
                    <a:pt x="919" y="181"/>
                  </a:lnTo>
                  <a:lnTo>
                    <a:pt x="919" y="204"/>
                  </a:lnTo>
                  <a:cubicBezTo>
                    <a:pt x="919" y="213"/>
                    <a:pt x="922" y="208"/>
                    <a:pt x="922" y="216"/>
                  </a:cubicBezTo>
                  <a:lnTo>
                    <a:pt x="922" y="219"/>
                  </a:lnTo>
                  <a:cubicBezTo>
                    <a:pt x="922" y="227"/>
                    <a:pt x="919" y="223"/>
                    <a:pt x="919" y="231"/>
                  </a:cubicBezTo>
                  <a:lnTo>
                    <a:pt x="919" y="273"/>
                  </a:lnTo>
                  <a:cubicBezTo>
                    <a:pt x="919" y="282"/>
                    <a:pt x="931" y="297"/>
                    <a:pt x="931" y="311"/>
                  </a:cubicBezTo>
                  <a:cubicBezTo>
                    <a:pt x="931" y="326"/>
                    <a:pt x="909" y="361"/>
                    <a:pt x="903" y="373"/>
                  </a:cubicBezTo>
                  <a:cubicBezTo>
                    <a:pt x="905" y="377"/>
                    <a:pt x="907" y="377"/>
                    <a:pt x="907" y="383"/>
                  </a:cubicBezTo>
                  <a:lnTo>
                    <a:pt x="906" y="390"/>
                  </a:lnTo>
                  <a:lnTo>
                    <a:pt x="899" y="393"/>
                  </a:lnTo>
                  <a:lnTo>
                    <a:pt x="905" y="405"/>
                  </a:lnTo>
                  <a:lnTo>
                    <a:pt x="915" y="405"/>
                  </a:lnTo>
                  <a:cubicBezTo>
                    <a:pt x="918" y="410"/>
                    <a:pt x="919" y="409"/>
                    <a:pt x="919" y="415"/>
                  </a:cubicBezTo>
                  <a:lnTo>
                    <a:pt x="919" y="427"/>
                  </a:lnTo>
                  <a:cubicBezTo>
                    <a:pt x="919" y="436"/>
                    <a:pt x="915" y="431"/>
                    <a:pt x="915" y="440"/>
                  </a:cubicBezTo>
                  <a:lnTo>
                    <a:pt x="915" y="447"/>
                  </a:lnTo>
                  <a:lnTo>
                    <a:pt x="919" y="447"/>
                  </a:lnTo>
                  <a:lnTo>
                    <a:pt x="918" y="481"/>
                  </a:lnTo>
                  <a:lnTo>
                    <a:pt x="910" y="500"/>
                  </a:lnTo>
                  <a:lnTo>
                    <a:pt x="910" y="545"/>
                  </a:lnTo>
                  <a:lnTo>
                    <a:pt x="907" y="552"/>
                  </a:lnTo>
                  <a:lnTo>
                    <a:pt x="908" y="578"/>
                  </a:lnTo>
                  <a:lnTo>
                    <a:pt x="888" y="607"/>
                  </a:lnTo>
                  <a:lnTo>
                    <a:pt x="890" y="607"/>
                  </a:lnTo>
                  <a:lnTo>
                    <a:pt x="900" y="624"/>
                  </a:lnTo>
                  <a:lnTo>
                    <a:pt x="900" y="661"/>
                  </a:lnTo>
                  <a:lnTo>
                    <a:pt x="903" y="661"/>
                  </a:lnTo>
                  <a:lnTo>
                    <a:pt x="903" y="693"/>
                  </a:lnTo>
                  <a:lnTo>
                    <a:pt x="907" y="693"/>
                  </a:lnTo>
                  <a:cubicBezTo>
                    <a:pt x="906" y="710"/>
                    <a:pt x="903" y="701"/>
                    <a:pt x="903" y="711"/>
                  </a:cubicBezTo>
                  <a:lnTo>
                    <a:pt x="903" y="718"/>
                  </a:lnTo>
                  <a:cubicBezTo>
                    <a:pt x="897" y="719"/>
                    <a:pt x="887" y="729"/>
                    <a:pt x="887" y="738"/>
                  </a:cubicBezTo>
                  <a:lnTo>
                    <a:pt x="887" y="745"/>
                  </a:lnTo>
                  <a:cubicBezTo>
                    <a:pt x="887" y="757"/>
                    <a:pt x="899" y="757"/>
                    <a:pt x="900" y="773"/>
                  </a:cubicBezTo>
                  <a:lnTo>
                    <a:pt x="896" y="773"/>
                  </a:lnTo>
                  <a:lnTo>
                    <a:pt x="897" y="784"/>
                  </a:lnTo>
                  <a:lnTo>
                    <a:pt x="903" y="795"/>
                  </a:lnTo>
                  <a:lnTo>
                    <a:pt x="903" y="805"/>
                  </a:lnTo>
                  <a:cubicBezTo>
                    <a:pt x="903" y="814"/>
                    <a:pt x="907" y="809"/>
                    <a:pt x="907" y="818"/>
                  </a:cubicBezTo>
                  <a:lnTo>
                    <a:pt x="907" y="842"/>
                  </a:lnTo>
                  <a:cubicBezTo>
                    <a:pt x="907" y="848"/>
                    <a:pt x="905" y="848"/>
                    <a:pt x="903" y="852"/>
                  </a:cubicBezTo>
                  <a:lnTo>
                    <a:pt x="903" y="872"/>
                  </a:lnTo>
                  <a:cubicBezTo>
                    <a:pt x="901" y="877"/>
                    <a:pt x="900" y="877"/>
                    <a:pt x="900" y="882"/>
                  </a:cubicBezTo>
                  <a:lnTo>
                    <a:pt x="900" y="902"/>
                  </a:lnTo>
                  <a:lnTo>
                    <a:pt x="896" y="902"/>
                  </a:lnTo>
                  <a:lnTo>
                    <a:pt x="907" y="924"/>
                  </a:lnTo>
                  <a:lnTo>
                    <a:pt x="907" y="939"/>
                  </a:lnTo>
                  <a:cubicBezTo>
                    <a:pt x="907" y="948"/>
                    <a:pt x="910" y="943"/>
                    <a:pt x="910" y="952"/>
                  </a:cubicBezTo>
                  <a:lnTo>
                    <a:pt x="910" y="972"/>
                  </a:lnTo>
                  <a:cubicBezTo>
                    <a:pt x="910" y="980"/>
                    <a:pt x="907" y="975"/>
                    <a:pt x="907" y="984"/>
                  </a:cubicBezTo>
                  <a:lnTo>
                    <a:pt x="907" y="1014"/>
                  </a:lnTo>
                  <a:cubicBezTo>
                    <a:pt x="907" y="1022"/>
                    <a:pt x="910" y="1018"/>
                    <a:pt x="910" y="1026"/>
                  </a:cubicBezTo>
                  <a:lnTo>
                    <a:pt x="910" y="1059"/>
                  </a:lnTo>
                  <a:lnTo>
                    <a:pt x="907" y="1059"/>
                  </a:lnTo>
                  <a:lnTo>
                    <a:pt x="907" y="1069"/>
                  </a:lnTo>
                  <a:cubicBezTo>
                    <a:pt x="907" y="1077"/>
                    <a:pt x="903" y="1072"/>
                    <a:pt x="903" y="1081"/>
                  </a:cubicBezTo>
                  <a:lnTo>
                    <a:pt x="903" y="1091"/>
                  </a:lnTo>
                  <a:lnTo>
                    <a:pt x="907" y="1091"/>
                  </a:lnTo>
                  <a:lnTo>
                    <a:pt x="907" y="1101"/>
                  </a:lnTo>
                  <a:cubicBezTo>
                    <a:pt x="907" y="1109"/>
                    <a:pt x="903" y="1105"/>
                    <a:pt x="903" y="1113"/>
                  </a:cubicBezTo>
                  <a:lnTo>
                    <a:pt x="903" y="1198"/>
                  </a:lnTo>
                  <a:lnTo>
                    <a:pt x="900" y="1198"/>
                  </a:lnTo>
                  <a:lnTo>
                    <a:pt x="900" y="1208"/>
                  </a:lnTo>
                  <a:cubicBezTo>
                    <a:pt x="900" y="1209"/>
                    <a:pt x="893" y="1233"/>
                    <a:pt x="893" y="1235"/>
                  </a:cubicBezTo>
                  <a:lnTo>
                    <a:pt x="893" y="1245"/>
                  </a:lnTo>
                  <a:cubicBezTo>
                    <a:pt x="886" y="1248"/>
                    <a:pt x="882" y="1290"/>
                    <a:pt x="868" y="1290"/>
                  </a:cubicBezTo>
                  <a:lnTo>
                    <a:pt x="861" y="1290"/>
                  </a:lnTo>
                  <a:lnTo>
                    <a:pt x="861" y="1295"/>
                  </a:lnTo>
                  <a:lnTo>
                    <a:pt x="836" y="1295"/>
                  </a:lnTo>
                  <a:cubicBezTo>
                    <a:pt x="835" y="1290"/>
                    <a:pt x="826" y="1282"/>
                    <a:pt x="822" y="1282"/>
                  </a:cubicBezTo>
                  <a:lnTo>
                    <a:pt x="820" y="1282"/>
                  </a:lnTo>
                  <a:cubicBezTo>
                    <a:pt x="814" y="1282"/>
                    <a:pt x="810" y="1284"/>
                    <a:pt x="806" y="1287"/>
                  </a:cubicBezTo>
                  <a:cubicBezTo>
                    <a:pt x="800" y="1283"/>
                    <a:pt x="759" y="1257"/>
                    <a:pt x="755" y="1257"/>
                  </a:cubicBezTo>
                  <a:lnTo>
                    <a:pt x="694" y="1257"/>
                  </a:lnTo>
                  <a:cubicBezTo>
                    <a:pt x="696" y="1267"/>
                    <a:pt x="705" y="1267"/>
                    <a:pt x="712" y="1276"/>
                  </a:cubicBezTo>
                  <a:cubicBezTo>
                    <a:pt x="717" y="1282"/>
                    <a:pt x="726" y="1290"/>
                    <a:pt x="734" y="1290"/>
                  </a:cubicBezTo>
                  <a:lnTo>
                    <a:pt x="739" y="1300"/>
                  </a:lnTo>
                  <a:lnTo>
                    <a:pt x="736" y="1300"/>
                  </a:lnTo>
                  <a:lnTo>
                    <a:pt x="736" y="1305"/>
                  </a:lnTo>
                  <a:cubicBezTo>
                    <a:pt x="733" y="1301"/>
                    <a:pt x="733" y="1300"/>
                    <a:pt x="729" y="1300"/>
                  </a:cubicBezTo>
                  <a:cubicBezTo>
                    <a:pt x="723" y="1300"/>
                    <a:pt x="726" y="1305"/>
                    <a:pt x="720" y="1304"/>
                  </a:cubicBezTo>
                  <a:lnTo>
                    <a:pt x="680" y="1305"/>
                  </a:lnTo>
                  <a:cubicBezTo>
                    <a:pt x="678" y="1305"/>
                    <a:pt x="661" y="1295"/>
                    <a:pt x="660" y="1295"/>
                  </a:cubicBezTo>
                  <a:lnTo>
                    <a:pt x="650" y="1295"/>
                  </a:lnTo>
                  <a:lnTo>
                    <a:pt x="650" y="1290"/>
                  </a:lnTo>
                  <a:lnTo>
                    <a:pt x="627" y="1290"/>
                  </a:lnTo>
                  <a:cubicBezTo>
                    <a:pt x="622" y="1290"/>
                    <a:pt x="622" y="1286"/>
                    <a:pt x="618" y="1282"/>
                  </a:cubicBezTo>
                  <a:lnTo>
                    <a:pt x="609" y="1295"/>
                  </a:lnTo>
                  <a:lnTo>
                    <a:pt x="562" y="1295"/>
                  </a:lnTo>
                  <a:lnTo>
                    <a:pt x="562" y="1290"/>
                  </a:lnTo>
                  <a:lnTo>
                    <a:pt x="555" y="1290"/>
                  </a:lnTo>
                  <a:cubicBezTo>
                    <a:pt x="548" y="1290"/>
                    <a:pt x="549" y="1282"/>
                    <a:pt x="546" y="1282"/>
                  </a:cubicBezTo>
                  <a:cubicBezTo>
                    <a:pt x="541" y="1282"/>
                    <a:pt x="538" y="1290"/>
                    <a:pt x="537" y="1295"/>
                  </a:cubicBezTo>
                  <a:lnTo>
                    <a:pt x="511" y="1295"/>
                  </a:lnTo>
                  <a:lnTo>
                    <a:pt x="511" y="1300"/>
                  </a:lnTo>
                  <a:lnTo>
                    <a:pt x="477" y="1300"/>
                  </a:lnTo>
                  <a:lnTo>
                    <a:pt x="477" y="1295"/>
                  </a:lnTo>
                  <a:cubicBezTo>
                    <a:pt x="470" y="1297"/>
                    <a:pt x="474" y="1300"/>
                    <a:pt x="468" y="1300"/>
                  </a:cubicBezTo>
                  <a:lnTo>
                    <a:pt x="451" y="1300"/>
                  </a:lnTo>
                  <a:lnTo>
                    <a:pt x="451" y="1295"/>
                  </a:lnTo>
                  <a:lnTo>
                    <a:pt x="438" y="1295"/>
                  </a:lnTo>
                  <a:lnTo>
                    <a:pt x="438" y="1300"/>
                  </a:lnTo>
                  <a:lnTo>
                    <a:pt x="383" y="1299"/>
                  </a:lnTo>
                  <a:lnTo>
                    <a:pt x="379" y="1290"/>
                  </a:lnTo>
                  <a:lnTo>
                    <a:pt x="371" y="1290"/>
                  </a:lnTo>
                  <a:cubicBezTo>
                    <a:pt x="365" y="1290"/>
                    <a:pt x="366" y="1282"/>
                    <a:pt x="363" y="1282"/>
                  </a:cubicBezTo>
                  <a:cubicBezTo>
                    <a:pt x="358" y="1282"/>
                    <a:pt x="355" y="1290"/>
                    <a:pt x="354" y="1295"/>
                  </a:cubicBezTo>
                  <a:lnTo>
                    <a:pt x="271" y="1295"/>
                  </a:lnTo>
                  <a:cubicBezTo>
                    <a:pt x="265" y="1295"/>
                    <a:pt x="267" y="1300"/>
                    <a:pt x="264" y="1300"/>
                  </a:cubicBezTo>
                  <a:cubicBezTo>
                    <a:pt x="258" y="1300"/>
                    <a:pt x="261" y="1295"/>
                    <a:pt x="255" y="1295"/>
                  </a:cubicBezTo>
                  <a:lnTo>
                    <a:pt x="236" y="1295"/>
                  </a:lnTo>
                  <a:lnTo>
                    <a:pt x="236" y="1300"/>
                  </a:lnTo>
                  <a:lnTo>
                    <a:pt x="218" y="1300"/>
                  </a:lnTo>
                  <a:lnTo>
                    <a:pt x="218" y="1295"/>
                  </a:lnTo>
                  <a:lnTo>
                    <a:pt x="203" y="1295"/>
                  </a:lnTo>
                  <a:cubicBezTo>
                    <a:pt x="199" y="1295"/>
                    <a:pt x="199" y="1297"/>
                    <a:pt x="195" y="1300"/>
                  </a:cubicBezTo>
                  <a:lnTo>
                    <a:pt x="174" y="1299"/>
                  </a:lnTo>
                  <a:lnTo>
                    <a:pt x="169" y="1305"/>
                  </a:lnTo>
                  <a:lnTo>
                    <a:pt x="106" y="1305"/>
                  </a:lnTo>
                  <a:cubicBezTo>
                    <a:pt x="103" y="1308"/>
                    <a:pt x="103" y="1310"/>
                    <a:pt x="99" y="1310"/>
                  </a:cubicBezTo>
                  <a:lnTo>
                    <a:pt x="92" y="1309"/>
                  </a:lnTo>
                  <a:lnTo>
                    <a:pt x="92" y="1305"/>
                  </a:lnTo>
                  <a:lnTo>
                    <a:pt x="51" y="1305"/>
                  </a:lnTo>
                  <a:cubicBezTo>
                    <a:pt x="47" y="1304"/>
                    <a:pt x="47" y="1303"/>
                    <a:pt x="44" y="1300"/>
                  </a:cubicBezTo>
                  <a:lnTo>
                    <a:pt x="34" y="1300"/>
                  </a:lnTo>
                  <a:cubicBezTo>
                    <a:pt x="23" y="1289"/>
                    <a:pt x="13" y="1275"/>
                    <a:pt x="5" y="1260"/>
                  </a:cubicBezTo>
                  <a:cubicBezTo>
                    <a:pt x="5" y="1244"/>
                    <a:pt x="9" y="1217"/>
                    <a:pt x="0" y="1213"/>
                  </a:cubicBezTo>
                  <a:lnTo>
                    <a:pt x="0" y="1141"/>
                  </a:lnTo>
                  <a:lnTo>
                    <a:pt x="5" y="1138"/>
                  </a:lnTo>
                  <a:close/>
                </a:path>
              </a:pathLst>
            </a:custGeom>
            <a:solidFill>
              <a:srgbClr val="E50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>
                <a:solidFill>
                  <a:schemeClr val="bg1"/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endParaRPr>
            </a:p>
          </p:txBody>
        </p:sp>
        <p:sp>
          <p:nvSpPr>
            <p:cNvPr id="4" name="Freeform 151"/>
            <p:cNvSpPr>
              <a:spLocks noEditPoints="1"/>
            </p:cNvSpPr>
            <p:nvPr/>
          </p:nvSpPr>
          <p:spPr bwMode="auto">
            <a:xfrm>
              <a:off x="4933269" y="4482420"/>
              <a:ext cx="138113" cy="458788"/>
            </a:xfrm>
            <a:custGeom>
              <a:avLst/>
              <a:gdLst>
                <a:gd name="T0" fmla="*/ 170 w 366"/>
                <a:gd name="T1" fmla="*/ 179 h 1245"/>
                <a:gd name="T2" fmla="*/ 182 w 366"/>
                <a:gd name="T3" fmla="*/ 3 h 1245"/>
                <a:gd name="T4" fmla="*/ 208 w 366"/>
                <a:gd name="T5" fmla="*/ 118 h 1245"/>
                <a:gd name="T6" fmla="*/ 310 w 366"/>
                <a:gd name="T7" fmla="*/ 92 h 1245"/>
                <a:gd name="T8" fmla="*/ 342 w 366"/>
                <a:gd name="T9" fmla="*/ 74 h 1245"/>
                <a:gd name="T10" fmla="*/ 352 w 366"/>
                <a:gd name="T11" fmla="*/ 184 h 1245"/>
                <a:gd name="T12" fmla="*/ 209 w 366"/>
                <a:gd name="T13" fmla="*/ 337 h 1245"/>
                <a:gd name="T14" fmla="*/ 212 w 366"/>
                <a:gd name="T15" fmla="*/ 610 h 1245"/>
                <a:gd name="T16" fmla="*/ 170 w 366"/>
                <a:gd name="T17" fmla="*/ 592 h 1245"/>
                <a:gd name="T18" fmla="*/ 70 w 366"/>
                <a:gd name="T19" fmla="*/ 330 h 1245"/>
                <a:gd name="T20" fmla="*/ 15 w 366"/>
                <a:gd name="T21" fmla="*/ 191 h 1245"/>
                <a:gd name="T22" fmla="*/ 39 w 366"/>
                <a:gd name="T23" fmla="*/ 76 h 1245"/>
                <a:gd name="T24" fmla="*/ 57 w 366"/>
                <a:gd name="T25" fmla="*/ 144 h 1245"/>
                <a:gd name="T26" fmla="*/ 54 w 366"/>
                <a:gd name="T27" fmla="*/ 220 h 1245"/>
                <a:gd name="T28" fmla="*/ 79 w 366"/>
                <a:gd name="T29" fmla="*/ 287 h 1245"/>
                <a:gd name="T30" fmla="*/ 170 w 366"/>
                <a:gd name="T31" fmla="*/ 295 h 1245"/>
                <a:gd name="T32" fmla="*/ 209 w 366"/>
                <a:gd name="T33" fmla="*/ 254 h 1245"/>
                <a:gd name="T34" fmla="*/ 315 w 366"/>
                <a:gd name="T35" fmla="*/ 230 h 1245"/>
                <a:gd name="T36" fmla="*/ 209 w 366"/>
                <a:gd name="T37" fmla="*/ 254 h 1245"/>
                <a:gd name="T38" fmla="*/ 134 w 366"/>
                <a:gd name="T39" fmla="*/ 909 h 1245"/>
                <a:gd name="T40" fmla="*/ 200 w 366"/>
                <a:gd name="T41" fmla="*/ 987 h 1245"/>
                <a:gd name="T42" fmla="*/ 74 w 366"/>
                <a:gd name="T43" fmla="*/ 1026 h 1245"/>
                <a:gd name="T44" fmla="*/ 157 w 366"/>
                <a:gd name="T45" fmla="*/ 1000 h 1245"/>
                <a:gd name="T46" fmla="*/ 142 w 366"/>
                <a:gd name="T47" fmla="*/ 947 h 1245"/>
                <a:gd name="T48" fmla="*/ 101 w 366"/>
                <a:gd name="T49" fmla="*/ 994 h 1245"/>
                <a:gd name="T50" fmla="*/ 0 w 366"/>
                <a:gd name="T51" fmla="*/ 880 h 1245"/>
                <a:gd name="T52" fmla="*/ 232 w 366"/>
                <a:gd name="T53" fmla="*/ 697 h 1245"/>
                <a:gd name="T54" fmla="*/ 364 w 366"/>
                <a:gd name="T55" fmla="*/ 859 h 1245"/>
                <a:gd name="T56" fmla="*/ 338 w 366"/>
                <a:gd name="T57" fmla="*/ 1192 h 1245"/>
                <a:gd name="T58" fmla="*/ 156 w 366"/>
                <a:gd name="T59" fmla="*/ 1245 h 1245"/>
                <a:gd name="T60" fmla="*/ 7 w 366"/>
                <a:gd name="T61" fmla="*/ 1120 h 1245"/>
                <a:gd name="T62" fmla="*/ 41 w 366"/>
                <a:gd name="T63" fmla="*/ 1002 h 1245"/>
                <a:gd name="T64" fmla="*/ 57 w 366"/>
                <a:gd name="T65" fmla="*/ 1156 h 1245"/>
                <a:gd name="T66" fmla="*/ 294 w 366"/>
                <a:gd name="T67" fmla="*/ 1190 h 1245"/>
                <a:gd name="T68" fmla="*/ 323 w 366"/>
                <a:gd name="T69" fmla="*/ 1062 h 1245"/>
                <a:gd name="T70" fmla="*/ 249 w 366"/>
                <a:gd name="T71" fmla="*/ 1036 h 1245"/>
                <a:gd name="T72" fmla="*/ 271 w 366"/>
                <a:gd name="T73" fmla="*/ 1178 h 1245"/>
                <a:gd name="T74" fmla="*/ 259 w 366"/>
                <a:gd name="T75" fmla="*/ 1203 h 1245"/>
                <a:gd name="T76" fmla="*/ 212 w 366"/>
                <a:gd name="T77" fmla="*/ 1103 h 1245"/>
                <a:gd name="T78" fmla="*/ 81 w 366"/>
                <a:gd name="T79" fmla="*/ 1117 h 1245"/>
                <a:gd name="T80" fmla="*/ 192 w 366"/>
                <a:gd name="T81" fmla="*/ 1081 h 1245"/>
                <a:gd name="T82" fmla="*/ 211 w 366"/>
                <a:gd name="T83" fmla="*/ 1074 h 1245"/>
                <a:gd name="T84" fmla="*/ 221 w 366"/>
                <a:gd name="T85" fmla="*/ 975 h 1245"/>
                <a:gd name="T86" fmla="*/ 113 w 366"/>
                <a:gd name="T87" fmla="*/ 869 h 1245"/>
                <a:gd name="T88" fmla="*/ 90 w 366"/>
                <a:gd name="T89" fmla="*/ 833 h 1245"/>
                <a:gd name="T90" fmla="*/ 184 w 366"/>
                <a:gd name="T91" fmla="*/ 802 h 1245"/>
                <a:gd name="T92" fmla="*/ 192 w 366"/>
                <a:gd name="T93" fmla="*/ 735 h 1245"/>
                <a:gd name="T94" fmla="*/ 86 w 366"/>
                <a:gd name="T95" fmla="*/ 745 h 1245"/>
                <a:gd name="T96" fmla="*/ 42 w 366"/>
                <a:gd name="T97" fmla="*/ 888 h 1245"/>
                <a:gd name="T98" fmla="*/ 223 w 366"/>
                <a:gd name="T99" fmla="*/ 761 h 1245"/>
                <a:gd name="T100" fmla="*/ 235 w 366"/>
                <a:gd name="T101" fmla="*/ 781 h 1245"/>
                <a:gd name="T102" fmla="*/ 310 w 366"/>
                <a:gd name="T103" fmla="*/ 767 h 1245"/>
                <a:gd name="T104" fmla="*/ 274 w 366"/>
                <a:gd name="T105" fmla="*/ 829 h 1245"/>
                <a:gd name="T106" fmla="*/ 292 w 366"/>
                <a:gd name="T107" fmla="*/ 867 h 1245"/>
                <a:gd name="T108" fmla="*/ 227 w 366"/>
                <a:gd name="T109" fmla="*/ 867 h 1245"/>
                <a:gd name="T110" fmla="*/ 299 w 366"/>
                <a:gd name="T111" fmla="*/ 891 h 1245"/>
                <a:gd name="T112" fmla="*/ 276 w 366"/>
                <a:gd name="T113" fmla="*/ 950 h 1245"/>
                <a:gd name="T114" fmla="*/ 266 w 366"/>
                <a:gd name="T115" fmla="*/ 972 h 1245"/>
                <a:gd name="T116" fmla="*/ 324 w 366"/>
                <a:gd name="T117" fmla="*/ 1035 h 1245"/>
                <a:gd name="T118" fmla="*/ 322 w 366"/>
                <a:gd name="T119" fmla="*/ 869 h 1245"/>
                <a:gd name="T120" fmla="*/ 213 w 366"/>
                <a:gd name="T121" fmla="*/ 735 h 1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66" h="1245">
                  <a:moveTo>
                    <a:pt x="54" y="181"/>
                  </a:moveTo>
                  <a:lnTo>
                    <a:pt x="62" y="180"/>
                  </a:lnTo>
                  <a:lnTo>
                    <a:pt x="170" y="179"/>
                  </a:lnTo>
                  <a:lnTo>
                    <a:pt x="165" y="49"/>
                  </a:lnTo>
                  <a:cubicBezTo>
                    <a:pt x="164" y="31"/>
                    <a:pt x="165" y="20"/>
                    <a:pt x="168" y="15"/>
                  </a:cubicBezTo>
                  <a:cubicBezTo>
                    <a:pt x="172" y="11"/>
                    <a:pt x="176" y="7"/>
                    <a:pt x="182" y="3"/>
                  </a:cubicBezTo>
                  <a:cubicBezTo>
                    <a:pt x="188" y="0"/>
                    <a:pt x="194" y="0"/>
                    <a:pt x="200" y="3"/>
                  </a:cubicBezTo>
                  <a:cubicBezTo>
                    <a:pt x="205" y="8"/>
                    <a:pt x="208" y="14"/>
                    <a:pt x="208" y="21"/>
                  </a:cubicBezTo>
                  <a:lnTo>
                    <a:pt x="208" y="118"/>
                  </a:lnTo>
                  <a:lnTo>
                    <a:pt x="209" y="177"/>
                  </a:lnTo>
                  <a:lnTo>
                    <a:pt x="315" y="176"/>
                  </a:lnTo>
                  <a:lnTo>
                    <a:pt x="310" y="92"/>
                  </a:lnTo>
                  <a:cubicBezTo>
                    <a:pt x="309" y="84"/>
                    <a:pt x="310" y="77"/>
                    <a:pt x="314" y="73"/>
                  </a:cubicBezTo>
                  <a:cubicBezTo>
                    <a:pt x="317" y="68"/>
                    <a:pt x="322" y="66"/>
                    <a:pt x="328" y="65"/>
                  </a:cubicBezTo>
                  <a:cubicBezTo>
                    <a:pt x="333" y="65"/>
                    <a:pt x="337" y="68"/>
                    <a:pt x="342" y="74"/>
                  </a:cubicBezTo>
                  <a:cubicBezTo>
                    <a:pt x="346" y="81"/>
                    <a:pt x="349" y="93"/>
                    <a:pt x="350" y="112"/>
                  </a:cubicBezTo>
                  <a:lnTo>
                    <a:pt x="352" y="156"/>
                  </a:lnTo>
                  <a:cubicBezTo>
                    <a:pt x="352" y="163"/>
                    <a:pt x="352" y="172"/>
                    <a:pt x="352" y="184"/>
                  </a:cubicBezTo>
                  <a:cubicBezTo>
                    <a:pt x="352" y="215"/>
                    <a:pt x="349" y="242"/>
                    <a:pt x="345" y="264"/>
                  </a:cubicBezTo>
                  <a:cubicBezTo>
                    <a:pt x="341" y="287"/>
                    <a:pt x="331" y="303"/>
                    <a:pt x="314" y="313"/>
                  </a:cubicBezTo>
                  <a:cubicBezTo>
                    <a:pt x="298" y="324"/>
                    <a:pt x="263" y="331"/>
                    <a:pt x="209" y="337"/>
                  </a:cubicBezTo>
                  <a:lnTo>
                    <a:pt x="209" y="519"/>
                  </a:lnTo>
                  <a:cubicBezTo>
                    <a:pt x="209" y="548"/>
                    <a:pt x="210" y="570"/>
                    <a:pt x="211" y="583"/>
                  </a:cubicBezTo>
                  <a:cubicBezTo>
                    <a:pt x="211" y="596"/>
                    <a:pt x="212" y="605"/>
                    <a:pt x="212" y="610"/>
                  </a:cubicBezTo>
                  <a:cubicBezTo>
                    <a:pt x="211" y="620"/>
                    <a:pt x="209" y="628"/>
                    <a:pt x="205" y="634"/>
                  </a:cubicBezTo>
                  <a:cubicBezTo>
                    <a:pt x="202" y="641"/>
                    <a:pt x="197" y="644"/>
                    <a:pt x="192" y="643"/>
                  </a:cubicBezTo>
                  <a:cubicBezTo>
                    <a:pt x="178" y="643"/>
                    <a:pt x="170" y="626"/>
                    <a:pt x="170" y="592"/>
                  </a:cubicBezTo>
                  <a:lnTo>
                    <a:pt x="170" y="507"/>
                  </a:lnTo>
                  <a:lnTo>
                    <a:pt x="169" y="337"/>
                  </a:lnTo>
                  <a:cubicBezTo>
                    <a:pt x="125" y="337"/>
                    <a:pt x="92" y="334"/>
                    <a:pt x="70" y="330"/>
                  </a:cubicBezTo>
                  <a:cubicBezTo>
                    <a:pt x="48" y="325"/>
                    <a:pt x="33" y="310"/>
                    <a:pt x="26" y="284"/>
                  </a:cubicBezTo>
                  <a:cubicBezTo>
                    <a:pt x="19" y="259"/>
                    <a:pt x="15" y="237"/>
                    <a:pt x="15" y="221"/>
                  </a:cubicBezTo>
                  <a:cubicBezTo>
                    <a:pt x="15" y="204"/>
                    <a:pt x="15" y="194"/>
                    <a:pt x="15" y="191"/>
                  </a:cubicBezTo>
                  <a:lnTo>
                    <a:pt x="15" y="121"/>
                  </a:lnTo>
                  <a:cubicBezTo>
                    <a:pt x="15" y="106"/>
                    <a:pt x="18" y="95"/>
                    <a:pt x="22" y="87"/>
                  </a:cubicBezTo>
                  <a:cubicBezTo>
                    <a:pt x="27" y="79"/>
                    <a:pt x="33" y="76"/>
                    <a:pt x="39" y="76"/>
                  </a:cubicBezTo>
                  <a:cubicBezTo>
                    <a:pt x="45" y="77"/>
                    <a:pt x="50" y="80"/>
                    <a:pt x="54" y="87"/>
                  </a:cubicBezTo>
                  <a:cubicBezTo>
                    <a:pt x="58" y="94"/>
                    <a:pt x="61" y="102"/>
                    <a:pt x="61" y="112"/>
                  </a:cubicBezTo>
                  <a:lnTo>
                    <a:pt x="57" y="144"/>
                  </a:lnTo>
                  <a:lnTo>
                    <a:pt x="55" y="168"/>
                  </a:lnTo>
                  <a:lnTo>
                    <a:pt x="54" y="181"/>
                  </a:lnTo>
                  <a:close/>
                  <a:moveTo>
                    <a:pt x="54" y="220"/>
                  </a:moveTo>
                  <a:cubicBezTo>
                    <a:pt x="53" y="231"/>
                    <a:pt x="53" y="239"/>
                    <a:pt x="54" y="243"/>
                  </a:cubicBezTo>
                  <a:cubicBezTo>
                    <a:pt x="55" y="247"/>
                    <a:pt x="57" y="254"/>
                    <a:pt x="61" y="264"/>
                  </a:cubicBezTo>
                  <a:cubicBezTo>
                    <a:pt x="65" y="273"/>
                    <a:pt x="71" y="281"/>
                    <a:pt x="79" y="287"/>
                  </a:cubicBezTo>
                  <a:cubicBezTo>
                    <a:pt x="86" y="293"/>
                    <a:pt x="111" y="296"/>
                    <a:pt x="152" y="295"/>
                  </a:cubicBezTo>
                  <a:lnTo>
                    <a:pt x="161" y="295"/>
                  </a:lnTo>
                  <a:lnTo>
                    <a:pt x="170" y="295"/>
                  </a:lnTo>
                  <a:lnTo>
                    <a:pt x="169" y="218"/>
                  </a:lnTo>
                  <a:lnTo>
                    <a:pt x="54" y="220"/>
                  </a:lnTo>
                  <a:close/>
                  <a:moveTo>
                    <a:pt x="209" y="254"/>
                  </a:moveTo>
                  <a:lnTo>
                    <a:pt x="209" y="294"/>
                  </a:lnTo>
                  <a:cubicBezTo>
                    <a:pt x="245" y="294"/>
                    <a:pt x="272" y="289"/>
                    <a:pt x="289" y="280"/>
                  </a:cubicBezTo>
                  <a:cubicBezTo>
                    <a:pt x="306" y="272"/>
                    <a:pt x="315" y="255"/>
                    <a:pt x="315" y="230"/>
                  </a:cubicBezTo>
                  <a:lnTo>
                    <a:pt x="315" y="216"/>
                  </a:lnTo>
                  <a:lnTo>
                    <a:pt x="209" y="218"/>
                  </a:lnTo>
                  <a:lnTo>
                    <a:pt x="209" y="254"/>
                  </a:lnTo>
                  <a:close/>
                  <a:moveTo>
                    <a:pt x="62" y="975"/>
                  </a:moveTo>
                  <a:cubicBezTo>
                    <a:pt x="61" y="946"/>
                    <a:pt x="67" y="929"/>
                    <a:pt x="80" y="921"/>
                  </a:cubicBezTo>
                  <a:cubicBezTo>
                    <a:pt x="93" y="914"/>
                    <a:pt x="111" y="910"/>
                    <a:pt x="134" y="909"/>
                  </a:cubicBezTo>
                  <a:cubicBezTo>
                    <a:pt x="158" y="907"/>
                    <a:pt x="173" y="909"/>
                    <a:pt x="181" y="915"/>
                  </a:cubicBezTo>
                  <a:cubicBezTo>
                    <a:pt x="192" y="924"/>
                    <a:pt x="198" y="937"/>
                    <a:pt x="199" y="956"/>
                  </a:cubicBezTo>
                  <a:cubicBezTo>
                    <a:pt x="199" y="974"/>
                    <a:pt x="200" y="984"/>
                    <a:pt x="200" y="987"/>
                  </a:cubicBezTo>
                  <a:cubicBezTo>
                    <a:pt x="199" y="998"/>
                    <a:pt x="195" y="1010"/>
                    <a:pt x="187" y="1024"/>
                  </a:cubicBezTo>
                  <a:cubicBezTo>
                    <a:pt x="178" y="1038"/>
                    <a:pt x="158" y="1045"/>
                    <a:pt x="126" y="1045"/>
                  </a:cubicBezTo>
                  <a:cubicBezTo>
                    <a:pt x="99" y="1045"/>
                    <a:pt x="82" y="1039"/>
                    <a:pt x="74" y="1026"/>
                  </a:cubicBezTo>
                  <a:cubicBezTo>
                    <a:pt x="66" y="1014"/>
                    <a:pt x="62" y="996"/>
                    <a:pt x="62" y="975"/>
                  </a:cubicBezTo>
                  <a:close/>
                  <a:moveTo>
                    <a:pt x="124" y="1006"/>
                  </a:moveTo>
                  <a:cubicBezTo>
                    <a:pt x="141" y="1007"/>
                    <a:pt x="153" y="1006"/>
                    <a:pt x="157" y="1000"/>
                  </a:cubicBezTo>
                  <a:cubicBezTo>
                    <a:pt x="162" y="995"/>
                    <a:pt x="164" y="987"/>
                    <a:pt x="164" y="977"/>
                  </a:cubicBezTo>
                  <a:cubicBezTo>
                    <a:pt x="165" y="967"/>
                    <a:pt x="164" y="960"/>
                    <a:pt x="162" y="956"/>
                  </a:cubicBezTo>
                  <a:cubicBezTo>
                    <a:pt x="158" y="951"/>
                    <a:pt x="151" y="948"/>
                    <a:pt x="142" y="947"/>
                  </a:cubicBezTo>
                  <a:cubicBezTo>
                    <a:pt x="110" y="946"/>
                    <a:pt x="95" y="954"/>
                    <a:pt x="98" y="970"/>
                  </a:cubicBezTo>
                  <a:lnTo>
                    <a:pt x="99" y="975"/>
                  </a:lnTo>
                  <a:lnTo>
                    <a:pt x="101" y="994"/>
                  </a:lnTo>
                  <a:cubicBezTo>
                    <a:pt x="102" y="1002"/>
                    <a:pt x="109" y="1006"/>
                    <a:pt x="124" y="1006"/>
                  </a:cubicBezTo>
                  <a:close/>
                  <a:moveTo>
                    <a:pt x="0" y="964"/>
                  </a:moveTo>
                  <a:lnTo>
                    <a:pt x="0" y="880"/>
                  </a:lnTo>
                  <a:cubicBezTo>
                    <a:pt x="0" y="865"/>
                    <a:pt x="2" y="842"/>
                    <a:pt x="4" y="811"/>
                  </a:cubicBezTo>
                  <a:cubicBezTo>
                    <a:pt x="6" y="780"/>
                    <a:pt x="15" y="752"/>
                    <a:pt x="30" y="727"/>
                  </a:cubicBezTo>
                  <a:cubicBezTo>
                    <a:pt x="46" y="702"/>
                    <a:pt x="113" y="692"/>
                    <a:pt x="232" y="697"/>
                  </a:cubicBezTo>
                  <a:cubicBezTo>
                    <a:pt x="286" y="699"/>
                    <a:pt x="320" y="709"/>
                    <a:pt x="335" y="727"/>
                  </a:cubicBezTo>
                  <a:cubicBezTo>
                    <a:pt x="350" y="744"/>
                    <a:pt x="359" y="764"/>
                    <a:pt x="360" y="788"/>
                  </a:cubicBezTo>
                  <a:lnTo>
                    <a:pt x="364" y="859"/>
                  </a:lnTo>
                  <a:lnTo>
                    <a:pt x="366" y="991"/>
                  </a:lnTo>
                  <a:lnTo>
                    <a:pt x="362" y="1090"/>
                  </a:lnTo>
                  <a:cubicBezTo>
                    <a:pt x="359" y="1136"/>
                    <a:pt x="351" y="1170"/>
                    <a:pt x="338" y="1192"/>
                  </a:cubicBezTo>
                  <a:cubicBezTo>
                    <a:pt x="326" y="1213"/>
                    <a:pt x="312" y="1227"/>
                    <a:pt x="299" y="1235"/>
                  </a:cubicBezTo>
                  <a:cubicBezTo>
                    <a:pt x="286" y="1242"/>
                    <a:pt x="267" y="1245"/>
                    <a:pt x="244" y="1245"/>
                  </a:cubicBezTo>
                  <a:lnTo>
                    <a:pt x="156" y="1245"/>
                  </a:lnTo>
                  <a:cubicBezTo>
                    <a:pt x="111" y="1245"/>
                    <a:pt x="81" y="1241"/>
                    <a:pt x="67" y="1232"/>
                  </a:cubicBezTo>
                  <a:cubicBezTo>
                    <a:pt x="52" y="1223"/>
                    <a:pt x="39" y="1209"/>
                    <a:pt x="26" y="1191"/>
                  </a:cubicBezTo>
                  <a:cubicBezTo>
                    <a:pt x="14" y="1173"/>
                    <a:pt x="8" y="1149"/>
                    <a:pt x="7" y="1120"/>
                  </a:cubicBezTo>
                  <a:lnTo>
                    <a:pt x="3" y="1049"/>
                  </a:lnTo>
                  <a:lnTo>
                    <a:pt x="0" y="964"/>
                  </a:lnTo>
                  <a:close/>
                  <a:moveTo>
                    <a:pt x="41" y="1002"/>
                  </a:moveTo>
                  <a:lnTo>
                    <a:pt x="43" y="1063"/>
                  </a:lnTo>
                  <a:cubicBezTo>
                    <a:pt x="43" y="1070"/>
                    <a:pt x="44" y="1084"/>
                    <a:pt x="47" y="1105"/>
                  </a:cubicBezTo>
                  <a:cubicBezTo>
                    <a:pt x="49" y="1125"/>
                    <a:pt x="52" y="1142"/>
                    <a:pt x="57" y="1156"/>
                  </a:cubicBezTo>
                  <a:cubicBezTo>
                    <a:pt x="62" y="1170"/>
                    <a:pt x="72" y="1183"/>
                    <a:pt x="86" y="1194"/>
                  </a:cubicBezTo>
                  <a:cubicBezTo>
                    <a:pt x="100" y="1206"/>
                    <a:pt x="136" y="1211"/>
                    <a:pt x="193" y="1211"/>
                  </a:cubicBezTo>
                  <a:cubicBezTo>
                    <a:pt x="251" y="1211"/>
                    <a:pt x="285" y="1204"/>
                    <a:pt x="294" y="1190"/>
                  </a:cubicBezTo>
                  <a:cubicBezTo>
                    <a:pt x="304" y="1176"/>
                    <a:pt x="311" y="1157"/>
                    <a:pt x="316" y="1134"/>
                  </a:cubicBezTo>
                  <a:cubicBezTo>
                    <a:pt x="321" y="1111"/>
                    <a:pt x="323" y="1092"/>
                    <a:pt x="323" y="1077"/>
                  </a:cubicBezTo>
                  <a:lnTo>
                    <a:pt x="323" y="1062"/>
                  </a:lnTo>
                  <a:cubicBezTo>
                    <a:pt x="314" y="1066"/>
                    <a:pt x="306" y="1066"/>
                    <a:pt x="299" y="1063"/>
                  </a:cubicBezTo>
                  <a:cubicBezTo>
                    <a:pt x="292" y="1059"/>
                    <a:pt x="276" y="1045"/>
                    <a:pt x="251" y="1019"/>
                  </a:cubicBezTo>
                  <a:cubicBezTo>
                    <a:pt x="250" y="1025"/>
                    <a:pt x="249" y="1030"/>
                    <a:pt x="249" y="1036"/>
                  </a:cubicBezTo>
                  <a:cubicBezTo>
                    <a:pt x="248" y="1042"/>
                    <a:pt x="248" y="1053"/>
                    <a:pt x="247" y="1071"/>
                  </a:cubicBezTo>
                  <a:cubicBezTo>
                    <a:pt x="247" y="1088"/>
                    <a:pt x="249" y="1105"/>
                    <a:pt x="255" y="1121"/>
                  </a:cubicBezTo>
                  <a:cubicBezTo>
                    <a:pt x="265" y="1158"/>
                    <a:pt x="270" y="1178"/>
                    <a:pt x="271" y="1178"/>
                  </a:cubicBezTo>
                  <a:lnTo>
                    <a:pt x="271" y="1185"/>
                  </a:lnTo>
                  <a:cubicBezTo>
                    <a:pt x="271" y="1191"/>
                    <a:pt x="270" y="1195"/>
                    <a:pt x="269" y="1196"/>
                  </a:cubicBezTo>
                  <a:cubicBezTo>
                    <a:pt x="268" y="1198"/>
                    <a:pt x="264" y="1201"/>
                    <a:pt x="259" y="1203"/>
                  </a:cubicBezTo>
                  <a:cubicBezTo>
                    <a:pt x="254" y="1205"/>
                    <a:pt x="249" y="1204"/>
                    <a:pt x="244" y="1198"/>
                  </a:cubicBezTo>
                  <a:cubicBezTo>
                    <a:pt x="235" y="1192"/>
                    <a:pt x="228" y="1178"/>
                    <a:pt x="223" y="1154"/>
                  </a:cubicBezTo>
                  <a:cubicBezTo>
                    <a:pt x="217" y="1131"/>
                    <a:pt x="214" y="1114"/>
                    <a:pt x="212" y="1103"/>
                  </a:cubicBezTo>
                  <a:cubicBezTo>
                    <a:pt x="207" y="1109"/>
                    <a:pt x="204" y="1112"/>
                    <a:pt x="201" y="1114"/>
                  </a:cubicBezTo>
                  <a:cubicBezTo>
                    <a:pt x="197" y="1116"/>
                    <a:pt x="189" y="1117"/>
                    <a:pt x="174" y="1117"/>
                  </a:cubicBezTo>
                  <a:lnTo>
                    <a:pt x="81" y="1117"/>
                  </a:lnTo>
                  <a:cubicBezTo>
                    <a:pt x="64" y="1117"/>
                    <a:pt x="56" y="1112"/>
                    <a:pt x="57" y="1102"/>
                  </a:cubicBezTo>
                  <a:cubicBezTo>
                    <a:pt x="57" y="1087"/>
                    <a:pt x="75" y="1080"/>
                    <a:pt x="111" y="1081"/>
                  </a:cubicBezTo>
                  <a:lnTo>
                    <a:pt x="192" y="1081"/>
                  </a:lnTo>
                  <a:cubicBezTo>
                    <a:pt x="198" y="1082"/>
                    <a:pt x="204" y="1084"/>
                    <a:pt x="211" y="1087"/>
                  </a:cubicBezTo>
                  <a:cubicBezTo>
                    <a:pt x="211" y="1084"/>
                    <a:pt x="210" y="1081"/>
                    <a:pt x="210" y="1079"/>
                  </a:cubicBezTo>
                  <a:cubicBezTo>
                    <a:pt x="209" y="1076"/>
                    <a:pt x="210" y="1075"/>
                    <a:pt x="211" y="1074"/>
                  </a:cubicBezTo>
                  <a:lnTo>
                    <a:pt x="213" y="1022"/>
                  </a:lnTo>
                  <a:cubicBezTo>
                    <a:pt x="213" y="1006"/>
                    <a:pt x="215" y="995"/>
                    <a:pt x="217" y="988"/>
                  </a:cubicBezTo>
                  <a:cubicBezTo>
                    <a:pt x="220" y="982"/>
                    <a:pt x="221" y="978"/>
                    <a:pt x="221" y="975"/>
                  </a:cubicBezTo>
                  <a:lnTo>
                    <a:pt x="195" y="895"/>
                  </a:lnTo>
                  <a:lnTo>
                    <a:pt x="188" y="867"/>
                  </a:lnTo>
                  <a:lnTo>
                    <a:pt x="113" y="869"/>
                  </a:lnTo>
                  <a:lnTo>
                    <a:pt x="74" y="872"/>
                  </a:lnTo>
                  <a:cubicBezTo>
                    <a:pt x="64" y="870"/>
                    <a:pt x="60" y="864"/>
                    <a:pt x="61" y="855"/>
                  </a:cubicBezTo>
                  <a:cubicBezTo>
                    <a:pt x="61" y="841"/>
                    <a:pt x="70" y="834"/>
                    <a:pt x="90" y="833"/>
                  </a:cubicBezTo>
                  <a:lnTo>
                    <a:pt x="188" y="829"/>
                  </a:lnTo>
                  <a:cubicBezTo>
                    <a:pt x="187" y="824"/>
                    <a:pt x="187" y="820"/>
                    <a:pt x="187" y="817"/>
                  </a:cubicBezTo>
                  <a:lnTo>
                    <a:pt x="184" y="802"/>
                  </a:lnTo>
                  <a:lnTo>
                    <a:pt x="184" y="770"/>
                  </a:lnTo>
                  <a:cubicBezTo>
                    <a:pt x="183" y="756"/>
                    <a:pt x="183" y="748"/>
                    <a:pt x="185" y="746"/>
                  </a:cubicBezTo>
                  <a:lnTo>
                    <a:pt x="192" y="735"/>
                  </a:lnTo>
                  <a:lnTo>
                    <a:pt x="183" y="735"/>
                  </a:lnTo>
                  <a:cubicBezTo>
                    <a:pt x="172" y="735"/>
                    <a:pt x="159" y="736"/>
                    <a:pt x="145" y="738"/>
                  </a:cubicBezTo>
                  <a:lnTo>
                    <a:pt x="86" y="745"/>
                  </a:lnTo>
                  <a:cubicBezTo>
                    <a:pt x="71" y="747"/>
                    <a:pt x="60" y="755"/>
                    <a:pt x="53" y="767"/>
                  </a:cubicBezTo>
                  <a:cubicBezTo>
                    <a:pt x="47" y="779"/>
                    <a:pt x="43" y="793"/>
                    <a:pt x="43" y="808"/>
                  </a:cubicBezTo>
                  <a:lnTo>
                    <a:pt x="42" y="888"/>
                  </a:lnTo>
                  <a:lnTo>
                    <a:pt x="41" y="1002"/>
                  </a:lnTo>
                  <a:close/>
                  <a:moveTo>
                    <a:pt x="213" y="735"/>
                  </a:moveTo>
                  <a:cubicBezTo>
                    <a:pt x="219" y="742"/>
                    <a:pt x="222" y="751"/>
                    <a:pt x="223" y="761"/>
                  </a:cubicBezTo>
                  <a:cubicBezTo>
                    <a:pt x="223" y="767"/>
                    <a:pt x="223" y="771"/>
                    <a:pt x="223" y="771"/>
                  </a:cubicBezTo>
                  <a:lnTo>
                    <a:pt x="221" y="783"/>
                  </a:lnTo>
                  <a:cubicBezTo>
                    <a:pt x="226" y="783"/>
                    <a:pt x="230" y="782"/>
                    <a:pt x="235" y="781"/>
                  </a:cubicBezTo>
                  <a:cubicBezTo>
                    <a:pt x="240" y="780"/>
                    <a:pt x="244" y="779"/>
                    <a:pt x="247" y="777"/>
                  </a:cubicBezTo>
                  <a:lnTo>
                    <a:pt x="299" y="754"/>
                  </a:lnTo>
                  <a:cubicBezTo>
                    <a:pt x="306" y="757"/>
                    <a:pt x="310" y="761"/>
                    <a:pt x="310" y="767"/>
                  </a:cubicBezTo>
                  <a:cubicBezTo>
                    <a:pt x="309" y="792"/>
                    <a:pt x="280" y="808"/>
                    <a:pt x="223" y="816"/>
                  </a:cubicBezTo>
                  <a:lnTo>
                    <a:pt x="223" y="828"/>
                  </a:lnTo>
                  <a:cubicBezTo>
                    <a:pt x="238" y="830"/>
                    <a:pt x="255" y="830"/>
                    <a:pt x="274" y="829"/>
                  </a:cubicBezTo>
                  <a:cubicBezTo>
                    <a:pt x="293" y="828"/>
                    <a:pt x="303" y="832"/>
                    <a:pt x="302" y="840"/>
                  </a:cubicBezTo>
                  <a:cubicBezTo>
                    <a:pt x="302" y="848"/>
                    <a:pt x="301" y="854"/>
                    <a:pt x="299" y="858"/>
                  </a:cubicBezTo>
                  <a:cubicBezTo>
                    <a:pt x="297" y="862"/>
                    <a:pt x="295" y="865"/>
                    <a:pt x="292" y="867"/>
                  </a:cubicBezTo>
                  <a:cubicBezTo>
                    <a:pt x="288" y="868"/>
                    <a:pt x="284" y="869"/>
                    <a:pt x="278" y="868"/>
                  </a:cubicBezTo>
                  <a:lnTo>
                    <a:pt x="245" y="867"/>
                  </a:lnTo>
                  <a:lnTo>
                    <a:pt x="227" y="867"/>
                  </a:lnTo>
                  <a:cubicBezTo>
                    <a:pt x="234" y="898"/>
                    <a:pt x="238" y="915"/>
                    <a:pt x="240" y="917"/>
                  </a:cubicBezTo>
                  <a:lnTo>
                    <a:pt x="245" y="932"/>
                  </a:lnTo>
                  <a:cubicBezTo>
                    <a:pt x="268" y="905"/>
                    <a:pt x="286" y="892"/>
                    <a:pt x="299" y="891"/>
                  </a:cubicBezTo>
                  <a:cubicBezTo>
                    <a:pt x="309" y="891"/>
                    <a:pt x="314" y="895"/>
                    <a:pt x="314" y="905"/>
                  </a:cubicBezTo>
                  <a:cubicBezTo>
                    <a:pt x="315" y="914"/>
                    <a:pt x="315" y="920"/>
                    <a:pt x="314" y="921"/>
                  </a:cubicBezTo>
                  <a:cubicBezTo>
                    <a:pt x="312" y="925"/>
                    <a:pt x="299" y="934"/>
                    <a:pt x="276" y="950"/>
                  </a:cubicBezTo>
                  <a:lnTo>
                    <a:pt x="267" y="963"/>
                  </a:lnTo>
                  <a:cubicBezTo>
                    <a:pt x="264" y="966"/>
                    <a:pt x="263" y="967"/>
                    <a:pt x="264" y="968"/>
                  </a:cubicBezTo>
                  <a:cubicBezTo>
                    <a:pt x="264" y="969"/>
                    <a:pt x="265" y="970"/>
                    <a:pt x="266" y="972"/>
                  </a:cubicBezTo>
                  <a:cubicBezTo>
                    <a:pt x="268" y="973"/>
                    <a:pt x="273" y="980"/>
                    <a:pt x="282" y="992"/>
                  </a:cubicBezTo>
                  <a:lnTo>
                    <a:pt x="316" y="1026"/>
                  </a:lnTo>
                  <a:lnTo>
                    <a:pt x="324" y="1035"/>
                  </a:lnTo>
                  <a:lnTo>
                    <a:pt x="324" y="945"/>
                  </a:lnTo>
                  <a:cubicBezTo>
                    <a:pt x="324" y="938"/>
                    <a:pt x="324" y="926"/>
                    <a:pt x="323" y="909"/>
                  </a:cubicBezTo>
                  <a:cubicBezTo>
                    <a:pt x="322" y="892"/>
                    <a:pt x="322" y="879"/>
                    <a:pt x="322" y="869"/>
                  </a:cubicBezTo>
                  <a:lnTo>
                    <a:pt x="322" y="801"/>
                  </a:lnTo>
                  <a:cubicBezTo>
                    <a:pt x="320" y="775"/>
                    <a:pt x="315" y="759"/>
                    <a:pt x="307" y="753"/>
                  </a:cubicBezTo>
                  <a:cubicBezTo>
                    <a:pt x="299" y="748"/>
                    <a:pt x="268" y="742"/>
                    <a:pt x="213" y="735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>
                <a:solidFill>
                  <a:schemeClr val="bg1"/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endParaRPr>
            </a:p>
          </p:txBody>
        </p:sp>
        <p:sp>
          <p:nvSpPr>
            <p:cNvPr id="5" name="Freeform 152"/>
            <p:cNvSpPr>
              <a:spLocks noEditPoints="1"/>
            </p:cNvSpPr>
            <p:nvPr/>
          </p:nvSpPr>
          <p:spPr bwMode="auto">
            <a:xfrm>
              <a:off x="4777694" y="4674508"/>
              <a:ext cx="138113" cy="228600"/>
            </a:xfrm>
            <a:custGeom>
              <a:avLst/>
              <a:gdLst>
                <a:gd name="T0" fmla="*/ 201 w 361"/>
                <a:gd name="T1" fmla="*/ 259 h 618"/>
                <a:gd name="T2" fmla="*/ 202 w 361"/>
                <a:gd name="T3" fmla="*/ 287 h 618"/>
                <a:gd name="T4" fmla="*/ 309 w 361"/>
                <a:gd name="T5" fmla="*/ 337 h 618"/>
                <a:gd name="T6" fmla="*/ 242 w 361"/>
                <a:gd name="T7" fmla="*/ 421 h 618"/>
                <a:gd name="T8" fmla="*/ 197 w 361"/>
                <a:gd name="T9" fmla="*/ 394 h 618"/>
                <a:gd name="T10" fmla="*/ 211 w 361"/>
                <a:gd name="T11" fmla="*/ 374 h 618"/>
                <a:gd name="T12" fmla="*/ 268 w 361"/>
                <a:gd name="T13" fmla="*/ 378 h 618"/>
                <a:gd name="T14" fmla="*/ 256 w 361"/>
                <a:gd name="T15" fmla="*/ 328 h 618"/>
                <a:gd name="T16" fmla="*/ 184 w 361"/>
                <a:gd name="T17" fmla="*/ 321 h 618"/>
                <a:gd name="T18" fmla="*/ 94 w 361"/>
                <a:gd name="T19" fmla="*/ 358 h 618"/>
                <a:gd name="T20" fmla="*/ 110 w 361"/>
                <a:gd name="T21" fmla="*/ 398 h 618"/>
                <a:gd name="T22" fmla="*/ 189 w 361"/>
                <a:gd name="T23" fmla="*/ 391 h 618"/>
                <a:gd name="T24" fmla="*/ 168 w 361"/>
                <a:gd name="T25" fmla="*/ 483 h 618"/>
                <a:gd name="T26" fmla="*/ 211 w 361"/>
                <a:gd name="T27" fmla="*/ 567 h 618"/>
                <a:gd name="T28" fmla="*/ 213 w 361"/>
                <a:gd name="T29" fmla="*/ 494 h 618"/>
                <a:gd name="T30" fmla="*/ 300 w 361"/>
                <a:gd name="T31" fmla="*/ 440 h 618"/>
                <a:gd name="T32" fmla="*/ 321 w 361"/>
                <a:gd name="T33" fmla="*/ 502 h 618"/>
                <a:gd name="T34" fmla="*/ 280 w 361"/>
                <a:gd name="T35" fmla="*/ 475 h 618"/>
                <a:gd name="T36" fmla="*/ 248 w 361"/>
                <a:gd name="T37" fmla="*/ 501 h 618"/>
                <a:gd name="T38" fmla="*/ 246 w 361"/>
                <a:gd name="T39" fmla="*/ 583 h 618"/>
                <a:gd name="T40" fmla="*/ 133 w 361"/>
                <a:gd name="T41" fmla="*/ 590 h 618"/>
                <a:gd name="T42" fmla="*/ 158 w 361"/>
                <a:gd name="T43" fmla="*/ 432 h 618"/>
                <a:gd name="T44" fmla="*/ 136 w 361"/>
                <a:gd name="T45" fmla="*/ 426 h 618"/>
                <a:gd name="T46" fmla="*/ 55 w 361"/>
                <a:gd name="T47" fmla="*/ 380 h 618"/>
                <a:gd name="T48" fmla="*/ 110 w 361"/>
                <a:gd name="T49" fmla="*/ 302 h 618"/>
                <a:gd name="T50" fmla="*/ 166 w 361"/>
                <a:gd name="T51" fmla="*/ 281 h 618"/>
                <a:gd name="T52" fmla="*/ 166 w 361"/>
                <a:gd name="T53" fmla="*/ 257 h 618"/>
                <a:gd name="T54" fmla="*/ 103 w 361"/>
                <a:gd name="T55" fmla="*/ 231 h 618"/>
                <a:gd name="T56" fmla="*/ 172 w 361"/>
                <a:gd name="T57" fmla="*/ 142 h 618"/>
                <a:gd name="T58" fmla="*/ 287 w 361"/>
                <a:gd name="T59" fmla="*/ 94 h 618"/>
                <a:gd name="T60" fmla="*/ 250 w 361"/>
                <a:gd name="T61" fmla="*/ 39 h 618"/>
                <a:gd name="T62" fmla="*/ 80 w 361"/>
                <a:gd name="T63" fmla="*/ 160 h 618"/>
                <a:gd name="T64" fmla="*/ 51 w 361"/>
                <a:gd name="T65" fmla="*/ 324 h 618"/>
                <a:gd name="T66" fmla="*/ 0 w 361"/>
                <a:gd name="T67" fmla="*/ 344 h 618"/>
                <a:gd name="T68" fmla="*/ 41 w 361"/>
                <a:gd name="T69" fmla="*/ 179 h 618"/>
                <a:gd name="T70" fmla="*/ 53 w 361"/>
                <a:gd name="T71" fmla="*/ 34 h 618"/>
                <a:gd name="T72" fmla="*/ 321 w 361"/>
                <a:gd name="T73" fmla="*/ 31 h 618"/>
                <a:gd name="T74" fmla="*/ 246 w 361"/>
                <a:gd name="T75" fmla="*/ 177 h 618"/>
                <a:gd name="T76" fmla="*/ 132 w 361"/>
                <a:gd name="T77" fmla="*/ 202 h 618"/>
                <a:gd name="T78" fmla="*/ 222 w 361"/>
                <a:gd name="T79" fmla="*/ 204 h 618"/>
                <a:gd name="T80" fmla="*/ 358 w 361"/>
                <a:gd name="T81" fmla="*/ 324 h 618"/>
                <a:gd name="T82" fmla="*/ 343 w 361"/>
                <a:gd name="T83" fmla="*/ 379 h 618"/>
                <a:gd name="T84" fmla="*/ 321 w 361"/>
                <a:gd name="T85" fmla="*/ 337 h 618"/>
                <a:gd name="T86" fmla="*/ 247 w 361"/>
                <a:gd name="T87" fmla="*/ 246 h 618"/>
                <a:gd name="T88" fmla="*/ 166 w 361"/>
                <a:gd name="T89" fmla="*/ 112 h 618"/>
                <a:gd name="T90" fmla="*/ 104 w 361"/>
                <a:gd name="T91" fmla="*/ 113 h 618"/>
                <a:gd name="T92" fmla="*/ 112 w 361"/>
                <a:gd name="T93" fmla="*/ 83 h 618"/>
                <a:gd name="T94" fmla="*/ 264 w 361"/>
                <a:gd name="T95" fmla="*/ 83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61" h="618">
                  <a:moveTo>
                    <a:pt x="199" y="244"/>
                  </a:moveTo>
                  <a:cubicBezTo>
                    <a:pt x="200" y="250"/>
                    <a:pt x="201" y="253"/>
                    <a:pt x="201" y="255"/>
                  </a:cubicBezTo>
                  <a:cubicBezTo>
                    <a:pt x="202" y="256"/>
                    <a:pt x="202" y="258"/>
                    <a:pt x="201" y="259"/>
                  </a:cubicBezTo>
                  <a:cubicBezTo>
                    <a:pt x="201" y="261"/>
                    <a:pt x="201" y="265"/>
                    <a:pt x="202" y="273"/>
                  </a:cubicBezTo>
                  <a:lnTo>
                    <a:pt x="202" y="283"/>
                  </a:lnTo>
                  <a:lnTo>
                    <a:pt x="202" y="287"/>
                  </a:lnTo>
                  <a:cubicBezTo>
                    <a:pt x="211" y="286"/>
                    <a:pt x="219" y="286"/>
                    <a:pt x="228" y="286"/>
                  </a:cubicBezTo>
                  <a:cubicBezTo>
                    <a:pt x="266" y="288"/>
                    <a:pt x="288" y="296"/>
                    <a:pt x="295" y="307"/>
                  </a:cubicBezTo>
                  <a:cubicBezTo>
                    <a:pt x="302" y="319"/>
                    <a:pt x="307" y="329"/>
                    <a:pt x="309" y="337"/>
                  </a:cubicBezTo>
                  <a:cubicBezTo>
                    <a:pt x="311" y="345"/>
                    <a:pt x="312" y="353"/>
                    <a:pt x="312" y="361"/>
                  </a:cubicBezTo>
                  <a:cubicBezTo>
                    <a:pt x="313" y="368"/>
                    <a:pt x="310" y="377"/>
                    <a:pt x="304" y="386"/>
                  </a:cubicBezTo>
                  <a:cubicBezTo>
                    <a:pt x="291" y="409"/>
                    <a:pt x="270" y="421"/>
                    <a:pt x="242" y="421"/>
                  </a:cubicBezTo>
                  <a:cubicBezTo>
                    <a:pt x="229" y="422"/>
                    <a:pt x="219" y="420"/>
                    <a:pt x="213" y="416"/>
                  </a:cubicBezTo>
                  <a:cubicBezTo>
                    <a:pt x="208" y="412"/>
                    <a:pt x="204" y="408"/>
                    <a:pt x="201" y="404"/>
                  </a:cubicBezTo>
                  <a:cubicBezTo>
                    <a:pt x="199" y="400"/>
                    <a:pt x="198" y="397"/>
                    <a:pt x="197" y="394"/>
                  </a:cubicBezTo>
                  <a:cubicBezTo>
                    <a:pt x="197" y="392"/>
                    <a:pt x="197" y="390"/>
                    <a:pt x="197" y="388"/>
                  </a:cubicBezTo>
                  <a:cubicBezTo>
                    <a:pt x="198" y="386"/>
                    <a:pt x="199" y="383"/>
                    <a:pt x="203" y="379"/>
                  </a:cubicBezTo>
                  <a:cubicBezTo>
                    <a:pt x="206" y="376"/>
                    <a:pt x="209" y="374"/>
                    <a:pt x="211" y="374"/>
                  </a:cubicBezTo>
                  <a:cubicBezTo>
                    <a:pt x="211" y="375"/>
                    <a:pt x="213" y="377"/>
                    <a:pt x="217" y="379"/>
                  </a:cubicBezTo>
                  <a:cubicBezTo>
                    <a:pt x="221" y="382"/>
                    <a:pt x="233" y="383"/>
                    <a:pt x="253" y="382"/>
                  </a:cubicBezTo>
                  <a:cubicBezTo>
                    <a:pt x="261" y="382"/>
                    <a:pt x="266" y="381"/>
                    <a:pt x="268" y="378"/>
                  </a:cubicBezTo>
                  <a:cubicBezTo>
                    <a:pt x="271" y="375"/>
                    <a:pt x="272" y="369"/>
                    <a:pt x="272" y="361"/>
                  </a:cubicBezTo>
                  <a:cubicBezTo>
                    <a:pt x="271" y="350"/>
                    <a:pt x="269" y="343"/>
                    <a:pt x="267" y="339"/>
                  </a:cubicBezTo>
                  <a:cubicBezTo>
                    <a:pt x="264" y="335"/>
                    <a:pt x="261" y="331"/>
                    <a:pt x="256" y="328"/>
                  </a:cubicBezTo>
                  <a:cubicBezTo>
                    <a:pt x="251" y="325"/>
                    <a:pt x="240" y="324"/>
                    <a:pt x="223" y="325"/>
                  </a:cubicBezTo>
                  <a:cubicBezTo>
                    <a:pt x="206" y="325"/>
                    <a:pt x="196" y="325"/>
                    <a:pt x="191" y="323"/>
                  </a:cubicBezTo>
                  <a:cubicBezTo>
                    <a:pt x="187" y="322"/>
                    <a:pt x="185" y="321"/>
                    <a:pt x="184" y="321"/>
                  </a:cubicBezTo>
                  <a:cubicBezTo>
                    <a:pt x="183" y="322"/>
                    <a:pt x="176" y="325"/>
                    <a:pt x="164" y="330"/>
                  </a:cubicBezTo>
                  <a:lnTo>
                    <a:pt x="124" y="335"/>
                  </a:lnTo>
                  <a:cubicBezTo>
                    <a:pt x="105" y="341"/>
                    <a:pt x="95" y="349"/>
                    <a:pt x="94" y="358"/>
                  </a:cubicBezTo>
                  <a:cubicBezTo>
                    <a:pt x="93" y="367"/>
                    <a:pt x="93" y="375"/>
                    <a:pt x="94" y="381"/>
                  </a:cubicBezTo>
                  <a:cubicBezTo>
                    <a:pt x="94" y="387"/>
                    <a:pt x="96" y="392"/>
                    <a:pt x="100" y="395"/>
                  </a:cubicBezTo>
                  <a:cubicBezTo>
                    <a:pt x="104" y="398"/>
                    <a:pt x="107" y="399"/>
                    <a:pt x="110" y="398"/>
                  </a:cubicBezTo>
                  <a:cubicBezTo>
                    <a:pt x="111" y="398"/>
                    <a:pt x="117" y="394"/>
                    <a:pt x="130" y="387"/>
                  </a:cubicBezTo>
                  <a:cubicBezTo>
                    <a:pt x="143" y="380"/>
                    <a:pt x="153" y="376"/>
                    <a:pt x="161" y="375"/>
                  </a:cubicBezTo>
                  <a:cubicBezTo>
                    <a:pt x="174" y="375"/>
                    <a:pt x="184" y="380"/>
                    <a:pt x="189" y="391"/>
                  </a:cubicBezTo>
                  <a:cubicBezTo>
                    <a:pt x="195" y="401"/>
                    <a:pt x="198" y="411"/>
                    <a:pt x="198" y="419"/>
                  </a:cubicBezTo>
                  <a:cubicBezTo>
                    <a:pt x="197" y="430"/>
                    <a:pt x="194" y="440"/>
                    <a:pt x="189" y="449"/>
                  </a:cubicBezTo>
                  <a:lnTo>
                    <a:pt x="168" y="483"/>
                  </a:lnTo>
                  <a:cubicBezTo>
                    <a:pt x="160" y="497"/>
                    <a:pt x="157" y="513"/>
                    <a:pt x="158" y="530"/>
                  </a:cubicBezTo>
                  <a:cubicBezTo>
                    <a:pt x="158" y="561"/>
                    <a:pt x="169" y="577"/>
                    <a:pt x="191" y="577"/>
                  </a:cubicBezTo>
                  <a:cubicBezTo>
                    <a:pt x="200" y="578"/>
                    <a:pt x="207" y="575"/>
                    <a:pt x="211" y="567"/>
                  </a:cubicBezTo>
                  <a:cubicBezTo>
                    <a:pt x="216" y="559"/>
                    <a:pt x="218" y="553"/>
                    <a:pt x="218" y="548"/>
                  </a:cubicBezTo>
                  <a:cubicBezTo>
                    <a:pt x="219" y="544"/>
                    <a:pt x="218" y="536"/>
                    <a:pt x="216" y="524"/>
                  </a:cubicBezTo>
                  <a:cubicBezTo>
                    <a:pt x="214" y="513"/>
                    <a:pt x="213" y="503"/>
                    <a:pt x="213" y="494"/>
                  </a:cubicBezTo>
                  <a:cubicBezTo>
                    <a:pt x="212" y="485"/>
                    <a:pt x="216" y="474"/>
                    <a:pt x="223" y="462"/>
                  </a:cubicBezTo>
                  <a:cubicBezTo>
                    <a:pt x="233" y="445"/>
                    <a:pt x="249" y="436"/>
                    <a:pt x="273" y="435"/>
                  </a:cubicBezTo>
                  <a:cubicBezTo>
                    <a:pt x="285" y="435"/>
                    <a:pt x="294" y="437"/>
                    <a:pt x="300" y="440"/>
                  </a:cubicBezTo>
                  <a:cubicBezTo>
                    <a:pt x="307" y="444"/>
                    <a:pt x="314" y="452"/>
                    <a:pt x="323" y="465"/>
                  </a:cubicBezTo>
                  <a:cubicBezTo>
                    <a:pt x="331" y="478"/>
                    <a:pt x="336" y="487"/>
                    <a:pt x="336" y="492"/>
                  </a:cubicBezTo>
                  <a:cubicBezTo>
                    <a:pt x="335" y="497"/>
                    <a:pt x="330" y="501"/>
                    <a:pt x="321" y="502"/>
                  </a:cubicBezTo>
                  <a:cubicBezTo>
                    <a:pt x="318" y="503"/>
                    <a:pt x="315" y="503"/>
                    <a:pt x="313" y="502"/>
                  </a:cubicBezTo>
                  <a:cubicBezTo>
                    <a:pt x="311" y="501"/>
                    <a:pt x="306" y="496"/>
                    <a:pt x="298" y="489"/>
                  </a:cubicBezTo>
                  <a:cubicBezTo>
                    <a:pt x="290" y="481"/>
                    <a:pt x="284" y="477"/>
                    <a:pt x="280" y="475"/>
                  </a:cubicBezTo>
                  <a:cubicBezTo>
                    <a:pt x="276" y="474"/>
                    <a:pt x="273" y="473"/>
                    <a:pt x="269" y="473"/>
                  </a:cubicBezTo>
                  <a:cubicBezTo>
                    <a:pt x="260" y="474"/>
                    <a:pt x="255" y="477"/>
                    <a:pt x="253" y="482"/>
                  </a:cubicBezTo>
                  <a:cubicBezTo>
                    <a:pt x="250" y="486"/>
                    <a:pt x="249" y="493"/>
                    <a:pt x="248" y="501"/>
                  </a:cubicBezTo>
                  <a:cubicBezTo>
                    <a:pt x="247" y="509"/>
                    <a:pt x="247" y="519"/>
                    <a:pt x="249" y="530"/>
                  </a:cubicBezTo>
                  <a:cubicBezTo>
                    <a:pt x="251" y="541"/>
                    <a:pt x="252" y="551"/>
                    <a:pt x="253" y="558"/>
                  </a:cubicBezTo>
                  <a:cubicBezTo>
                    <a:pt x="253" y="565"/>
                    <a:pt x="251" y="573"/>
                    <a:pt x="246" y="583"/>
                  </a:cubicBezTo>
                  <a:cubicBezTo>
                    <a:pt x="240" y="593"/>
                    <a:pt x="232" y="602"/>
                    <a:pt x="221" y="608"/>
                  </a:cubicBezTo>
                  <a:cubicBezTo>
                    <a:pt x="210" y="615"/>
                    <a:pt x="199" y="618"/>
                    <a:pt x="188" y="617"/>
                  </a:cubicBezTo>
                  <a:cubicBezTo>
                    <a:pt x="163" y="617"/>
                    <a:pt x="145" y="608"/>
                    <a:pt x="133" y="590"/>
                  </a:cubicBezTo>
                  <a:cubicBezTo>
                    <a:pt x="121" y="572"/>
                    <a:pt x="116" y="555"/>
                    <a:pt x="117" y="539"/>
                  </a:cubicBezTo>
                  <a:cubicBezTo>
                    <a:pt x="117" y="507"/>
                    <a:pt x="123" y="482"/>
                    <a:pt x="137" y="462"/>
                  </a:cubicBezTo>
                  <a:lnTo>
                    <a:pt x="158" y="432"/>
                  </a:lnTo>
                  <a:cubicBezTo>
                    <a:pt x="161" y="427"/>
                    <a:pt x="162" y="423"/>
                    <a:pt x="162" y="421"/>
                  </a:cubicBezTo>
                  <a:cubicBezTo>
                    <a:pt x="160" y="416"/>
                    <a:pt x="157" y="413"/>
                    <a:pt x="152" y="413"/>
                  </a:cubicBezTo>
                  <a:cubicBezTo>
                    <a:pt x="151" y="414"/>
                    <a:pt x="146" y="419"/>
                    <a:pt x="136" y="426"/>
                  </a:cubicBezTo>
                  <a:cubicBezTo>
                    <a:pt x="126" y="434"/>
                    <a:pt x="116" y="437"/>
                    <a:pt x="107" y="436"/>
                  </a:cubicBezTo>
                  <a:cubicBezTo>
                    <a:pt x="87" y="436"/>
                    <a:pt x="73" y="431"/>
                    <a:pt x="66" y="420"/>
                  </a:cubicBezTo>
                  <a:cubicBezTo>
                    <a:pt x="59" y="409"/>
                    <a:pt x="55" y="396"/>
                    <a:pt x="55" y="380"/>
                  </a:cubicBezTo>
                  <a:cubicBezTo>
                    <a:pt x="54" y="364"/>
                    <a:pt x="59" y="349"/>
                    <a:pt x="68" y="334"/>
                  </a:cubicBezTo>
                  <a:cubicBezTo>
                    <a:pt x="72" y="327"/>
                    <a:pt x="77" y="321"/>
                    <a:pt x="83" y="316"/>
                  </a:cubicBezTo>
                  <a:cubicBezTo>
                    <a:pt x="89" y="311"/>
                    <a:pt x="98" y="306"/>
                    <a:pt x="110" y="302"/>
                  </a:cubicBezTo>
                  <a:cubicBezTo>
                    <a:pt x="121" y="298"/>
                    <a:pt x="133" y="295"/>
                    <a:pt x="145" y="293"/>
                  </a:cubicBezTo>
                  <a:cubicBezTo>
                    <a:pt x="158" y="292"/>
                    <a:pt x="164" y="290"/>
                    <a:pt x="165" y="288"/>
                  </a:cubicBezTo>
                  <a:cubicBezTo>
                    <a:pt x="166" y="286"/>
                    <a:pt x="166" y="284"/>
                    <a:pt x="166" y="281"/>
                  </a:cubicBezTo>
                  <a:lnTo>
                    <a:pt x="166" y="268"/>
                  </a:lnTo>
                  <a:cubicBezTo>
                    <a:pt x="165" y="265"/>
                    <a:pt x="164" y="262"/>
                    <a:pt x="165" y="261"/>
                  </a:cubicBezTo>
                  <a:lnTo>
                    <a:pt x="166" y="257"/>
                  </a:lnTo>
                  <a:lnTo>
                    <a:pt x="168" y="247"/>
                  </a:lnTo>
                  <a:cubicBezTo>
                    <a:pt x="138" y="252"/>
                    <a:pt x="120" y="251"/>
                    <a:pt x="114" y="246"/>
                  </a:cubicBezTo>
                  <a:cubicBezTo>
                    <a:pt x="110" y="244"/>
                    <a:pt x="106" y="239"/>
                    <a:pt x="103" y="231"/>
                  </a:cubicBezTo>
                  <a:cubicBezTo>
                    <a:pt x="99" y="224"/>
                    <a:pt x="96" y="212"/>
                    <a:pt x="95" y="197"/>
                  </a:cubicBezTo>
                  <a:cubicBezTo>
                    <a:pt x="94" y="181"/>
                    <a:pt x="102" y="168"/>
                    <a:pt x="117" y="158"/>
                  </a:cubicBezTo>
                  <a:cubicBezTo>
                    <a:pt x="132" y="148"/>
                    <a:pt x="150" y="143"/>
                    <a:pt x="172" y="142"/>
                  </a:cubicBezTo>
                  <a:lnTo>
                    <a:pt x="233" y="140"/>
                  </a:lnTo>
                  <a:cubicBezTo>
                    <a:pt x="256" y="140"/>
                    <a:pt x="271" y="136"/>
                    <a:pt x="277" y="126"/>
                  </a:cubicBezTo>
                  <a:cubicBezTo>
                    <a:pt x="284" y="117"/>
                    <a:pt x="287" y="106"/>
                    <a:pt x="287" y="94"/>
                  </a:cubicBezTo>
                  <a:cubicBezTo>
                    <a:pt x="286" y="82"/>
                    <a:pt x="286" y="73"/>
                    <a:pt x="287" y="65"/>
                  </a:cubicBezTo>
                  <a:cubicBezTo>
                    <a:pt x="287" y="58"/>
                    <a:pt x="286" y="52"/>
                    <a:pt x="283" y="48"/>
                  </a:cubicBezTo>
                  <a:cubicBezTo>
                    <a:pt x="277" y="42"/>
                    <a:pt x="266" y="39"/>
                    <a:pt x="250" y="39"/>
                  </a:cubicBezTo>
                  <a:cubicBezTo>
                    <a:pt x="157" y="40"/>
                    <a:pt x="104" y="45"/>
                    <a:pt x="93" y="52"/>
                  </a:cubicBezTo>
                  <a:cubicBezTo>
                    <a:pt x="81" y="60"/>
                    <a:pt x="76" y="69"/>
                    <a:pt x="77" y="81"/>
                  </a:cubicBezTo>
                  <a:lnTo>
                    <a:pt x="80" y="160"/>
                  </a:lnTo>
                  <a:cubicBezTo>
                    <a:pt x="80" y="172"/>
                    <a:pt x="78" y="190"/>
                    <a:pt x="75" y="216"/>
                  </a:cubicBezTo>
                  <a:cubicBezTo>
                    <a:pt x="71" y="241"/>
                    <a:pt x="69" y="259"/>
                    <a:pt x="67" y="268"/>
                  </a:cubicBezTo>
                  <a:cubicBezTo>
                    <a:pt x="65" y="277"/>
                    <a:pt x="60" y="295"/>
                    <a:pt x="51" y="324"/>
                  </a:cubicBezTo>
                  <a:cubicBezTo>
                    <a:pt x="43" y="352"/>
                    <a:pt x="30" y="366"/>
                    <a:pt x="13" y="366"/>
                  </a:cubicBezTo>
                  <a:cubicBezTo>
                    <a:pt x="4" y="367"/>
                    <a:pt x="0" y="364"/>
                    <a:pt x="0" y="357"/>
                  </a:cubicBezTo>
                  <a:cubicBezTo>
                    <a:pt x="0" y="349"/>
                    <a:pt x="0" y="345"/>
                    <a:pt x="0" y="344"/>
                  </a:cubicBezTo>
                  <a:cubicBezTo>
                    <a:pt x="0" y="340"/>
                    <a:pt x="4" y="329"/>
                    <a:pt x="12" y="311"/>
                  </a:cubicBezTo>
                  <a:cubicBezTo>
                    <a:pt x="20" y="293"/>
                    <a:pt x="27" y="270"/>
                    <a:pt x="32" y="241"/>
                  </a:cubicBezTo>
                  <a:cubicBezTo>
                    <a:pt x="37" y="213"/>
                    <a:pt x="40" y="192"/>
                    <a:pt x="41" y="179"/>
                  </a:cubicBezTo>
                  <a:cubicBezTo>
                    <a:pt x="41" y="166"/>
                    <a:pt x="41" y="158"/>
                    <a:pt x="41" y="158"/>
                  </a:cubicBezTo>
                  <a:lnTo>
                    <a:pt x="38" y="86"/>
                  </a:lnTo>
                  <a:cubicBezTo>
                    <a:pt x="38" y="70"/>
                    <a:pt x="42" y="53"/>
                    <a:pt x="53" y="34"/>
                  </a:cubicBezTo>
                  <a:cubicBezTo>
                    <a:pt x="63" y="16"/>
                    <a:pt x="95" y="6"/>
                    <a:pt x="148" y="4"/>
                  </a:cubicBezTo>
                  <a:lnTo>
                    <a:pt x="256" y="0"/>
                  </a:lnTo>
                  <a:cubicBezTo>
                    <a:pt x="296" y="2"/>
                    <a:pt x="317" y="12"/>
                    <a:pt x="321" y="31"/>
                  </a:cubicBezTo>
                  <a:cubicBezTo>
                    <a:pt x="324" y="50"/>
                    <a:pt x="326" y="66"/>
                    <a:pt x="326" y="78"/>
                  </a:cubicBezTo>
                  <a:cubicBezTo>
                    <a:pt x="325" y="100"/>
                    <a:pt x="321" y="121"/>
                    <a:pt x="316" y="143"/>
                  </a:cubicBezTo>
                  <a:cubicBezTo>
                    <a:pt x="310" y="165"/>
                    <a:pt x="287" y="176"/>
                    <a:pt x="246" y="177"/>
                  </a:cubicBezTo>
                  <a:lnTo>
                    <a:pt x="154" y="180"/>
                  </a:lnTo>
                  <a:cubicBezTo>
                    <a:pt x="144" y="181"/>
                    <a:pt x="138" y="184"/>
                    <a:pt x="135" y="190"/>
                  </a:cubicBezTo>
                  <a:cubicBezTo>
                    <a:pt x="132" y="195"/>
                    <a:pt x="131" y="199"/>
                    <a:pt x="132" y="202"/>
                  </a:cubicBezTo>
                  <a:cubicBezTo>
                    <a:pt x="132" y="207"/>
                    <a:pt x="136" y="211"/>
                    <a:pt x="144" y="212"/>
                  </a:cubicBezTo>
                  <a:cubicBezTo>
                    <a:pt x="148" y="212"/>
                    <a:pt x="156" y="212"/>
                    <a:pt x="169" y="209"/>
                  </a:cubicBezTo>
                  <a:cubicBezTo>
                    <a:pt x="183" y="206"/>
                    <a:pt x="200" y="204"/>
                    <a:pt x="222" y="204"/>
                  </a:cubicBezTo>
                  <a:cubicBezTo>
                    <a:pt x="265" y="205"/>
                    <a:pt x="295" y="212"/>
                    <a:pt x="314" y="224"/>
                  </a:cubicBezTo>
                  <a:cubicBezTo>
                    <a:pt x="332" y="237"/>
                    <a:pt x="344" y="253"/>
                    <a:pt x="348" y="273"/>
                  </a:cubicBezTo>
                  <a:cubicBezTo>
                    <a:pt x="353" y="294"/>
                    <a:pt x="357" y="311"/>
                    <a:pt x="358" y="324"/>
                  </a:cubicBezTo>
                  <a:cubicBezTo>
                    <a:pt x="360" y="337"/>
                    <a:pt x="361" y="346"/>
                    <a:pt x="361" y="349"/>
                  </a:cubicBezTo>
                  <a:cubicBezTo>
                    <a:pt x="360" y="357"/>
                    <a:pt x="358" y="364"/>
                    <a:pt x="356" y="369"/>
                  </a:cubicBezTo>
                  <a:cubicBezTo>
                    <a:pt x="353" y="375"/>
                    <a:pt x="348" y="378"/>
                    <a:pt x="343" y="379"/>
                  </a:cubicBezTo>
                  <a:cubicBezTo>
                    <a:pt x="337" y="379"/>
                    <a:pt x="333" y="378"/>
                    <a:pt x="331" y="375"/>
                  </a:cubicBezTo>
                  <a:cubicBezTo>
                    <a:pt x="330" y="374"/>
                    <a:pt x="328" y="372"/>
                    <a:pt x="326" y="370"/>
                  </a:cubicBezTo>
                  <a:cubicBezTo>
                    <a:pt x="325" y="368"/>
                    <a:pt x="323" y="357"/>
                    <a:pt x="321" y="337"/>
                  </a:cubicBezTo>
                  <a:cubicBezTo>
                    <a:pt x="320" y="318"/>
                    <a:pt x="316" y="301"/>
                    <a:pt x="311" y="287"/>
                  </a:cubicBezTo>
                  <a:cubicBezTo>
                    <a:pt x="307" y="273"/>
                    <a:pt x="300" y="263"/>
                    <a:pt x="291" y="258"/>
                  </a:cubicBezTo>
                  <a:cubicBezTo>
                    <a:pt x="282" y="253"/>
                    <a:pt x="267" y="249"/>
                    <a:pt x="247" y="246"/>
                  </a:cubicBezTo>
                  <a:cubicBezTo>
                    <a:pt x="226" y="244"/>
                    <a:pt x="211" y="243"/>
                    <a:pt x="199" y="244"/>
                  </a:cubicBezTo>
                  <a:close/>
                  <a:moveTo>
                    <a:pt x="232" y="112"/>
                  </a:moveTo>
                  <a:lnTo>
                    <a:pt x="166" y="112"/>
                  </a:lnTo>
                  <a:cubicBezTo>
                    <a:pt x="149" y="112"/>
                    <a:pt x="137" y="113"/>
                    <a:pt x="130" y="115"/>
                  </a:cubicBezTo>
                  <a:cubicBezTo>
                    <a:pt x="123" y="117"/>
                    <a:pt x="119" y="118"/>
                    <a:pt x="118" y="118"/>
                  </a:cubicBezTo>
                  <a:cubicBezTo>
                    <a:pt x="112" y="119"/>
                    <a:pt x="107" y="117"/>
                    <a:pt x="104" y="113"/>
                  </a:cubicBezTo>
                  <a:cubicBezTo>
                    <a:pt x="101" y="108"/>
                    <a:pt x="99" y="105"/>
                    <a:pt x="99" y="102"/>
                  </a:cubicBezTo>
                  <a:cubicBezTo>
                    <a:pt x="99" y="99"/>
                    <a:pt x="99" y="96"/>
                    <a:pt x="101" y="93"/>
                  </a:cubicBezTo>
                  <a:cubicBezTo>
                    <a:pt x="103" y="89"/>
                    <a:pt x="107" y="85"/>
                    <a:pt x="112" y="83"/>
                  </a:cubicBezTo>
                  <a:cubicBezTo>
                    <a:pt x="118" y="82"/>
                    <a:pt x="137" y="79"/>
                    <a:pt x="169" y="76"/>
                  </a:cubicBezTo>
                  <a:cubicBezTo>
                    <a:pt x="205" y="75"/>
                    <a:pt x="229" y="74"/>
                    <a:pt x="240" y="74"/>
                  </a:cubicBezTo>
                  <a:cubicBezTo>
                    <a:pt x="253" y="75"/>
                    <a:pt x="261" y="78"/>
                    <a:pt x="264" y="83"/>
                  </a:cubicBezTo>
                  <a:cubicBezTo>
                    <a:pt x="267" y="88"/>
                    <a:pt x="269" y="92"/>
                    <a:pt x="269" y="93"/>
                  </a:cubicBezTo>
                  <a:cubicBezTo>
                    <a:pt x="268" y="106"/>
                    <a:pt x="256" y="112"/>
                    <a:pt x="232" y="112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>
                <a:solidFill>
                  <a:schemeClr val="bg1"/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7001658" y="1802534"/>
            <a:ext cx="943657" cy="4513611"/>
            <a:chOff x="6068501" y="1696703"/>
            <a:chExt cx="746896" cy="3572475"/>
          </a:xfrm>
        </p:grpSpPr>
        <p:grpSp>
          <p:nvGrpSpPr>
            <p:cNvPr id="9" name="组合 8"/>
            <p:cNvGrpSpPr/>
            <p:nvPr/>
          </p:nvGrpSpPr>
          <p:grpSpPr>
            <a:xfrm>
              <a:off x="6068501" y="1696703"/>
              <a:ext cx="746896" cy="634756"/>
              <a:chOff x="1864138" y="2261553"/>
              <a:chExt cx="729251" cy="619760"/>
            </a:xfrm>
          </p:grpSpPr>
          <p:pic>
            <p:nvPicPr>
              <p:cNvPr id="11" name="图片 10" descr="e64afae20b7a41024e2e588b23f666b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64138" y="2261553"/>
                <a:ext cx="619760" cy="619760"/>
              </a:xfrm>
              <a:prstGeom prst="rect">
                <a:avLst/>
              </a:prstGeom>
            </p:spPr>
          </p:pic>
          <p:sp>
            <p:nvSpPr>
              <p:cNvPr id="12" name="文本框 11"/>
              <p:cNvSpPr txBox="1"/>
              <p:nvPr/>
            </p:nvSpPr>
            <p:spPr>
              <a:xfrm>
                <a:off x="1994372" y="2333521"/>
                <a:ext cx="599017" cy="4994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0" indent="0" algn="l" eaLnBrk="1" hangingPunct="1">
                  <a:lnSpc>
                    <a:spcPct val="100000"/>
                  </a:lnSpc>
                  <a:spcBef>
                    <a:spcPct val="0"/>
                  </a:spcBef>
                  <a:buNone/>
                </a:pPr>
                <a:r>
                  <a:rPr lang="en-US" altLang="zh-CN" sz="3600" b="1" dirty="0">
                    <a:solidFill>
                      <a:srgbClr val="F2F2F2"/>
                    </a:solidFill>
                    <a:latin typeface="方正苏新诗柳楷简体" panose="02000000000000000000" pitchFamily="2" charset="-122"/>
                    <a:ea typeface="方正苏新诗柳楷简体" panose="02000000000000000000" pitchFamily="2" charset="-122"/>
                    <a:sym typeface="叶根友毛笔行书2.0版" panose="02010601030101010101" pitchFamily="2" charset="-122"/>
                  </a:rPr>
                  <a:t>1</a:t>
                </a:r>
                <a:endParaRPr lang="zh-CN" altLang="en-US" sz="3600" b="1" dirty="0">
                  <a:solidFill>
                    <a:srgbClr val="F2F2F2"/>
                  </a:solidFill>
                  <a:latin typeface="方正苏新诗柳楷简体" panose="02000000000000000000" pitchFamily="2" charset="-122"/>
                  <a:ea typeface="方正苏新诗柳楷简体" panose="02000000000000000000" pitchFamily="2" charset="-122"/>
                  <a:sym typeface="叶根友毛笔行书2.0版" panose="02010601030101010101" pitchFamily="2" charset="-122"/>
                </a:endParaRPr>
              </a:p>
            </p:txBody>
          </p:sp>
        </p:grpSp>
        <p:sp>
          <p:nvSpPr>
            <p:cNvPr id="10" name="矩形 9"/>
            <p:cNvSpPr/>
            <p:nvPr/>
          </p:nvSpPr>
          <p:spPr>
            <a:xfrm>
              <a:off x="6287481" y="2405638"/>
              <a:ext cx="389764" cy="2863540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2000" dirty="0">
                  <a:solidFill>
                    <a:srgbClr val="39311B"/>
                  </a:solidFill>
                  <a:latin typeface="方正苏新诗柳楷简体" panose="02000000000000000000" pitchFamily="2" charset="-122"/>
                  <a:ea typeface="方正苏新诗柳楷简体" panose="02000000000000000000" pitchFamily="2" charset="-122"/>
                </a:rPr>
                <a:t>Overview of the annual work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9516426" y="1802534"/>
            <a:ext cx="899731" cy="4458918"/>
            <a:chOff x="6068503" y="1696703"/>
            <a:chExt cx="712127" cy="3529185"/>
          </a:xfrm>
        </p:grpSpPr>
        <p:grpSp>
          <p:nvGrpSpPr>
            <p:cNvPr id="14" name="组合 13"/>
            <p:cNvGrpSpPr/>
            <p:nvPr/>
          </p:nvGrpSpPr>
          <p:grpSpPr>
            <a:xfrm>
              <a:off x="6068503" y="1696703"/>
              <a:ext cx="712127" cy="634756"/>
              <a:chOff x="1864138" y="2261553"/>
              <a:chExt cx="695303" cy="619760"/>
            </a:xfrm>
          </p:grpSpPr>
          <p:pic>
            <p:nvPicPr>
              <p:cNvPr id="16" name="图片 15" descr="e64afae20b7a41024e2e588b23f666b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64138" y="2261553"/>
                <a:ext cx="619760" cy="619760"/>
              </a:xfrm>
              <a:prstGeom prst="rect">
                <a:avLst/>
              </a:prstGeom>
            </p:spPr>
          </p:pic>
          <p:sp>
            <p:nvSpPr>
              <p:cNvPr id="17" name="文本框 16"/>
              <p:cNvSpPr txBox="1"/>
              <p:nvPr/>
            </p:nvSpPr>
            <p:spPr>
              <a:xfrm>
                <a:off x="2018530" y="2305393"/>
                <a:ext cx="540911" cy="5470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0" indent="0" algn="l" eaLnBrk="1" hangingPunct="1">
                  <a:lnSpc>
                    <a:spcPct val="100000"/>
                  </a:lnSpc>
                  <a:spcBef>
                    <a:spcPct val="0"/>
                  </a:spcBef>
                  <a:buNone/>
                </a:pPr>
                <a:r>
                  <a:rPr lang="en-US" altLang="zh-CN" sz="4000" b="1" dirty="0">
                    <a:solidFill>
                      <a:srgbClr val="F2F2F2"/>
                    </a:solidFill>
                    <a:latin typeface="方正苏新诗柳楷简体" panose="02000000000000000000" pitchFamily="2" charset="-122"/>
                    <a:ea typeface="方正苏新诗柳楷简体" panose="02000000000000000000" pitchFamily="2" charset="-122"/>
                    <a:sym typeface="叶根友毛笔行书2.0版" panose="02010601030101010101" pitchFamily="2" charset="-122"/>
                  </a:rPr>
                  <a:t>3</a:t>
                </a:r>
                <a:endParaRPr lang="zh-CN" altLang="en-US" sz="4000" b="1" dirty="0">
                  <a:solidFill>
                    <a:srgbClr val="F2F2F2"/>
                  </a:solidFill>
                  <a:latin typeface="方正苏新诗柳楷简体" panose="02000000000000000000" pitchFamily="2" charset="-122"/>
                  <a:ea typeface="方正苏新诗柳楷简体" panose="02000000000000000000" pitchFamily="2" charset="-122"/>
                  <a:sym typeface="叶根友毛笔行书2.0版" panose="02010601030101010101" pitchFamily="2" charset="-122"/>
                </a:endParaRPr>
              </a:p>
            </p:txBody>
          </p:sp>
        </p:grpSp>
        <p:sp>
          <p:nvSpPr>
            <p:cNvPr id="15" name="矩形 14"/>
            <p:cNvSpPr/>
            <p:nvPr/>
          </p:nvSpPr>
          <p:spPr>
            <a:xfrm>
              <a:off x="6287481" y="2405638"/>
              <a:ext cx="389763" cy="2820250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2000" dirty="0">
                  <a:solidFill>
                    <a:srgbClr val="39311B"/>
                  </a:solidFill>
                  <a:latin typeface="方正苏新诗柳楷简体" panose="02000000000000000000" pitchFamily="2" charset="-122"/>
                  <a:ea typeface="方正苏新诗柳楷简体" panose="02000000000000000000" pitchFamily="2" charset="-122"/>
                </a:rPr>
                <a:t>Successful Project Showcase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248637" y="1802534"/>
            <a:ext cx="801976" cy="3904534"/>
            <a:chOff x="6068503" y="1696703"/>
            <a:chExt cx="634756" cy="3090397"/>
          </a:xfrm>
        </p:grpSpPr>
        <p:grpSp>
          <p:nvGrpSpPr>
            <p:cNvPr id="19" name="组合 18"/>
            <p:cNvGrpSpPr/>
            <p:nvPr/>
          </p:nvGrpSpPr>
          <p:grpSpPr>
            <a:xfrm>
              <a:off x="6068503" y="1696703"/>
              <a:ext cx="634756" cy="634756"/>
              <a:chOff x="1864138" y="2261553"/>
              <a:chExt cx="619760" cy="619760"/>
            </a:xfrm>
          </p:grpSpPr>
          <p:pic>
            <p:nvPicPr>
              <p:cNvPr id="21" name="图片 20" descr="e64afae20b7a41024e2e588b23f666b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64138" y="2261553"/>
                <a:ext cx="619760" cy="619760"/>
              </a:xfrm>
              <a:prstGeom prst="rect">
                <a:avLst/>
              </a:prstGeom>
            </p:spPr>
          </p:pic>
          <p:sp>
            <p:nvSpPr>
              <p:cNvPr id="22" name="文本框 21"/>
              <p:cNvSpPr txBox="1"/>
              <p:nvPr/>
            </p:nvSpPr>
            <p:spPr>
              <a:xfrm>
                <a:off x="1998779" y="2320590"/>
                <a:ext cx="485119" cy="5470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0" indent="0" algn="l" eaLnBrk="1" hangingPunct="1">
                  <a:lnSpc>
                    <a:spcPct val="100000"/>
                  </a:lnSpc>
                  <a:spcBef>
                    <a:spcPct val="0"/>
                  </a:spcBef>
                  <a:buNone/>
                </a:pPr>
                <a:r>
                  <a:rPr lang="en-US" altLang="zh-CN" sz="4000" b="1" dirty="0">
                    <a:solidFill>
                      <a:srgbClr val="F2F2F2"/>
                    </a:solidFill>
                    <a:latin typeface="方正苏新诗柳楷简体" panose="02000000000000000000" pitchFamily="2" charset="-122"/>
                    <a:ea typeface="方正苏新诗柳楷简体" panose="02000000000000000000" pitchFamily="2" charset="-122"/>
                    <a:sym typeface="叶根友毛笔行书2.0版" panose="02010601030101010101" pitchFamily="2" charset="-122"/>
                  </a:rPr>
                  <a:t>2</a:t>
                </a:r>
                <a:endParaRPr lang="zh-CN" altLang="en-US" sz="4000" b="1" dirty="0">
                  <a:solidFill>
                    <a:srgbClr val="F2F2F2"/>
                  </a:solidFill>
                  <a:latin typeface="方正苏新诗柳楷简体" panose="02000000000000000000" pitchFamily="2" charset="-122"/>
                  <a:ea typeface="方正苏新诗柳楷简体" panose="02000000000000000000" pitchFamily="2" charset="-122"/>
                  <a:sym typeface="叶根友毛笔行书2.0版" panose="02010601030101010101" pitchFamily="2" charset="-122"/>
                </a:endParaRPr>
              </a:p>
            </p:txBody>
          </p:sp>
        </p:grpSp>
        <p:sp>
          <p:nvSpPr>
            <p:cNvPr id="20" name="矩形 19"/>
            <p:cNvSpPr/>
            <p:nvPr/>
          </p:nvSpPr>
          <p:spPr>
            <a:xfrm>
              <a:off x="6287481" y="2405638"/>
              <a:ext cx="389764" cy="2381462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2000" dirty="0">
                  <a:solidFill>
                    <a:srgbClr val="39311B"/>
                  </a:solidFill>
                  <a:latin typeface="方正苏新诗柳楷简体" panose="02000000000000000000" pitchFamily="2" charset="-122"/>
                  <a:ea typeface="方正苏新诗柳楷简体" panose="02000000000000000000" pitchFamily="2" charset="-122"/>
                </a:rPr>
                <a:t>Completion of the work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10811035" y="1802534"/>
            <a:ext cx="953004" cy="3623560"/>
            <a:chOff x="6068509" y="1696703"/>
            <a:chExt cx="754294" cy="2868009"/>
          </a:xfrm>
        </p:grpSpPr>
        <p:grpSp>
          <p:nvGrpSpPr>
            <p:cNvPr id="24" name="组合 23"/>
            <p:cNvGrpSpPr/>
            <p:nvPr/>
          </p:nvGrpSpPr>
          <p:grpSpPr>
            <a:xfrm>
              <a:off x="6068509" y="1696703"/>
              <a:ext cx="754294" cy="634756"/>
              <a:chOff x="1864138" y="2261553"/>
              <a:chExt cx="736472" cy="619760"/>
            </a:xfrm>
          </p:grpSpPr>
          <p:pic>
            <p:nvPicPr>
              <p:cNvPr id="26" name="图片 25" descr="e64afae20b7a41024e2e588b23f666b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64138" y="2261553"/>
                <a:ext cx="619760" cy="619760"/>
              </a:xfrm>
              <a:prstGeom prst="rect">
                <a:avLst/>
              </a:prstGeom>
            </p:spPr>
          </p:pic>
          <p:sp>
            <p:nvSpPr>
              <p:cNvPr id="27" name="文本框 26"/>
              <p:cNvSpPr txBox="1"/>
              <p:nvPr/>
            </p:nvSpPr>
            <p:spPr>
              <a:xfrm>
                <a:off x="1980850" y="2306435"/>
                <a:ext cx="619760" cy="5470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0" indent="0" algn="l" eaLnBrk="1" hangingPunct="1">
                  <a:lnSpc>
                    <a:spcPct val="100000"/>
                  </a:lnSpc>
                  <a:spcBef>
                    <a:spcPct val="0"/>
                  </a:spcBef>
                  <a:buNone/>
                </a:pPr>
                <a:r>
                  <a:rPr lang="en-US" altLang="zh-CN" sz="4000" b="1" dirty="0">
                    <a:solidFill>
                      <a:srgbClr val="F2F2F2"/>
                    </a:solidFill>
                    <a:latin typeface="方正苏新诗柳楷简体" panose="02000000000000000000" pitchFamily="2" charset="-122"/>
                    <a:ea typeface="方正苏新诗柳楷简体" panose="02000000000000000000" pitchFamily="2" charset="-122"/>
                    <a:sym typeface="叶根友毛笔行书2.0版" panose="02010601030101010101" pitchFamily="2" charset="-122"/>
                  </a:rPr>
                  <a:t>4</a:t>
                </a:r>
                <a:endParaRPr lang="zh-CN" altLang="en-US" sz="4000" b="1" dirty="0">
                  <a:solidFill>
                    <a:srgbClr val="F2F2F2"/>
                  </a:solidFill>
                  <a:latin typeface="方正苏新诗柳楷简体" panose="02000000000000000000" pitchFamily="2" charset="-122"/>
                  <a:ea typeface="方正苏新诗柳楷简体" panose="02000000000000000000" pitchFamily="2" charset="-122"/>
                  <a:sym typeface="叶根友毛笔行书2.0版" panose="02010601030101010101" pitchFamily="2" charset="-122"/>
                </a:endParaRPr>
              </a:p>
            </p:txBody>
          </p:sp>
        </p:grpSp>
        <p:sp>
          <p:nvSpPr>
            <p:cNvPr id="25" name="矩形 24"/>
            <p:cNvSpPr/>
            <p:nvPr/>
          </p:nvSpPr>
          <p:spPr>
            <a:xfrm>
              <a:off x="6287481" y="2405638"/>
              <a:ext cx="389764" cy="2159074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2000" dirty="0">
                  <a:solidFill>
                    <a:srgbClr val="39311B"/>
                  </a:solidFill>
                  <a:latin typeface="方正苏新诗柳楷简体" panose="02000000000000000000" pitchFamily="2" charset="-122"/>
                  <a:ea typeface="方正苏新诗柳楷简体" panose="02000000000000000000" pitchFamily="2" charset="-122"/>
                </a:rPr>
                <a:t>Next year's work plan</a:t>
              </a:r>
            </a:p>
          </p:txBody>
        </p:sp>
      </p:grpSp>
      <p:sp>
        <p:nvSpPr>
          <p:cNvPr id="28" name="文本框 27">
            <a:extLst>
              <a:ext uri="{FF2B5EF4-FFF2-40B4-BE49-F238E27FC236}">
                <a16:creationId xmlns:a16="http://schemas.microsoft.com/office/drawing/2014/main" id="{567DEC61-E09C-4A21-BADB-3282B66D1FD3}"/>
              </a:ext>
            </a:extLst>
          </p:cNvPr>
          <p:cNvSpPr txBox="1"/>
          <p:nvPr/>
        </p:nvSpPr>
        <p:spPr>
          <a:xfrm>
            <a:off x="2833978" y="1832760"/>
            <a:ext cx="1071062" cy="3472070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</a:t>
            </a:r>
            <a:endParaRPr lang="zh-CN" altLang="en-US" sz="4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doors dir="vert"/>
      </p:transition>
    </mc:Choice>
    <mc:Fallback xmlns:a14="http://schemas.microsoft.com/office/drawing/2010/main"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千图PPT彼岸天：ID 8661124库_组合 39"/>
          <p:cNvGrpSpPr/>
          <p:nvPr>
            <p:custDataLst>
              <p:tags r:id="rId1"/>
            </p:custDataLst>
          </p:nvPr>
        </p:nvGrpSpPr>
        <p:grpSpPr>
          <a:xfrm>
            <a:off x="6317091" y="1520788"/>
            <a:ext cx="4277945" cy="2578412"/>
            <a:chOff x="6317091" y="1520788"/>
            <a:chExt cx="4277945" cy="2578412"/>
          </a:xfrm>
        </p:grpSpPr>
        <p:sp>
          <p:nvSpPr>
            <p:cNvPr id="4" name="Freeform: Shape 29"/>
            <p:cNvSpPr/>
            <p:nvPr/>
          </p:nvSpPr>
          <p:spPr bwMode="auto">
            <a:xfrm>
              <a:off x="7593658" y="3012222"/>
              <a:ext cx="433346" cy="1086978"/>
            </a:xfrm>
            <a:custGeom>
              <a:avLst/>
              <a:gdLst/>
              <a:ahLst/>
              <a:cxnLst>
                <a:cxn ang="0">
                  <a:pos x="0" y="346"/>
                </a:cxn>
                <a:cxn ang="0">
                  <a:pos x="73" y="563"/>
                </a:cxn>
                <a:cxn ang="0">
                  <a:pos x="224" y="391"/>
                </a:cxn>
                <a:cxn ang="0">
                  <a:pos x="149" y="376"/>
                </a:cxn>
                <a:cxn ang="0">
                  <a:pos x="108" y="0"/>
                </a:cxn>
                <a:cxn ang="0">
                  <a:pos x="35" y="24"/>
                </a:cxn>
                <a:cxn ang="0">
                  <a:pos x="73" y="361"/>
                </a:cxn>
                <a:cxn ang="0">
                  <a:pos x="0" y="346"/>
                </a:cxn>
              </a:cxnLst>
              <a:rect l="0" t="0" r="r" b="b"/>
              <a:pathLst>
                <a:path w="224" h="563">
                  <a:moveTo>
                    <a:pt x="0" y="346"/>
                  </a:moveTo>
                  <a:cubicBezTo>
                    <a:pt x="73" y="563"/>
                    <a:pt x="73" y="563"/>
                    <a:pt x="73" y="563"/>
                  </a:cubicBezTo>
                  <a:cubicBezTo>
                    <a:pt x="224" y="391"/>
                    <a:pt x="224" y="391"/>
                    <a:pt x="224" y="391"/>
                  </a:cubicBezTo>
                  <a:cubicBezTo>
                    <a:pt x="149" y="376"/>
                    <a:pt x="149" y="376"/>
                    <a:pt x="149" y="376"/>
                  </a:cubicBezTo>
                  <a:cubicBezTo>
                    <a:pt x="160" y="250"/>
                    <a:pt x="146" y="121"/>
                    <a:pt x="108" y="0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69" y="132"/>
                    <a:pt x="82" y="247"/>
                    <a:pt x="73" y="361"/>
                  </a:cubicBezTo>
                  <a:lnTo>
                    <a:pt x="0" y="346"/>
                  </a:ln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9" name="Group 36"/>
            <p:cNvGrpSpPr/>
            <p:nvPr/>
          </p:nvGrpSpPr>
          <p:grpSpPr>
            <a:xfrm>
              <a:off x="6317091" y="1520788"/>
              <a:ext cx="1780332" cy="1837213"/>
              <a:chOff x="4830763" y="1157288"/>
              <a:chExt cx="1565275" cy="1615284"/>
            </a:xfrm>
          </p:grpSpPr>
          <p:sp>
            <p:nvSpPr>
              <p:cNvPr id="36" name="Freeform: Shape 37"/>
              <p:cNvSpPr/>
              <p:nvPr/>
            </p:nvSpPr>
            <p:spPr bwMode="auto">
              <a:xfrm>
                <a:off x="4830763" y="1207297"/>
                <a:ext cx="1565275" cy="1565275"/>
              </a:xfrm>
              <a:custGeom>
                <a:avLst/>
                <a:gdLst/>
                <a:ahLst/>
                <a:cxnLst>
                  <a:cxn ang="0">
                    <a:pos x="16" y="490"/>
                  </a:cxn>
                  <a:cxn ang="0">
                    <a:pos x="432" y="906"/>
                  </a:cxn>
                  <a:cxn ang="0">
                    <a:pos x="490" y="906"/>
                  </a:cxn>
                  <a:cxn ang="0">
                    <a:pos x="906" y="490"/>
                  </a:cxn>
                  <a:cxn ang="0">
                    <a:pos x="906" y="432"/>
                  </a:cxn>
                  <a:cxn ang="0">
                    <a:pos x="490" y="16"/>
                  </a:cxn>
                  <a:cxn ang="0">
                    <a:pos x="432" y="16"/>
                  </a:cxn>
                  <a:cxn ang="0">
                    <a:pos x="16" y="432"/>
                  </a:cxn>
                  <a:cxn ang="0">
                    <a:pos x="16" y="490"/>
                  </a:cxn>
                </a:cxnLst>
                <a:rect l="0" t="0" r="r" b="b"/>
                <a:pathLst>
                  <a:path w="922" h="922">
                    <a:moveTo>
                      <a:pt x="16" y="490"/>
                    </a:moveTo>
                    <a:cubicBezTo>
                      <a:pt x="432" y="906"/>
                      <a:pt x="432" y="906"/>
                      <a:pt x="432" y="906"/>
                    </a:cubicBezTo>
                    <a:cubicBezTo>
                      <a:pt x="448" y="922"/>
                      <a:pt x="474" y="922"/>
                      <a:pt x="490" y="906"/>
                    </a:cubicBezTo>
                    <a:cubicBezTo>
                      <a:pt x="906" y="490"/>
                      <a:pt x="906" y="490"/>
                      <a:pt x="906" y="490"/>
                    </a:cubicBezTo>
                    <a:cubicBezTo>
                      <a:pt x="922" y="474"/>
                      <a:pt x="922" y="448"/>
                      <a:pt x="906" y="432"/>
                    </a:cubicBezTo>
                    <a:cubicBezTo>
                      <a:pt x="490" y="16"/>
                      <a:pt x="490" y="16"/>
                      <a:pt x="490" y="16"/>
                    </a:cubicBezTo>
                    <a:cubicBezTo>
                      <a:pt x="474" y="0"/>
                      <a:pt x="448" y="0"/>
                      <a:pt x="432" y="16"/>
                    </a:cubicBezTo>
                    <a:cubicBezTo>
                      <a:pt x="16" y="432"/>
                      <a:pt x="16" y="432"/>
                      <a:pt x="16" y="432"/>
                    </a:cubicBezTo>
                    <a:cubicBezTo>
                      <a:pt x="0" y="448"/>
                      <a:pt x="0" y="474"/>
                      <a:pt x="16" y="49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7" name="Freeform: Shape 38"/>
              <p:cNvSpPr/>
              <p:nvPr/>
            </p:nvSpPr>
            <p:spPr bwMode="auto">
              <a:xfrm>
                <a:off x="4830763" y="1157288"/>
                <a:ext cx="1565275" cy="1565275"/>
              </a:xfrm>
              <a:custGeom>
                <a:avLst/>
                <a:gdLst/>
                <a:ahLst/>
                <a:cxnLst>
                  <a:cxn ang="0">
                    <a:pos x="16" y="490"/>
                  </a:cxn>
                  <a:cxn ang="0">
                    <a:pos x="432" y="906"/>
                  </a:cxn>
                  <a:cxn ang="0">
                    <a:pos x="490" y="906"/>
                  </a:cxn>
                  <a:cxn ang="0">
                    <a:pos x="906" y="490"/>
                  </a:cxn>
                  <a:cxn ang="0">
                    <a:pos x="906" y="432"/>
                  </a:cxn>
                  <a:cxn ang="0">
                    <a:pos x="490" y="16"/>
                  </a:cxn>
                  <a:cxn ang="0">
                    <a:pos x="432" y="16"/>
                  </a:cxn>
                  <a:cxn ang="0">
                    <a:pos x="16" y="432"/>
                  </a:cxn>
                  <a:cxn ang="0">
                    <a:pos x="16" y="490"/>
                  </a:cxn>
                </a:cxnLst>
                <a:rect l="0" t="0" r="r" b="b"/>
                <a:pathLst>
                  <a:path w="922" h="922">
                    <a:moveTo>
                      <a:pt x="16" y="490"/>
                    </a:moveTo>
                    <a:cubicBezTo>
                      <a:pt x="432" y="906"/>
                      <a:pt x="432" y="906"/>
                      <a:pt x="432" y="906"/>
                    </a:cubicBezTo>
                    <a:cubicBezTo>
                      <a:pt x="448" y="922"/>
                      <a:pt x="474" y="922"/>
                      <a:pt x="490" y="906"/>
                    </a:cubicBezTo>
                    <a:cubicBezTo>
                      <a:pt x="906" y="490"/>
                      <a:pt x="906" y="490"/>
                      <a:pt x="906" y="490"/>
                    </a:cubicBezTo>
                    <a:cubicBezTo>
                      <a:pt x="922" y="474"/>
                      <a:pt x="922" y="448"/>
                      <a:pt x="906" y="432"/>
                    </a:cubicBezTo>
                    <a:cubicBezTo>
                      <a:pt x="490" y="16"/>
                      <a:pt x="490" y="16"/>
                      <a:pt x="490" y="16"/>
                    </a:cubicBezTo>
                    <a:cubicBezTo>
                      <a:pt x="474" y="0"/>
                      <a:pt x="448" y="0"/>
                      <a:pt x="432" y="16"/>
                    </a:cubicBezTo>
                    <a:cubicBezTo>
                      <a:pt x="16" y="432"/>
                      <a:pt x="16" y="432"/>
                      <a:pt x="16" y="432"/>
                    </a:cubicBezTo>
                    <a:cubicBezTo>
                      <a:pt x="0" y="448"/>
                      <a:pt x="0" y="474"/>
                      <a:pt x="16" y="49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3" name="Freeform: Shape 49"/>
            <p:cNvSpPr>
              <a:spLocks noChangeAspect="1"/>
            </p:cNvSpPr>
            <p:nvPr/>
          </p:nvSpPr>
          <p:spPr bwMode="auto">
            <a:xfrm>
              <a:off x="6990006" y="2057052"/>
              <a:ext cx="434506" cy="467471"/>
            </a:xfrm>
            <a:custGeom>
              <a:avLst/>
              <a:gdLst/>
              <a:ahLst/>
              <a:cxnLst>
                <a:cxn ang="0">
                  <a:pos x="67" y="67"/>
                </a:cxn>
                <a:cxn ang="0">
                  <a:pos x="61" y="72"/>
                </a:cxn>
                <a:cxn ang="0">
                  <a:pos x="5" y="72"/>
                </a:cxn>
                <a:cxn ang="0">
                  <a:pos x="0" y="67"/>
                </a:cxn>
                <a:cxn ang="0">
                  <a:pos x="0" y="16"/>
                </a:cxn>
                <a:cxn ang="0">
                  <a:pos x="5" y="11"/>
                </a:cxn>
                <a:cxn ang="0">
                  <a:pos x="10" y="11"/>
                </a:cxn>
                <a:cxn ang="0">
                  <a:pos x="10" y="7"/>
                </a:cxn>
                <a:cxn ang="0">
                  <a:pos x="16" y="0"/>
                </a:cxn>
                <a:cxn ang="0">
                  <a:pos x="19" y="0"/>
                </a:cxn>
                <a:cxn ang="0">
                  <a:pos x="25" y="7"/>
                </a:cxn>
                <a:cxn ang="0">
                  <a:pos x="25" y="11"/>
                </a:cxn>
                <a:cxn ang="0">
                  <a:pos x="41" y="11"/>
                </a:cxn>
                <a:cxn ang="0">
                  <a:pos x="41" y="7"/>
                </a:cxn>
                <a:cxn ang="0">
                  <a:pos x="47" y="0"/>
                </a:cxn>
                <a:cxn ang="0">
                  <a:pos x="50" y="0"/>
                </a:cxn>
                <a:cxn ang="0">
                  <a:pos x="56" y="7"/>
                </a:cxn>
                <a:cxn ang="0">
                  <a:pos x="56" y="11"/>
                </a:cxn>
                <a:cxn ang="0">
                  <a:pos x="61" y="11"/>
                </a:cxn>
                <a:cxn ang="0">
                  <a:pos x="67" y="16"/>
                </a:cxn>
                <a:cxn ang="0">
                  <a:pos x="67" y="67"/>
                </a:cxn>
                <a:cxn ang="0">
                  <a:pos x="61" y="67"/>
                </a:cxn>
                <a:cxn ang="0">
                  <a:pos x="61" y="26"/>
                </a:cxn>
                <a:cxn ang="0">
                  <a:pos x="5" y="26"/>
                </a:cxn>
                <a:cxn ang="0">
                  <a:pos x="5" y="67"/>
                </a:cxn>
                <a:cxn ang="0">
                  <a:pos x="61" y="67"/>
                </a:cxn>
                <a:cxn ang="0">
                  <a:pos x="20" y="7"/>
                </a:cxn>
                <a:cxn ang="0">
                  <a:pos x="19" y="5"/>
                </a:cxn>
                <a:cxn ang="0">
                  <a:pos x="16" y="5"/>
                </a:cxn>
                <a:cxn ang="0">
                  <a:pos x="15" y="7"/>
                </a:cxn>
                <a:cxn ang="0">
                  <a:pos x="15" y="18"/>
                </a:cxn>
                <a:cxn ang="0">
                  <a:pos x="16" y="20"/>
                </a:cxn>
                <a:cxn ang="0">
                  <a:pos x="19" y="20"/>
                </a:cxn>
                <a:cxn ang="0">
                  <a:pos x="20" y="18"/>
                </a:cxn>
                <a:cxn ang="0">
                  <a:pos x="20" y="7"/>
                </a:cxn>
                <a:cxn ang="0">
                  <a:pos x="51" y="7"/>
                </a:cxn>
                <a:cxn ang="0">
                  <a:pos x="50" y="5"/>
                </a:cxn>
                <a:cxn ang="0">
                  <a:pos x="47" y="5"/>
                </a:cxn>
                <a:cxn ang="0">
                  <a:pos x="46" y="7"/>
                </a:cxn>
                <a:cxn ang="0">
                  <a:pos x="46" y="18"/>
                </a:cxn>
                <a:cxn ang="0">
                  <a:pos x="47" y="20"/>
                </a:cxn>
                <a:cxn ang="0">
                  <a:pos x="50" y="20"/>
                </a:cxn>
                <a:cxn ang="0">
                  <a:pos x="51" y="18"/>
                </a:cxn>
                <a:cxn ang="0">
                  <a:pos x="51" y="7"/>
                </a:cxn>
              </a:cxnLst>
              <a:rect l="0" t="0" r="r" b="b"/>
              <a:pathLst>
                <a:path w="67" h="72">
                  <a:moveTo>
                    <a:pt x="67" y="67"/>
                  </a:moveTo>
                  <a:cubicBezTo>
                    <a:pt x="67" y="70"/>
                    <a:pt x="64" y="72"/>
                    <a:pt x="61" y="72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2" y="72"/>
                    <a:pt x="0" y="70"/>
                    <a:pt x="0" y="67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2" y="11"/>
                    <a:pt x="5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3"/>
                    <a:pt x="13" y="0"/>
                    <a:pt x="16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3" y="0"/>
                    <a:pt x="25" y="3"/>
                    <a:pt x="25" y="7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1" y="3"/>
                    <a:pt x="44" y="0"/>
                    <a:pt x="47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3" y="0"/>
                    <a:pt x="56" y="3"/>
                    <a:pt x="56" y="7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61" y="11"/>
                    <a:pt x="61" y="11"/>
                    <a:pt x="61" y="11"/>
                  </a:cubicBezTo>
                  <a:cubicBezTo>
                    <a:pt x="64" y="11"/>
                    <a:pt x="67" y="13"/>
                    <a:pt x="67" y="16"/>
                  </a:cubicBezTo>
                  <a:lnTo>
                    <a:pt x="67" y="67"/>
                  </a:lnTo>
                  <a:close/>
                  <a:moveTo>
                    <a:pt x="61" y="67"/>
                  </a:moveTo>
                  <a:cubicBezTo>
                    <a:pt x="61" y="26"/>
                    <a:pt x="61" y="26"/>
                    <a:pt x="61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67"/>
                    <a:pt x="5" y="67"/>
                    <a:pt x="5" y="67"/>
                  </a:cubicBezTo>
                  <a:lnTo>
                    <a:pt x="61" y="67"/>
                  </a:lnTo>
                  <a:close/>
                  <a:moveTo>
                    <a:pt x="20" y="7"/>
                  </a:moveTo>
                  <a:cubicBezTo>
                    <a:pt x="20" y="6"/>
                    <a:pt x="20" y="5"/>
                    <a:pt x="19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5" y="6"/>
                    <a:pt x="15" y="7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9"/>
                    <a:pt x="16" y="20"/>
                    <a:pt x="16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0" y="20"/>
                    <a:pt x="20" y="19"/>
                    <a:pt x="20" y="18"/>
                  </a:cubicBezTo>
                  <a:lnTo>
                    <a:pt x="20" y="7"/>
                  </a:lnTo>
                  <a:close/>
                  <a:moveTo>
                    <a:pt x="51" y="7"/>
                  </a:moveTo>
                  <a:cubicBezTo>
                    <a:pt x="51" y="6"/>
                    <a:pt x="51" y="5"/>
                    <a:pt x="50" y="5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7" y="5"/>
                    <a:pt x="46" y="6"/>
                    <a:pt x="46" y="7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6" y="19"/>
                    <a:pt x="47" y="20"/>
                    <a:pt x="47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1" y="20"/>
                    <a:pt x="51" y="19"/>
                    <a:pt x="51" y="18"/>
                  </a:cubicBezTo>
                  <a:lnTo>
                    <a:pt x="51" y="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TextBox 61"/>
            <p:cNvSpPr txBox="1"/>
            <p:nvPr/>
          </p:nvSpPr>
          <p:spPr>
            <a:xfrm>
              <a:off x="6900682" y="2605640"/>
              <a:ext cx="662361" cy="276999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/>
              <a:r>
                <a:rPr lang="zh-CN" altLang="en-US" sz="1200" b="1">
                  <a:solidFill>
                    <a:schemeClr val="bg1"/>
                  </a:solidFill>
                </a:rPr>
                <a:t>Title</a:t>
              </a:r>
              <a:r>
                <a:rPr lang="en-US" altLang="zh-CN" sz="1200" b="1">
                  <a:solidFill>
                    <a:schemeClr val="bg1"/>
                  </a:solidFill>
                </a:rPr>
                <a:t>02</a:t>
              </a:r>
            </a:p>
          </p:txBody>
        </p:sp>
        <p:grpSp>
          <p:nvGrpSpPr>
            <p:cNvPr id="20" name="Group 45"/>
            <p:cNvGrpSpPr/>
            <p:nvPr/>
          </p:nvGrpSpPr>
          <p:grpSpPr>
            <a:xfrm>
              <a:off x="8097424" y="2013859"/>
              <a:ext cx="2497612" cy="866137"/>
              <a:chOff x="7645890" y="3344328"/>
              <a:chExt cx="2122517" cy="866137"/>
            </a:xfrm>
          </p:grpSpPr>
          <p:sp>
            <p:nvSpPr>
              <p:cNvPr id="30" name="TextBox 57"/>
              <p:cNvSpPr txBox="1"/>
              <p:nvPr/>
            </p:nvSpPr>
            <p:spPr bwMode="auto">
              <a:xfrm>
                <a:off x="7645890" y="3344328"/>
                <a:ext cx="1301593" cy="309958"/>
              </a:xfrm>
              <a:prstGeom prst="rect">
                <a:avLst/>
              </a:prstGeom>
              <a:noFill/>
            </p:spPr>
            <p:txBody>
              <a:bodyPr wrap="none" lIns="360000" tIns="46800" rIns="90000" bIns="46800">
                <a:normAutofit/>
              </a:bodyPr>
              <a:lstStyle/>
              <a:p>
                <a:pPr algn="l" latinLnBrk="0"/>
                <a:r>
                  <a:rPr lang="zh-CN" altLang="en-US" sz="1400" dirty="0">
                    <a:solidFill>
                      <a:schemeClr val="accent3">
                        <a:lumMod val="100000"/>
                      </a:schemeClr>
                    </a:solidFill>
                    <a:effectLst/>
                  </a:rPr>
                  <a:t>Enter the title text</a:t>
                </a:r>
              </a:p>
            </p:txBody>
          </p:sp>
          <p:sp>
            <p:nvSpPr>
              <p:cNvPr id="31" name="TextBox 58"/>
              <p:cNvSpPr txBox="1"/>
              <p:nvPr/>
            </p:nvSpPr>
            <p:spPr bwMode="auto">
              <a:xfrm>
                <a:off x="7645890" y="3654286"/>
                <a:ext cx="2122517" cy="556179"/>
              </a:xfrm>
              <a:prstGeom prst="rect">
                <a:avLst/>
              </a:prstGeom>
              <a:noFill/>
            </p:spPr>
            <p:txBody>
              <a:bodyPr wrap="square" lIns="360000" tIns="46800" rIns="90000" bIns="46800">
                <a:normAutofit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zh-CN" altLang="en-US" sz="1000" b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  <a:t>Please replace the text content copy your content to this</a:t>
                </a:r>
              </a:p>
            </p:txBody>
          </p:sp>
        </p:grpSp>
      </p:grpSp>
      <p:grpSp>
        <p:nvGrpSpPr>
          <p:cNvPr id="2" name="千图PPT彼岸天：ID 8661124库_组合 1"/>
          <p:cNvGrpSpPr/>
          <p:nvPr>
            <p:custDataLst>
              <p:tags r:id="rId2"/>
            </p:custDataLst>
          </p:nvPr>
        </p:nvGrpSpPr>
        <p:grpSpPr>
          <a:xfrm>
            <a:off x="1621407" y="1520788"/>
            <a:ext cx="4986391" cy="1837213"/>
            <a:chOff x="1621407" y="1520788"/>
            <a:chExt cx="4986391" cy="1837213"/>
          </a:xfrm>
        </p:grpSpPr>
        <p:sp>
          <p:nvSpPr>
            <p:cNvPr id="5" name="Freeform: Shape 30"/>
            <p:cNvSpPr/>
            <p:nvPr/>
          </p:nvSpPr>
          <p:spPr bwMode="auto">
            <a:xfrm>
              <a:off x="5519014" y="1591207"/>
              <a:ext cx="1088784" cy="433347"/>
            </a:xfrm>
            <a:custGeom>
              <a:avLst/>
              <a:gdLst/>
              <a:ahLst/>
              <a:cxnLst>
                <a:cxn ang="0">
                  <a:pos x="361" y="151"/>
                </a:cxn>
                <a:cxn ang="0">
                  <a:pos x="346" y="224"/>
                </a:cxn>
                <a:cxn ang="0">
                  <a:pos x="563" y="151"/>
                </a:cxn>
                <a:cxn ang="0">
                  <a:pos x="391" y="0"/>
                </a:cxn>
                <a:cxn ang="0">
                  <a:pos x="376" y="75"/>
                </a:cxn>
                <a:cxn ang="0">
                  <a:pos x="0" y="116"/>
                </a:cxn>
                <a:cxn ang="0">
                  <a:pos x="23" y="189"/>
                </a:cxn>
                <a:cxn ang="0">
                  <a:pos x="361" y="151"/>
                </a:cxn>
              </a:cxnLst>
              <a:rect l="0" t="0" r="r" b="b"/>
              <a:pathLst>
                <a:path w="563" h="224">
                  <a:moveTo>
                    <a:pt x="361" y="151"/>
                  </a:moveTo>
                  <a:cubicBezTo>
                    <a:pt x="346" y="224"/>
                    <a:pt x="346" y="224"/>
                    <a:pt x="346" y="224"/>
                  </a:cubicBezTo>
                  <a:cubicBezTo>
                    <a:pt x="563" y="151"/>
                    <a:pt x="563" y="151"/>
                    <a:pt x="563" y="151"/>
                  </a:cubicBezTo>
                  <a:cubicBezTo>
                    <a:pt x="391" y="0"/>
                    <a:pt x="391" y="0"/>
                    <a:pt x="391" y="0"/>
                  </a:cubicBezTo>
                  <a:cubicBezTo>
                    <a:pt x="376" y="75"/>
                    <a:pt x="376" y="75"/>
                    <a:pt x="376" y="75"/>
                  </a:cubicBezTo>
                  <a:cubicBezTo>
                    <a:pt x="250" y="64"/>
                    <a:pt x="121" y="78"/>
                    <a:pt x="0" y="116"/>
                  </a:cubicBezTo>
                  <a:cubicBezTo>
                    <a:pt x="23" y="189"/>
                    <a:pt x="23" y="189"/>
                    <a:pt x="23" y="189"/>
                  </a:cubicBezTo>
                  <a:cubicBezTo>
                    <a:pt x="131" y="155"/>
                    <a:pt x="247" y="142"/>
                    <a:pt x="361" y="151"/>
                  </a:cubicBez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8" name="Group 33"/>
            <p:cNvGrpSpPr/>
            <p:nvPr/>
          </p:nvGrpSpPr>
          <p:grpSpPr>
            <a:xfrm>
              <a:off x="4011325" y="1520788"/>
              <a:ext cx="1780332" cy="1837213"/>
              <a:chOff x="2803525" y="1157288"/>
              <a:chExt cx="1565275" cy="1615284"/>
            </a:xfrm>
          </p:grpSpPr>
          <p:sp>
            <p:nvSpPr>
              <p:cNvPr id="38" name="Freeform: Shape 34"/>
              <p:cNvSpPr/>
              <p:nvPr/>
            </p:nvSpPr>
            <p:spPr bwMode="auto">
              <a:xfrm>
                <a:off x="2803525" y="1207297"/>
                <a:ext cx="1565275" cy="1565275"/>
              </a:xfrm>
              <a:custGeom>
                <a:avLst/>
                <a:gdLst/>
                <a:ahLst/>
                <a:cxnLst>
                  <a:cxn ang="0">
                    <a:pos x="432" y="906"/>
                  </a:cxn>
                  <a:cxn ang="0">
                    <a:pos x="490" y="906"/>
                  </a:cxn>
                  <a:cxn ang="0">
                    <a:pos x="906" y="490"/>
                  </a:cxn>
                  <a:cxn ang="0">
                    <a:pos x="906" y="432"/>
                  </a:cxn>
                  <a:cxn ang="0">
                    <a:pos x="490" y="16"/>
                  </a:cxn>
                  <a:cxn ang="0">
                    <a:pos x="432" y="16"/>
                  </a:cxn>
                  <a:cxn ang="0">
                    <a:pos x="16" y="432"/>
                  </a:cxn>
                  <a:cxn ang="0">
                    <a:pos x="16" y="490"/>
                  </a:cxn>
                  <a:cxn ang="0">
                    <a:pos x="432" y="906"/>
                  </a:cxn>
                </a:cxnLst>
                <a:rect l="0" t="0" r="r" b="b"/>
                <a:pathLst>
                  <a:path w="922" h="922">
                    <a:moveTo>
                      <a:pt x="432" y="906"/>
                    </a:moveTo>
                    <a:cubicBezTo>
                      <a:pt x="448" y="922"/>
                      <a:pt x="474" y="922"/>
                      <a:pt x="490" y="906"/>
                    </a:cubicBezTo>
                    <a:cubicBezTo>
                      <a:pt x="906" y="490"/>
                      <a:pt x="906" y="490"/>
                      <a:pt x="906" y="490"/>
                    </a:cubicBezTo>
                    <a:cubicBezTo>
                      <a:pt x="922" y="474"/>
                      <a:pt x="922" y="448"/>
                      <a:pt x="906" y="432"/>
                    </a:cubicBezTo>
                    <a:cubicBezTo>
                      <a:pt x="490" y="16"/>
                      <a:pt x="490" y="16"/>
                      <a:pt x="490" y="16"/>
                    </a:cubicBezTo>
                    <a:cubicBezTo>
                      <a:pt x="474" y="0"/>
                      <a:pt x="448" y="0"/>
                      <a:pt x="432" y="16"/>
                    </a:cubicBezTo>
                    <a:cubicBezTo>
                      <a:pt x="16" y="432"/>
                      <a:pt x="16" y="432"/>
                      <a:pt x="16" y="432"/>
                    </a:cubicBezTo>
                    <a:cubicBezTo>
                      <a:pt x="0" y="448"/>
                      <a:pt x="0" y="474"/>
                      <a:pt x="16" y="490"/>
                    </a:cubicBezTo>
                    <a:lnTo>
                      <a:pt x="432" y="906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" name="Freeform: Shape 35"/>
              <p:cNvSpPr/>
              <p:nvPr/>
            </p:nvSpPr>
            <p:spPr bwMode="auto">
              <a:xfrm>
                <a:off x="2803525" y="1157288"/>
                <a:ext cx="1565275" cy="1565275"/>
              </a:xfrm>
              <a:custGeom>
                <a:avLst/>
                <a:gdLst/>
                <a:ahLst/>
                <a:cxnLst>
                  <a:cxn ang="0">
                    <a:pos x="432" y="906"/>
                  </a:cxn>
                  <a:cxn ang="0">
                    <a:pos x="490" y="906"/>
                  </a:cxn>
                  <a:cxn ang="0">
                    <a:pos x="906" y="490"/>
                  </a:cxn>
                  <a:cxn ang="0">
                    <a:pos x="906" y="432"/>
                  </a:cxn>
                  <a:cxn ang="0">
                    <a:pos x="490" y="16"/>
                  </a:cxn>
                  <a:cxn ang="0">
                    <a:pos x="432" y="16"/>
                  </a:cxn>
                  <a:cxn ang="0">
                    <a:pos x="16" y="432"/>
                  </a:cxn>
                  <a:cxn ang="0">
                    <a:pos x="16" y="490"/>
                  </a:cxn>
                  <a:cxn ang="0">
                    <a:pos x="432" y="906"/>
                  </a:cxn>
                </a:cxnLst>
                <a:rect l="0" t="0" r="r" b="b"/>
                <a:pathLst>
                  <a:path w="922" h="922">
                    <a:moveTo>
                      <a:pt x="432" y="906"/>
                    </a:moveTo>
                    <a:cubicBezTo>
                      <a:pt x="448" y="922"/>
                      <a:pt x="474" y="922"/>
                      <a:pt x="490" y="906"/>
                    </a:cubicBezTo>
                    <a:cubicBezTo>
                      <a:pt x="906" y="490"/>
                      <a:pt x="906" y="490"/>
                      <a:pt x="906" y="490"/>
                    </a:cubicBezTo>
                    <a:cubicBezTo>
                      <a:pt x="922" y="474"/>
                      <a:pt x="922" y="448"/>
                      <a:pt x="906" y="432"/>
                    </a:cubicBezTo>
                    <a:cubicBezTo>
                      <a:pt x="490" y="16"/>
                      <a:pt x="490" y="16"/>
                      <a:pt x="490" y="16"/>
                    </a:cubicBezTo>
                    <a:cubicBezTo>
                      <a:pt x="474" y="0"/>
                      <a:pt x="448" y="0"/>
                      <a:pt x="432" y="16"/>
                    </a:cubicBezTo>
                    <a:cubicBezTo>
                      <a:pt x="16" y="432"/>
                      <a:pt x="16" y="432"/>
                      <a:pt x="16" y="432"/>
                    </a:cubicBezTo>
                    <a:cubicBezTo>
                      <a:pt x="0" y="448"/>
                      <a:pt x="0" y="474"/>
                      <a:pt x="16" y="490"/>
                    </a:cubicBezTo>
                    <a:lnTo>
                      <a:pt x="432" y="90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2" name="Freeform: Shape 46"/>
            <p:cNvSpPr/>
            <p:nvPr/>
          </p:nvSpPr>
          <p:spPr bwMode="auto">
            <a:xfrm>
              <a:off x="4707641" y="2002887"/>
              <a:ext cx="387709" cy="570912"/>
            </a:xfrm>
            <a:custGeom>
              <a:avLst/>
              <a:gdLst/>
              <a:ahLst/>
              <a:cxnLst>
                <a:cxn ang="0">
                  <a:pos x="37" y="29"/>
                </a:cxn>
                <a:cxn ang="0">
                  <a:pos x="31" y="41"/>
                </a:cxn>
                <a:cxn ang="0">
                  <a:pos x="33" y="44"/>
                </a:cxn>
                <a:cxn ang="0">
                  <a:pos x="32" y="47"/>
                </a:cxn>
                <a:cxn ang="0">
                  <a:pos x="33" y="49"/>
                </a:cxn>
                <a:cxn ang="0">
                  <a:pos x="31" y="53"/>
                </a:cxn>
                <a:cxn ang="0">
                  <a:pos x="31" y="54"/>
                </a:cxn>
                <a:cxn ang="0">
                  <a:pos x="27" y="58"/>
                </a:cxn>
                <a:cxn ang="0">
                  <a:pos x="21" y="62"/>
                </a:cxn>
                <a:cxn ang="0">
                  <a:pos x="15" y="58"/>
                </a:cxn>
                <a:cxn ang="0">
                  <a:pos x="11" y="54"/>
                </a:cxn>
                <a:cxn ang="0">
                  <a:pos x="11" y="53"/>
                </a:cxn>
                <a:cxn ang="0">
                  <a:pos x="9" y="49"/>
                </a:cxn>
                <a:cxn ang="0">
                  <a:pos x="10" y="47"/>
                </a:cxn>
                <a:cxn ang="0">
                  <a:pos x="9" y="44"/>
                </a:cxn>
                <a:cxn ang="0">
                  <a:pos x="11" y="41"/>
                </a:cxn>
                <a:cxn ang="0">
                  <a:pos x="5" y="29"/>
                </a:cxn>
                <a:cxn ang="0">
                  <a:pos x="0" y="18"/>
                </a:cxn>
                <a:cxn ang="0">
                  <a:pos x="21" y="0"/>
                </a:cxn>
                <a:cxn ang="0">
                  <a:pos x="42" y="18"/>
                </a:cxn>
                <a:cxn ang="0">
                  <a:pos x="37" y="29"/>
                </a:cxn>
                <a:cxn ang="0">
                  <a:pos x="21" y="6"/>
                </a:cxn>
                <a:cxn ang="0">
                  <a:pos x="6" y="18"/>
                </a:cxn>
                <a:cxn ang="0">
                  <a:pos x="8" y="26"/>
                </a:cxn>
                <a:cxn ang="0">
                  <a:pos x="11" y="28"/>
                </a:cxn>
                <a:cxn ang="0">
                  <a:pos x="16" y="40"/>
                </a:cxn>
                <a:cxn ang="0">
                  <a:pos x="26" y="40"/>
                </a:cxn>
                <a:cxn ang="0">
                  <a:pos x="31" y="28"/>
                </a:cxn>
                <a:cxn ang="0">
                  <a:pos x="34" y="26"/>
                </a:cxn>
                <a:cxn ang="0">
                  <a:pos x="36" y="18"/>
                </a:cxn>
                <a:cxn ang="0">
                  <a:pos x="21" y="6"/>
                </a:cxn>
                <a:cxn ang="0">
                  <a:pos x="29" y="20"/>
                </a:cxn>
                <a:cxn ang="0">
                  <a:pos x="27" y="18"/>
                </a:cxn>
                <a:cxn ang="0">
                  <a:pos x="21" y="15"/>
                </a:cxn>
                <a:cxn ang="0">
                  <a:pos x="20" y="13"/>
                </a:cxn>
                <a:cxn ang="0">
                  <a:pos x="21" y="12"/>
                </a:cxn>
                <a:cxn ang="0">
                  <a:pos x="30" y="18"/>
                </a:cxn>
                <a:cxn ang="0">
                  <a:pos x="29" y="20"/>
                </a:cxn>
              </a:cxnLst>
              <a:rect l="0" t="0" r="r" b="b"/>
              <a:pathLst>
                <a:path w="42" h="62">
                  <a:moveTo>
                    <a:pt x="37" y="29"/>
                  </a:moveTo>
                  <a:cubicBezTo>
                    <a:pt x="35" y="32"/>
                    <a:pt x="31" y="37"/>
                    <a:pt x="31" y="41"/>
                  </a:cubicBezTo>
                  <a:cubicBezTo>
                    <a:pt x="32" y="42"/>
                    <a:pt x="33" y="43"/>
                    <a:pt x="33" y="44"/>
                  </a:cubicBezTo>
                  <a:cubicBezTo>
                    <a:pt x="33" y="45"/>
                    <a:pt x="32" y="46"/>
                    <a:pt x="32" y="47"/>
                  </a:cubicBezTo>
                  <a:cubicBezTo>
                    <a:pt x="32" y="47"/>
                    <a:pt x="33" y="48"/>
                    <a:pt x="33" y="49"/>
                  </a:cubicBezTo>
                  <a:cubicBezTo>
                    <a:pt x="33" y="51"/>
                    <a:pt x="32" y="52"/>
                    <a:pt x="31" y="53"/>
                  </a:cubicBezTo>
                  <a:cubicBezTo>
                    <a:pt x="31" y="53"/>
                    <a:pt x="31" y="54"/>
                    <a:pt x="31" y="54"/>
                  </a:cubicBezTo>
                  <a:cubicBezTo>
                    <a:pt x="31" y="57"/>
                    <a:pt x="29" y="58"/>
                    <a:pt x="27" y="58"/>
                  </a:cubicBezTo>
                  <a:cubicBezTo>
                    <a:pt x="26" y="61"/>
                    <a:pt x="24" y="62"/>
                    <a:pt x="21" y="62"/>
                  </a:cubicBezTo>
                  <a:cubicBezTo>
                    <a:pt x="19" y="62"/>
                    <a:pt x="16" y="61"/>
                    <a:pt x="15" y="58"/>
                  </a:cubicBezTo>
                  <a:cubicBezTo>
                    <a:pt x="13" y="58"/>
                    <a:pt x="11" y="57"/>
                    <a:pt x="11" y="54"/>
                  </a:cubicBezTo>
                  <a:cubicBezTo>
                    <a:pt x="11" y="54"/>
                    <a:pt x="11" y="53"/>
                    <a:pt x="11" y="53"/>
                  </a:cubicBezTo>
                  <a:cubicBezTo>
                    <a:pt x="10" y="52"/>
                    <a:pt x="9" y="51"/>
                    <a:pt x="9" y="49"/>
                  </a:cubicBezTo>
                  <a:cubicBezTo>
                    <a:pt x="9" y="48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3"/>
                    <a:pt x="10" y="42"/>
                    <a:pt x="11" y="41"/>
                  </a:cubicBezTo>
                  <a:cubicBezTo>
                    <a:pt x="11" y="37"/>
                    <a:pt x="7" y="32"/>
                    <a:pt x="5" y="29"/>
                  </a:cubicBezTo>
                  <a:cubicBezTo>
                    <a:pt x="2" y="26"/>
                    <a:pt x="0" y="23"/>
                    <a:pt x="0" y="18"/>
                  </a:cubicBezTo>
                  <a:cubicBezTo>
                    <a:pt x="0" y="8"/>
                    <a:pt x="11" y="0"/>
                    <a:pt x="21" y="0"/>
                  </a:cubicBezTo>
                  <a:cubicBezTo>
                    <a:pt x="31" y="0"/>
                    <a:pt x="42" y="8"/>
                    <a:pt x="42" y="18"/>
                  </a:cubicBezTo>
                  <a:cubicBezTo>
                    <a:pt x="42" y="23"/>
                    <a:pt x="40" y="26"/>
                    <a:pt x="37" y="29"/>
                  </a:cubicBezTo>
                  <a:close/>
                  <a:moveTo>
                    <a:pt x="21" y="6"/>
                  </a:moveTo>
                  <a:cubicBezTo>
                    <a:pt x="14" y="6"/>
                    <a:pt x="6" y="10"/>
                    <a:pt x="6" y="18"/>
                  </a:cubicBezTo>
                  <a:cubicBezTo>
                    <a:pt x="6" y="21"/>
                    <a:pt x="7" y="24"/>
                    <a:pt x="8" y="26"/>
                  </a:cubicBezTo>
                  <a:cubicBezTo>
                    <a:pt x="9" y="27"/>
                    <a:pt x="10" y="27"/>
                    <a:pt x="11" y="28"/>
                  </a:cubicBezTo>
                  <a:cubicBezTo>
                    <a:pt x="14" y="32"/>
                    <a:pt x="16" y="36"/>
                    <a:pt x="1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6"/>
                    <a:pt x="28" y="32"/>
                    <a:pt x="31" y="28"/>
                  </a:cubicBezTo>
                  <a:cubicBezTo>
                    <a:pt x="32" y="27"/>
                    <a:pt x="33" y="27"/>
                    <a:pt x="34" y="26"/>
                  </a:cubicBezTo>
                  <a:cubicBezTo>
                    <a:pt x="35" y="24"/>
                    <a:pt x="36" y="21"/>
                    <a:pt x="36" y="18"/>
                  </a:cubicBezTo>
                  <a:cubicBezTo>
                    <a:pt x="36" y="10"/>
                    <a:pt x="28" y="6"/>
                    <a:pt x="21" y="6"/>
                  </a:cubicBezTo>
                  <a:close/>
                  <a:moveTo>
                    <a:pt x="29" y="20"/>
                  </a:moveTo>
                  <a:cubicBezTo>
                    <a:pt x="28" y="20"/>
                    <a:pt x="27" y="19"/>
                    <a:pt x="27" y="18"/>
                  </a:cubicBezTo>
                  <a:cubicBezTo>
                    <a:pt x="27" y="16"/>
                    <a:pt x="23" y="15"/>
                    <a:pt x="21" y="15"/>
                  </a:cubicBezTo>
                  <a:cubicBezTo>
                    <a:pt x="20" y="15"/>
                    <a:pt x="20" y="14"/>
                    <a:pt x="20" y="13"/>
                  </a:cubicBezTo>
                  <a:cubicBezTo>
                    <a:pt x="20" y="13"/>
                    <a:pt x="20" y="12"/>
                    <a:pt x="21" y="12"/>
                  </a:cubicBezTo>
                  <a:cubicBezTo>
                    <a:pt x="25" y="12"/>
                    <a:pt x="30" y="14"/>
                    <a:pt x="30" y="18"/>
                  </a:cubicBezTo>
                  <a:cubicBezTo>
                    <a:pt x="30" y="19"/>
                    <a:pt x="29" y="20"/>
                    <a:pt x="29" y="2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TextBox 50"/>
            <p:cNvSpPr txBox="1"/>
            <p:nvPr/>
          </p:nvSpPr>
          <p:spPr>
            <a:xfrm>
              <a:off x="4570312" y="2605640"/>
              <a:ext cx="662361" cy="276999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/>
              <a:r>
                <a:rPr lang="zh-CN" altLang="en-US" sz="1200" b="1">
                  <a:solidFill>
                    <a:schemeClr val="bg1"/>
                  </a:solidFill>
                </a:rPr>
                <a:t>Title</a:t>
              </a:r>
              <a:r>
                <a:rPr lang="en-US" altLang="zh-CN" sz="1200" b="1">
                  <a:solidFill>
                    <a:schemeClr val="bg1"/>
                  </a:solidFill>
                </a:rPr>
                <a:t>01</a:t>
              </a:r>
            </a:p>
          </p:txBody>
        </p:sp>
        <p:grpSp>
          <p:nvGrpSpPr>
            <p:cNvPr id="21" name="Group 59"/>
            <p:cNvGrpSpPr/>
            <p:nvPr/>
          </p:nvGrpSpPr>
          <p:grpSpPr>
            <a:xfrm>
              <a:off x="1621407" y="1990164"/>
              <a:ext cx="2389919" cy="866137"/>
              <a:chOff x="2378292" y="4060687"/>
              <a:chExt cx="2389919" cy="866137"/>
            </a:xfrm>
          </p:grpSpPr>
          <p:sp>
            <p:nvSpPr>
              <p:cNvPr id="28" name="TextBox 60"/>
              <p:cNvSpPr txBox="1"/>
              <p:nvPr/>
            </p:nvSpPr>
            <p:spPr bwMode="auto">
              <a:xfrm>
                <a:off x="3236598" y="4060687"/>
                <a:ext cx="1531613" cy="309958"/>
              </a:xfrm>
              <a:prstGeom prst="rect">
                <a:avLst/>
              </a:prstGeom>
              <a:noFill/>
            </p:spPr>
            <p:txBody>
              <a:bodyPr wrap="none" lIns="90000" tIns="46800" rIns="360000" bIns="46800">
                <a:normAutofit/>
              </a:bodyPr>
              <a:lstStyle/>
              <a:p>
                <a:pPr algn="r" latinLnBrk="0"/>
                <a:r>
                  <a:rPr lang="zh-CN" altLang="en-US" sz="1400" dirty="0">
                    <a:solidFill>
                      <a:schemeClr val="accent1">
                        <a:lumMod val="100000"/>
                      </a:schemeClr>
                    </a:solidFill>
                    <a:effectLst/>
                  </a:rPr>
                  <a:t>Enter the title text</a:t>
                </a:r>
              </a:p>
            </p:txBody>
          </p:sp>
          <p:sp>
            <p:nvSpPr>
              <p:cNvPr id="29" name="TextBox 66"/>
              <p:cNvSpPr txBox="1"/>
              <p:nvPr/>
            </p:nvSpPr>
            <p:spPr bwMode="auto">
              <a:xfrm>
                <a:off x="2378292" y="4370645"/>
                <a:ext cx="2389918" cy="556179"/>
              </a:xfrm>
              <a:prstGeom prst="rect">
                <a:avLst/>
              </a:prstGeom>
              <a:noFill/>
            </p:spPr>
            <p:txBody>
              <a:bodyPr wrap="square" lIns="90000" tIns="46800" rIns="360000" bIns="46800">
                <a:normAutofit/>
              </a:bodyPr>
              <a:lstStyle/>
              <a:p>
                <a:pPr algn="r" latinLnBrk="0">
                  <a:lnSpc>
                    <a:spcPct val="120000"/>
                  </a:lnSpc>
                </a:pPr>
                <a:r>
                  <a:rPr lang="zh-CN" altLang="en-US" sz="1000" b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  <a:t>Please replace the text content copy your content to this</a:t>
                </a:r>
              </a:p>
            </p:txBody>
          </p:sp>
        </p:grpSp>
      </p:grpSp>
      <p:grpSp>
        <p:nvGrpSpPr>
          <p:cNvPr id="41" name="千图PPT彼岸天：ID 8661124库_组合 40"/>
          <p:cNvGrpSpPr/>
          <p:nvPr>
            <p:custDataLst>
              <p:tags r:id="rId3"/>
            </p:custDataLst>
          </p:nvPr>
        </p:nvGrpSpPr>
        <p:grpSpPr>
          <a:xfrm>
            <a:off x="5519014" y="3826552"/>
            <a:ext cx="5076022" cy="1839558"/>
            <a:chOff x="5519014" y="3826552"/>
            <a:chExt cx="5076022" cy="1839558"/>
          </a:xfrm>
        </p:grpSpPr>
        <p:sp>
          <p:nvSpPr>
            <p:cNvPr id="7" name="Freeform: Shape 32"/>
            <p:cNvSpPr/>
            <p:nvPr/>
          </p:nvSpPr>
          <p:spPr bwMode="auto">
            <a:xfrm>
              <a:off x="5519014" y="5225901"/>
              <a:ext cx="1088784" cy="433347"/>
            </a:xfrm>
            <a:custGeom>
              <a:avLst/>
              <a:gdLst/>
              <a:ahLst/>
              <a:cxnLst>
                <a:cxn ang="0">
                  <a:pos x="202" y="73"/>
                </a:cxn>
                <a:cxn ang="0">
                  <a:pos x="217" y="0"/>
                </a:cxn>
                <a:cxn ang="0">
                  <a:pos x="0" y="73"/>
                </a:cxn>
                <a:cxn ang="0">
                  <a:pos x="172" y="224"/>
                </a:cxn>
                <a:cxn ang="0">
                  <a:pos x="187" y="149"/>
                </a:cxn>
                <a:cxn ang="0">
                  <a:pos x="273" y="153"/>
                </a:cxn>
                <a:cxn ang="0">
                  <a:pos x="563" y="108"/>
                </a:cxn>
                <a:cxn ang="0">
                  <a:pos x="540" y="35"/>
                </a:cxn>
                <a:cxn ang="0">
                  <a:pos x="202" y="73"/>
                </a:cxn>
              </a:cxnLst>
              <a:rect l="0" t="0" r="r" b="b"/>
              <a:pathLst>
                <a:path w="563" h="224">
                  <a:moveTo>
                    <a:pt x="202" y="73"/>
                  </a:moveTo>
                  <a:cubicBezTo>
                    <a:pt x="217" y="0"/>
                    <a:pt x="217" y="0"/>
                    <a:pt x="217" y="0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172" y="224"/>
                    <a:pt x="172" y="224"/>
                    <a:pt x="172" y="224"/>
                  </a:cubicBezTo>
                  <a:cubicBezTo>
                    <a:pt x="187" y="149"/>
                    <a:pt x="187" y="149"/>
                    <a:pt x="187" y="149"/>
                  </a:cubicBezTo>
                  <a:cubicBezTo>
                    <a:pt x="216" y="151"/>
                    <a:pt x="244" y="153"/>
                    <a:pt x="273" y="153"/>
                  </a:cubicBezTo>
                  <a:cubicBezTo>
                    <a:pt x="371" y="153"/>
                    <a:pt x="470" y="138"/>
                    <a:pt x="563" y="108"/>
                  </a:cubicBezTo>
                  <a:cubicBezTo>
                    <a:pt x="540" y="35"/>
                    <a:pt x="540" y="35"/>
                    <a:pt x="540" y="35"/>
                  </a:cubicBezTo>
                  <a:cubicBezTo>
                    <a:pt x="431" y="69"/>
                    <a:pt x="316" y="82"/>
                    <a:pt x="202" y="73"/>
                  </a:cubicBez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0" name="Group 39"/>
            <p:cNvGrpSpPr/>
            <p:nvPr/>
          </p:nvGrpSpPr>
          <p:grpSpPr>
            <a:xfrm>
              <a:off x="6317091" y="3826552"/>
              <a:ext cx="1780332" cy="1839558"/>
              <a:chOff x="4830763" y="3184525"/>
              <a:chExt cx="1565275" cy="1617345"/>
            </a:xfrm>
          </p:grpSpPr>
          <p:sp>
            <p:nvSpPr>
              <p:cNvPr id="34" name="Freeform: Shape 40"/>
              <p:cNvSpPr/>
              <p:nvPr/>
            </p:nvSpPr>
            <p:spPr bwMode="auto">
              <a:xfrm>
                <a:off x="4830763" y="3236595"/>
                <a:ext cx="1565275" cy="1565275"/>
              </a:xfrm>
              <a:custGeom>
                <a:avLst/>
                <a:gdLst/>
                <a:ahLst/>
                <a:cxnLst>
                  <a:cxn ang="0">
                    <a:pos x="16" y="490"/>
                  </a:cxn>
                  <a:cxn ang="0">
                    <a:pos x="432" y="906"/>
                  </a:cxn>
                  <a:cxn ang="0">
                    <a:pos x="490" y="906"/>
                  </a:cxn>
                  <a:cxn ang="0">
                    <a:pos x="906" y="490"/>
                  </a:cxn>
                  <a:cxn ang="0">
                    <a:pos x="906" y="432"/>
                  </a:cxn>
                  <a:cxn ang="0">
                    <a:pos x="490" y="16"/>
                  </a:cxn>
                  <a:cxn ang="0">
                    <a:pos x="432" y="16"/>
                  </a:cxn>
                  <a:cxn ang="0">
                    <a:pos x="16" y="432"/>
                  </a:cxn>
                  <a:cxn ang="0">
                    <a:pos x="16" y="490"/>
                  </a:cxn>
                </a:cxnLst>
                <a:rect l="0" t="0" r="r" b="b"/>
                <a:pathLst>
                  <a:path w="922" h="922">
                    <a:moveTo>
                      <a:pt x="16" y="490"/>
                    </a:moveTo>
                    <a:cubicBezTo>
                      <a:pt x="432" y="906"/>
                      <a:pt x="432" y="906"/>
                      <a:pt x="432" y="906"/>
                    </a:cubicBezTo>
                    <a:cubicBezTo>
                      <a:pt x="448" y="922"/>
                      <a:pt x="474" y="922"/>
                      <a:pt x="490" y="906"/>
                    </a:cubicBezTo>
                    <a:cubicBezTo>
                      <a:pt x="906" y="490"/>
                      <a:pt x="906" y="490"/>
                      <a:pt x="906" y="490"/>
                    </a:cubicBezTo>
                    <a:cubicBezTo>
                      <a:pt x="922" y="474"/>
                      <a:pt x="922" y="448"/>
                      <a:pt x="906" y="432"/>
                    </a:cubicBezTo>
                    <a:cubicBezTo>
                      <a:pt x="490" y="16"/>
                      <a:pt x="490" y="16"/>
                      <a:pt x="490" y="16"/>
                    </a:cubicBezTo>
                    <a:cubicBezTo>
                      <a:pt x="474" y="0"/>
                      <a:pt x="448" y="0"/>
                      <a:pt x="432" y="16"/>
                    </a:cubicBezTo>
                    <a:cubicBezTo>
                      <a:pt x="16" y="432"/>
                      <a:pt x="16" y="432"/>
                      <a:pt x="16" y="432"/>
                    </a:cubicBezTo>
                    <a:cubicBezTo>
                      <a:pt x="0" y="448"/>
                      <a:pt x="0" y="474"/>
                      <a:pt x="16" y="49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" name="Freeform: Shape 41"/>
              <p:cNvSpPr/>
              <p:nvPr/>
            </p:nvSpPr>
            <p:spPr bwMode="auto">
              <a:xfrm>
                <a:off x="4830763" y="3184525"/>
                <a:ext cx="1565275" cy="1565275"/>
              </a:xfrm>
              <a:custGeom>
                <a:avLst/>
                <a:gdLst/>
                <a:ahLst/>
                <a:cxnLst>
                  <a:cxn ang="0">
                    <a:pos x="490" y="16"/>
                  </a:cxn>
                  <a:cxn ang="0">
                    <a:pos x="432" y="16"/>
                  </a:cxn>
                  <a:cxn ang="0">
                    <a:pos x="16" y="432"/>
                  </a:cxn>
                  <a:cxn ang="0">
                    <a:pos x="16" y="490"/>
                  </a:cxn>
                  <a:cxn ang="0">
                    <a:pos x="432" y="906"/>
                  </a:cxn>
                  <a:cxn ang="0">
                    <a:pos x="490" y="906"/>
                  </a:cxn>
                  <a:cxn ang="0">
                    <a:pos x="906" y="490"/>
                  </a:cxn>
                  <a:cxn ang="0">
                    <a:pos x="906" y="432"/>
                  </a:cxn>
                  <a:cxn ang="0">
                    <a:pos x="490" y="16"/>
                  </a:cxn>
                </a:cxnLst>
                <a:rect l="0" t="0" r="r" b="b"/>
                <a:pathLst>
                  <a:path w="922" h="922">
                    <a:moveTo>
                      <a:pt x="490" y="16"/>
                    </a:moveTo>
                    <a:cubicBezTo>
                      <a:pt x="474" y="0"/>
                      <a:pt x="448" y="0"/>
                      <a:pt x="432" y="16"/>
                    </a:cubicBezTo>
                    <a:cubicBezTo>
                      <a:pt x="16" y="432"/>
                      <a:pt x="16" y="432"/>
                      <a:pt x="16" y="432"/>
                    </a:cubicBezTo>
                    <a:cubicBezTo>
                      <a:pt x="0" y="448"/>
                      <a:pt x="0" y="474"/>
                      <a:pt x="16" y="490"/>
                    </a:cubicBezTo>
                    <a:cubicBezTo>
                      <a:pt x="432" y="906"/>
                      <a:pt x="432" y="906"/>
                      <a:pt x="432" y="906"/>
                    </a:cubicBezTo>
                    <a:cubicBezTo>
                      <a:pt x="448" y="922"/>
                      <a:pt x="474" y="922"/>
                      <a:pt x="490" y="906"/>
                    </a:cubicBezTo>
                    <a:cubicBezTo>
                      <a:pt x="906" y="490"/>
                      <a:pt x="906" y="490"/>
                      <a:pt x="906" y="490"/>
                    </a:cubicBezTo>
                    <a:cubicBezTo>
                      <a:pt x="922" y="474"/>
                      <a:pt x="922" y="448"/>
                      <a:pt x="906" y="432"/>
                    </a:cubicBezTo>
                    <a:lnTo>
                      <a:pt x="490" y="1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4" name="Freeform: Shape 52"/>
            <p:cNvSpPr/>
            <p:nvPr/>
          </p:nvSpPr>
          <p:spPr bwMode="auto">
            <a:xfrm>
              <a:off x="6992070" y="4380874"/>
              <a:ext cx="473708" cy="443870"/>
            </a:xfrm>
            <a:custGeom>
              <a:avLst/>
              <a:gdLst/>
              <a:ahLst/>
              <a:cxnLst>
                <a:cxn ang="0">
                  <a:pos x="59" y="51"/>
                </a:cxn>
                <a:cxn ang="0">
                  <a:pos x="56" y="55"/>
                </a:cxn>
                <a:cxn ang="0">
                  <a:pos x="3" y="55"/>
                </a:cxn>
                <a:cxn ang="0">
                  <a:pos x="0" y="51"/>
                </a:cxn>
                <a:cxn ang="0">
                  <a:pos x="0" y="40"/>
                </a:cxn>
                <a:cxn ang="0">
                  <a:pos x="3" y="37"/>
                </a:cxn>
                <a:cxn ang="0">
                  <a:pos x="20" y="37"/>
                </a:cxn>
                <a:cxn ang="0">
                  <a:pos x="25" y="41"/>
                </a:cxn>
                <a:cxn ang="0">
                  <a:pos x="29" y="43"/>
                </a:cxn>
                <a:cxn ang="0">
                  <a:pos x="34" y="41"/>
                </a:cxn>
                <a:cxn ang="0">
                  <a:pos x="39" y="37"/>
                </a:cxn>
                <a:cxn ang="0">
                  <a:pos x="56" y="37"/>
                </a:cxn>
                <a:cxn ang="0">
                  <a:pos x="59" y="40"/>
                </a:cxn>
                <a:cxn ang="0">
                  <a:pos x="59" y="51"/>
                </a:cxn>
                <a:cxn ang="0">
                  <a:pos x="47" y="22"/>
                </a:cxn>
                <a:cxn ang="0">
                  <a:pos x="31" y="38"/>
                </a:cxn>
                <a:cxn ang="0">
                  <a:pos x="29" y="39"/>
                </a:cxn>
                <a:cxn ang="0">
                  <a:pos x="28" y="38"/>
                </a:cxn>
                <a:cxn ang="0">
                  <a:pos x="12" y="22"/>
                </a:cxn>
                <a:cxn ang="0">
                  <a:pos x="11" y="20"/>
                </a:cxn>
                <a:cxn ang="0">
                  <a:pos x="13" y="18"/>
                </a:cxn>
                <a:cxn ang="0">
                  <a:pos x="23" y="18"/>
                </a:cxn>
                <a:cxn ang="0">
                  <a:pos x="23" y="2"/>
                </a:cxn>
                <a:cxn ang="0">
                  <a:pos x="25" y="0"/>
                </a:cxn>
                <a:cxn ang="0">
                  <a:pos x="34" y="0"/>
                </a:cxn>
                <a:cxn ang="0">
                  <a:pos x="36" y="2"/>
                </a:cxn>
                <a:cxn ang="0">
                  <a:pos x="36" y="18"/>
                </a:cxn>
                <a:cxn ang="0">
                  <a:pos x="45" y="18"/>
                </a:cxn>
                <a:cxn ang="0">
                  <a:pos x="48" y="20"/>
                </a:cxn>
                <a:cxn ang="0">
                  <a:pos x="47" y="22"/>
                </a:cxn>
                <a:cxn ang="0">
                  <a:pos x="43" y="46"/>
                </a:cxn>
                <a:cxn ang="0">
                  <a:pos x="41" y="48"/>
                </a:cxn>
                <a:cxn ang="0">
                  <a:pos x="43" y="50"/>
                </a:cxn>
                <a:cxn ang="0">
                  <a:pos x="45" y="48"/>
                </a:cxn>
                <a:cxn ang="0">
                  <a:pos x="43" y="46"/>
                </a:cxn>
                <a:cxn ang="0">
                  <a:pos x="52" y="46"/>
                </a:cxn>
                <a:cxn ang="0">
                  <a:pos x="50" y="48"/>
                </a:cxn>
                <a:cxn ang="0">
                  <a:pos x="52" y="50"/>
                </a:cxn>
                <a:cxn ang="0">
                  <a:pos x="55" y="48"/>
                </a:cxn>
                <a:cxn ang="0">
                  <a:pos x="52" y="46"/>
                </a:cxn>
              </a:cxnLst>
              <a:rect l="0" t="0" r="r" b="b"/>
              <a:pathLst>
                <a:path w="59" h="55">
                  <a:moveTo>
                    <a:pt x="59" y="51"/>
                  </a:moveTo>
                  <a:cubicBezTo>
                    <a:pt x="59" y="53"/>
                    <a:pt x="58" y="55"/>
                    <a:pt x="56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1" y="55"/>
                    <a:pt x="0" y="53"/>
                    <a:pt x="0" y="51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38"/>
                    <a:pt x="1" y="37"/>
                    <a:pt x="3" y="37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6" y="43"/>
                    <a:pt x="28" y="43"/>
                    <a:pt x="29" y="43"/>
                  </a:cubicBezTo>
                  <a:cubicBezTo>
                    <a:pt x="31" y="43"/>
                    <a:pt x="33" y="43"/>
                    <a:pt x="34" y="41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56" y="37"/>
                    <a:pt x="56" y="37"/>
                    <a:pt x="56" y="37"/>
                  </a:cubicBezTo>
                  <a:cubicBezTo>
                    <a:pt x="58" y="37"/>
                    <a:pt x="59" y="38"/>
                    <a:pt x="59" y="40"/>
                  </a:cubicBezTo>
                  <a:lnTo>
                    <a:pt x="59" y="51"/>
                  </a:lnTo>
                  <a:close/>
                  <a:moveTo>
                    <a:pt x="47" y="22"/>
                  </a:moveTo>
                  <a:cubicBezTo>
                    <a:pt x="31" y="38"/>
                    <a:pt x="31" y="38"/>
                    <a:pt x="31" y="38"/>
                  </a:cubicBezTo>
                  <a:cubicBezTo>
                    <a:pt x="31" y="39"/>
                    <a:pt x="30" y="39"/>
                    <a:pt x="29" y="39"/>
                  </a:cubicBezTo>
                  <a:cubicBezTo>
                    <a:pt x="29" y="39"/>
                    <a:pt x="28" y="39"/>
                    <a:pt x="28" y="38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1" y="21"/>
                    <a:pt x="11" y="20"/>
                    <a:pt x="11" y="20"/>
                  </a:cubicBezTo>
                  <a:cubicBezTo>
                    <a:pt x="12" y="19"/>
                    <a:pt x="13" y="18"/>
                    <a:pt x="13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"/>
                    <a:pt x="24" y="0"/>
                    <a:pt x="25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5" y="0"/>
                    <a:pt x="36" y="1"/>
                    <a:pt x="36" y="2"/>
                  </a:cubicBezTo>
                  <a:cubicBezTo>
                    <a:pt x="36" y="18"/>
                    <a:pt x="36" y="18"/>
                    <a:pt x="36" y="18"/>
                  </a:cubicBezTo>
                  <a:cubicBezTo>
                    <a:pt x="45" y="18"/>
                    <a:pt x="45" y="18"/>
                    <a:pt x="45" y="18"/>
                  </a:cubicBezTo>
                  <a:cubicBezTo>
                    <a:pt x="46" y="18"/>
                    <a:pt x="47" y="19"/>
                    <a:pt x="48" y="20"/>
                  </a:cubicBezTo>
                  <a:cubicBezTo>
                    <a:pt x="48" y="20"/>
                    <a:pt x="48" y="21"/>
                    <a:pt x="47" y="22"/>
                  </a:cubicBezTo>
                  <a:close/>
                  <a:moveTo>
                    <a:pt x="43" y="46"/>
                  </a:moveTo>
                  <a:cubicBezTo>
                    <a:pt x="42" y="46"/>
                    <a:pt x="41" y="47"/>
                    <a:pt x="41" y="48"/>
                  </a:cubicBezTo>
                  <a:cubicBezTo>
                    <a:pt x="41" y="49"/>
                    <a:pt x="42" y="50"/>
                    <a:pt x="43" y="50"/>
                  </a:cubicBezTo>
                  <a:cubicBezTo>
                    <a:pt x="44" y="50"/>
                    <a:pt x="45" y="49"/>
                    <a:pt x="45" y="48"/>
                  </a:cubicBezTo>
                  <a:cubicBezTo>
                    <a:pt x="45" y="47"/>
                    <a:pt x="44" y="46"/>
                    <a:pt x="43" y="46"/>
                  </a:cubicBezTo>
                  <a:close/>
                  <a:moveTo>
                    <a:pt x="52" y="46"/>
                  </a:moveTo>
                  <a:cubicBezTo>
                    <a:pt x="51" y="46"/>
                    <a:pt x="50" y="47"/>
                    <a:pt x="50" y="48"/>
                  </a:cubicBezTo>
                  <a:cubicBezTo>
                    <a:pt x="50" y="49"/>
                    <a:pt x="51" y="50"/>
                    <a:pt x="52" y="50"/>
                  </a:cubicBezTo>
                  <a:cubicBezTo>
                    <a:pt x="54" y="50"/>
                    <a:pt x="55" y="49"/>
                    <a:pt x="55" y="48"/>
                  </a:cubicBezTo>
                  <a:cubicBezTo>
                    <a:pt x="55" y="47"/>
                    <a:pt x="54" y="46"/>
                    <a:pt x="52" y="4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" name="TextBox 63"/>
            <p:cNvSpPr txBox="1"/>
            <p:nvPr/>
          </p:nvSpPr>
          <p:spPr>
            <a:xfrm>
              <a:off x="6900682" y="4904309"/>
              <a:ext cx="662361" cy="276999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/>
              <a:r>
                <a:rPr lang="zh-CN" altLang="en-US" sz="1200" b="1">
                  <a:solidFill>
                    <a:schemeClr val="bg1"/>
                  </a:solidFill>
                </a:rPr>
                <a:t>Title</a:t>
              </a:r>
              <a:r>
                <a:rPr lang="en-US" altLang="zh-CN" sz="1200" b="1">
                  <a:solidFill>
                    <a:schemeClr val="bg1"/>
                  </a:solidFill>
                </a:rPr>
                <a:t>03</a:t>
              </a:r>
            </a:p>
          </p:txBody>
        </p:sp>
        <p:grpSp>
          <p:nvGrpSpPr>
            <p:cNvPr id="22" name="Group 67"/>
            <p:cNvGrpSpPr/>
            <p:nvPr/>
          </p:nvGrpSpPr>
          <p:grpSpPr>
            <a:xfrm>
              <a:off x="8097424" y="4339729"/>
              <a:ext cx="2497612" cy="866137"/>
              <a:chOff x="7645890" y="3344328"/>
              <a:chExt cx="2122517" cy="866137"/>
            </a:xfrm>
          </p:grpSpPr>
          <p:sp>
            <p:nvSpPr>
              <p:cNvPr id="26" name="TextBox 68"/>
              <p:cNvSpPr txBox="1"/>
              <p:nvPr/>
            </p:nvSpPr>
            <p:spPr bwMode="auto">
              <a:xfrm>
                <a:off x="7645890" y="3344328"/>
                <a:ext cx="1301593" cy="309958"/>
              </a:xfrm>
              <a:prstGeom prst="rect">
                <a:avLst/>
              </a:prstGeom>
              <a:noFill/>
            </p:spPr>
            <p:txBody>
              <a:bodyPr wrap="none" lIns="360000" tIns="46800" rIns="90000" bIns="46800">
                <a:normAutofit/>
              </a:bodyPr>
              <a:lstStyle/>
              <a:p>
                <a:pPr algn="l" latinLnBrk="0"/>
                <a:r>
                  <a:rPr lang="zh-CN" altLang="en-US" sz="1400" dirty="0">
                    <a:solidFill>
                      <a:schemeClr val="accent3">
                        <a:lumMod val="100000"/>
                      </a:schemeClr>
                    </a:solidFill>
                    <a:effectLst/>
                  </a:rPr>
                  <a:t>Enter the title text</a:t>
                </a:r>
              </a:p>
            </p:txBody>
          </p:sp>
          <p:sp>
            <p:nvSpPr>
              <p:cNvPr id="27" name="TextBox 69"/>
              <p:cNvSpPr txBox="1"/>
              <p:nvPr/>
            </p:nvSpPr>
            <p:spPr bwMode="auto">
              <a:xfrm>
                <a:off x="7645890" y="3654286"/>
                <a:ext cx="2122517" cy="556179"/>
              </a:xfrm>
              <a:prstGeom prst="rect">
                <a:avLst/>
              </a:prstGeom>
              <a:noFill/>
            </p:spPr>
            <p:txBody>
              <a:bodyPr wrap="square" lIns="360000" tIns="46800" rIns="90000" bIns="46800">
                <a:normAutofit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zh-CN" altLang="en-US" sz="1000" b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  <a:t>Please replace the text content copy your content to this</a:t>
                </a:r>
              </a:p>
            </p:txBody>
          </p:sp>
        </p:grpSp>
      </p:grpSp>
      <p:grpSp>
        <p:nvGrpSpPr>
          <p:cNvPr id="42" name="千图PPT彼岸天：ID 8661124库_组合 41"/>
          <p:cNvGrpSpPr/>
          <p:nvPr>
            <p:custDataLst>
              <p:tags r:id="rId4"/>
            </p:custDataLst>
          </p:nvPr>
        </p:nvGrpSpPr>
        <p:grpSpPr>
          <a:xfrm>
            <a:off x="1621407" y="3012222"/>
            <a:ext cx="4170250" cy="2653888"/>
            <a:chOff x="1621407" y="3012222"/>
            <a:chExt cx="4170250" cy="2653888"/>
          </a:xfrm>
        </p:grpSpPr>
        <p:sp>
          <p:nvSpPr>
            <p:cNvPr id="6" name="Freeform: Shape 31"/>
            <p:cNvSpPr/>
            <p:nvPr/>
          </p:nvSpPr>
          <p:spPr bwMode="auto">
            <a:xfrm>
              <a:off x="3958965" y="3012222"/>
              <a:ext cx="433346" cy="1086978"/>
            </a:xfrm>
            <a:custGeom>
              <a:avLst/>
              <a:gdLst/>
              <a:ahLst/>
              <a:cxnLst>
                <a:cxn ang="0">
                  <a:pos x="116" y="563"/>
                </a:cxn>
                <a:cxn ang="0">
                  <a:pos x="189" y="540"/>
                </a:cxn>
                <a:cxn ang="0">
                  <a:pos x="151" y="202"/>
                </a:cxn>
                <a:cxn ang="0">
                  <a:pos x="224" y="217"/>
                </a:cxn>
                <a:cxn ang="0">
                  <a:pos x="151" y="0"/>
                </a:cxn>
                <a:cxn ang="0">
                  <a:pos x="0" y="172"/>
                </a:cxn>
                <a:cxn ang="0">
                  <a:pos x="75" y="187"/>
                </a:cxn>
                <a:cxn ang="0">
                  <a:pos x="116" y="563"/>
                </a:cxn>
              </a:cxnLst>
              <a:rect l="0" t="0" r="r" b="b"/>
              <a:pathLst>
                <a:path w="224" h="563">
                  <a:moveTo>
                    <a:pt x="116" y="563"/>
                  </a:moveTo>
                  <a:cubicBezTo>
                    <a:pt x="189" y="540"/>
                    <a:pt x="189" y="540"/>
                    <a:pt x="189" y="540"/>
                  </a:cubicBezTo>
                  <a:cubicBezTo>
                    <a:pt x="155" y="432"/>
                    <a:pt x="142" y="316"/>
                    <a:pt x="151" y="202"/>
                  </a:cubicBezTo>
                  <a:cubicBezTo>
                    <a:pt x="224" y="217"/>
                    <a:pt x="224" y="217"/>
                    <a:pt x="224" y="217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75" y="187"/>
                    <a:pt x="75" y="187"/>
                    <a:pt x="75" y="187"/>
                  </a:cubicBezTo>
                  <a:cubicBezTo>
                    <a:pt x="64" y="313"/>
                    <a:pt x="78" y="442"/>
                    <a:pt x="116" y="563"/>
                  </a:cubicBez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1" name="Group 42"/>
            <p:cNvGrpSpPr/>
            <p:nvPr/>
          </p:nvGrpSpPr>
          <p:grpSpPr>
            <a:xfrm>
              <a:off x="4011325" y="3826552"/>
              <a:ext cx="1780332" cy="1839558"/>
              <a:chOff x="2803525" y="3184525"/>
              <a:chExt cx="1565275" cy="1617345"/>
            </a:xfrm>
          </p:grpSpPr>
          <p:sp>
            <p:nvSpPr>
              <p:cNvPr id="32" name="Freeform: Shape 43"/>
              <p:cNvSpPr/>
              <p:nvPr/>
            </p:nvSpPr>
            <p:spPr bwMode="auto">
              <a:xfrm>
                <a:off x="2803525" y="3236595"/>
                <a:ext cx="1565275" cy="1565275"/>
              </a:xfrm>
              <a:custGeom>
                <a:avLst/>
                <a:gdLst/>
                <a:ahLst/>
                <a:cxnLst>
                  <a:cxn ang="0">
                    <a:pos x="432" y="906"/>
                  </a:cxn>
                  <a:cxn ang="0">
                    <a:pos x="490" y="906"/>
                  </a:cxn>
                  <a:cxn ang="0">
                    <a:pos x="906" y="490"/>
                  </a:cxn>
                  <a:cxn ang="0">
                    <a:pos x="906" y="432"/>
                  </a:cxn>
                  <a:cxn ang="0">
                    <a:pos x="490" y="16"/>
                  </a:cxn>
                  <a:cxn ang="0">
                    <a:pos x="432" y="16"/>
                  </a:cxn>
                  <a:cxn ang="0">
                    <a:pos x="16" y="432"/>
                  </a:cxn>
                  <a:cxn ang="0">
                    <a:pos x="16" y="490"/>
                  </a:cxn>
                  <a:cxn ang="0">
                    <a:pos x="432" y="906"/>
                  </a:cxn>
                </a:cxnLst>
                <a:rect l="0" t="0" r="r" b="b"/>
                <a:pathLst>
                  <a:path w="922" h="922">
                    <a:moveTo>
                      <a:pt x="432" y="906"/>
                    </a:moveTo>
                    <a:cubicBezTo>
                      <a:pt x="448" y="922"/>
                      <a:pt x="474" y="922"/>
                      <a:pt x="490" y="906"/>
                    </a:cubicBezTo>
                    <a:cubicBezTo>
                      <a:pt x="906" y="490"/>
                      <a:pt x="906" y="490"/>
                      <a:pt x="906" y="490"/>
                    </a:cubicBezTo>
                    <a:cubicBezTo>
                      <a:pt x="922" y="474"/>
                      <a:pt x="922" y="448"/>
                      <a:pt x="906" y="432"/>
                    </a:cubicBezTo>
                    <a:cubicBezTo>
                      <a:pt x="490" y="16"/>
                      <a:pt x="490" y="16"/>
                      <a:pt x="490" y="16"/>
                    </a:cubicBezTo>
                    <a:cubicBezTo>
                      <a:pt x="474" y="0"/>
                      <a:pt x="448" y="0"/>
                      <a:pt x="432" y="16"/>
                    </a:cubicBezTo>
                    <a:cubicBezTo>
                      <a:pt x="16" y="432"/>
                      <a:pt x="16" y="432"/>
                      <a:pt x="16" y="432"/>
                    </a:cubicBezTo>
                    <a:cubicBezTo>
                      <a:pt x="0" y="448"/>
                      <a:pt x="0" y="474"/>
                      <a:pt x="16" y="490"/>
                    </a:cubicBezTo>
                    <a:lnTo>
                      <a:pt x="432" y="906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" name="Freeform: Shape 44"/>
              <p:cNvSpPr/>
              <p:nvPr/>
            </p:nvSpPr>
            <p:spPr bwMode="auto">
              <a:xfrm>
                <a:off x="2803525" y="3184525"/>
                <a:ext cx="1565275" cy="1565275"/>
              </a:xfrm>
              <a:custGeom>
                <a:avLst/>
                <a:gdLst/>
                <a:ahLst/>
                <a:cxnLst>
                  <a:cxn ang="0">
                    <a:pos x="906" y="432"/>
                  </a:cxn>
                  <a:cxn ang="0">
                    <a:pos x="490" y="16"/>
                  </a:cxn>
                  <a:cxn ang="0">
                    <a:pos x="432" y="16"/>
                  </a:cxn>
                  <a:cxn ang="0">
                    <a:pos x="16" y="432"/>
                  </a:cxn>
                  <a:cxn ang="0">
                    <a:pos x="16" y="490"/>
                  </a:cxn>
                  <a:cxn ang="0">
                    <a:pos x="432" y="906"/>
                  </a:cxn>
                  <a:cxn ang="0">
                    <a:pos x="490" y="906"/>
                  </a:cxn>
                  <a:cxn ang="0">
                    <a:pos x="906" y="490"/>
                  </a:cxn>
                  <a:cxn ang="0">
                    <a:pos x="906" y="432"/>
                  </a:cxn>
                </a:cxnLst>
                <a:rect l="0" t="0" r="r" b="b"/>
                <a:pathLst>
                  <a:path w="922" h="922">
                    <a:moveTo>
                      <a:pt x="906" y="432"/>
                    </a:moveTo>
                    <a:cubicBezTo>
                      <a:pt x="490" y="16"/>
                      <a:pt x="490" y="16"/>
                      <a:pt x="490" y="16"/>
                    </a:cubicBezTo>
                    <a:cubicBezTo>
                      <a:pt x="474" y="0"/>
                      <a:pt x="448" y="0"/>
                      <a:pt x="432" y="16"/>
                    </a:cubicBezTo>
                    <a:cubicBezTo>
                      <a:pt x="16" y="432"/>
                      <a:pt x="16" y="432"/>
                      <a:pt x="16" y="432"/>
                    </a:cubicBezTo>
                    <a:cubicBezTo>
                      <a:pt x="0" y="448"/>
                      <a:pt x="0" y="474"/>
                      <a:pt x="16" y="490"/>
                    </a:cubicBezTo>
                    <a:cubicBezTo>
                      <a:pt x="432" y="906"/>
                      <a:pt x="432" y="906"/>
                      <a:pt x="432" y="906"/>
                    </a:cubicBezTo>
                    <a:cubicBezTo>
                      <a:pt x="448" y="922"/>
                      <a:pt x="474" y="922"/>
                      <a:pt x="490" y="906"/>
                    </a:cubicBezTo>
                    <a:cubicBezTo>
                      <a:pt x="906" y="490"/>
                      <a:pt x="906" y="490"/>
                      <a:pt x="906" y="490"/>
                    </a:cubicBezTo>
                    <a:cubicBezTo>
                      <a:pt x="922" y="474"/>
                      <a:pt x="922" y="448"/>
                      <a:pt x="906" y="43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5" name="Freeform: Shape 55"/>
            <p:cNvSpPr>
              <a:spLocks noChangeAspect="1"/>
            </p:cNvSpPr>
            <p:nvPr/>
          </p:nvSpPr>
          <p:spPr bwMode="auto">
            <a:xfrm>
              <a:off x="4650329" y="4380874"/>
              <a:ext cx="502324" cy="464214"/>
            </a:xfrm>
            <a:custGeom>
              <a:avLst/>
              <a:gdLst/>
              <a:ahLst/>
              <a:cxnLst>
                <a:cxn ang="0">
                  <a:pos x="67" y="20"/>
                </a:cxn>
                <a:cxn ang="0">
                  <a:pos x="46" y="36"/>
                </a:cxn>
                <a:cxn ang="0">
                  <a:pos x="42" y="40"/>
                </a:cxn>
                <a:cxn ang="0">
                  <a:pos x="39" y="47"/>
                </a:cxn>
                <a:cxn ang="0">
                  <a:pos x="44" y="52"/>
                </a:cxn>
                <a:cxn ang="0">
                  <a:pos x="52" y="58"/>
                </a:cxn>
                <a:cxn ang="0">
                  <a:pos x="52" y="61"/>
                </a:cxn>
                <a:cxn ang="0">
                  <a:pos x="51" y="62"/>
                </a:cxn>
                <a:cxn ang="0">
                  <a:pos x="17" y="62"/>
                </a:cxn>
                <a:cxn ang="0">
                  <a:pos x="16" y="61"/>
                </a:cxn>
                <a:cxn ang="0">
                  <a:pos x="16" y="58"/>
                </a:cxn>
                <a:cxn ang="0">
                  <a:pos x="24" y="52"/>
                </a:cxn>
                <a:cxn ang="0">
                  <a:pos x="29" y="47"/>
                </a:cxn>
                <a:cxn ang="0">
                  <a:pos x="26" y="40"/>
                </a:cxn>
                <a:cxn ang="0">
                  <a:pos x="22" y="36"/>
                </a:cxn>
                <a:cxn ang="0">
                  <a:pos x="0" y="20"/>
                </a:cxn>
                <a:cxn ang="0">
                  <a:pos x="0" y="15"/>
                </a:cxn>
                <a:cxn ang="0">
                  <a:pos x="4" y="11"/>
                </a:cxn>
                <a:cxn ang="0">
                  <a:pos x="16" y="11"/>
                </a:cxn>
                <a:cxn ang="0">
                  <a:pos x="16" y="7"/>
                </a:cxn>
                <a:cxn ang="0">
                  <a:pos x="22" y="0"/>
                </a:cxn>
                <a:cxn ang="0">
                  <a:pos x="45" y="0"/>
                </a:cxn>
                <a:cxn ang="0">
                  <a:pos x="52" y="7"/>
                </a:cxn>
                <a:cxn ang="0">
                  <a:pos x="52" y="11"/>
                </a:cxn>
                <a:cxn ang="0">
                  <a:pos x="63" y="11"/>
                </a:cxn>
                <a:cxn ang="0">
                  <a:pos x="67" y="15"/>
                </a:cxn>
                <a:cxn ang="0">
                  <a:pos x="67" y="20"/>
                </a:cxn>
                <a:cxn ang="0">
                  <a:pos x="16" y="16"/>
                </a:cxn>
                <a:cxn ang="0">
                  <a:pos x="6" y="16"/>
                </a:cxn>
                <a:cxn ang="0">
                  <a:pos x="6" y="20"/>
                </a:cxn>
                <a:cxn ang="0">
                  <a:pos x="19" y="31"/>
                </a:cxn>
                <a:cxn ang="0">
                  <a:pos x="16" y="16"/>
                </a:cxn>
                <a:cxn ang="0">
                  <a:pos x="62" y="16"/>
                </a:cxn>
                <a:cxn ang="0">
                  <a:pos x="52" y="16"/>
                </a:cxn>
                <a:cxn ang="0">
                  <a:pos x="49" y="31"/>
                </a:cxn>
                <a:cxn ang="0">
                  <a:pos x="62" y="20"/>
                </a:cxn>
                <a:cxn ang="0">
                  <a:pos x="62" y="16"/>
                </a:cxn>
              </a:cxnLst>
              <a:rect l="0" t="0" r="r" b="b"/>
              <a:pathLst>
                <a:path w="67" h="62">
                  <a:moveTo>
                    <a:pt x="67" y="20"/>
                  </a:moveTo>
                  <a:cubicBezTo>
                    <a:pt x="67" y="27"/>
                    <a:pt x="58" y="36"/>
                    <a:pt x="46" y="36"/>
                  </a:cubicBezTo>
                  <a:cubicBezTo>
                    <a:pt x="44" y="38"/>
                    <a:pt x="42" y="40"/>
                    <a:pt x="42" y="40"/>
                  </a:cubicBezTo>
                  <a:cubicBezTo>
                    <a:pt x="40" y="42"/>
                    <a:pt x="39" y="44"/>
                    <a:pt x="39" y="47"/>
                  </a:cubicBezTo>
                  <a:cubicBezTo>
                    <a:pt x="39" y="49"/>
                    <a:pt x="40" y="52"/>
                    <a:pt x="44" y="52"/>
                  </a:cubicBezTo>
                  <a:cubicBezTo>
                    <a:pt x="48" y="52"/>
                    <a:pt x="52" y="54"/>
                    <a:pt x="52" y="58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2" y="62"/>
                    <a:pt x="51" y="62"/>
                    <a:pt x="51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6" y="62"/>
                    <a:pt x="16" y="62"/>
                    <a:pt x="16" y="61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54"/>
                    <a:pt x="20" y="52"/>
                    <a:pt x="24" y="52"/>
                  </a:cubicBezTo>
                  <a:cubicBezTo>
                    <a:pt x="27" y="52"/>
                    <a:pt x="29" y="49"/>
                    <a:pt x="29" y="47"/>
                  </a:cubicBezTo>
                  <a:cubicBezTo>
                    <a:pt x="29" y="44"/>
                    <a:pt x="28" y="42"/>
                    <a:pt x="26" y="40"/>
                  </a:cubicBezTo>
                  <a:cubicBezTo>
                    <a:pt x="25" y="40"/>
                    <a:pt x="24" y="38"/>
                    <a:pt x="22" y="36"/>
                  </a:cubicBezTo>
                  <a:cubicBezTo>
                    <a:pt x="10" y="36"/>
                    <a:pt x="0" y="27"/>
                    <a:pt x="0" y="2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2"/>
                    <a:pt x="2" y="11"/>
                    <a:pt x="4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3"/>
                    <a:pt x="19" y="0"/>
                    <a:pt x="22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9" y="0"/>
                    <a:pt x="52" y="3"/>
                    <a:pt x="52" y="7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6" y="11"/>
                    <a:pt x="67" y="12"/>
                    <a:pt x="67" y="15"/>
                  </a:cubicBezTo>
                  <a:lnTo>
                    <a:pt x="67" y="20"/>
                  </a:lnTo>
                  <a:close/>
                  <a:moveTo>
                    <a:pt x="16" y="16"/>
                  </a:moveTo>
                  <a:cubicBezTo>
                    <a:pt x="6" y="16"/>
                    <a:pt x="6" y="16"/>
                    <a:pt x="6" y="16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4"/>
                    <a:pt x="11" y="29"/>
                    <a:pt x="19" y="31"/>
                  </a:cubicBezTo>
                  <a:cubicBezTo>
                    <a:pt x="17" y="27"/>
                    <a:pt x="16" y="22"/>
                    <a:pt x="16" y="16"/>
                  </a:cubicBezTo>
                  <a:close/>
                  <a:moveTo>
                    <a:pt x="62" y="16"/>
                  </a:moveTo>
                  <a:cubicBezTo>
                    <a:pt x="52" y="16"/>
                    <a:pt x="52" y="16"/>
                    <a:pt x="52" y="16"/>
                  </a:cubicBezTo>
                  <a:cubicBezTo>
                    <a:pt x="52" y="22"/>
                    <a:pt x="51" y="27"/>
                    <a:pt x="49" y="31"/>
                  </a:cubicBezTo>
                  <a:cubicBezTo>
                    <a:pt x="57" y="29"/>
                    <a:pt x="62" y="24"/>
                    <a:pt x="62" y="20"/>
                  </a:cubicBezTo>
                  <a:lnTo>
                    <a:pt x="62" y="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TextBox 62"/>
            <p:cNvSpPr txBox="1"/>
            <p:nvPr/>
          </p:nvSpPr>
          <p:spPr>
            <a:xfrm>
              <a:off x="4570312" y="4904309"/>
              <a:ext cx="662361" cy="276999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/>
              <a:r>
                <a:rPr lang="zh-CN" altLang="en-US" sz="1200" b="1">
                  <a:solidFill>
                    <a:schemeClr val="bg1"/>
                  </a:solidFill>
                </a:rPr>
                <a:t>Title</a:t>
              </a:r>
              <a:r>
                <a:rPr lang="en-US" altLang="zh-CN" sz="1200" b="1">
                  <a:solidFill>
                    <a:schemeClr val="bg1"/>
                  </a:solidFill>
                </a:rPr>
                <a:t>04</a:t>
              </a:r>
            </a:p>
          </p:txBody>
        </p:sp>
        <p:grpSp>
          <p:nvGrpSpPr>
            <p:cNvPr id="23" name="Group 70"/>
            <p:cNvGrpSpPr/>
            <p:nvPr/>
          </p:nvGrpSpPr>
          <p:grpSpPr>
            <a:xfrm>
              <a:off x="1621407" y="4403954"/>
              <a:ext cx="2389919" cy="866137"/>
              <a:chOff x="2378292" y="4060687"/>
              <a:chExt cx="2389919" cy="866137"/>
            </a:xfrm>
          </p:grpSpPr>
          <p:sp>
            <p:nvSpPr>
              <p:cNvPr id="24" name="TextBox 71"/>
              <p:cNvSpPr txBox="1"/>
              <p:nvPr/>
            </p:nvSpPr>
            <p:spPr bwMode="auto">
              <a:xfrm>
                <a:off x="3236598" y="4060687"/>
                <a:ext cx="1531613" cy="309958"/>
              </a:xfrm>
              <a:prstGeom prst="rect">
                <a:avLst/>
              </a:prstGeom>
              <a:noFill/>
            </p:spPr>
            <p:txBody>
              <a:bodyPr wrap="none" lIns="90000" tIns="46800" rIns="360000" bIns="46800">
                <a:normAutofit/>
              </a:bodyPr>
              <a:lstStyle/>
              <a:p>
                <a:pPr algn="r" latinLnBrk="0"/>
                <a:r>
                  <a:rPr lang="zh-CN" altLang="en-US" sz="1400" dirty="0">
                    <a:solidFill>
                      <a:schemeClr val="accent4">
                        <a:lumMod val="100000"/>
                      </a:schemeClr>
                    </a:solidFill>
                    <a:effectLst/>
                  </a:rPr>
                  <a:t>Enter the title text</a:t>
                </a:r>
              </a:p>
            </p:txBody>
          </p:sp>
          <p:sp>
            <p:nvSpPr>
              <p:cNvPr id="25" name="TextBox 72"/>
              <p:cNvSpPr txBox="1"/>
              <p:nvPr/>
            </p:nvSpPr>
            <p:spPr bwMode="auto">
              <a:xfrm>
                <a:off x="2378292" y="4370645"/>
                <a:ext cx="2389918" cy="556179"/>
              </a:xfrm>
              <a:prstGeom prst="rect">
                <a:avLst/>
              </a:prstGeom>
              <a:noFill/>
            </p:spPr>
            <p:txBody>
              <a:bodyPr wrap="square" lIns="90000" tIns="46800" rIns="360000" bIns="46800">
                <a:normAutofit/>
              </a:bodyPr>
              <a:lstStyle/>
              <a:p>
                <a:pPr algn="r" latinLnBrk="0">
                  <a:lnSpc>
                    <a:spcPct val="120000"/>
                  </a:lnSpc>
                </a:pPr>
                <a:r>
                  <a:rPr lang="zh-CN" altLang="en-US" sz="1000" b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  <a:t>Please replace the text content copy your content to this</a:t>
                </a:r>
              </a:p>
            </p:txBody>
          </p:sp>
        </p:grpSp>
      </p:grpSp>
      <p:sp>
        <p:nvSpPr>
          <p:cNvPr id="3" name="TextBox 76"/>
          <p:cNvSpPr txBox="1"/>
          <p:nvPr userDrawn="1"/>
        </p:nvSpPr>
        <p:spPr>
          <a:xfrm>
            <a:off x="2763726" y="492965"/>
            <a:ext cx="658250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solidFill>
                  <a:schemeClr val="tx1"/>
                </a:solidFill>
                <a:latin typeface="汉仪南宫体简" panose="02010609000101010101" pitchFamily="49" charset="-122"/>
                <a:ea typeface="汉仪南宫体简" panose="02010609000101010101" pitchFamily="49" charset="-122"/>
              </a:rPr>
              <a:t>Overview of the annual work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gallery dir="l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千图PPT彼岸天：ID 8661124库_组合 30"/>
          <p:cNvGrpSpPr/>
          <p:nvPr>
            <p:custDataLst>
              <p:tags r:id="rId1"/>
            </p:custDataLst>
          </p:nvPr>
        </p:nvGrpSpPr>
        <p:grpSpPr>
          <a:xfrm>
            <a:off x="3251686" y="944724"/>
            <a:ext cx="5688630" cy="4338522"/>
            <a:chOff x="2989487" y="1124744"/>
            <a:chExt cx="6213028" cy="4738461"/>
          </a:xfrm>
        </p:grpSpPr>
        <p:sp>
          <p:nvSpPr>
            <p:cNvPr id="17" name="Oval 23"/>
            <p:cNvSpPr/>
            <p:nvPr/>
          </p:nvSpPr>
          <p:spPr>
            <a:xfrm>
              <a:off x="4401052" y="1124744"/>
              <a:ext cx="3389899" cy="338989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8" name="Group 27"/>
            <p:cNvGrpSpPr/>
            <p:nvPr/>
          </p:nvGrpSpPr>
          <p:grpSpPr>
            <a:xfrm>
              <a:off x="2989487" y="1270305"/>
              <a:ext cx="6213028" cy="4592900"/>
              <a:chOff x="2989487" y="1270305"/>
              <a:chExt cx="6213028" cy="4592900"/>
            </a:xfrm>
          </p:grpSpPr>
          <p:grpSp>
            <p:nvGrpSpPr>
              <p:cNvPr id="19" name="Group 3"/>
              <p:cNvGrpSpPr/>
              <p:nvPr/>
            </p:nvGrpSpPr>
            <p:grpSpPr>
              <a:xfrm>
                <a:off x="7588276" y="3548473"/>
                <a:ext cx="1614237" cy="2314732"/>
                <a:chOff x="4872705" y="890344"/>
                <a:chExt cx="2446591" cy="3508285"/>
              </a:xfrm>
            </p:grpSpPr>
            <p:sp>
              <p:nvSpPr>
                <p:cNvPr id="38" name="Shape 4"/>
                <p:cNvSpPr/>
                <p:nvPr/>
              </p:nvSpPr>
              <p:spPr>
                <a:xfrm rot="4396374">
                  <a:off x="4341858" y="1421191"/>
                  <a:ext cx="3508285" cy="2446591"/>
                </a:xfrm>
                <a:prstGeom prst="swooshArrow">
                  <a:avLst>
                    <a:gd name="adj1" fmla="val 16310"/>
                    <a:gd name="adj2" fmla="val 31370"/>
                  </a:avLst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9" name="Oval 5"/>
                <p:cNvSpPr/>
                <p:nvPr/>
              </p:nvSpPr>
              <p:spPr>
                <a:xfrm>
                  <a:off x="5656072" y="1740653"/>
                  <a:ext cx="88595" cy="8859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0" name="Oval 6"/>
                <p:cNvSpPr/>
                <p:nvPr/>
              </p:nvSpPr>
              <p:spPr>
                <a:xfrm>
                  <a:off x="6262706" y="2229959"/>
                  <a:ext cx="88595" cy="8859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1" name="Oval 7"/>
                <p:cNvSpPr/>
                <p:nvPr/>
              </p:nvSpPr>
              <p:spPr>
                <a:xfrm>
                  <a:off x="6717345" y="2802170"/>
                  <a:ext cx="88595" cy="8859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20" name="Group 8"/>
              <p:cNvGrpSpPr/>
              <p:nvPr/>
            </p:nvGrpSpPr>
            <p:grpSpPr>
              <a:xfrm flipH="1">
                <a:off x="2989487" y="3548473"/>
                <a:ext cx="1614237" cy="2314732"/>
                <a:chOff x="4872705" y="890344"/>
                <a:chExt cx="2446591" cy="3508285"/>
              </a:xfrm>
            </p:grpSpPr>
            <p:sp>
              <p:nvSpPr>
                <p:cNvPr id="34" name="Shape 9"/>
                <p:cNvSpPr/>
                <p:nvPr/>
              </p:nvSpPr>
              <p:spPr>
                <a:xfrm rot="4396374">
                  <a:off x="4341858" y="1421191"/>
                  <a:ext cx="3508285" cy="2446591"/>
                </a:xfrm>
                <a:prstGeom prst="swooshArrow">
                  <a:avLst>
                    <a:gd name="adj1" fmla="val 16310"/>
                    <a:gd name="adj2" fmla="val 31370"/>
                  </a:avLst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5" name="Oval 10"/>
                <p:cNvSpPr/>
                <p:nvPr/>
              </p:nvSpPr>
              <p:spPr>
                <a:xfrm>
                  <a:off x="5656072" y="1740653"/>
                  <a:ext cx="88595" cy="8859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6" name="Oval 11"/>
                <p:cNvSpPr/>
                <p:nvPr/>
              </p:nvSpPr>
              <p:spPr>
                <a:xfrm>
                  <a:off x="6262706" y="2229959"/>
                  <a:ext cx="88595" cy="8859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7" name="Oval 12"/>
                <p:cNvSpPr/>
                <p:nvPr/>
              </p:nvSpPr>
              <p:spPr>
                <a:xfrm>
                  <a:off x="6717345" y="2802170"/>
                  <a:ext cx="88595" cy="8859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21" name="Group 13"/>
              <p:cNvGrpSpPr/>
              <p:nvPr/>
            </p:nvGrpSpPr>
            <p:grpSpPr>
              <a:xfrm>
                <a:off x="7588278" y="1270305"/>
                <a:ext cx="1614237" cy="2314732"/>
                <a:chOff x="4872705" y="890344"/>
                <a:chExt cx="2446591" cy="3508285"/>
              </a:xfrm>
            </p:grpSpPr>
            <p:sp>
              <p:nvSpPr>
                <p:cNvPr id="30" name="Shape 14"/>
                <p:cNvSpPr/>
                <p:nvPr/>
              </p:nvSpPr>
              <p:spPr>
                <a:xfrm rot="4396374">
                  <a:off x="4341858" y="1421191"/>
                  <a:ext cx="3508285" cy="2446591"/>
                </a:xfrm>
                <a:prstGeom prst="swooshArrow">
                  <a:avLst>
                    <a:gd name="adj1" fmla="val 16310"/>
                    <a:gd name="adj2" fmla="val 31370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1" name="Oval 15"/>
                <p:cNvSpPr/>
                <p:nvPr/>
              </p:nvSpPr>
              <p:spPr>
                <a:xfrm>
                  <a:off x="5656072" y="1740653"/>
                  <a:ext cx="88595" cy="8859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2" name="Oval 16"/>
                <p:cNvSpPr/>
                <p:nvPr/>
              </p:nvSpPr>
              <p:spPr>
                <a:xfrm>
                  <a:off x="6262706" y="2229959"/>
                  <a:ext cx="88595" cy="8859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3" name="Oval 17"/>
                <p:cNvSpPr/>
                <p:nvPr/>
              </p:nvSpPr>
              <p:spPr>
                <a:xfrm>
                  <a:off x="6717345" y="2802170"/>
                  <a:ext cx="88595" cy="8859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22" name="Group 18"/>
              <p:cNvGrpSpPr/>
              <p:nvPr/>
            </p:nvGrpSpPr>
            <p:grpSpPr>
              <a:xfrm flipH="1">
                <a:off x="2989488" y="1270305"/>
                <a:ext cx="1614237" cy="2314732"/>
                <a:chOff x="4872705" y="890344"/>
                <a:chExt cx="2446591" cy="3508285"/>
              </a:xfrm>
            </p:grpSpPr>
            <p:sp>
              <p:nvSpPr>
                <p:cNvPr id="26" name="Shape 19"/>
                <p:cNvSpPr/>
                <p:nvPr/>
              </p:nvSpPr>
              <p:spPr>
                <a:xfrm rot="4396374">
                  <a:off x="4341858" y="1421191"/>
                  <a:ext cx="3508285" cy="2446591"/>
                </a:xfrm>
                <a:prstGeom prst="swooshArrow">
                  <a:avLst>
                    <a:gd name="adj1" fmla="val 16310"/>
                    <a:gd name="adj2" fmla="val 31370"/>
                  </a:avLst>
                </a:prstGeom>
                <a:ln>
                  <a:noFill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7" name="Oval 20"/>
                <p:cNvSpPr/>
                <p:nvPr/>
              </p:nvSpPr>
              <p:spPr>
                <a:xfrm>
                  <a:off x="5656072" y="1740653"/>
                  <a:ext cx="88595" cy="8859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8" name="Oval 21"/>
                <p:cNvSpPr/>
                <p:nvPr/>
              </p:nvSpPr>
              <p:spPr>
                <a:xfrm>
                  <a:off x="6262706" y="2229959"/>
                  <a:ext cx="88595" cy="8859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9" name="Oval 22"/>
                <p:cNvSpPr/>
                <p:nvPr/>
              </p:nvSpPr>
              <p:spPr>
                <a:xfrm>
                  <a:off x="6717345" y="2802170"/>
                  <a:ext cx="88595" cy="8859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23" name="Oval 24"/>
              <p:cNvSpPr/>
              <p:nvPr/>
            </p:nvSpPr>
            <p:spPr>
              <a:xfrm>
                <a:off x="4740042" y="1802725"/>
                <a:ext cx="2711919" cy="2711919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" name="Oval 25"/>
              <p:cNvSpPr/>
              <p:nvPr/>
            </p:nvSpPr>
            <p:spPr>
              <a:xfrm>
                <a:off x="5079033" y="2480703"/>
                <a:ext cx="2033940" cy="2033940"/>
              </a:xfrm>
              <a:prstGeom prst="ellipse">
                <a:avLst/>
              </a:prstGeom>
              <a:solidFill>
                <a:schemeClr val="accent3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" name="Oval 26"/>
              <p:cNvSpPr/>
              <p:nvPr/>
            </p:nvSpPr>
            <p:spPr>
              <a:xfrm>
                <a:off x="5418021" y="3158683"/>
                <a:ext cx="1355960" cy="1355960"/>
              </a:xfrm>
              <a:prstGeom prst="ellipse">
                <a:avLst/>
              </a:prstGeom>
              <a:solidFill>
                <a:schemeClr val="accent4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5" name="千图PPT彼岸天：ID 8661124库_组合 41"/>
          <p:cNvGrpSpPr/>
          <p:nvPr>
            <p:custDataLst>
              <p:tags r:id="rId2"/>
            </p:custDataLst>
          </p:nvPr>
        </p:nvGrpSpPr>
        <p:grpSpPr>
          <a:xfrm>
            <a:off x="8842058" y="3075278"/>
            <a:ext cx="2052228" cy="951390"/>
            <a:chOff x="719138" y="4748567"/>
            <a:chExt cx="2186768" cy="951390"/>
          </a:xfrm>
        </p:grpSpPr>
        <p:sp>
          <p:nvSpPr>
            <p:cNvPr id="15" name="TextBox 42"/>
            <p:cNvSpPr txBox="1"/>
            <p:nvPr/>
          </p:nvSpPr>
          <p:spPr>
            <a:xfrm>
              <a:off x="719138" y="4748567"/>
              <a:ext cx="2186768" cy="365384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rmAutofit/>
            </a:bodyPr>
            <a:lstStyle/>
            <a:p>
              <a:r>
                <a:rPr lang="zh-CN" altLang="en-US" sz="1600" b="1" dirty="0">
                  <a:solidFill>
                    <a:schemeClr val="accent2">
                      <a:lumMod val="100000"/>
                    </a:schemeClr>
                  </a:solidFill>
                </a:rPr>
                <a:t>Enter the title text</a:t>
              </a:r>
            </a:p>
          </p:txBody>
        </p:sp>
        <p:sp>
          <p:nvSpPr>
            <p:cNvPr id="16" name="TextBox 43"/>
            <p:cNvSpPr txBox="1"/>
            <p:nvPr/>
          </p:nvSpPr>
          <p:spPr>
            <a:xfrm>
              <a:off x="719138" y="5113949"/>
              <a:ext cx="2186768" cy="586008"/>
            </a:xfrm>
            <a:prstGeom prst="rect">
              <a:avLst/>
            </a:prstGeom>
          </p:spPr>
          <p:txBody>
            <a:bodyPr vert="horz" wrap="square" lIns="0" tIns="0" rIns="0" bIns="0" anchor="ctr" anchorCtr="0">
              <a:normAutofit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</a:rPr>
                <a:t>Please replace the text content copy your content to this </a:t>
              </a:r>
              <a:b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</a:rPr>
              </a:br>
              <a:endParaRPr lang="zh-CN" altLang="en-US" sz="100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6" name="千图PPT彼岸天：ID 8661124库_组合 44"/>
          <p:cNvGrpSpPr/>
          <p:nvPr>
            <p:custDataLst>
              <p:tags r:id="rId3"/>
            </p:custDataLst>
          </p:nvPr>
        </p:nvGrpSpPr>
        <p:grpSpPr>
          <a:xfrm>
            <a:off x="1349657" y="3075278"/>
            <a:ext cx="2052228" cy="951390"/>
            <a:chOff x="719138" y="4748567"/>
            <a:chExt cx="2186768" cy="951390"/>
          </a:xfrm>
        </p:grpSpPr>
        <p:sp>
          <p:nvSpPr>
            <p:cNvPr id="13" name="TextBox 45"/>
            <p:cNvSpPr txBox="1"/>
            <p:nvPr/>
          </p:nvSpPr>
          <p:spPr>
            <a:xfrm>
              <a:off x="719138" y="4748567"/>
              <a:ext cx="2186768" cy="365384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rmAutofit/>
            </a:bodyPr>
            <a:lstStyle/>
            <a:p>
              <a:pPr algn="r"/>
              <a:r>
                <a:rPr lang="zh-CN" altLang="en-US" sz="1600" b="1" dirty="0">
                  <a:solidFill>
                    <a:schemeClr val="accent1">
                      <a:lumMod val="100000"/>
                    </a:schemeClr>
                  </a:solidFill>
                </a:rPr>
                <a:t>Enter the title text</a:t>
              </a:r>
            </a:p>
          </p:txBody>
        </p:sp>
        <p:sp>
          <p:nvSpPr>
            <p:cNvPr id="14" name="TextBox 46"/>
            <p:cNvSpPr txBox="1"/>
            <p:nvPr/>
          </p:nvSpPr>
          <p:spPr>
            <a:xfrm>
              <a:off x="719138" y="5113949"/>
              <a:ext cx="2186768" cy="586008"/>
            </a:xfrm>
            <a:prstGeom prst="rect">
              <a:avLst/>
            </a:prstGeom>
          </p:spPr>
          <p:txBody>
            <a:bodyPr vert="horz" wrap="square" lIns="0" tIns="0" rIns="0" bIns="0" anchor="ctr" anchorCtr="0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</a:rPr>
                <a:t>Please replace the text content copy your content to this </a:t>
              </a:r>
              <a:b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</a:rPr>
              </a:br>
              <a:endParaRPr lang="zh-CN" altLang="en-US" sz="100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7" name="千图PPT彼岸天：ID 8661124库_组合 47"/>
          <p:cNvGrpSpPr/>
          <p:nvPr>
            <p:custDataLst>
              <p:tags r:id="rId4"/>
            </p:custDataLst>
          </p:nvPr>
        </p:nvGrpSpPr>
        <p:grpSpPr>
          <a:xfrm>
            <a:off x="8576675" y="5165248"/>
            <a:ext cx="2052228" cy="951390"/>
            <a:chOff x="719138" y="4748567"/>
            <a:chExt cx="2186768" cy="951390"/>
          </a:xfrm>
        </p:grpSpPr>
        <p:sp>
          <p:nvSpPr>
            <p:cNvPr id="11" name="TextBox 48"/>
            <p:cNvSpPr txBox="1"/>
            <p:nvPr/>
          </p:nvSpPr>
          <p:spPr>
            <a:xfrm>
              <a:off x="719138" y="4748567"/>
              <a:ext cx="2186768" cy="365384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rmAutofit/>
            </a:bodyPr>
            <a:lstStyle/>
            <a:p>
              <a:r>
                <a:rPr lang="zh-CN" altLang="en-US" sz="1600" b="1" dirty="0">
                  <a:solidFill>
                    <a:schemeClr val="accent4">
                      <a:lumMod val="100000"/>
                    </a:schemeClr>
                  </a:solidFill>
                </a:rPr>
                <a:t>Enter the title text</a:t>
              </a:r>
            </a:p>
          </p:txBody>
        </p:sp>
        <p:sp>
          <p:nvSpPr>
            <p:cNvPr id="12" name="TextBox 49"/>
            <p:cNvSpPr txBox="1"/>
            <p:nvPr/>
          </p:nvSpPr>
          <p:spPr>
            <a:xfrm>
              <a:off x="719138" y="5113949"/>
              <a:ext cx="2186768" cy="586008"/>
            </a:xfrm>
            <a:prstGeom prst="rect">
              <a:avLst/>
            </a:prstGeom>
          </p:spPr>
          <p:txBody>
            <a:bodyPr vert="horz" wrap="square" lIns="0" tIns="0" rIns="0" bIns="0" anchor="ctr" anchorCtr="0">
              <a:normAutofit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</a:rPr>
                <a:t>Please replace the text content copy your content to this </a:t>
              </a:r>
              <a:b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</a:rPr>
              </a:br>
              <a:endParaRPr lang="zh-CN" altLang="en-US" sz="100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8" name="千图PPT彼岸天：ID 8661124库_组合 50"/>
          <p:cNvGrpSpPr/>
          <p:nvPr>
            <p:custDataLst>
              <p:tags r:id="rId5"/>
            </p:custDataLst>
          </p:nvPr>
        </p:nvGrpSpPr>
        <p:grpSpPr>
          <a:xfrm>
            <a:off x="1536160" y="5165248"/>
            <a:ext cx="2052228" cy="951390"/>
            <a:chOff x="719138" y="4748567"/>
            <a:chExt cx="2186768" cy="951390"/>
          </a:xfrm>
        </p:grpSpPr>
        <p:sp>
          <p:nvSpPr>
            <p:cNvPr id="9" name="TextBox 51"/>
            <p:cNvSpPr txBox="1"/>
            <p:nvPr/>
          </p:nvSpPr>
          <p:spPr>
            <a:xfrm>
              <a:off x="719138" y="4748567"/>
              <a:ext cx="2186768" cy="365384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rmAutofit/>
            </a:bodyPr>
            <a:lstStyle/>
            <a:p>
              <a:pPr algn="r"/>
              <a:r>
                <a:rPr lang="zh-CN" altLang="en-US" sz="1600" b="1" dirty="0">
                  <a:solidFill>
                    <a:schemeClr val="accent3">
                      <a:lumMod val="100000"/>
                    </a:schemeClr>
                  </a:solidFill>
                </a:rPr>
                <a:t>Enter the title text</a:t>
              </a:r>
            </a:p>
          </p:txBody>
        </p:sp>
        <p:sp>
          <p:nvSpPr>
            <p:cNvPr id="10" name="TextBox 52"/>
            <p:cNvSpPr txBox="1"/>
            <p:nvPr/>
          </p:nvSpPr>
          <p:spPr>
            <a:xfrm>
              <a:off x="719138" y="5113949"/>
              <a:ext cx="2186768" cy="586008"/>
            </a:xfrm>
            <a:prstGeom prst="rect">
              <a:avLst/>
            </a:prstGeom>
          </p:spPr>
          <p:txBody>
            <a:bodyPr vert="horz" wrap="square" lIns="0" tIns="0" rIns="0" bIns="0" anchor="ctr" anchorCtr="0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</a:rPr>
                <a:t>Please replace the text content copy your content to this </a:t>
              </a:r>
              <a:b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</a:rPr>
              </a:br>
              <a:endParaRPr lang="zh-CN" altLang="en-US" sz="100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sp>
        <p:nvSpPr>
          <p:cNvPr id="2" name="TextBox 76"/>
          <p:cNvSpPr txBox="1"/>
          <p:nvPr userDrawn="1"/>
        </p:nvSpPr>
        <p:spPr>
          <a:xfrm>
            <a:off x="2239617" y="253225"/>
            <a:ext cx="742070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solidFill>
                  <a:schemeClr val="tx1"/>
                </a:solidFill>
                <a:latin typeface="汉仪南宫体简" panose="02010609000101010101" pitchFamily="49" charset="-122"/>
                <a:ea typeface="汉仪南宫体简" panose="02010609000101010101" pitchFamily="49" charset="-122"/>
              </a:rPr>
              <a:t>Overview of the annual work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gallery dir="l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千图PPT彼岸天：ID 8661124库_组合 1"/>
          <p:cNvGrpSpPr/>
          <p:nvPr>
            <p:custDataLst>
              <p:tags r:id="rId1"/>
            </p:custDataLst>
          </p:nvPr>
        </p:nvGrpSpPr>
        <p:grpSpPr>
          <a:xfrm>
            <a:off x="3684720" y="1233135"/>
            <a:ext cx="4855365" cy="4356601"/>
            <a:chOff x="3684720" y="1233135"/>
            <a:chExt cx="4855365" cy="4356601"/>
          </a:xfrm>
        </p:grpSpPr>
        <p:sp>
          <p:nvSpPr>
            <p:cNvPr id="4" name="Freeform: Shape 35"/>
            <p:cNvSpPr/>
            <p:nvPr/>
          </p:nvSpPr>
          <p:spPr bwMode="auto">
            <a:xfrm>
              <a:off x="7470897" y="1233135"/>
              <a:ext cx="1069188" cy="2538126"/>
            </a:xfrm>
            <a:custGeom>
              <a:avLst/>
              <a:gdLst>
                <a:gd name="T0" fmla="*/ 0 w 255"/>
                <a:gd name="T1" fmla="*/ 656 h 656"/>
                <a:gd name="T2" fmla="*/ 114 w 255"/>
                <a:gd name="T3" fmla="*/ 97 h 656"/>
                <a:gd name="T4" fmla="*/ 67 w 255"/>
                <a:gd name="T5" fmla="*/ 97 h 656"/>
                <a:gd name="T6" fmla="*/ 181 w 255"/>
                <a:gd name="T7" fmla="*/ 0 h 656"/>
                <a:gd name="T8" fmla="*/ 255 w 255"/>
                <a:gd name="T9" fmla="*/ 93 h 656"/>
                <a:gd name="T10" fmla="*/ 210 w 255"/>
                <a:gd name="T11" fmla="*/ 97 h 656"/>
                <a:gd name="T12" fmla="*/ 93 w 255"/>
                <a:gd name="T13" fmla="*/ 656 h 656"/>
                <a:gd name="T14" fmla="*/ 0 w 255"/>
                <a:gd name="T15" fmla="*/ 656 h 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5" h="656">
                  <a:moveTo>
                    <a:pt x="0" y="656"/>
                  </a:moveTo>
                  <a:lnTo>
                    <a:pt x="114" y="97"/>
                  </a:lnTo>
                  <a:lnTo>
                    <a:pt x="67" y="97"/>
                  </a:lnTo>
                  <a:lnTo>
                    <a:pt x="181" y="0"/>
                  </a:lnTo>
                  <a:lnTo>
                    <a:pt x="255" y="93"/>
                  </a:lnTo>
                  <a:lnTo>
                    <a:pt x="210" y="97"/>
                  </a:lnTo>
                  <a:lnTo>
                    <a:pt x="93" y="656"/>
                  </a:lnTo>
                  <a:lnTo>
                    <a:pt x="0" y="6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" name="Freeform: Shape 34"/>
            <p:cNvSpPr/>
            <p:nvPr/>
          </p:nvSpPr>
          <p:spPr bwMode="auto">
            <a:xfrm>
              <a:off x="7135462" y="3771256"/>
              <a:ext cx="725369" cy="154763"/>
            </a:xfrm>
            <a:custGeom>
              <a:avLst/>
              <a:gdLst>
                <a:gd name="T0" fmla="*/ 173 w 173"/>
                <a:gd name="T1" fmla="*/ 0 h 40"/>
                <a:gd name="T2" fmla="*/ 80 w 173"/>
                <a:gd name="T3" fmla="*/ 0 h 40"/>
                <a:gd name="T4" fmla="*/ 0 w 173"/>
                <a:gd name="T5" fmla="*/ 40 h 40"/>
                <a:gd name="T6" fmla="*/ 95 w 173"/>
                <a:gd name="T7" fmla="*/ 40 h 40"/>
                <a:gd name="T8" fmla="*/ 173 w 173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" h="40">
                  <a:moveTo>
                    <a:pt x="173" y="0"/>
                  </a:moveTo>
                  <a:lnTo>
                    <a:pt x="80" y="0"/>
                  </a:lnTo>
                  <a:lnTo>
                    <a:pt x="0" y="40"/>
                  </a:lnTo>
                  <a:lnTo>
                    <a:pt x="95" y="40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Freeform: Shape 33"/>
            <p:cNvSpPr/>
            <p:nvPr/>
          </p:nvSpPr>
          <p:spPr bwMode="auto">
            <a:xfrm>
              <a:off x="6913238" y="2455767"/>
              <a:ext cx="620546" cy="1470257"/>
            </a:xfrm>
            <a:custGeom>
              <a:avLst/>
              <a:gdLst>
                <a:gd name="T0" fmla="*/ 0 w 148"/>
                <a:gd name="T1" fmla="*/ 0 h 380"/>
                <a:gd name="T2" fmla="*/ 98 w 148"/>
                <a:gd name="T3" fmla="*/ 0 h 380"/>
                <a:gd name="T4" fmla="*/ 148 w 148"/>
                <a:gd name="T5" fmla="*/ 380 h 380"/>
                <a:gd name="T6" fmla="*/ 53 w 148"/>
                <a:gd name="T7" fmla="*/ 380 h 380"/>
                <a:gd name="T8" fmla="*/ 0 w 148"/>
                <a:gd name="T9" fmla="*/ 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380">
                  <a:moveTo>
                    <a:pt x="0" y="0"/>
                  </a:moveTo>
                  <a:lnTo>
                    <a:pt x="98" y="0"/>
                  </a:lnTo>
                  <a:lnTo>
                    <a:pt x="148" y="380"/>
                  </a:lnTo>
                  <a:lnTo>
                    <a:pt x="53" y="3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Freeform: Shape 31"/>
            <p:cNvSpPr/>
            <p:nvPr/>
          </p:nvSpPr>
          <p:spPr bwMode="auto">
            <a:xfrm>
              <a:off x="6208838" y="2595055"/>
              <a:ext cx="796648" cy="1779784"/>
            </a:xfrm>
            <a:custGeom>
              <a:avLst/>
              <a:gdLst>
                <a:gd name="T0" fmla="*/ 0 w 190"/>
                <a:gd name="T1" fmla="*/ 460 h 460"/>
                <a:gd name="T2" fmla="*/ 95 w 190"/>
                <a:gd name="T3" fmla="*/ 0 h 460"/>
                <a:gd name="T4" fmla="*/ 190 w 190"/>
                <a:gd name="T5" fmla="*/ 0 h 460"/>
                <a:gd name="T6" fmla="*/ 95 w 190"/>
                <a:gd name="T7" fmla="*/ 460 h 460"/>
                <a:gd name="T8" fmla="*/ 0 w 190"/>
                <a:gd name="T9" fmla="*/ 460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460">
                  <a:moveTo>
                    <a:pt x="0" y="460"/>
                  </a:moveTo>
                  <a:lnTo>
                    <a:pt x="95" y="0"/>
                  </a:lnTo>
                  <a:lnTo>
                    <a:pt x="190" y="0"/>
                  </a:lnTo>
                  <a:lnTo>
                    <a:pt x="95" y="460"/>
                  </a:lnTo>
                  <a:lnTo>
                    <a:pt x="0" y="46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Freeform: Shape 30"/>
            <p:cNvSpPr/>
            <p:nvPr/>
          </p:nvSpPr>
          <p:spPr bwMode="auto">
            <a:xfrm>
              <a:off x="5877600" y="4374838"/>
              <a:ext cx="729562" cy="158634"/>
            </a:xfrm>
            <a:custGeom>
              <a:avLst/>
              <a:gdLst>
                <a:gd name="T0" fmla="*/ 174 w 174"/>
                <a:gd name="T1" fmla="*/ 0 h 41"/>
                <a:gd name="T2" fmla="*/ 79 w 174"/>
                <a:gd name="T3" fmla="*/ 0 h 41"/>
                <a:gd name="T4" fmla="*/ 0 w 174"/>
                <a:gd name="T5" fmla="*/ 41 h 41"/>
                <a:gd name="T6" fmla="*/ 95 w 174"/>
                <a:gd name="T7" fmla="*/ 41 h 41"/>
                <a:gd name="T8" fmla="*/ 174 w 174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" h="41">
                  <a:moveTo>
                    <a:pt x="174" y="0"/>
                  </a:moveTo>
                  <a:lnTo>
                    <a:pt x="79" y="0"/>
                  </a:lnTo>
                  <a:lnTo>
                    <a:pt x="0" y="41"/>
                  </a:lnTo>
                  <a:lnTo>
                    <a:pt x="95" y="41"/>
                  </a:lnTo>
                  <a:lnTo>
                    <a:pt x="174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Freeform: Shape 27"/>
            <p:cNvSpPr/>
            <p:nvPr/>
          </p:nvSpPr>
          <p:spPr bwMode="auto">
            <a:xfrm>
              <a:off x="5659567" y="3051608"/>
              <a:ext cx="616355" cy="1481866"/>
            </a:xfrm>
            <a:custGeom>
              <a:avLst/>
              <a:gdLst>
                <a:gd name="T0" fmla="*/ 52 w 147"/>
                <a:gd name="T1" fmla="*/ 383 h 383"/>
                <a:gd name="T2" fmla="*/ 147 w 147"/>
                <a:gd name="T3" fmla="*/ 383 h 383"/>
                <a:gd name="T4" fmla="*/ 97 w 147"/>
                <a:gd name="T5" fmla="*/ 0 h 383"/>
                <a:gd name="T6" fmla="*/ 0 w 147"/>
                <a:gd name="T7" fmla="*/ 0 h 383"/>
                <a:gd name="T8" fmla="*/ 52 w 147"/>
                <a:gd name="T9" fmla="*/ 383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383">
                  <a:moveTo>
                    <a:pt x="52" y="383"/>
                  </a:moveTo>
                  <a:lnTo>
                    <a:pt x="147" y="383"/>
                  </a:lnTo>
                  <a:lnTo>
                    <a:pt x="97" y="0"/>
                  </a:lnTo>
                  <a:lnTo>
                    <a:pt x="0" y="0"/>
                  </a:lnTo>
                  <a:lnTo>
                    <a:pt x="52" y="3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Freeform: Shape 29"/>
            <p:cNvSpPr/>
            <p:nvPr/>
          </p:nvSpPr>
          <p:spPr bwMode="auto">
            <a:xfrm>
              <a:off x="4913235" y="3198631"/>
              <a:ext cx="825999" cy="1783656"/>
            </a:xfrm>
            <a:custGeom>
              <a:avLst/>
              <a:gdLst>
                <a:gd name="T0" fmla="*/ 102 w 197"/>
                <a:gd name="T1" fmla="*/ 461 h 461"/>
                <a:gd name="T2" fmla="*/ 0 w 197"/>
                <a:gd name="T3" fmla="*/ 461 h 461"/>
                <a:gd name="T4" fmla="*/ 104 w 197"/>
                <a:gd name="T5" fmla="*/ 0 h 461"/>
                <a:gd name="T6" fmla="*/ 197 w 197"/>
                <a:gd name="T7" fmla="*/ 0 h 461"/>
                <a:gd name="T8" fmla="*/ 102 w 197"/>
                <a:gd name="T9" fmla="*/ 461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7" h="461">
                  <a:moveTo>
                    <a:pt x="102" y="461"/>
                  </a:moveTo>
                  <a:lnTo>
                    <a:pt x="0" y="461"/>
                  </a:lnTo>
                  <a:lnTo>
                    <a:pt x="104" y="0"/>
                  </a:lnTo>
                  <a:lnTo>
                    <a:pt x="197" y="0"/>
                  </a:lnTo>
                  <a:lnTo>
                    <a:pt x="102" y="46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Freeform: Shape 26"/>
            <p:cNvSpPr/>
            <p:nvPr/>
          </p:nvSpPr>
          <p:spPr bwMode="auto">
            <a:xfrm>
              <a:off x="4611350" y="4982287"/>
              <a:ext cx="729562" cy="158634"/>
            </a:xfrm>
            <a:custGeom>
              <a:avLst/>
              <a:gdLst>
                <a:gd name="T0" fmla="*/ 0 w 174"/>
                <a:gd name="T1" fmla="*/ 41 h 41"/>
                <a:gd name="T2" fmla="*/ 72 w 174"/>
                <a:gd name="T3" fmla="*/ 0 h 41"/>
                <a:gd name="T4" fmla="*/ 174 w 174"/>
                <a:gd name="T5" fmla="*/ 0 h 41"/>
                <a:gd name="T6" fmla="*/ 98 w 174"/>
                <a:gd name="T7" fmla="*/ 41 h 41"/>
                <a:gd name="T8" fmla="*/ 0 w 174"/>
                <a:gd name="T9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" h="41">
                  <a:moveTo>
                    <a:pt x="0" y="41"/>
                  </a:moveTo>
                  <a:lnTo>
                    <a:pt x="72" y="0"/>
                  </a:lnTo>
                  <a:lnTo>
                    <a:pt x="174" y="0"/>
                  </a:lnTo>
                  <a:lnTo>
                    <a:pt x="98" y="41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Freeform: Shape 22"/>
            <p:cNvSpPr/>
            <p:nvPr/>
          </p:nvSpPr>
          <p:spPr bwMode="auto">
            <a:xfrm>
              <a:off x="4393315" y="3659057"/>
              <a:ext cx="628935" cy="1481866"/>
            </a:xfrm>
            <a:custGeom>
              <a:avLst/>
              <a:gdLst>
                <a:gd name="T0" fmla="*/ 0 w 150"/>
                <a:gd name="T1" fmla="*/ 0 h 383"/>
                <a:gd name="T2" fmla="*/ 52 w 150"/>
                <a:gd name="T3" fmla="*/ 383 h 383"/>
                <a:gd name="T4" fmla="*/ 150 w 150"/>
                <a:gd name="T5" fmla="*/ 383 h 383"/>
                <a:gd name="T6" fmla="*/ 100 w 150"/>
                <a:gd name="T7" fmla="*/ 0 h 383"/>
                <a:gd name="T8" fmla="*/ 0 w 150"/>
                <a:gd name="T9" fmla="*/ 0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383">
                  <a:moveTo>
                    <a:pt x="0" y="0"/>
                  </a:moveTo>
                  <a:lnTo>
                    <a:pt x="52" y="383"/>
                  </a:lnTo>
                  <a:lnTo>
                    <a:pt x="150" y="383"/>
                  </a:lnTo>
                  <a:lnTo>
                    <a:pt x="1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Freeform: Shape 23"/>
            <p:cNvSpPr/>
            <p:nvPr/>
          </p:nvSpPr>
          <p:spPr bwMode="auto">
            <a:xfrm>
              <a:off x="4393315" y="3659057"/>
              <a:ext cx="628935" cy="1481866"/>
            </a:xfrm>
            <a:custGeom>
              <a:avLst/>
              <a:gdLst>
                <a:gd name="T0" fmla="*/ 0 w 150"/>
                <a:gd name="T1" fmla="*/ 0 h 383"/>
                <a:gd name="T2" fmla="*/ 52 w 150"/>
                <a:gd name="T3" fmla="*/ 383 h 383"/>
                <a:gd name="T4" fmla="*/ 150 w 150"/>
                <a:gd name="T5" fmla="*/ 383 h 383"/>
                <a:gd name="T6" fmla="*/ 100 w 150"/>
                <a:gd name="T7" fmla="*/ 0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0" h="383">
                  <a:moveTo>
                    <a:pt x="0" y="0"/>
                  </a:moveTo>
                  <a:lnTo>
                    <a:pt x="52" y="383"/>
                  </a:lnTo>
                  <a:lnTo>
                    <a:pt x="150" y="383"/>
                  </a:lnTo>
                  <a:lnTo>
                    <a:pt x="10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Freeform: Shape 24"/>
            <p:cNvSpPr/>
            <p:nvPr/>
          </p:nvSpPr>
          <p:spPr bwMode="auto">
            <a:xfrm>
              <a:off x="4083046" y="3659057"/>
              <a:ext cx="729562" cy="147026"/>
            </a:xfrm>
            <a:custGeom>
              <a:avLst/>
              <a:gdLst>
                <a:gd name="T0" fmla="*/ 95 w 174"/>
                <a:gd name="T1" fmla="*/ 38 h 38"/>
                <a:gd name="T2" fmla="*/ 0 w 174"/>
                <a:gd name="T3" fmla="*/ 38 h 38"/>
                <a:gd name="T4" fmla="*/ 74 w 174"/>
                <a:gd name="T5" fmla="*/ 0 h 38"/>
                <a:gd name="T6" fmla="*/ 174 w 174"/>
                <a:gd name="T7" fmla="*/ 0 h 38"/>
                <a:gd name="T8" fmla="*/ 95 w 174"/>
                <a:gd name="T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" h="38">
                  <a:moveTo>
                    <a:pt x="95" y="38"/>
                  </a:moveTo>
                  <a:lnTo>
                    <a:pt x="0" y="38"/>
                  </a:lnTo>
                  <a:lnTo>
                    <a:pt x="74" y="0"/>
                  </a:lnTo>
                  <a:lnTo>
                    <a:pt x="174" y="0"/>
                  </a:lnTo>
                  <a:lnTo>
                    <a:pt x="95" y="38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Freeform: Shape 25"/>
            <p:cNvSpPr/>
            <p:nvPr/>
          </p:nvSpPr>
          <p:spPr bwMode="auto">
            <a:xfrm>
              <a:off x="3684720" y="3806080"/>
              <a:ext cx="796648" cy="1783656"/>
            </a:xfrm>
            <a:custGeom>
              <a:avLst/>
              <a:gdLst>
                <a:gd name="T0" fmla="*/ 0 w 190"/>
                <a:gd name="T1" fmla="*/ 461 h 461"/>
                <a:gd name="T2" fmla="*/ 95 w 190"/>
                <a:gd name="T3" fmla="*/ 461 h 461"/>
                <a:gd name="T4" fmla="*/ 190 w 190"/>
                <a:gd name="T5" fmla="*/ 0 h 461"/>
                <a:gd name="T6" fmla="*/ 95 w 190"/>
                <a:gd name="T7" fmla="*/ 0 h 461"/>
                <a:gd name="T8" fmla="*/ 0 w 190"/>
                <a:gd name="T9" fmla="*/ 461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461">
                  <a:moveTo>
                    <a:pt x="0" y="461"/>
                  </a:moveTo>
                  <a:lnTo>
                    <a:pt x="95" y="461"/>
                  </a:lnTo>
                  <a:lnTo>
                    <a:pt x="190" y="0"/>
                  </a:lnTo>
                  <a:lnTo>
                    <a:pt x="95" y="0"/>
                  </a:lnTo>
                  <a:lnTo>
                    <a:pt x="0" y="46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Freeform: Shape 28"/>
            <p:cNvSpPr/>
            <p:nvPr/>
          </p:nvSpPr>
          <p:spPr bwMode="auto">
            <a:xfrm>
              <a:off x="5349294" y="3051608"/>
              <a:ext cx="716985" cy="147026"/>
            </a:xfrm>
            <a:custGeom>
              <a:avLst/>
              <a:gdLst>
                <a:gd name="T0" fmla="*/ 0 w 171"/>
                <a:gd name="T1" fmla="*/ 38 h 38"/>
                <a:gd name="T2" fmla="*/ 93 w 171"/>
                <a:gd name="T3" fmla="*/ 38 h 38"/>
                <a:gd name="T4" fmla="*/ 171 w 171"/>
                <a:gd name="T5" fmla="*/ 0 h 38"/>
                <a:gd name="T6" fmla="*/ 74 w 171"/>
                <a:gd name="T7" fmla="*/ 0 h 38"/>
                <a:gd name="T8" fmla="*/ 0 w 171"/>
                <a:gd name="T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" h="38">
                  <a:moveTo>
                    <a:pt x="0" y="38"/>
                  </a:moveTo>
                  <a:lnTo>
                    <a:pt x="93" y="38"/>
                  </a:lnTo>
                  <a:lnTo>
                    <a:pt x="171" y="0"/>
                  </a:lnTo>
                  <a:lnTo>
                    <a:pt x="74" y="0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Freeform: Shape 32"/>
            <p:cNvSpPr/>
            <p:nvPr/>
          </p:nvSpPr>
          <p:spPr bwMode="auto">
            <a:xfrm>
              <a:off x="6607159" y="2455767"/>
              <a:ext cx="716985" cy="139287"/>
            </a:xfrm>
            <a:custGeom>
              <a:avLst/>
              <a:gdLst>
                <a:gd name="T0" fmla="*/ 0 w 171"/>
                <a:gd name="T1" fmla="*/ 36 h 36"/>
                <a:gd name="T2" fmla="*/ 95 w 171"/>
                <a:gd name="T3" fmla="*/ 36 h 36"/>
                <a:gd name="T4" fmla="*/ 171 w 171"/>
                <a:gd name="T5" fmla="*/ 0 h 36"/>
                <a:gd name="T6" fmla="*/ 73 w 171"/>
                <a:gd name="T7" fmla="*/ 0 h 36"/>
                <a:gd name="T8" fmla="*/ 0 w 171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" h="36">
                  <a:moveTo>
                    <a:pt x="0" y="36"/>
                  </a:moveTo>
                  <a:lnTo>
                    <a:pt x="95" y="36"/>
                  </a:lnTo>
                  <a:lnTo>
                    <a:pt x="171" y="0"/>
                  </a:lnTo>
                  <a:lnTo>
                    <a:pt x="73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8" name="千图PPT彼岸天：ID 8661124库_组合 10"/>
          <p:cNvGrpSpPr/>
          <p:nvPr>
            <p:custDataLst>
              <p:tags r:id="rId2"/>
            </p:custDataLst>
          </p:nvPr>
        </p:nvGrpSpPr>
        <p:grpSpPr>
          <a:xfrm>
            <a:off x="796366" y="4606818"/>
            <a:ext cx="2823417" cy="882103"/>
            <a:chOff x="796366" y="4606818"/>
            <a:chExt cx="2823417" cy="882103"/>
          </a:xfrm>
        </p:grpSpPr>
        <p:sp>
          <p:nvSpPr>
            <p:cNvPr id="28" name="TextBox 54"/>
            <p:cNvSpPr txBox="1"/>
            <p:nvPr/>
          </p:nvSpPr>
          <p:spPr bwMode="auto">
            <a:xfrm>
              <a:off x="796366" y="4606818"/>
              <a:ext cx="2823417" cy="309958"/>
            </a:xfrm>
            <a:prstGeom prst="rect">
              <a:avLst/>
            </a:prstGeom>
            <a:noFill/>
          </p:spPr>
          <p:txBody>
            <a:bodyPr wrap="none" lIns="0" tIns="0" rIns="0" bIns="0" anchor="ctr">
              <a:normAutofit/>
            </a:bodyPr>
            <a:lstStyle/>
            <a:p>
              <a:pPr algn="r" latinLnBrk="0"/>
              <a:r>
                <a:rPr lang="zh-CN" altLang="en-US" sz="1400" dirty="0">
                  <a:solidFill>
                    <a:schemeClr val="accent1"/>
                  </a:solidFill>
                  <a:effectLst/>
                </a:rPr>
                <a:t>Enter the title text</a:t>
              </a:r>
            </a:p>
          </p:txBody>
        </p:sp>
        <p:sp>
          <p:nvSpPr>
            <p:cNvPr id="29" name="TextBox 55"/>
            <p:cNvSpPr txBox="1"/>
            <p:nvPr/>
          </p:nvSpPr>
          <p:spPr bwMode="auto">
            <a:xfrm>
              <a:off x="796366" y="4916776"/>
              <a:ext cx="2823417" cy="572145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 lnSpcReduction="10000"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zh-CN" altLang="en-US" sz="1100" b="0" dirty="0">
                  <a:solidFill>
                    <a:schemeClr val="tx1"/>
                  </a:solidFill>
                  <a:effectLst/>
                </a:rPr>
                <a:t>Please replace the text content copy your content to this</a:t>
              </a:r>
              <a:br>
                <a:rPr lang="zh-CN" altLang="en-US" sz="1100" b="0" dirty="0">
                  <a:solidFill>
                    <a:schemeClr val="tx1"/>
                  </a:solidFill>
                  <a:effectLst/>
                </a:rPr>
              </a:br>
              <a:r>
                <a:rPr lang="zh-CN" altLang="en-US" sz="1100" b="0" dirty="0">
                  <a:solidFill>
                    <a:schemeClr val="tx1"/>
                  </a:solidFill>
                  <a:effectLst/>
                </a:rPr>
                <a:t> </a:t>
              </a:r>
            </a:p>
          </p:txBody>
        </p:sp>
      </p:grpSp>
      <p:grpSp>
        <p:nvGrpSpPr>
          <p:cNvPr id="19" name="千图PPT彼岸天：ID 8661124库_组合 9"/>
          <p:cNvGrpSpPr/>
          <p:nvPr>
            <p:custDataLst>
              <p:tags r:id="rId3"/>
            </p:custDataLst>
          </p:nvPr>
        </p:nvGrpSpPr>
        <p:grpSpPr>
          <a:xfrm>
            <a:off x="5511102" y="5020534"/>
            <a:ext cx="2823417" cy="882103"/>
            <a:chOff x="5511102" y="5020534"/>
            <a:chExt cx="2823417" cy="882103"/>
          </a:xfrm>
        </p:grpSpPr>
        <p:sp>
          <p:nvSpPr>
            <p:cNvPr id="26" name="TextBox 76"/>
            <p:cNvSpPr txBox="1"/>
            <p:nvPr/>
          </p:nvSpPr>
          <p:spPr bwMode="auto">
            <a:xfrm>
              <a:off x="5511102" y="5020534"/>
              <a:ext cx="2823417" cy="309958"/>
            </a:xfrm>
            <a:prstGeom prst="rect">
              <a:avLst/>
            </a:prstGeom>
            <a:noFill/>
          </p:spPr>
          <p:txBody>
            <a:bodyPr wrap="none" lIns="0" tIns="0" rIns="0" bIns="0" anchor="ctr">
              <a:normAutofit/>
            </a:bodyPr>
            <a:lstStyle/>
            <a:p>
              <a:pPr algn="l" latinLnBrk="0"/>
              <a:r>
                <a:rPr lang="zh-CN" altLang="en-US" sz="1400" dirty="0">
                  <a:solidFill>
                    <a:schemeClr val="accent2"/>
                  </a:solidFill>
                  <a:effectLst/>
                </a:rPr>
                <a:t>Enter the title text</a:t>
              </a:r>
            </a:p>
          </p:txBody>
        </p:sp>
        <p:sp>
          <p:nvSpPr>
            <p:cNvPr id="27" name="TextBox 77"/>
            <p:cNvSpPr txBox="1"/>
            <p:nvPr/>
          </p:nvSpPr>
          <p:spPr bwMode="auto">
            <a:xfrm>
              <a:off x="5511102" y="5330492"/>
              <a:ext cx="2823417" cy="572145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 lnSpcReduction="10000"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100" b="0" dirty="0">
                  <a:solidFill>
                    <a:schemeClr val="tx1"/>
                  </a:solidFill>
                  <a:effectLst/>
                </a:rPr>
                <a:t>Please replace the text content copy your content to this</a:t>
              </a:r>
              <a:br>
                <a:rPr lang="zh-CN" altLang="en-US" sz="1100" b="0" dirty="0">
                  <a:solidFill>
                    <a:schemeClr val="tx1"/>
                  </a:solidFill>
                  <a:effectLst/>
                </a:rPr>
              </a:br>
              <a:endParaRPr lang="zh-CN" altLang="en-US" sz="1100" b="0" dirty="0"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20" name="千图PPT彼岸天：ID 8661124库_组合 7"/>
          <p:cNvGrpSpPr/>
          <p:nvPr>
            <p:custDataLst>
              <p:tags r:id="rId4"/>
            </p:custDataLst>
          </p:nvPr>
        </p:nvGrpSpPr>
        <p:grpSpPr>
          <a:xfrm>
            <a:off x="4710368" y="1306102"/>
            <a:ext cx="2823417" cy="882103"/>
            <a:chOff x="4710368" y="1306102"/>
            <a:chExt cx="2823417" cy="882103"/>
          </a:xfrm>
        </p:grpSpPr>
        <p:sp>
          <p:nvSpPr>
            <p:cNvPr id="24" name="TextBox 78"/>
            <p:cNvSpPr txBox="1"/>
            <p:nvPr/>
          </p:nvSpPr>
          <p:spPr bwMode="auto">
            <a:xfrm>
              <a:off x="4710368" y="1306102"/>
              <a:ext cx="2823417" cy="309958"/>
            </a:xfrm>
            <a:prstGeom prst="rect">
              <a:avLst/>
            </a:prstGeom>
            <a:noFill/>
          </p:spPr>
          <p:txBody>
            <a:bodyPr wrap="none" lIns="0" tIns="0" rIns="0" bIns="0" anchor="ctr">
              <a:normAutofit/>
            </a:bodyPr>
            <a:lstStyle/>
            <a:p>
              <a:pPr algn="r" latinLnBrk="0"/>
              <a:r>
                <a:rPr lang="zh-CN" altLang="en-US" sz="1400" dirty="0">
                  <a:solidFill>
                    <a:schemeClr val="accent3"/>
                  </a:solidFill>
                  <a:effectLst/>
                </a:rPr>
                <a:t>Enter the title text</a:t>
              </a:r>
            </a:p>
          </p:txBody>
        </p:sp>
        <p:sp>
          <p:nvSpPr>
            <p:cNvPr id="25" name="TextBox 79"/>
            <p:cNvSpPr txBox="1"/>
            <p:nvPr/>
          </p:nvSpPr>
          <p:spPr bwMode="auto">
            <a:xfrm>
              <a:off x="4710368" y="1616060"/>
              <a:ext cx="2823417" cy="572145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 lnSpcReduction="10000"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zh-CN" altLang="en-US" sz="1100" b="0" dirty="0">
                  <a:solidFill>
                    <a:schemeClr val="tx1"/>
                  </a:solidFill>
                  <a:effectLst/>
                </a:rPr>
                <a:t>Please replace the text content copy your content to this</a:t>
              </a:r>
              <a:br>
                <a:rPr lang="zh-CN" altLang="en-US" sz="1100" b="0" dirty="0">
                  <a:solidFill>
                    <a:schemeClr val="tx1"/>
                  </a:solidFill>
                  <a:effectLst/>
                </a:rPr>
              </a:br>
              <a:endParaRPr lang="zh-CN" altLang="en-US" sz="1100" b="0" dirty="0"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21" name="千图PPT彼岸天：ID 8661124库_组合 8"/>
          <p:cNvGrpSpPr/>
          <p:nvPr>
            <p:custDataLst>
              <p:tags r:id="rId5"/>
            </p:custDataLst>
          </p:nvPr>
        </p:nvGrpSpPr>
        <p:grpSpPr>
          <a:xfrm>
            <a:off x="8572217" y="2440075"/>
            <a:ext cx="2823417" cy="882103"/>
            <a:chOff x="8572217" y="2440075"/>
            <a:chExt cx="2823417" cy="882103"/>
          </a:xfrm>
        </p:grpSpPr>
        <p:sp>
          <p:nvSpPr>
            <p:cNvPr id="22" name="TextBox 82"/>
            <p:cNvSpPr txBox="1"/>
            <p:nvPr/>
          </p:nvSpPr>
          <p:spPr bwMode="auto">
            <a:xfrm>
              <a:off x="8572217" y="2440075"/>
              <a:ext cx="2823417" cy="309958"/>
            </a:xfrm>
            <a:prstGeom prst="rect">
              <a:avLst/>
            </a:prstGeom>
            <a:noFill/>
          </p:spPr>
          <p:txBody>
            <a:bodyPr wrap="none" lIns="0" tIns="0" rIns="0" bIns="0" anchor="ctr">
              <a:normAutofit/>
            </a:bodyPr>
            <a:lstStyle/>
            <a:p>
              <a:pPr algn="l" latinLnBrk="0"/>
              <a:r>
                <a:rPr lang="zh-CN" altLang="en-US" sz="1400" dirty="0">
                  <a:solidFill>
                    <a:schemeClr val="accent4"/>
                  </a:solidFill>
                  <a:effectLst/>
                </a:rPr>
                <a:t>Enter the title text</a:t>
              </a:r>
            </a:p>
          </p:txBody>
        </p:sp>
        <p:sp>
          <p:nvSpPr>
            <p:cNvPr id="23" name="TextBox 83"/>
            <p:cNvSpPr txBox="1"/>
            <p:nvPr/>
          </p:nvSpPr>
          <p:spPr bwMode="auto">
            <a:xfrm>
              <a:off x="8572217" y="2750033"/>
              <a:ext cx="2823417" cy="572145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 lnSpcReduction="10000"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100" b="0" dirty="0">
                  <a:solidFill>
                    <a:schemeClr val="tx1"/>
                  </a:solidFill>
                  <a:effectLst/>
                </a:rPr>
                <a:t>Please replace the text content copy your content to this</a:t>
              </a:r>
              <a:br>
                <a:rPr lang="zh-CN" altLang="en-US" sz="1100" b="0" dirty="0">
                  <a:solidFill>
                    <a:schemeClr val="tx1"/>
                  </a:solidFill>
                  <a:effectLst/>
                </a:rPr>
              </a:br>
              <a:endParaRPr lang="zh-CN" altLang="en-US" sz="1100" b="0" dirty="0"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3" name="TextBox 76"/>
          <p:cNvSpPr txBox="1"/>
          <p:nvPr userDrawn="1"/>
        </p:nvSpPr>
        <p:spPr>
          <a:xfrm>
            <a:off x="2448435" y="474596"/>
            <a:ext cx="723568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solidFill>
                  <a:schemeClr val="tx1"/>
                </a:solidFill>
                <a:latin typeface="汉仪南宫体简" panose="02010609000101010101" pitchFamily="49" charset="-122"/>
                <a:ea typeface="汉仪南宫体简" panose="02010609000101010101" pitchFamily="49" charset="-122"/>
              </a:rPr>
              <a:t>Overview of the annual work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gallery dir="l"/>
      </p:transition>
    </mc:Choice>
    <mc:Fallback xmlns:a14="http://schemas.microsoft.com/office/drawing/2010/main"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千图PPT彼岸天：ID 8661124库_组合 1"/>
          <p:cNvGrpSpPr/>
          <p:nvPr>
            <p:custDataLst>
              <p:tags r:id="rId1"/>
            </p:custDataLst>
          </p:nvPr>
        </p:nvGrpSpPr>
        <p:grpSpPr>
          <a:xfrm>
            <a:off x="2157610" y="1789164"/>
            <a:ext cx="8179073" cy="3182524"/>
            <a:chOff x="2157610" y="1789164"/>
            <a:chExt cx="8179073" cy="3182524"/>
          </a:xfrm>
        </p:grpSpPr>
        <p:sp>
          <p:nvSpPr>
            <p:cNvPr id="4" name="Freeform: Shape 24"/>
            <p:cNvSpPr/>
            <p:nvPr/>
          </p:nvSpPr>
          <p:spPr bwMode="auto">
            <a:xfrm>
              <a:off x="8004226" y="3861048"/>
              <a:ext cx="2221278" cy="1110639"/>
            </a:xfrm>
            <a:custGeom>
              <a:avLst/>
              <a:gdLst>
                <a:gd name="T0" fmla="*/ 1444 w 3068"/>
                <a:gd name="T1" fmla="*/ 1153 h 1534"/>
                <a:gd name="T2" fmla="*/ 1300 w 3068"/>
                <a:gd name="T3" fmla="*/ 1134 h 1534"/>
                <a:gd name="T4" fmla="*/ 1163 w 3068"/>
                <a:gd name="T5" fmla="*/ 1097 h 1534"/>
                <a:gd name="T6" fmla="*/ 1032 w 3068"/>
                <a:gd name="T7" fmla="*/ 1044 h 1534"/>
                <a:gd name="T8" fmla="*/ 910 w 3068"/>
                <a:gd name="T9" fmla="*/ 975 h 1534"/>
                <a:gd name="T10" fmla="*/ 797 w 3068"/>
                <a:gd name="T11" fmla="*/ 893 h 1534"/>
                <a:gd name="T12" fmla="*/ 696 w 3068"/>
                <a:gd name="T13" fmla="*/ 798 h 1534"/>
                <a:gd name="T14" fmla="*/ 606 w 3068"/>
                <a:gd name="T15" fmla="*/ 693 h 1534"/>
                <a:gd name="T16" fmla="*/ 530 w 3068"/>
                <a:gd name="T17" fmla="*/ 576 h 1534"/>
                <a:gd name="T18" fmla="*/ 467 w 3068"/>
                <a:gd name="T19" fmla="*/ 451 h 1534"/>
                <a:gd name="T20" fmla="*/ 420 w 3068"/>
                <a:gd name="T21" fmla="*/ 317 h 1534"/>
                <a:gd name="T22" fmla="*/ 390 w 3068"/>
                <a:gd name="T23" fmla="*/ 176 h 1534"/>
                <a:gd name="T24" fmla="*/ 376 w 3068"/>
                <a:gd name="T25" fmla="*/ 30 h 1534"/>
                <a:gd name="T26" fmla="*/ 1 w 3068"/>
                <a:gd name="T27" fmla="*/ 79 h 1534"/>
                <a:gd name="T28" fmla="*/ 23 w 3068"/>
                <a:gd name="T29" fmla="*/ 272 h 1534"/>
                <a:gd name="T30" fmla="*/ 68 w 3068"/>
                <a:gd name="T31" fmla="*/ 456 h 1534"/>
                <a:gd name="T32" fmla="*/ 135 w 3068"/>
                <a:gd name="T33" fmla="*/ 631 h 1534"/>
                <a:gd name="T34" fmla="*/ 222 w 3068"/>
                <a:gd name="T35" fmla="*/ 795 h 1534"/>
                <a:gd name="T36" fmla="*/ 327 w 3068"/>
                <a:gd name="T37" fmla="*/ 947 h 1534"/>
                <a:gd name="T38" fmla="*/ 449 w 3068"/>
                <a:gd name="T39" fmla="*/ 1085 h 1534"/>
                <a:gd name="T40" fmla="*/ 586 w 3068"/>
                <a:gd name="T41" fmla="*/ 1207 h 1534"/>
                <a:gd name="T42" fmla="*/ 738 w 3068"/>
                <a:gd name="T43" fmla="*/ 1312 h 1534"/>
                <a:gd name="T44" fmla="*/ 902 w 3068"/>
                <a:gd name="T45" fmla="*/ 1399 h 1534"/>
                <a:gd name="T46" fmla="*/ 1078 w 3068"/>
                <a:gd name="T47" fmla="*/ 1465 h 1534"/>
                <a:gd name="T48" fmla="*/ 1262 w 3068"/>
                <a:gd name="T49" fmla="*/ 1511 h 1534"/>
                <a:gd name="T50" fmla="*/ 1455 w 3068"/>
                <a:gd name="T51" fmla="*/ 1532 h 1534"/>
                <a:gd name="T52" fmla="*/ 1613 w 3068"/>
                <a:gd name="T53" fmla="*/ 1532 h 1534"/>
                <a:gd name="T54" fmla="*/ 1805 w 3068"/>
                <a:gd name="T55" fmla="*/ 1511 h 1534"/>
                <a:gd name="T56" fmla="*/ 1990 w 3068"/>
                <a:gd name="T57" fmla="*/ 1465 h 1534"/>
                <a:gd name="T58" fmla="*/ 2165 w 3068"/>
                <a:gd name="T59" fmla="*/ 1399 h 1534"/>
                <a:gd name="T60" fmla="*/ 2329 w 3068"/>
                <a:gd name="T61" fmla="*/ 1312 h 1534"/>
                <a:gd name="T62" fmla="*/ 2481 w 3068"/>
                <a:gd name="T63" fmla="*/ 1207 h 1534"/>
                <a:gd name="T64" fmla="*/ 2618 w 3068"/>
                <a:gd name="T65" fmla="*/ 1085 h 1534"/>
                <a:gd name="T66" fmla="*/ 2741 w 3068"/>
                <a:gd name="T67" fmla="*/ 947 h 1534"/>
                <a:gd name="T68" fmla="*/ 2845 w 3068"/>
                <a:gd name="T69" fmla="*/ 795 h 1534"/>
                <a:gd name="T70" fmla="*/ 2933 w 3068"/>
                <a:gd name="T71" fmla="*/ 631 h 1534"/>
                <a:gd name="T72" fmla="*/ 2999 w 3068"/>
                <a:gd name="T73" fmla="*/ 456 h 1534"/>
                <a:gd name="T74" fmla="*/ 3043 w 3068"/>
                <a:gd name="T75" fmla="*/ 272 h 1534"/>
                <a:gd name="T76" fmla="*/ 3066 w 3068"/>
                <a:gd name="T77" fmla="*/ 79 h 1534"/>
                <a:gd name="T78" fmla="*/ 2691 w 3068"/>
                <a:gd name="T79" fmla="*/ 30 h 1534"/>
                <a:gd name="T80" fmla="*/ 2678 w 3068"/>
                <a:gd name="T81" fmla="*/ 176 h 1534"/>
                <a:gd name="T82" fmla="*/ 2647 w 3068"/>
                <a:gd name="T83" fmla="*/ 317 h 1534"/>
                <a:gd name="T84" fmla="*/ 2600 w 3068"/>
                <a:gd name="T85" fmla="*/ 451 h 1534"/>
                <a:gd name="T86" fmla="*/ 2537 w 3068"/>
                <a:gd name="T87" fmla="*/ 576 h 1534"/>
                <a:gd name="T88" fmla="*/ 2461 w 3068"/>
                <a:gd name="T89" fmla="*/ 693 h 1534"/>
                <a:gd name="T90" fmla="*/ 2372 w 3068"/>
                <a:gd name="T91" fmla="*/ 798 h 1534"/>
                <a:gd name="T92" fmla="*/ 2270 w 3068"/>
                <a:gd name="T93" fmla="*/ 893 h 1534"/>
                <a:gd name="T94" fmla="*/ 2158 w 3068"/>
                <a:gd name="T95" fmla="*/ 975 h 1534"/>
                <a:gd name="T96" fmla="*/ 2035 w 3068"/>
                <a:gd name="T97" fmla="*/ 1044 h 1534"/>
                <a:gd name="T98" fmla="*/ 1905 w 3068"/>
                <a:gd name="T99" fmla="*/ 1097 h 1534"/>
                <a:gd name="T100" fmla="*/ 1766 w 3068"/>
                <a:gd name="T101" fmla="*/ 1134 h 1534"/>
                <a:gd name="T102" fmla="*/ 1622 w 3068"/>
                <a:gd name="T103" fmla="*/ 1153 h 1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068" h="1534">
                  <a:moveTo>
                    <a:pt x="1534" y="1158"/>
                  </a:moveTo>
                  <a:lnTo>
                    <a:pt x="1534" y="1158"/>
                  </a:lnTo>
                  <a:lnTo>
                    <a:pt x="1504" y="1157"/>
                  </a:lnTo>
                  <a:lnTo>
                    <a:pt x="1474" y="1156"/>
                  </a:lnTo>
                  <a:lnTo>
                    <a:pt x="1444" y="1153"/>
                  </a:lnTo>
                  <a:lnTo>
                    <a:pt x="1416" y="1151"/>
                  </a:lnTo>
                  <a:lnTo>
                    <a:pt x="1386" y="1148"/>
                  </a:lnTo>
                  <a:lnTo>
                    <a:pt x="1357" y="1144"/>
                  </a:lnTo>
                  <a:lnTo>
                    <a:pt x="1329" y="1140"/>
                  </a:lnTo>
                  <a:lnTo>
                    <a:pt x="1300" y="1134"/>
                  </a:lnTo>
                  <a:lnTo>
                    <a:pt x="1273" y="1128"/>
                  </a:lnTo>
                  <a:lnTo>
                    <a:pt x="1244" y="1120"/>
                  </a:lnTo>
                  <a:lnTo>
                    <a:pt x="1217" y="1113"/>
                  </a:lnTo>
                  <a:lnTo>
                    <a:pt x="1190" y="1105"/>
                  </a:lnTo>
                  <a:lnTo>
                    <a:pt x="1163" y="1097"/>
                  </a:lnTo>
                  <a:lnTo>
                    <a:pt x="1135" y="1087"/>
                  </a:lnTo>
                  <a:lnTo>
                    <a:pt x="1110" y="1077"/>
                  </a:lnTo>
                  <a:lnTo>
                    <a:pt x="1083" y="1066"/>
                  </a:lnTo>
                  <a:lnTo>
                    <a:pt x="1057" y="1055"/>
                  </a:lnTo>
                  <a:lnTo>
                    <a:pt x="1032" y="1044"/>
                  </a:lnTo>
                  <a:lnTo>
                    <a:pt x="1006" y="1031"/>
                  </a:lnTo>
                  <a:lnTo>
                    <a:pt x="982" y="1018"/>
                  </a:lnTo>
                  <a:lnTo>
                    <a:pt x="957" y="1004"/>
                  </a:lnTo>
                  <a:lnTo>
                    <a:pt x="934" y="989"/>
                  </a:lnTo>
                  <a:lnTo>
                    <a:pt x="910" y="975"/>
                  </a:lnTo>
                  <a:lnTo>
                    <a:pt x="887" y="959"/>
                  </a:lnTo>
                  <a:lnTo>
                    <a:pt x="863" y="943"/>
                  </a:lnTo>
                  <a:lnTo>
                    <a:pt x="841" y="927"/>
                  </a:lnTo>
                  <a:lnTo>
                    <a:pt x="819" y="910"/>
                  </a:lnTo>
                  <a:lnTo>
                    <a:pt x="797" y="893"/>
                  </a:lnTo>
                  <a:lnTo>
                    <a:pt x="776" y="875"/>
                  </a:lnTo>
                  <a:lnTo>
                    <a:pt x="756" y="857"/>
                  </a:lnTo>
                  <a:lnTo>
                    <a:pt x="735" y="838"/>
                  </a:lnTo>
                  <a:lnTo>
                    <a:pt x="715" y="819"/>
                  </a:lnTo>
                  <a:lnTo>
                    <a:pt x="696" y="798"/>
                  </a:lnTo>
                  <a:lnTo>
                    <a:pt x="677" y="778"/>
                  </a:lnTo>
                  <a:lnTo>
                    <a:pt x="659" y="757"/>
                  </a:lnTo>
                  <a:lnTo>
                    <a:pt x="641" y="737"/>
                  </a:lnTo>
                  <a:lnTo>
                    <a:pt x="623" y="714"/>
                  </a:lnTo>
                  <a:lnTo>
                    <a:pt x="606" y="693"/>
                  </a:lnTo>
                  <a:lnTo>
                    <a:pt x="589" y="669"/>
                  </a:lnTo>
                  <a:lnTo>
                    <a:pt x="574" y="647"/>
                  </a:lnTo>
                  <a:lnTo>
                    <a:pt x="558" y="624"/>
                  </a:lnTo>
                  <a:lnTo>
                    <a:pt x="544" y="600"/>
                  </a:lnTo>
                  <a:lnTo>
                    <a:pt x="530" y="576"/>
                  </a:lnTo>
                  <a:lnTo>
                    <a:pt x="516" y="551"/>
                  </a:lnTo>
                  <a:lnTo>
                    <a:pt x="503" y="527"/>
                  </a:lnTo>
                  <a:lnTo>
                    <a:pt x="490" y="502"/>
                  </a:lnTo>
                  <a:lnTo>
                    <a:pt x="479" y="477"/>
                  </a:lnTo>
                  <a:lnTo>
                    <a:pt x="467" y="451"/>
                  </a:lnTo>
                  <a:lnTo>
                    <a:pt x="456" y="424"/>
                  </a:lnTo>
                  <a:lnTo>
                    <a:pt x="447" y="398"/>
                  </a:lnTo>
                  <a:lnTo>
                    <a:pt x="437" y="371"/>
                  </a:lnTo>
                  <a:lnTo>
                    <a:pt x="428" y="344"/>
                  </a:lnTo>
                  <a:lnTo>
                    <a:pt x="420" y="317"/>
                  </a:lnTo>
                  <a:lnTo>
                    <a:pt x="412" y="289"/>
                  </a:lnTo>
                  <a:lnTo>
                    <a:pt x="406" y="261"/>
                  </a:lnTo>
                  <a:lnTo>
                    <a:pt x="400" y="233"/>
                  </a:lnTo>
                  <a:lnTo>
                    <a:pt x="394" y="205"/>
                  </a:lnTo>
                  <a:lnTo>
                    <a:pt x="390" y="176"/>
                  </a:lnTo>
                  <a:lnTo>
                    <a:pt x="386" y="147"/>
                  </a:lnTo>
                  <a:lnTo>
                    <a:pt x="383" y="118"/>
                  </a:lnTo>
                  <a:lnTo>
                    <a:pt x="379" y="90"/>
                  </a:lnTo>
                  <a:lnTo>
                    <a:pt x="378" y="60"/>
                  </a:lnTo>
                  <a:lnTo>
                    <a:pt x="376" y="30"/>
                  </a:lnTo>
                  <a:lnTo>
                    <a:pt x="376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9"/>
                  </a:lnTo>
                  <a:lnTo>
                    <a:pt x="1" y="79"/>
                  </a:lnTo>
                  <a:lnTo>
                    <a:pt x="4" y="118"/>
                  </a:lnTo>
                  <a:lnTo>
                    <a:pt x="7" y="157"/>
                  </a:lnTo>
                  <a:lnTo>
                    <a:pt x="12" y="195"/>
                  </a:lnTo>
                  <a:lnTo>
                    <a:pt x="17" y="233"/>
                  </a:lnTo>
                  <a:lnTo>
                    <a:pt x="23" y="272"/>
                  </a:lnTo>
                  <a:lnTo>
                    <a:pt x="31" y="309"/>
                  </a:lnTo>
                  <a:lnTo>
                    <a:pt x="38" y="346"/>
                  </a:lnTo>
                  <a:lnTo>
                    <a:pt x="48" y="384"/>
                  </a:lnTo>
                  <a:lnTo>
                    <a:pt x="57" y="420"/>
                  </a:lnTo>
                  <a:lnTo>
                    <a:pt x="68" y="456"/>
                  </a:lnTo>
                  <a:lnTo>
                    <a:pt x="80" y="493"/>
                  </a:lnTo>
                  <a:lnTo>
                    <a:pt x="93" y="528"/>
                  </a:lnTo>
                  <a:lnTo>
                    <a:pt x="105" y="563"/>
                  </a:lnTo>
                  <a:lnTo>
                    <a:pt x="120" y="597"/>
                  </a:lnTo>
                  <a:lnTo>
                    <a:pt x="135" y="631"/>
                  </a:lnTo>
                  <a:lnTo>
                    <a:pt x="151" y="665"/>
                  </a:lnTo>
                  <a:lnTo>
                    <a:pt x="167" y="698"/>
                  </a:lnTo>
                  <a:lnTo>
                    <a:pt x="184" y="731"/>
                  </a:lnTo>
                  <a:lnTo>
                    <a:pt x="202" y="763"/>
                  </a:lnTo>
                  <a:lnTo>
                    <a:pt x="222" y="795"/>
                  </a:lnTo>
                  <a:lnTo>
                    <a:pt x="241" y="827"/>
                  </a:lnTo>
                  <a:lnTo>
                    <a:pt x="261" y="858"/>
                  </a:lnTo>
                  <a:lnTo>
                    <a:pt x="282" y="888"/>
                  </a:lnTo>
                  <a:lnTo>
                    <a:pt x="305" y="918"/>
                  </a:lnTo>
                  <a:lnTo>
                    <a:pt x="327" y="947"/>
                  </a:lnTo>
                  <a:lnTo>
                    <a:pt x="350" y="975"/>
                  </a:lnTo>
                  <a:lnTo>
                    <a:pt x="374" y="1004"/>
                  </a:lnTo>
                  <a:lnTo>
                    <a:pt x="397" y="1032"/>
                  </a:lnTo>
                  <a:lnTo>
                    <a:pt x="423" y="1059"/>
                  </a:lnTo>
                  <a:lnTo>
                    <a:pt x="449" y="1085"/>
                  </a:lnTo>
                  <a:lnTo>
                    <a:pt x="475" y="1111"/>
                  </a:lnTo>
                  <a:lnTo>
                    <a:pt x="502" y="1135"/>
                  </a:lnTo>
                  <a:lnTo>
                    <a:pt x="530" y="1160"/>
                  </a:lnTo>
                  <a:lnTo>
                    <a:pt x="557" y="1183"/>
                  </a:lnTo>
                  <a:lnTo>
                    <a:pt x="586" y="1207"/>
                  </a:lnTo>
                  <a:lnTo>
                    <a:pt x="616" y="1229"/>
                  </a:lnTo>
                  <a:lnTo>
                    <a:pt x="646" y="1252"/>
                  </a:lnTo>
                  <a:lnTo>
                    <a:pt x="676" y="1272"/>
                  </a:lnTo>
                  <a:lnTo>
                    <a:pt x="707" y="1292"/>
                  </a:lnTo>
                  <a:lnTo>
                    <a:pt x="738" y="1312"/>
                  </a:lnTo>
                  <a:lnTo>
                    <a:pt x="770" y="1330"/>
                  </a:lnTo>
                  <a:lnTo>
                    <a:pt x="803" y="1349"/>
                  </a:lnTo>
                  <a:lnTo>
                    <a:pt x="836" y="1367"/>
                  </a:lnTo>
                  <a:lnTo>
                    <a:pt x="869" y="1383"/>
                  </a:lnTo>
                  <a:lnTo>
                    <a:pt x="902" y="1399"/>
                  </a:lnTo>
                  <a:lnTo>
                    <a:pt x="937" y="1414"/>
                  </a:lnTo>
                  <a:lnTo>
                    <a:pt x="971" y="1427"/>
                  </a:lnTo>
                  <a:lnTo>
                    <a:pt x="1006" y="1441"/>
                  </a:lnTo>
                  <a:lnTo>
                    <a:pt x="1041" y="1453"/>
                  </a:lnTo>
                  <a:lnTo>
                    <a:pt x="1078" y="1465"/>
                  </a:lnTo>
                  <a:lnTo>
                    <a:pt x="1114" y="1475"/>
                  </a:lnTo>
                  <a:lnTo>
                    <a:pt x="1150" y="1486"/>
                  </a:lnTo>
                  <a:lnTo>
                    <a:pt x="1187" y="1495"/>
                  </a:lnTo>
                  <a:lnTo>
                    <a:pt x="1225" y="1503"/>
                  </a:lnTo>
                  <a:lnTo>
                    <a:pt x="1262" y="1511"/>
                  </a:lnTo>
                  <a:lnTo>
                    <a:pt x="1300" y="1516"/>
                  </a:lnTo>
                  <a:lnTo>
                    <a:pt x="1338" y="1522"/>
                  </a:lnTo>
                  <a:lnTo>
                    <a:pt x="1377" y="1527"/>
                  </a:lnTo>
                  <a:lnTo>
                    <a:pt x="1416" y="1530"/>
                  </a:lnTo>
                  <a:lnTo>
                    <a:pt x="1455" y="1532"/>
                  </a:lnTo>
                  <a:lnTo>
                    <a:pt x="1494" y="1534"/>
                  </a:lnTo>
                  <a:lnTo>
                    <a:pt x="1534" y="1534"/>
                  </a:lnTo>
                  <a:lnTo>
                    <a:pt x="1534" y="1534"/>
                  </a:lnTo>
                  <a:lnTo>
                    <a:pt x="1573" y="1534"/>
                  </a:lnTo>
                  <a:lnTo>
                    <a:pt x="1613" y="1532"/>
                  </a:lnTo>
                  <a:lnTo>
                    <a:pt x="1651" y="1530"/>
                  </a:lnTo>
                  <a:lnTo>
                    <a:pt x="1691" y="1527"/>
                  </a:lnTo>
                  <a:lnTo>
                    <a:pt x="1729" y="1522"/>
                  </a:lnTo>
                  <a:lnTo>
                    <a:pt x="1767" y="1516"/>
                  </a:lnTo>
                  <a:lnTo>
                    <a:pt x="1805" y="1511"/>
                  </a:lnTo>
                  <a:lnTo>
                    <a:pt x="1843" y="1503"/>
                  </a:lnTo>
                  <a:lnTo>
                    <a:pt x="1880" y="1495"/>
                  </a:lnTo>
                  <a:lnTo>
                    <a:pt x="1917" y="1486"/>
                  </a:lnTo>
                  <a:lnTo>
                    <a:pt x="1954" y="1475"/>
                  </a:lnTo>
                  <a:lnTo>
                    <a:pt x="1990" y="1465"/>
                  </a:lnTo>
                  <a:lnTo>
                    <a:pt x="2025" y="1453"/>
                  </a:lnTo>
                  <a:lnTo>
                    <a:pt x="2062" y="1441"/>
                  </a:lnTo>
                  <a:lnTo>
                    <a:pt x="2096" y="1427"/>
                  </a:lnTo>
                  <a:lnTo>
                    <a:pt x="2131" y="1414"/>
                  </a:lnTo>
                  <a:lnTo>
                    <a:pt x="2165" y="1399"/>
                  </a:lnTo>
                  <a:lnTo>
                    <a:pt x="2199" y="1383"/>
                  </a:lnTo>
                  <a:lnTo>
                    <a:pt x="2232" y="1367"/>
                  </a:lnTo>
                  <a:lnTo>
                    <a:pt x="2265" y="1349"/>
                  </a:lnTo>
                  <a:lnTo>
                    <a:pt x="2297" y="1330"/>
                  </a:lnTo>
                  <a:lnTo>
                    <a:pt x="2329" y="1312"/>
                  </a:lnTo>
                  <a:lnTo>
                    <a:pt x="2360" y="1292"/>
                  </a:lnTo>
                  <a:lnTo>
                    <a:pt x="2391" y="1272"/>
                  </a:lnTo>
                  <a:lnTo>
                    <a:pt x="2422" y="1252"/>
                  </a:lnTo>
                  <a:lnTo>
                    <a:pt x="2452" y="1229"/>
                  </a:lnTo>
                  <a:lnTo>
                    <a:pt x="2481" y="1207"/>
                  </a:lnTo>
                  <a:lnTo>
                    <a:pt x="2509" y="1183"/>
                  </a:lnTo>
                  <a:lnTo>
                    <a:pt x="2537" y="1160"/>
                  </a:lnTo>
                  <a:lnTo>
                    <a:pt x="2565" y="1135"/>
                  </a:lnTo>
                  <a:lnTo>
                    <a:pt x="2593" y="1111"/>
                  </a:lnTo>
                  <a:lnTo>
                    <a:pt x="2618" y="1085"/>
                  </a:lnTo>
                  <a:lnTo>
                    <a:pt x="2644" y="1059"/>
                  </a:lnTo>
                  <a:lnTo>
                    <a:pt x="2669" y="1032"/>
                  </a:lnTo>
                  <a:lnTo>
                    <a:pt x="2694" y="1004"/>
                  </a:lnTo>
                  <a:lnTo>
                    <a:pt x="2717" y="975"/>
                  </a:lnTo>
                  <a:lnTo>
                    <a:pt x="2741" y="947"/>
                  </a:lnTo>
                  <a:lnTo>
                    <a:pt x="2763" y="918"/>
                  </a:lnTo>
                  <a:lnTo>
                    <a:pt x="2784" y="888"/>
                  </a:lnTo>
                  <a:lnTo>
                    <a:pt x="2806" y="858"/>
                  </a:lnTo>
                  <a:lnTo>
                    <a:pt x="2826" y="827"/>
                  </a:lnTo>
                  <a:lnTo>
                    <a:pt x="2845" y="795"/>
                  </a:lnTo>
                  <a:lnTo>
                    <a:pt x="2864" y="763"/>
                  </a:lnTo>
                  <a:lnTo>
                    <a:pt x="2883" y="731"/>
                  </a:lnTo>
                  <a:lnTo>
                    <a:pt x="2900" y="698"/>
                  </a:lnTo>
                  <a:lnTo>
                    <a:pt x="2917" y="665"/>
                  </a:lnTo>
                  <a:lnTo>
                    <a:pt x="2933" y="631"/>
                  </a:lnTo>
                  <a:lnTo>
                    <a:pt x="2948" y="597"/>
                  </a:lnTo>
                  <a:lnTo>
                    <a:pt x="2961" y="563"/>
                  </a:lnTo>
                  <a:lnTo>
                    <a:pt x="2974" y="528"/>
                  </a:lnTo>
                  <a:lnTo>
                    <a:pt x="2987" y="493"/>
                  </a:lnTo>
                  <a:lnTo>
                    <a:pt x="2999" y="456"/>
                  </a:lnTo>
                  <a:lnTo>
                    <a:pt x="3009" y="420"/>
                  </a:lnTo>
                  <a:lnTo>
                    <a:pt x="3019" y="384"/>
                  </a:lnTo>
                  <a:lnTo>
                    <a:pt x="3029" y="346"/>
                  </a:lnTo>
                  <a:lnTo>
                    <a:pt x="3037" y="309"/>
                  </a:lnTo>
                  <a:lnTo>
                    <a:pt x="3043" y="272"/>
                  </a:lnTo>
                  <a:lnTo>
                    <a:pt x="3050" y="233"/>
                  </a:lnTo>
                  <a:lnTo>
                    <a:pt x="3055" y="195"/>
                  </a:lnTo>
                  <a:lnTo>
                    <a:pt x="3059" y="157"/>
                  </a:lnTo>
                  <a:lnTo>
                    <a:pt x="3064" y="118"/>
                  </a:lnTo>
                  <a:lnTo>
                    <a:pt x="3066" y="79"/>
                  </a:lnTo>
                  <a:lnTo>
                    <a:pt x="3067" y="39"/>
                  </a:lnTo>
                  <a:lnTo>
                    <a:pt x="3068" y="0"/>
                  </a:lnTo>
                  <a:lnTo>
                    <a:pt x="2691" y="0"/>
                  </a:lnTo>
                  <a:lnTo>
                    <a:pt x="2691" y="0"/>
                  </a:lnTo>
                  <a:lnTo>
                    <a:pt x="2691" y="30"/>
                  </a:lnTo>
                  <a:lnTo>
                    <a:pt x="2690" y="60"/>
                  </a:lnTo>
                  <a:lnTo>
                    <a:pt x="2687" y="90"/>
                  </a:lnTo>
                  <a:lnTo>
                    <a:pt x="2685" y="118"/>
                  </a:lnTo>
                  <a:lnTo>
                    <a:pt x="2682" y="147"/>
                  </a:lnTo>
                  <a:lnTo>
                    <a:pt x="2678" y="176"/>
                  </a:lnTo>
                  <a:lnTo>
                    <a:pt x="2672" y="205"/>
                  </a:lnTo>
                  <a:lnTo>
                    <a:pt x="2667" y="233"/>
                  </a:lnTo>
                  <a:lnTo>
                    <a:pt x="2661" y="261"/>
                  </a:lnTo>
                  <a:lnTo>
                    <a:pt x="2654" y="289"/>
                  </a:lnTo>
                  <a:lnTo>
                    <a:pt x="2647" y="317"/>
                  </a:lnTo>
                  <a:lnTo>
                    <a:pt x="2638" y="344"/>
                  </a:lnTo>
                  <a:lnTo>
                    <a:pt x="2630" y="371"/>
                  </a:lnTo>
                  <a:lnTo>
                    <a:pt x="2620" y="398"/>
                  </a:lnTo>
                  <a:lnTo>
                    <a:pt x="2611" y="424"/>
                  </a:lnTo>
                  <a:lnTo>
                    <a:pt x="2600" y="451"/>
                  </a:lnTo>
                  <a:lnTo>
                    <a:pt x="2588" y="477"/>
                  </a:lnTo>
                  <a:lnTo>
                    <a:pt x="2577" y="502"/>
                  </a:lnTo>
                  <a:lnTo>
                    <a:pt x="2565" y="527"/>
                  </a:lnTo>
                  <a:lnTo>
                    <a:pt x="2551" y="551"/>
                  </a:lnTo>
                  <a:lnTo>
                    <a:pt x="2537" y="576"/>
                  </a:lnTo>
                  <a:lnTo>
                    <a:pt x="2523" y="600"/>
                  </a:lnTo>
                  <a:lnTo>
                    <a:pt x="2508" y="624"/>
                  </a:lnTo>
                  <a:lnTo>
                    <a:pt x="2493" y="647"/>
                  </a:lnTo>
                  <a:lnTo>
                    <a:pt x="2477" y="669"/>
                  </a:lnTo>
                  <a:lnTo>
                    <a:pt x="2461" y="693"/>
                  </a:lnTo>
                  <a:lnTo>
                    <a:pt x="2444" y="714"/>
                  </a:lnTo>
                  <a:lnTo>
                    <a:pt x="2426" y="737"/>
                  </a:lnTo>
                  <a:lnTo>
                    <a:pt x="2409" y="757"/>
                  </a:lnTo>
                  <a:lnTo>
                    <a:pt x="2390" y="778"/>
                  </a:lnTo>
                  <a:lnTo>
                    <a:pt x="2372" y="798"/>
                  </a:lnTo>
                  <a:lnTo>
                    <a:pt x="2352" y="819"/>
                  </a:lnTo>
                  <a:lnTo>
                    <a:pt x="2332" y="838"/>
                  </a:lnTo>
                  <a:lnTo>
                    <a:pt x="2312" y="857"/>
                  </a:lnTo>
                  <a:lnTo>
                    <a:pt x="2291" y="875"/>
                  </a:lnTo>
                  <a:lnTo>
                    <a:pt x="2270" y="893"/>
                  </a:lnTo>
                  <a:lnTo>
                    <a:pt x="2248" y="910"/>
                  </a:lnTo>
                  <a:lnTo>
                    <a:pt x="2226" y="927"/>
                  </a:lnTo>
                  <a:lnTo>
                    <a:pt x="2203" y="943"/>
                  </a:lnTo>
                  <a:lnTo>
                    <a:pt x="2181" y="959"/>
                  </a:lnTo>
                  <a:lnTo>
                    <a:pt x="2158" y="975"/>
                  </a:lnTo>
                  <a:lnTo>
                    <a:pt x="2134" y="989"/>
                  </a:lnTo>
                  <a:lnTo>
                    <a:pt x="2110" y="1004"/>
                  </a:lnTo>
                  <a:lnTo>
                    <a:pt x="2085" y="1018"/>
                  </a:lnTo>
                  <a:lnTo>
                    <a:pt x="2061" y="1031"/>
                  </a:lnTo>
                  <a:lnTo>
                    <a:pt x="2035" y="1044"/>
                  </a:lnTo>
                  <a:lnTo>
                    <a:pt x="2009" y="1055"/>
                  </a:lnTo>
                  <a:lnTo>
                    <a:pt x="1984" y="1066"/>
                  </a:lnTo>
                  <a:lnTo>
                    <a:pt x="1958" y="1077"/>
                  </a:lnTo>
                  <a:lnTo>
                    <a:pt x="1932" y="1087"/>
                  </a:lnTo>
                  <a:lnTo>
                    <a:pt x="1905" y="1097"/>
                  </a:lnTo>
                  <a:lnTo>
                    <a:pt x="1878" y="1105"/>
                  </a:lnTo>
                  <a:lnTo>
                    <a:pt x="1851" y="1113"/>
                  </a:lnTo>
                  <a:lnTo>
                    <a:pt x="1823" y="1120"/>
                  </a:lnTo>
                  <a:lnTo>
                    <a:pt x="1795" y="1128"/>
                  </a:lnTo>
                  <a:lnTo>
                    <a:pt x="1766" y="1134"/>
                  </a:lnTo>
                  <a:lnTo>
                    <a:pt x="1739" y="1140"/>
                  </a:lnTo>
                  <a:lnTo>
                    <a:pt x="1710" y="1144"/>
                  </a:lnTo>
                  <a:lnTo>
                    <a:pt x="1681" y="1148"/>
                  </a:lnTo>
                  <a:lnTo>
                    <a:pt x="1652" y="1151"/>
                  </a:lnTo>
                  <a:lnTo>
                    <a:pt x="1622" y="1153"/>
                  </a:lnTo>
                  <a:lnTo>
                    <a:pt x="1594" y="1156"/>
                  </a:lnTo>
                  <a:lnTo>
                    <a:pt x="1564" y="1157"/>
                  </a:lnTo>
                  <a:lnTo>
                    <a:pt x="1534" y="1158"/>
                  </a:lnTo>
                  <a:lnTo>
                    <a:pt x="1534" y="115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5" name="Group 25"/>
            <p:cNvGrpSpPr/>
            <p:nvPr/>
          </p:nvGrpSpPr>
          <p:grpSpPr>
            <a:xfrm>
              <a:off x="2157610" y="1794295"/>
              <a:ext cx="2222002" cy="3177393"/>
              <a:chOff x="1440292" y="2185987"/>
              <a:chExt cx="2564487" cy="3667135"/>
            </a:xfrm>
            <a:solidFill>
              <a:schemeClr val="accent1"/>
            </a:solidFill>
          </p:grpSpPr>
          <p:sp>
            <p:nvSpPr>
              <p:cNvPr id="36" name="Rectangle 26"/>
              <p:cNvSpPr/>
              <p:nvPr/>
            </p:nvSpPr>
            <p:spPr>
              <a:xfrm>
                <a:off x="1440292" y="3467812"/>
                <a:ext cx="314808" cy="238531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7" name="Freeform: Shape 27"/>
              <p:cNvSpPr/>
              <p:nvPr/>
            </p:nvSpPr>
            <p:spPr bwMode="auto">
              <a:xfrm>
                <a:off x="1440292" y="2185987"/>
                <a:ext cx="2564487" cy="1281825"/>
              </a:xfrm>
              <a:custGeom>
                <a:avLst/>
                <a:gdLst>
                  <a:gd name="T0" fmla="*/ 1624 w 3069"/>
                  <a:gd name="T1" fmla="*/ 381 h 1534"/>
                  <a:gd name="T2" fmla="*/ 1768 w 3069"/>
                  <a:gd name="T3" fmla="*/ 400 h 1534"/>
                  <a:gd name="T4" fmla="*/ 1906 w 3069"/>
                  <a:gd name="T5" fmla="*/ 437 h 1534"/>
                  <a:gd name="T6" fmla="*/ 2036 w 3069"/>
                  <a:gd name="T7" fmla="*/ 490 h 1534"/>
                  <a:gd name="T8" fmla="*/ 2159 w 3069"/>
                  <a:gd name="T9" fmla="*/ 559 h 1534"/>
                  <a:gd name="T10" fmla="*/ 2271 w 3069"/>
                  <a:gd name="T11" fmla="*/ 641 h 1534"/>
                  <a:gd name="T12" fmla="*/ 2372 w 3069"/>
                  <a:gd name="T13" fmla="*/ 736 h 1534"/>
                  <a:gd name="T14" fmla="*/ 2462 w 3069"/>
                  <a:gd name="T15" fmla="*/ 841 h 1534"/>
                  <a:gd name="T16" fmla="*/ 2538 w 3069"/>
                  <a:gd name="T17" fmla="*/ 958 h 1534"/>
                  <a:gd name="T18" fmla="*/ 2601 w 3069"/>
                  <a:gd name="T19" fmla="*/ 1083 h 1534"/>
                  <a:gd name="T20" fmla="*/ 2648 w 3069"/>
                  <a:gd name="T21" fmla="*/ 1217 h 1534"/>
                  <a:gd name="T22" fmla="*/ 2679 w 3069"/>
                  <a:gd name="T23" fmla="*/ 1358 h 1534"/>
                  <a:gd name="T24" fmla="*/ 2692 w 3069"/>
                  <a:gd name="T25" fmla="*/ 1504 h 1534"/>
                  <a:gd name="T26" fmla="*/ 3067 w 3069"/>
                  <a:gd name="T27" fmla="*/ 1455 h 1534"/>
                  <a:gd name="T28" fmla="*/ 3045 w 3069"/>
                  <a:gd name="T29" fmla="*/ 1262 h 1534"/>
                  <a:gd name="T30" fmla="*/ 3000 w 3069"/>
                  <a:gd name="T31" fmla="*/ 1078 h 1534"/>
                  <a:gd name="T32" fmla="*/ 2933 w 3069"/>
                  <a:gd name="T33" fmla="*/ 903 h 1534"/>
                  <a:gd name="T34" fmla="*/ 2846 w 3069"/>
                  <a:gd name="T35" fmla="*/ 739 h 1534"/>
                  <a:gd name="T36" fmla="*/ 2742 w 3069"/>
                  <a:gd name="T37" fmla="*/ 587 h 1534"/>
                  <a:gd name="T38" fmla="*/ 2619 w 3069"/>
                  <a:gd name="T39" fmla="*/ 449 h 1534"/>
                  <a:gd name="T40" fmla="*/ 2482 w 3069"/>
                  <a:gd name="T41" fmla="*/ 327 h 1534"/>
                  <a:gd name="T42" fmla="*/ 2330 w 3069"/>
                  <a:gd name="T43" fmla="*/ 222 h 1534"/>
                  <a:gd name="T44" fmla="*/ 2166 w 3069"/>
                  <a:gd name="T45" fmla="*/ 135 h 1534"/>
                  <a:gd name="T46" fmla="*/ 1990 w 3069"/>
                  <a:gd name="T47" fmla="*/ 69 h 1534"/>
                  <a:gd name="T48" fmla="*/ 1806 w 3069"/>
                  <a:gd name="T49" fmla="*/ 23 h 1534"/>
                  <a:gd name="T50" fmla="*/ 1614 w 3069"/>
                  <a:gd name="T51" fmla="*/ 2 h 1534"/>
                  <a:gd name="T52" fmla="*/ 1455 w 3069"/>
                  <a:gd name="T53" fmla="*/ 2 h 1534"/>
                  <a:gd name="T54" fmla="*/ 1263 w 3069"/>
                  <a:gd name="T55" fmla="*/ 23 h 1534"/>
                  <a:gd name="T56" fmla="*/ 1079 w 3069"/>
                  <a:gd name="T57" fmla="*/ 69 h 1534"/>
                  <a:gd name="T58" fmla="*/ 903 w 3069"/>
                  <a:gd name="T59" fmla="*/ 135 h 1534"/>
                  <a:gd name="T60" fmla="*/ 739 w 3069"/>
                  <a:gd name="T61" fmla="*/ 222 h 1534"/>
                  <a:gd name="T62" fmla="*/ 587 w 3069"/>
                  <a:gd name="T63" fmla="*/ 327 h 1534"/>
                  <a:gd name="T64" fmla="*/ 450 w 3069"/>
                  <a:gd name="T65" fmla="*/ 449 h 1534"/>
                  <a:gd name="T66" fmla="*/ 327 w 3069"/>
                  <a:gd name="T67" fmla="*/ 587 h 1534"/>
                  <a:gd name="T68" fmla="*/ 223 w 3069"/>
                  <a:gd name="T69" fmla="*/ 739 h 1534"/>
                  <a:gd name="T70" fmla="*/ 135 w 3069"/>
                  <a:gd name="T71" fmla="*/ 903 h 1534"/>
                  <a:gd name="T72" fmla="*/ 69 w 3069"/>
                  <a:gd name="T73" fmla="*/ 1078 h 1534"/>
                  <a:gd name="T74" fmla="*/ 25 w 3069"/>
                  <a:gd name="T75" fmla="*/ 1262 h 1534"/>
                  <a:gd name="T76" fmla="*/ 2 w 3069"/>
                  <a:gd name="T77" fmla="*/ 1455 h 1534"/>
                  <a:gd name="T78" fmla="*/ 377 w 3069"/>
                  <a:gd name="T79" fmla="*/ 1504 h 1534"/>
                  <a:gd name="T80" fmla="*/ 390 w 3069"/>
                  <a:gd name="T81" fmla="*/ 1358 h 1534"/>
                  <a:gd name="T82" fmla="*/ 421 w 3069"/>
                  <a:gd name="T83" fmla="*/ 1217 h 1534"/>
                  <a:gd name="T84" fmla="*/ 468 w 3069"/>
                  <a:gd name="T85" fmla="*/ 1083 h 1534"/>
                  <a:gd name="T86" fmla="*/ 531 w 3069"/>
                  <a:gd name="T87" fmla="*/ 958 h 1534"/>
                  <a:gd name="T88" fmla="*/ 608 w 3069"/>
                  <a:gd name="T89" fmla="*/ 841 h 1534"/>
                  <a:gd name="T90" fmla="*/ 697 w 3069"/>
                  <a:gd name="T91" fmla="*/ 736 h 1534"/>
                  <a:gd name="T92" fmla="*/ 798 w 3069"/>
                  <a:gd name="T93" fmla="*/ 641 h 1534"/>
                  <a:gd name="T94" fmla="*/ 910 w 3069"/>
                  <a:gd name="T95" fmla="*/ 559 h 1534"/>
                  <a:gd name="T96" fmla="*/ 1033 w 3069"/>
                  <a:gd name="T97" fmla="*/ 490 h 1534"/>
                  <a:gd name="T98" fmla="*/ 1163 w 3069"/>
                  <a:gd name="T99" fmla="*/ 437 h 1534"/>
                  <a:gd name="T100" fmla="*/ 1302 w 3069"/>
                  <a:gd name="T101" fmla="*/ 400 h 1534"/>
                  <a:gd name="T102" fmla="*/ 1446 w 3069"/>
                  <a:gd name="T103" fmla="*/ 381 h 15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069" h="1534">
                    <a:moveTo>
                      <a:pt x="1534" y="376"/>
                    </a:moveTo>
                    <a:lnTo>
                      <a:pt x="1534" y="376"/>
                    </a:lnTo>
                    <a:lnTo>
                      <a:pt x="1564" y="377"/>
                    </a:lnTo>
                    <a:lnTo>
                      <a:pt x="1594" y="378"/>
                    </a:lnTo>
                    <a:lnTo>
                      <a:pt x="1624" y="381"/>
                    </a:lnTo>
                    <a:lnTo>
                      <a:pt x="1652" y="383"/>
                    </a:lnTo>
                    <a:lnTo>
                      <a:pt x="1682" y="386"/>
                    </a:lnTo>
                    <a:lnTo>
                      <a:pt x="1711" y="390"/>
                    </a:lnTo>
                    <a:lnTo>
                      <a:pt x="1740" y="394"/>
                    </a:lnTo>
                    <a:lnTo>
                      <a:pt x="1768" y="400"/>
                    </a:lnTo>
                    <a:lnTo>
                      <a:pt x="1796" y="406"/>
                    </a:lnTo>
                    <a:lnTo>
                      <a:pt x="1824" y="414"/>
                    </a:lnTo>
                    <a:lnTo>
                      <a:pt x="1852" y="421"/>
                    </a:lnTo>
                    <a:lnTo>
                      <a:pt x="1878" y="429"/>
                    </a:lnTo>
                    <a:lnTo>
                      <a:pt x="1906" y="437"/>
                    </a:lnTo>
                    <a:lnTo>
                      <a:pt x="1933" y="447"/>
                    </a:lnTo>
                    <a:lnTo>
                      <a:pt x="1958" y="457"/>
                    </a:lnTo>
                    <a:lnTo>
                      <a:pt x="1985" y="468"/>
                    </a:lnTo>
                    <a:lnTo>
                      <a:pt x="2011" y="479"/>
                    </a:lnTo>
                    <a:lnTo>
                      <a:pt x="2036" y="490"/>
                    </a:lnTo>
                    <a:lnTo>
                      <a:pt x="2062" y="503"/>
                    </a:lnTo>
                    <a:lnTo>
                      <a:pt x="2086" y="516"/>
                    </a:lnTo>
                    <a:lnTo>
                      <a:pt x="2111" y="530"/>
                    </a:lnTo>
                    <a:lnTo>
                      <a:pt x="2134" y="545"/>
                    </a:lnTo>
                    <a:lnTo>
                      <a:pt x="2159" y="559"/>
                    </a:lnTo>
                    <a:lnTo>
                      <a:pt x="2181" y="575"/>
                    </a:lnTo>
                    <a:lnTo>
                      <a:pt x="2205" y="591"/>
                    </a:lnTo>
                    <a:lnTo>
                      <a:pt x="2227" y="607"/>
                    </a:lnTo>
                    <a:lnTo>
                      <a:pt x="2249" y="624"/>
                    </a:lnTo>
                    <a:lnTo>
                      <a:pt x="2271" y="641"/>
                    </a:lnTo>
                    <a:lnTo>
                      <a:pt x="2292" y="659"/>
                    </a:lnTo>
                    <a:lnTo>
                      <a:pt x="2312" y="677"/>
                    </a:lnTo>
                    <a:lnTo>
                      <a:pt x="2333" y="696"/>
                    </a:lnTo>
                    <a:lnTo>
                      <a:pt x="2353" y="715"/>
                    </a:lnTo>
                    <a:lnTo>
                      <a:pt x="2372" y="736"/>
                    </a:lnTo>
                    <a:lnTo>
                      <a:pt x="2391" y="756"/>
                    </a:lnTo>
                    <a:lnTo>
                      <a:pt x="2409" y="777"/>
                    </a:lnTo>
                    <a:lnTo>
                      <a:pt x="2427" y="797"/>
                    </a:lnTo>
                    <a:lnTo>
                      <a:pt x="2445" y="820"/>
                    </a:lnTo>
                    <a:lnTo>
                      <a:pt x="2462" y="841"/>
                    </a:lnTo>
                    <a:lnTo>
                      <a:pt x="2479" y="865"/>
                    </a:lnTo>
                    <a:lnTo>
                      <a:pt x="2495" y="887"/>
                    </a:lnTo>
                    <a:lnTo>
                      <a:pt x="2510" y="910"/>
                    </a:lnTo>
                    <a:lnTo>
                      <a:pt x="2524" y="934"/>
                    </a:lnTo>
                    <a:lnTo>
                      <a:pt x="2538" y="958"/>
                    </a:lnTo>
                    <a:lnTo>
                      <a:pt x="2552" y="983"/>
                    </a:lnTo>
                    <a:lnTo>
                      <a:pt x="2565" y="1007"/>
                    </a:lnTo>
                    <a:lnTo>
                      <a:pt x="2578" y="1032"/>
                    </a:lnTo>
                    <a:lnTo>
                      <a:pt x="2589" y="1057"/>
                    </a:lnTo>
                    <a:lnTo>
                      <a:pt x="2601" y="1083"/>
                    </a:lnTo>
                    <a:lnTo>
                      <a:pt x="2612" y="1110"/>
                    </a:lnTo>
                    <a:lnTo>
                      <a:pt x="2621" y="1136"/>
                    </a:lnTo>
                    <a:lnTo>
                      <a:pt x="2631" y="1163"/>
                    </a:lnTo>
                    <a:lnTo>
                      <a:pt x="2640" y="1190"/>
                    </a:lnTo>
                    <a:lnTo>
                      <a:pt x="2648" y="1217"/>
                    </a:lnTo>
                    <a:lnTo>
                      <a:pt x="2656" y="1245"/>
                    </a:lnTo>
                    <a:lnTo>
                      <a:pt x="2662" y="1273"/>
                    </a:lnTo>
                    <a:lnTo>
                      <a:pt x="2668" y="1301"/>
                    </a:lnTo>
                    <a:lnTo>
                      <a:pt x="2674" y="1329"/>
                    </a:lnTo>
                    <a:lnTo>
                      <a:pt x="2679" y="1358"/>
                    </a:lnTo>
                    <a:lnTo>
                      <a:pt x="2682" y="1387"/>
                    </a:lnTo>
                    <a:lnTo>
                      <a:pt x="2685" y="1416"/>
                    </a:lnTo>
                    <a:lnTo>
                      <a:pt x="2689" y="1444"/>
                    </a:lnTo>
                    <a:lnTo>
                      <a:pt x="2691" y="1474"/>
                    </a:lnTo>
                    <a:lnTo>
                      <a:pt x="2692" y="1504"/>
                    </a:lnTo>
                    <a:lnTo>
                      <a:pt x="2692" y="1534"/>
                    </a:lnTo>
                    <a:lnTo>
                      <a:pt x="3069" y="1534"/>
                    </a:lnTo>
                    <a:lnTo>
                      <a:pt x="3069" y="1534"/>
                    </a:lnTo>
                    <a:lnTo>
                      <a:pt x="3068" y="1495"/>
                    </a:lnTo>
                    <a:lnTo>
                      <a:pt x="3067" y="1455"/>
                    </a:lnTo>
                    <a:lnTo>
                      <a:pt x="3064" y="1416"/>
                    </a:lnTo>
                    <a:lnTo>
                      <a:pt x="3061" y="1377"/>
                    </a:lnTo>
                    <a:lnTo>
                      <a:pt x="3056" y="1339"/>
                    </a:lnTo>
                    <a:lnTo>
                      <a:pt x="3051" y="1301"/>
                    </a:lnTo>
                    <a:lnTo>
                      <a:pt x="3045" y="1262"/>
                    </a:lnTo>
                    <a:lnTo>
                      <a:pt x="3037" y="1225"/>
                    </a:lnTo>
                    <a:lnTo>
                      <a:pt x="3030" y="1188"/>
                    </a:lnTo>
                    <a:lnTo>
                      <a:pt x="3020" y="1150"/>
                    </a:lnTo>
                    <a:lnTo>
                      <a:pt x="3011" y="1114"/>
                    </a:lnTo>
                    <a:lnTo>
                      <a:pt x="3000" y="1078"/>
                    </a:lnTo>
                    <a:lnTo>
                      <a:pt x="2988" y="1041"/>
                    </a:lnTo>
                    <a:lnTo>
                      <a:pt x="2975" y="1006"/>
                    </a:lnTo>
                    <a:lnTo>
                      <a:pt x="2963" y="971"/>
                    </a:lnTo>
                    <a:lnTo>
                      <a:pt x="2948" y="937"/>
                    </a:lnTo>
                    <a:lnTo>
                      <a:pt x="2933" y="903"/>
                    </a:lnTo>
                    <a:lnTo>
                      <a:pt x="2918" y="869"/>
                    </a:lnTo>
                    <a:lnTo>
                      <a:pt x="2901" y="836"/>
                    </a:lnTo>
                    <a:lnTo>
                      <a:pt x="2884" y="803"/>
                    </a:lnTo>
                    <a:lnTo>
                      <a:pt x="2866" y="771"/>
                    </a:lnTo>
                    <a:lnTo>
                      <a:pt x="2846" y="739"/>
                    </a:lnTo>
                    <a:lnTo>
                      <a:pt x="2827" y="707"/>
                    </a:lnTo>
                    <a:lnTo>
                      <a:pt x="2807" y="676"/>
                    </a:lnTo>
                    <a:lnTo>
                      <a:pt x="2786" y="646"/>
                    </a:lnTo>
                    <a:lnTo>
                      <a:pt x="2764" y="616"/>
                    </a:lnTo>
                    <a:lnTo>
                      <a:pt x="2742" y="587"/>
                    </a:lnTo>
                    <a:lnTo>
                      <a:pt x="2718" y="559"/>
                    </a:lnTo>
                    <a:lnTo>
                      <a:pt x="2695" y="530"/>
                    </a:lnTo>
                    <a:lnTo>
                      <a:pt x="2671" y="502"/>
                    </a:lnTo>
                    <a:lnTo>
                      <a:pt x="2645" y="475"/>
                    </a:lnTo>
                    <a:lnTo>
                      <a:pt x="2619" y="449"/>
                    </a:lnTo>
                    <a:lnTo>
                      <a:pt x="2593" y="423"/>
                    </a:lnTo>
                    <a:lnTo>
                      <a:pt x="2566" y="399"/>
                    </a:lnTo>
                    <a:lnTo>
                      <a:pt x="2538" y="374"/>
                    </a:lnTo>
                    <a:lnTo>
                      <a:pt x="2511" y="351"/>
                    </a:lnTo>
                    <a:lnTo>
                      <a:pt x="2482" y="327"/>
                    </a:lnTo>
                    <a:lnTo>
                      <a:pt x="2452" y="305"/>
                    </a:lnTo>
                    <a:lnTo>
                      <a:pt x="2423" y="282"/>
                    </a:lnTo>
                    <a:lnTo>
                      <a:pt x="2392" y="262"/>
                    </a:lnTo>
                    <a:lnTo>
                      <a:pt x="2361" y="242"/>
                    </a:lnTo>
                    <a:lnTo>
                      <a:pt x="2330" y="222"/>
                    </a:lnTo>
                    <a:lnTo>
                      <a:pt x="2298" y="204"/>
                    </a:lnTo>
                    <a:lnTo>
                      <a:pt x="2265" y="185"/>
                    </a:lnTo>
                    <a:lnTo>
                      <a:pt x="2233" y="167"/>
                    </a:lnTo>
                    <a:lnTo>
                      <a:pt x="2199" y="151"/>
                    </a:lnTo>
                    <a:lnTo>
                      <a:pt x="2166" y="135"/>
                    </a:lnTo>
                    <a:lnTo>
                      <a:pt x="2132" y="120"/>
                    </a:lnTo>
                    <a:lnTo>
                      <a:pt x="2097" y="107"/>
                    </a:lnTo>
                    <a:lnTo>
                      <a:pt x="2062" y="93"/>
                    </a:lnTo>
                    <a:lnTo>
                      <a:pt x="2027" y="81"/>
                    </a:lnTo>
                    <a:lnTo>
                      <a:pt x="1990" y="69"/>
                    </a:lnTo>
                    <a:lnTo>
                      <a:pt x="1954" y="59"/>
                    </a:lnTo>
                    <a:lnTo>
                      <a:pt x="1918" y="48"/>
                    </a:lnTo>
                    <a:lnTo>
                      <a:pt x="1881" y="39"/>
                    </a:lnTo>
                    <a:lnTo>
                      <a:pt x="1843" y="31"/>
                    </a:lnTo>
                    <a:lnTo>
                      <a:pt x="1806" y="23"/>
                    </a:lnTo>
                    <a:lnTo>
                      <a:pt x="1769" y="18"/>
                    </a:lnTo>
                    <a:lnTo>
                      <a:pt x="1730" y="12"/>
                    </a:lnTo>
                    <a:lnTo>
                      <a:pt x="1692" y="7"/>
                    </a:lnTo>
                    <a:lnTo>
                      <a:pt x="1652" y="4"/>
                    </a:lnTo>
                    <a:lnTo>
                      <a:pt x="1614" y="2"/>
                    </a:lnTo>
                    <a:lnTo>
                      <a:pt x="1575" y="0"/>
                    </a:lnTo>
                    <a:lnTo>
                      <a:pt x="1534" y="0"/>
                    </a:lnTo>
                    <a:lnTo>
                      <a:pt x="1534" y="0"/>
                    </a:lnTo>
                    <a:lnTo>
                      <a:pt x="1495" y="0"/>
                    </a:lnTo>
                    <a:lnTo>
                      <a:pt x="1455" y="2"/>
                    </a:lnTo>
                    <a:lnTo>
                      <a:pt x="1417" y="4"/>
                    </a:lnTo>
                    <a:lnTo>
                      <a:pt x="1377" y="7"/>
                    </a:lnTo>
                    <a:lnTo>
                      <a:pt x="1339" y="12"/>
                    </a:lnTo>
                    <a:lnTo>
                      <a:pt x="1301" y="18"/>
                    </a:lnTo>
                    <a:lnTo>
                      <a:pt x="1263" y="23"/>
                    </a:lnTo>
                    <a:lnTo>
                      <a:pt x="1225" y="31"/>
                    </a:lnTo>
                    <a:lnTo>
                      <a:pt x="1188" y="39"/>
                    </a:lnTo>
                    <a:lnTo>
                      <a:pt x="1151" y="48"/>
                    </a:lnTo>
                    <a:lnTo>
                      <a:pt x="1114" y="59"/>
                    </a:lnTo>
                    <a:lnTo>
                      <a:pt x="1079" y="69"/>
                    </a:lnTo>
                    <a:lnTo>
                      <a:pt x="1043" y="81"/>
                    </a:lnTo>
                    <a:lnTo>
                      <a:pt x="1007" y="93"/>
                    </a:lnTo>
                    <a:lnTo>
                      <a:pt x="972" y="107"/>
                    </a:lnTo>
                    <a:lnTo>
                      <a:pt x="937" y="120"/>
                    </a:lnTo>
                    <a:lnTo>
                      <a:pt x="903" y="135"/>
                    </a:lnTo>
                    <a:lnTo>
                      <a:pt x="870" y="151"/>
                    </a:lnTo>
                    <a:lnTo>
                      <a:pt x="836" y="167"/>
                    </a:lnTo>
                    <a:lnTo>
                      <a:pt x="803" y="185"/>
                    </a:lnTo>
                    <a:lnTo>
                      <a:pt x="771" y="204"/>
                    </a:lnTo>
                    <a:lnTo>
                      <a:pt x="739" y="222"/>
                    </a:lnTo>
                    <a:lnTo>
                      <a:pt x="708" y="242"/>
                    </a:lnTo>
                    <a:lnTo>
                      <a:pt x="677" y="262"/>
                    </a:lnTo>
                    <a:lnTo>
                      <a:pt x="646" y="282"/>
                    </a:lnTo>
                    <a:lnTo>
                      <a:pt x="616" y="305"/>
                    </a:lnTo>
                    <a:lnTo>
                      <a:pt x="587" y="327"/>
                    </a:lnTo>
                    <a:lnTo>
                      <a:pt x="559" y="351"/>
                    </a:lnTo>
                    <a:lnTo>
                      <a:pt x="531" y="374"/>
                    </a:lnTo>
                    <a:lnTo>
                      <a:pt x="503" y="399"/>
                    </a:lnTo>
                    <a:lnTo>
                      <a:pt x="477" y="423"/>
                    </a:lnTo>
                    <a:lnTo>
                      <a:pt x="450" y="449"/>
                    </a:lnTo>
                    <a:lnTo>
                      <a:pt x="424" y="475"/>
                    </a:lnTo>
                    <a:lnTo>
                      <a:pt x="399" y="502"/>
                    </a:lnTo>
                    <a:lnTo>
                      <a:pt x="374" y="530"/>
                    </a:lnTo>
                    <a:lnTo>
                      <a:pt x="351" y="559"/>
                    </a:lnTo>
                    <a:lnTo>
                      <a:pt x="327" y="587"/>
                    </a:lnTo>
                    <a:lnTo>
                      <a:pt x="305" y="616"/>
                    </a:lnTo>
                    <a:lnTo>
                      <a:pt x="284" y="646"/>
                    </a:lnTo>
                    <a:lnTo>
                      <a:pt x="262" y="676"/>
                    </a:lnTo>
                    <a:lnTo>
                      <a:pt x="242" y="707"/>
                    </a:lnTo>
                    <a:lnTo>
                      <a:pt x="223" y="739"/>
                    </a:lnTo>
                    <a:lnTo>
                      <a:pt x="204" y="771"/>
                    </a:lnTo>
                    <a:lnTo>
                      <a:pt x="185" y="803"/>
                    </a:lnTo>
                    <a:lnTo>
                      <a:pt x="168" y="836"/>
                    </a:lnTo>
                    <a:lnTo>
                      <a:pt x="151" y="869"/>
                    </a:lnTo>
                    <a:lnTo>
                      <a:pt x="135" y="903"/>
                    </a:lnTo>
                    <a:lnTo>
                      <a:pt x="120" y="937"/>
                    </a:lnTo>
                    <a:lnTo>
                      <a:pt x="107" y="971"/>
                    </a:lnTo>
                    <a:lnTo>
                      <a:pt x="94" y="1006"/>
                    </a:lnTo>
                    <a:lnTo>
                      <a:pt x="81" y="1041"/>
                    </a:lnTo>
                    <a:lnTo>
                      <a:pt x="69" y="1078"/>
                    </a:lnTo>
                    <a:lnTo>
                      <a:pt x="59" y="1114"/>
                    </a:lnTo>
                    <a:lnTo>
                      <a:pt x="49" y="1150"/>
                    </a:lnTo>
                    <a:lnTo>
                      <a:pt x="39" y="1188"/>
                    </a:lnTo>
                    <a:lnTo>
                      <a:pt x="32" y="1225"/>
                    </a:lnTo>
                    <a:lnTo>
                      <a:pt x="25" y="1262"/>
                    </a:lnTo>
                    <a:lnTo>
                      <a:pt x="18" y="1301"/>
                    </a:lnTo>
                    <a:lnTo>
                      <a:pt x="13" y="1339"/>
                    </a:lnTo>
                    <a:lnTo>
                      <a:pt x="9" y="1377"/>
                    </a:lnTo>
                    <a:lnTo>
                      <a:pt x="5" y="1416"/>
                    </a:lnTo>
                    <a:lnTo>
                      <a:pt x="2" y="1455"/>
                    </a:lnTo>
                    <a:lnTo>
                      <a:pt x="1" y="1495"/>
                    </a:lnTo>
                    <a:lnTo>
                      <a:pt x="0" y="1534"/>
                    </a:lnTo>
                    <a:lnTo>
                      <a:pt x="377" y="1534"/>
                    </a:lnTo>
                    <a:lnTo>
                      <a:pt x="377" y="1534"/>
                    </a:lnTo>
                    <a:lnTo>
                      <a:pt x="377" y="1504"/>
                    </a:lnTo>
                    <a:lnTo>
                      <a:pt x="378" y="1474"/>
                    </a:lnTo>
                    <a:lnTo>
                      <a:pt x="381" y="1444"/>
                    </a:lnTo>
                    <a:lnTo>
                      <a:pt x="383" y="1416"/>
                    </a:lnTo>
                    <a:lnTo>
                      <a:pt x="387" y="1387"/>
                    </a:lnTo>
                    <a:lnTo>
                      <a:pt x="390" y="1358"/>
                    </a:lnTo>
                    <a:lnTo>
                      <a:pt x="396" y="1329"/>
                    </a:lnTo>
                    <a:lnTo>
                      <a:pt x="401" y="1301"/>
                    </a:lnTo>
                    <a:lnTo>
                      <a:pt x="407" y="1273"/>
                    </a:lnTo>
                    <a:lnTo>
                      <a:pt x="414" y="1245"/>
                    </a:lnTo>
                    <a:lnTo>
                      <a:pt x="421" y="1217"/>
                    </a:lnTo>
                    <a:lnTo>
                      <a:pt x="430" y="1190"/>
                    </a:lnTo>
                    <a:lnTo>
                      <a:pt x="438" y="1163"/>
                    </a:lnTo>
                    <a:lnTo>
                      <a:pt x="448" y="1136"/>
                    </a:lnTo>
                    <a:lnTo>
                      <a:pt x="457" y="1110"/>
                    </a:lnTo>
                    <a:lnTo>
                      <a:pt x="468" y="1083"/>
                    </a:lnTo>
                    <a:lnTo>
                      <a:pt x="480" y="1057"/>
                    </a:lnTo>
                    <a:lnTo>
                      <a:pt x="491" y="1032"/>
                    </a:lnTo>
                    <a:lnTo>
                      <a:pt x="504" y="1007"/>
                    </a:lnTo>
                    <a:lnTo>
                      <a:pt x="517" y="983"/>
                    </a:lnTo>
                    <a:lnTo>
                      <a:pt x="531" y="958"/>
                    </a:lnTo>
                    <a:lnTo>
                      <a:pt x="545" y="934"/>
                    </a:lnTo>
                    <a:lnTo>
                      <a:pt x="560" y="910"/>
                    </a:lnTo>
                    <a:lnTo>
                      <a:pt x="575" y="887"/>
                    </a:lnTo>
                    <a:lnTo>
                      <a:pt x="591" y="865"/>
                    </a:lnTo>
                    <a:lnTo>
                      <a:pt x="608" y="841"/>
                    </a:lnTo>
                    <a:lnTo>
                      <a:pt x="624" y="820"/>
                    </a:lnTo>
                    <a:lnTo>
                      <a:pt x="642" y="797"/>
                    </a:lnTo>
                    <a:lnTo>
                      <a:pt x="660" y="777"/>
                    </a:lnTo>
                    <a:lnTo>
                      <a:pt x="678" y="756"/>
                    </a:lnTo>
                    <a:lnTo>
                      <a:pt x="697" y="736"/>
                    </a:lnTo>
                    <a:lnTo>
                      <a:pt x="716" y="715"/>
                    </a:lnTo>
                    <a:lnTo>
                      <a:pt x="736" y="696"/>
                    </a:lnTo>
                    <a:lnTo>
                      <a:pt x="757" y="677"/>
                    </a:lnTo>
                    <a:lnTo>
                      <a:pt x="777" y="659"/>
                    </a:lnTo>
                    <a:lnTo>
                      <a:pt x="798" y="641"/>
                    </a:lnTo>
                    <a:lnTo>
                      <a:pt x="820" y="624"/>
                    </a:lnTo>
                    <a:lnTo>
                      <a:pt x="842" y="607"/>
                    </a:lnTo>
                    <a:lnTo>
                      <a:pt x="865" y="591"/>
                    </a:lnTo>
                    <a:lnTo>
                      <a:pt x="887" y="575"/>
                    </a:lnTo>
                    <a:lnTo>
                      <a:pt x="910" y="559"/>
                    </a:lnTo>
                    <a:lnTo>
                      <a:pt x="935" y="545"/>
                    </a:lnTo>
                    <a:lnTo>
                      <a:pt x="958" y="530"/>
                    </a:lnTo>
                    <a:lnTo>
                      <a:pt x="983" y="516"/>
                    </a:lnTo>
                    <a:lnTo>
                      <a:pt x="1007" y="503"/>
                    </a:lnTo>
                    <a:lnTo>
                      <a:pt x="1033" y="490"/>
                    </a:lnTo>
                    <a:lnTo>
                      <a:pt x="1059" y="479"/>
                    </a:lnTo>
                    <a:lnTo>
                      <a:pt x="1084" y="468"/>
                    </a:lnTo>
                    <a:lnTo>
                      <a:pt x="1110" y="457"/>
                    </a:lnTo>
                    <a:lnTo>
                      <a:pt x="1136" y="447"/>
                    </a:lnTo>
                    <a:lnTo>
                      <a:pt x="1163" y="437"/>
                    </a:lnTo>
                    <a:lnTo>
                      <a:pt x="1191" y="429"/>
                    </a:lnTo>
                    <a:lnTo>
                      <a:pt x="1217" y="421"/>
                    </a:lnTo>
                    <a:lnTo>
                      <a:pt x="1245" y="414"/>
                    </a:lnTo>
                    <a:lnTo>
                      <a:pt x="1273" y="406"/>
                    </a:lnTo>
                    <a:lnTo>
                      <a:pt x="1302" y="400"/>
                    </a:lnTo>
                    <a:lnTo>
                      <a:pt x="1329" y="394"/>
                    </a:lnTo>
                    <a:lnTo>
                      <a:pt x="1358" y="390"/>
                    </a:lnTo>
                    <a:lnTo>
                      <a:pt x="1387" y="386"/>
                    </a:lnTo>
                    <a:lnTo>
                      <a:pt x="1416" y="383"/>
                    </a:lnTo>
                    <a:lnTo>
                      <a:pt x="1446" y="381"/>
                    </a:lnTo>
                    <a:lnTo>
                      <a:pt x="1475" y="378"/>
                    </a:lnTo>
                    <a:lnTo>
                      <a:pt x="1504" y="377"/>
                    </a:lnTo>
                    <a:lnTo>
                      <a:pt x="1534" y="376"/>
                    </a:lnTo>
                    <a:lnTo>
                      <a:pt x="1534" y="37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8" name="Rectangle 28"/>
              <p:cNvSpPr/>
              <p:nvPr/>
            </p:nvSpPr>
            <p:spPr>
              <a:xfrm>
                <a:off x="3689971" y="3467811"/>
                <a:ext cx="314808" cy="110348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6" name="Group 29"/>
            <p:cNvGrpSpPr/>
            <p:nvPr/>
          </p:nvGrpSpPr>
          <p:grpSpPr>
            <a:xfrm>
              <a:off x="4106662" y="2904940"/>
              <a:ext cx="2221278" cy="2066748"/>
              <a:chOff x="3689754" y="3467812"/>
              <a:chExt cx="2563650" cy="2385304"/>
            </a:xfrm>
            <a:solidFill>
              <a:schemeClr val="accent2"/>
            </a:solidFill>
          </p:grpSpPr>
          <p:sp>
            <p:nvSpPr>
              <p:cNvPr id="34" name="Freeform: Shape 30"/>
              <p:cNvSpPr/>
              <p:nvPr/>
            </p:nvSpPr>
            <p:spPr bwMode="auto">
              <a:xfrm>
                <a:off x="3689754" y="4571290"/>
                <a:ext cx="2563650" cy="1281826"/>
              </a:xfrm>
              <a:custGeom>
                <a:avLst/>
                <a:gdLst>
                  <a:gd name="T0" fmla="*/ 1444 w 3068"/>
                  <a:gd name="T1" fmla="*/ 1153 h 1534"/>
                  <a:gd name="T2" fmla="*/ 1300 w 3068"/>
                  <a:gd name="T3" fmla="*/ 1134 h 1534"/>
                  <a:gd name="T4" fmla="*/ 1163 w 3068"/>
                  <a:gd name="T5" fmla="*/ 1097 h 1534"/>
                  <a:gd name="T6" fmla="*/ 1032 w 3068"/>
                  <a:gd name="T7" fmla="*/ 1044 h 1534"/>
                  <a:gd name="T8" fmla="*/ 910 w 3068"/>
                  <a:gd name="T9" fmla="*/ 975 h 1534"/>
                  <a:gd name="T10" fmla="*/ 797 w 3068"/>
                  <a:gd name="T11" fmla="*/ 893 h 1534"/>
                  <a:gd name="T12" fmla="*/ 696 w 3068"/>
                  <a:gd name="T13" fmla="*/ 798 h 1534"/>
                  <a:gd name="T14" fmla="*/ 606 w 3068"/>
                  <a:gd name="T15" fmla="*/ 693 h 1534"/>
                  <a:gd name="T16" fmla="*/ 530 w 3068"/>
                  <a:gd name="T17" fmla="*/ 576 h 1534"/>
                  <a:gd name="T18" fmla="*/ 467 w 3068"/>
                  <a:gd name="T19" fmla="*/ 451 h 1534"/>
                  <a:gd name="T20" fmla="*/ 420 w 3068"/>
                  <a:gd name="T21" fmla="*/ 317 h 1534"/>
                  <a:gd name="T22" fmla="*/ 390 w 3068"/>
                  <a:gd name="T23" fmla="*/ 176 h 1534"/>
                  <a:gd name="T24" fmla="*/ 376 w 3068"/>
                  <a:gd name="T25" fmla="*/ 30 h 1534"/>
                  <a:gd name="T26" fmla="*/ 1 w 3068"/>
                  <a:gd name="T27" fmla="*/ 79 h 1534"/>
                  <a:gd name="T28" fmla="*/ 23 w 3068"/>
                  <a:gd name="T29" fmla="*/ 272 h 1534"/>
                  <a:gd name="T30" fmla="*/ 68 w 3068"/>
                  <a:gd name="T31" fmla="*/ 456 h 1534"/>
                  <a:gd name="T32" fmla="*/ 135 w 3068"/>
                  <a:gd name="T33" fmla="*/ 631 h 1534"/>
                  <a:gd name="T34" fmla="*/ 222 w 3068"/>
                  <a:gd name="T35" fmla="*/ 795 h 1534"/>
                  <a:gd name="T36" fmla="*/ 327 w 3068"/>
                  <a:gd name="T37" fmla="*/ 947 h 1534"/>
                  <a:gd name="T38" fmla="*/ 449 w 3068"/>
                  <a:gd name="T39" fmla="*/ 1085 h 1534"/>
                  <a:gd name="T40" fmla="*/ 586 w 3068"/>
                  <a:gd name="T41" fmla="*/ 1207 h 1534"/>
                  <a:gd name="T42" fmla="*/ 738 w 3068"/>
                  <a:gd name="T43" fmla="*/ 1312 h 1534"/>
                  <a:gd name="T44" fmla="*/ 902 w 3068"/>
                  <a:gd name="T45" fmla="*/ 1399 h 1534"/>
                  <a:gd name="T46" fmla="*/ 1078 w 3068"/>
                  <a:gd name="T47" fmla="*/ 1465 h 1534"/>
                  <a:gd name="T48" fmla="*/ 1262 w 3068"/>
                  <a:gd name="T49" fmla="*/ 1511 h 1534"/>
                  <a:gd name="T50" fmla="*/ 1455 w 3068"/>
                  <a:gd name="T51" fmla="*/ 1532 h 1534"/>
                  <a:gd name="T52" fmla="*/ 1613 w 3068"/>
                  <a:gd name="T53" fmla="*/ 1532 h 1534"/>
                  <a:gd name="T54" fmla="*/ 1805 w 3068"/>
                  <a:gd name="T55" fmla="*/ 1511 h 1534"/>
                  <a:gd name="T56" fmla="*/ 1990 w 3068"/>
                  <a:gd name="T57" fmla="*/ 1465 h 1534"/>
                  <a:gd name="T58" fmla="*/ 2165 w 3068"/>
                  <a:gd name="T59" fmla="*/ 1399 h 1534"/>
                  <a:gd name="T60" fmla="*/ 2329 w 3068"/>
                  <a:gd name="T61" fmla="*/ 1312 h 1534"/>
                  <a:gd name="T62" fmla="*/ 2481 w 3068"/>
                  <a:gd name="T63" fmla="*/ 1207 h 1534"/>
                  <a:gd name="T64" fmla="*/ 2618 w 3068"/>
                  <a:gd name="T65" fmla="*/ 1085 h 1534"/>
                  <a:gd name="T66" fmla="*/ 2741 w 3068"/>
                  <a:gd name="T67" fmla="*/ 947 h 1534"/>
                  <a:gd name="T68" fmla="*/ 2845 w 3068"/>
                  <a:gd name="T69" fmla="*/ 795 h 1534"/>
                  <a:gd name="T70" fmla="*/ 2933 w 3068"/>
                  <a:gd name="T71" fmla="*/ 631 h 1534"/>
                  <a:gd name="T72" fmla="*/ 2999 w 3068"/>
                  <a:gd name="T73" fmla="*/ 456 h 1534"/>
                  <a:gd name="T74" fmla="*/ 3043 w 3068"/>
                  <a:gd name="T75" fmla="*/ 272 h 1534"/>
                  <a:gd name="T76" fmla="*/ 3066 w 3068"/>
                  <a:gd name="T77" fmla="*/ 79 h 1534"/>
                  <a:gd name="T78" fmla="*/ 2691 w 3068"/>
                  <a:gd name="T79" fmla="*/ 30 h 1534"/>
                  <a:gd name="T80" fmla="*/ 2678 w 3068"/>
                  <a:gd name="T81" fmla="*/ 176 h 1534"/>
                  <a:gd name="T82" fmla="*/ 2647 w 3068"/>
                  <a:gd name="T83" fmla="*/ 317 h 1534"/>
                  <a:gd name="T84" fmla="*/ 2600 w 3068"/>
                  <a:gd name="T85" fmla="*/ 451 h 1534"/>
                  <a:gd name="T86" fmla="*/ 2537 w 3068"/>
                  <a:gd name="T87" fmla="*/ 576 h 1534"/>
                  <a:gd name="T88" fmla="*/ 2461 w 3068"/>
                  <a:gd name="T89" fmla="*/ 693 h 1534"/>
                  <a:gd name="T90" fmla="*/ 2372 w 3068"/>
                  <a:gd name="T91" fmla="*/ 798 h 1534"/>
                  <a:gd name="T92" fmla="*/ 2270 w 3068"/>
                  <a:gd name="T93" fmla="*/ 893 h 1534"/>
                  <a:gd name="T94" fmla="*/ 2158 w 3068"/>
                  <a:gd name="T95" fmla="*/ 975 h 1534"/>
                  <a:gd name="T96" fmla="*/ 2035 w 3068"/>
                  <a:gd name="T97" fmla="*/ 1044 h 1534"/>
                  <a:gd name="T98" fmla="*/ 1905 w 3068"/>
                  <a:gd name="T99" fmla="*/ 1097 h 1534"/>
                  <a:gd name="T100" fmla="*/ 1766 w 3068"/>
                  <a:gd name="T101" fmla="*/ 1134 h 1534"/>
                  <a:gd name="T102" fmla="*/ 1622 w 3068"/>
                  <a:gd name="T103" fmla="*/ 1153 h 15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068" h="1534">
                    <a:moveTo>
                      <a:pt x="1534" y="1158"/>
                    </a:moveTo>
                    <a:lnTo>
                      <a:pt x="1534" y="1158"/>
                    </a:lnTo>
                    <a:lnTo>
                      <a:pt x="1504" y="1157"/>
                    </a:lnTo>
                    <a:lnTo>
                      <a:pt x="1474" y="1156"/>
                    </a:lnTo>
                    <a:lnTo>
                      <a:pt x="1444" y="1153"/>
                    </a:lnTo>
                    <a:lnTo>
                      <a:pt x="1416" y="1151"/>
                    </a:lnTo>
                    <a:lnTo>
                      <a:pt x="1386" y="1148"/>
                    </a:lnTo>
                    <a:lnTo>
                      <a:pt x="1357" y="1144"/>
                    </a:lnTo>
                    <a:lnTo>
                      <a:pt x="1329" y="1140"/>
                    </a:lnTo>
                    <a:lnTo>
                      <a:pt x="1300" y="1134"/>
                    </a:lnTo>
                    <a:lnTo>
                      <a:pt x="1273" y="1128"/>
                    </a:lnTo>
                    <a:lnTo>
                      <a:pt x="1244" y="1120"/>
                    </a:lnTo>
                    <a:lnTo>
                      <a:pt x="1217" y="1113"/>
                    </a:lnTo>
                    <a:lnTo>
                      <a:pt x="1190" y="1105"/>
                    </a:lnTo>
                    <a:lnTo>
                      <a:pt x="1163" y="1097"/>
                    </a:lnTo>
                    <a:lnTo>
                      <a:pt x="1135" y="1087"/>
                    </a:lnTo>
                    <a:lnTo>
                      <a:pt x="1110" y="1077"/>
                    </a:lnTo>
                    <a:lnTo>
                      <a:pt x="1083" y="1066"/>
                    </a:lnTo>
                    <a:lnTo>
                      <a:pt x="1057" y="1055"/>
                    </a:lnTo>
                    <a:lnTo>
                      <a:pt x="1032" y="1044"/>
                    </a:lnTo>
                    <a:lnTo>
                      <a:pt x="1006" y="1031"/>
                    </a:lnTo>
                    <a:lnTo>
                      <a:pt x="982" y="1018"/>
                    </a:lnTo>
                    <a:lnTo>
                      <a:pt x="957" y="1004"/>
                    </a:lnTo>
                    <a:lnTo>
                      <a:pt x="934" y="989"/>
                    </a:lnTo>
                    <a:lnTo>
                      <a:pt x="910" y="975"/>
                    </a:lnTo>
                    <a:lnTo>
                      <a:pt x="887" y="959"/>
                    </a:lnTo>
                    <a:lnTo>
                      <a:pt x="863" y="943"/>
                    </a:lnTo>
                    <a:lnTo>
                      <a:pt x="841" y="927"/>
                    </a:lnTo>
                    <a:lnTo>
                      <a:pt x="819" y="910"/>
                    </a:lnTo>
                    <a:lnTo>
                      <a:pt x="797" y="893"/>
                    </a:lnTo>
                    <a:lnTo>
                      <a:pt x="776" y="875"/>
                    </a:lnTo>
                    <a:lnTo>
                      <a:pt x="756" y="857"/>
                    </a:lnTo>
                    <a:lnTo>
                      <a:pt x="735" y="838"/>
                    </a:lnTo>
                    <a:lnTo>
                      <a:pt x="715" y="819"/>
                    </a:lnTo>
                    <a:lnTo>
                      <a:pt x="696" y="798"/>
                    </a:lnTo>
                    <a:lnTo>
                      <a:pt x="677" y="778"/>
                    </a:lnTo>
                    <a:lnTo>
                      <a:pt x="659" y="757"/>
                    </a:lnTo>
                    <a:lnTo>
                      <a:pt x="641" y="737"/>
                    </a:lnTo>
                    <a:lnTo>
                      <a:pt x="623" y="714"/>
                    </a:lnTo>
                    <a:lnTo>
                      <a:pt x="606" y="693"/>
                    </a:lnTo>
                    <a:lnTo>
                      <a:pt x="589" y="669"/>
                    </a:lnTo>
                    <a:lnTo>
                      <a:pt x="574" y="647"/>
                    </a:lnTo>
                    <a:lnTo>
                      <a:pt x="558" y="624"/>
                    </a:lnTo>
                    <a:lnTo>
                      <a:pt x="544" y="600"/>
                    </a:lnTo>
                    <a:lnTo>
                      <a:pt x="530" y="576"/>
                    </a:lnTo>
                    <a:lnTo>
                      <a:pt x="516" y="551"/>
                    </a:lnTo>
                    <a:lnTo>
                      <a:pt x="503" y="527"/>
                    </a:lnTo>
                    <a:lnTo>
                      <a:pt x="490" y="502"/>
                    </a:lnTo>
                    <a:lnTo>
                      <a:pt x="479" y="477"/>
                    </a:lnTo>
                    <a:lnTo>
                      <a:pt x="467" y="451"/>
                    </a:lnTo>
                    <a:lnTo>
                      <a:pt x="456" y="424"/>
                    </a:lnTo>
                    <a:lnTo>
                      <a:pt x="447" y="398"/>
                    </a:lnTo>
                    <a:lnTo>
                      <a:pt x="437" y="371"/>
                    </a:lnTo>
                    <a:lnTo>
                      <a:pt x="428" y="344"/>
                    </a:lnTo>
                    <a:lnTo>
                      <a:pt x="420" y="317"/>
                    </a:lnTo>
                    <a:lnTo>
                      <a:pt x="412" y="289"/>
                    </a:lnTo>
                    <a:lnTo>
                      <a:pt x="406" y="261"/>
                    </a:lnTo>
                    <a:lnTo>
                      <a:pt x="400" y="233"/>
                    </a:lnTo>
                    <a:lnTo>
                      <a:pt x="394" y="205"/>
                    </a:lnTo>
                    <a:lnTo>
                      <a:pt x="390" y="176"/>
                    </a:lnTo>
                    <a:lnTo>
                      <a:pt x="386" y="147"/>
                    </a:lnTo>
                    <a:lnTo>
                      <a:pt x="383" y="118"/>
                    </a:lnTo>
                    <a:lnTo>
                      <a:pt x="379" y="90"/>
                    </a:lnTo>
                    <a:lnTo>
                      <a:pt x="378" y="60"/>
                    </a:lnTo>
                    <a:lnTo>
                      <a:pt x="376" y="30"/>
                    </a:lnTo>
                    <a:lnTo>
                      <a:pt x="37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9"/>
                    </a:lnTo>
                    <a:lnTo>
                      <a:pt x="1" y="79"/>
                    </a:lnTo>
                    <a:lnTo>
                      <a:pt x="4" y="118"/>
                    </a:lnTo>
                    <a:lnTo>
                      <a:pt x="7" y="157"/>
                    </a:lnTo>
                    <a:lnTo>
                      <a:pt x="12" y="195"/>
                    </a:lnTo>
                    <a:lnTo>
                      <a:pt x="17" y="233"/>
                    </a:lnTo>
                    <a:lnTo>
                      <a:pt x="23" y="272"/>
                    </a:lnTo>
                    <a:lnTo>
                      <a:pt x="31" y="309"/>
                    </a:lnTo>
                    <a:lnTo>
                      <a:pt x="38" y="346"/>
                    </a:lnTo>
                    <a:lnTo>
                      <a:pt x="48" y="384"/>
                    </a:lnTo>
                    <a:lnTo>
                      <a:pt x="57" y="420"/>
                    </a:lnTo>
                    <a:lnTo>
                      <a:pt x="68" y="456"/>
                    </a:lnTo>
                    <a:lnTo>
                      <a:pt x="80" y="493"/>
                    </a:lnTo>
                    <a:lnTo>
                      <a:pt x="93" y="528"/>
                    </a:lnTo>
                    <a:lnTo>
                      <a:pt x="105" y="563"/>
                    </a:lnTo>
                    <a:lnTo>
                      <a:pt x="120" y="597"/>
                    </a:lnTo>
                    <a:lnTo>
                      <a:pt x="135" y="631"/>
                    </a:lnTo>
                    <a:lnTo>
                      <a:pt x="151" y="665"/>
                    </a:lnTo>
                    <a:lnTo>
                      <a:pt x="167" y="698"/>
                    </a:lnTo>
                    <a:lnTo>
                      <a:pt x="184" y="731"/>
                    </a:lnTo>
                    <a:lnTo>
                      <a:pt x="202" y="763"/>
                    </a:lnTo>
                    <a:lnTo>
                      <a:pt x="222" y="795"/>
                    </a:lnTo>
                    <a:lnTo>
                      <a:pt x="241" y="827"/>
                    </a:lnTo>
                    <a:lnTo>
                      <a:pt x="261" y="858"/>
                    </a:lnTo>
                    <a:lnTo>
                      <a:pt x="282" y="888"/>
                    </a:lnTo>
                    <a:lnTo>
                      <a:pt x="305" y="918"/>
                    </a:lnTo>
                    <a:lnTo>
                      <a:pt x="327" y="947"/>
                    </a:lnTo>
                    <a:lnTo>
                      <a:pt x="350" y="975"/>
                    </a:lnTo>
                    <a:lnTo>
                      <a:pt x="374" y="1004"/>
                    </a:lnTo>
                    <a:lnTo>
                      <a:pt x="397" y="1032"/>
                    </a:lnTo>
                    <a:lnTo>
                      <a:pt x="423" y="1059"/>
                    </a:lnTo>
                    <a:lnTo>
                      <a:pt x="449" y="1085"/>
                    </a:lnTo>
                    <a:lnTo>
                      <a:pt x="475" y="1111"/>
                    </a:lnTo>
                    <a:lnTo>
                      <a:pt x="502" y="1135"/>
                    </a:lnTo>
                    <a:lnTo>
                      <a:pt x="530" y="1160"/>
                    </a:lnTo>
                    <a:lnTo>
                      <a:pt x="557" y="1183"/>
                    </a:lnTo>
                    <a:lnTo>
                      <a:pt x="586" y="1207"/>
                    </a:lnTo>
                    <a:lnTo>
                      <a:pt x="616" y="1229"/>
                    </a:lnTo>
                    <a:lnTo>
                      <a:pt x="646" y="1252"/>
                    </a:lnTo>
                    <a:lnTo>
                      <a:pt x="676" y="1272"/>
                    </a:lnTo>
                    <a:lnTo>
                      <a:pt x="707" y="1292"/>
                    </a:lnTo>
                    <a:lnTo>
                      <a:pt x="738" y="1312"/>
                    </a:lnTo>
                    <a:lnTo>
                      <a:pt x="770" y="1330"/>
                    </a:lnTo>
                    <a:lnTo>
                      <a:pt x="803" y="1349"/>
                    </a:lnTo>
                    <a:lnTo>
                      <a:pt x="836" y="1367"/>
                    </a:lnTo>
                    <a:lnTo>
                      <a:pt x="869" y="1383"/>
                    </a:lnTo>
                    <a:lnTo>
                      <a:pt x="902" y="1399"/>
                    </a:lnTo>
                    <a:lnTo>
                      <a:pt x="937" y="1414"/>
                    </a:lnTo>
                    <a:lnTo>
                      <a:pt x="971" y="1427"/>
                    </a:lnTo>
                    <a:lnTo>
                      <a:pt x="1006" y="1441"/>
                    </a:lnTo>
                    <a:lnTo>
                      <a:pt x="1041" y="1453"/>
                    </a:lnTo>
                    <a:lnTo>
                      <a:pt x="1078" y="1465"/>
                    </a:lnTo>
                    <a:lnTo>
                      <a:pt x="1114" y="1475"/>
                    </a:lnTo>
                    <a:lnTo>
                      <a:pt x="1150" y="1486"/>
                    </a:lnTo>
                    <a:lnTo>
                      <a:pt x="1187" y="1495"/>
                    </a:lnTo>
                    <a:lnTo>
                      <a:pt x="1225" y="1503"/>
                    </a:lnTo>
                    <a:lnTo>
                      <a:pt x="1262" y="1511"/>
                    </a:lnTo>
                    <a:lnTo>
                      <a:pt x="1300" y="1516"/>
                    </a:lnTo>
                    <a:lnTo>
                      <a:pt x="1338" y="1522"/>
                    </a:lnTo>
                    <a:lnTo>
                      <a:pt x="1377" y="1527"/>
                    </a:lnTo>
                    <a:lnTo>
                      <a:pt x="1416" y="1530"/>
                    </a:lnTo>
                    <a:lnTo>
                      <a:pt x="1455" y="1532"/>
                    </a:lnTo>
                    <a:lnTo>
                      <a:pt x="1494" y="1534"/>
                    </a:lnTo>
                    <a:lnTo>
                      <a:pt x="1534" y="1534"/>
                    </a:lnTo>
                    <a:lnTo>
                      <a:pt x="1534" y="1534"/>
                    </a:lnTo>
                    <a:lnTo>
                      <a:pt x="1573" y="1534"/>
                    </a:lnTo>
                    <a:lnTo>
                      <a:pt x="1613" y="1532"/>
                    </a:lnTo>
                    <a:lnTo>
                      <a:pt x="1651" y="1530"/>
                    </a:lnTo>
                    <a:lnTo>
                      <a:pt x="1691" y="1527"/>
                    </a:lnTo>
                    <a:lnTo>
                      <a:pt x="1729" y="1522"/>
                    </a:lnTo>
                    <a:lnTo>
                      <a:pt x="1767" y="1516"/>
                    </a:lnTo>
                    <a:lnTo>
                      <a:pt x="1805" y="1511"/>
                    </a:lnTo>
                    <a:lnTo>
                      <a:pt x="1843" y="1503"/>
                    </a:lnTo>
                    <a:lnTo>
                      <a:pt x="1880" y="1495"/>
                    </a:lnTo>
                    <a:lnTo>
                      <a:pt x="1917" y="1486"/>
                    </a:lnTo>
                    <a:lnTo>
                      <a:pt x="1954" y="1475"/>
                    </a:lnTo>
                    <a:lnTo>
                      <a:pt x="1990" y="1465"/>
                    </a:lnTo>
                    <a:lnTo>
                      <a:pt x="2025" y="1453"/>
                    </a:lnTo>
                    <a:lnTo>
                      <a:pt x="2062" y="1441"/>
                    </a:lnTo>
                    <a:lnTo>
                      <a:pt x="2096" y="1427"/>
                    </a:lnTo>
                    <a:lnTo>
                      <a:pt x="2131" y="1414"/>
                    </a:lnTo>
                    <a:lnTo>
                      <a:pt x="2165" y="1399"/>
                    </a:lnTo>
                    <a:lnTo>
                      <a:pt x="2199" y="1383"/>
                    </a:lnTo>
                    <a:lnTo>
                      <a:pt x="2232" y="1367"/>
                    </a:lnTo>
                    <a:lnTo>
                      <a:pt x="2265" y="1349"/>
                    </a:lnTo>
                    <a:lnTo>
                      <a:pt x="2297" y="1330"/>
                    </a:lnTo>
                    <a:lnTo>
                      <a:pt x="2329" y="1312"/>
                    </a:lnTo>
                    <a:lnTo>
                      <a:pt x="2360" y="1292"/>
                    </a:lnTo>
                    <a:lnTo>
                      <a:pt x="2391" y="1272"/>
                    </a:lnTo>
                    <a:lnTo>
                      <a:pt x="2422" y="1252"/>
                    </a:lnTo>
                    <a:lnTo>
                      <a:pt x="2452" y="1229"/>
                    </a:lnTo>
                    <a:lnTo>
                      <a:pt x="2481" y="1207"/>
                    </a:lnTo>
                    <a:lnTo>
                      <a:pt x="2509" y="1183"/>
                    </a:lnTo>
                    <a:lnTo>
                      <a:pt x="2537" y="1160"/>
                    </a:lnTo>
                    <a:lnTo>
                      <a:pt x="2565" y="1135"/>
                    </a:lnTo>
                    <a:lnTo>
                      <a:pt x="2593" y="1111"/>
                    </a:lnTo>
                    <a:lnTo>
                      <a:pt x="2618" y="1085"/>
                    </a:lnTo>
                    <a:lnTo>
                      <a:pt x="2644" y="1059"/>
                    </a:lnTo>
                    <a:lnTo>
                      <a:pt x="2669" y="1032"/>
                    </a:lnTo>
                    <a:lnTo>
                      <a:pt x="2694" y="1004"/>
                    </a:lnTo>
                    <a:lnTo>
                      <a:pt x="2717" y="975"/>
                    </a:lnTo>
                    <a:lnTo>
                      <a:pt x="2741" y="947"/>
                    </a:lnTo>
                    <a:lnTo>
                      <a:pt x="2763" y="918"/>
                    </a:lnTo>
                    <a:lnTo>
                      <a:pt x="2784" y="888"/>
                    </a:lnTo>
                    <a:lnTo>
                      <a:pt x="2806" y="858"/>
                    </a:lnTo>
                    <a:lnTo>
                      <a:pt x="2826" y="827"/>
                    </a:lnTo>
                    <a:lnTo>
                      <a:pt x="2845" y="795"/>
                    </a:lnTo>
                    <a:lnTo>
                      <a:pt x="2864" y="763"/>
                    </a:lnTo>
                    <a:lnTo>
                      <a:pt x="2883" y="731"/>
                    </a:lnTo>
                    <a:lnTo>
                      <a:pt x="2900" y="698"/>
                    </a:lnTo>
                    <a:lnTo>
                      <a:pt x="2917" y="665"/>
                    </a:lnTo>
                    <a:lnTo>
                      <a:pt x="2933" y="631"/>
                    </a:lnTo>
                    <a:lnTo>
                      <a:pt x="2948" y="597"/>
                    </a:lnTo>
                    <a:lnTo>
                      <a:pt x="2961" y="563"/>
                    </a:lnTo>
                    <a:lnTo>
                      <a:pt x="2974" y="528"/>
                    </a:lnTo>
                    <a:lnTo>
                      <a:pt x="2987" y="493"/>
                    </a:lnTo>
                    <a:lnTo>
                      <a:pt x="2999" y="456"/>
                    </a:lnTo>
                    <a:lnTo>
                      <a:pt x="3009" y="420"/>
                    </a:lnTo>
                    <a:lnTo>
                      <a:pt x="3019" y="384"/>
                    </a:lnTo>
                    <a:lnTo>
                      <a:pt x="3029" y="346"/>
                    </a:lnTo>
                    <a:lnTo>
                      <a:pt x="3037" y="309"/>
                    </a:lnTo>
                    <a:lnTo>
                      <a:pt x="3043" y="272"/>
                    </a:lnTo>
                    <a:lnTo>
                      <a:pt x="3050" y="233"/>
                    </a:lnTo>
                    <a:lnTo>
                      <a:pt x="3055" y="195"/>
                    </a:lnTo>
                    <a:lnTo>
                      <a:pt x="3059" y="157"/>
                    </a:lnTo>
                    <a:lnTo>
                      <a:pt x="3064" y="118"/>
                    </a:lnTo>
                    <a:lnTo>
                      <a:pt x="3066" y="79"/>
                    </a:lnTo>
                    <a:lnTo>
                      <a:pt x="3067" y="39"/>
                    </a:lnTo>
                    <a:lnTo>
                      <a:pt x="3068" y="0"/>
                    </a:lnTo>
                    <a:lnTo>
                      <a:pt x="2691" y="0"/>
                    </a:lnTo>
                    <a:lnTo>
                      <a:pt x="2691" y="0"/>
                    </a:lnTo>
                    <a:lnTo>
                      <a:pt x="2691" y="30"/>
                    </a:lnTo>
                    <a:lnTo>
                      <a:pt x="2690" y="60"/>
                    </a:lnTo>
                    <a:lnTo>
                      <a:pt x="2687" y="90"/>
                    </a:lnTo>
                    <a:lnTo>
                      <a:pt x="2685" y="118"/>
                    </a:lnTo>
                    <a:lnTo>
                      <a:pt x="2682" y="147"/>
                    </a:lnTo>
                    <a:lnTo>
                      <a:pt x="2678" y="176"/>
                    </a:lnTo>
                    <a:lnTo>
                      <a:pt x="2672" y="205"/>
                    </a:lnTo>
                    <a:lnTo>
                      <a:pt x="2667" y="233"/>
                    </a:lnTo>
                    <a:lnTo>
                      <a:pt x="2661" y="261"/>
                    </a:lnTo>
                    <a:lnTo>
                      <a:pt x="2654" y="289"/>
                    </a:lnTo>
                    <a:lnTo>
                      <a:pt x="2647" y="317"/>
                    </a:lnTo>
                    <a:lnTo>
                      <a:pt x="2638" y="344"/>
                    </a:lnTo>
                    <a:lnTo>
                      <a:pt x="2630" y="371"/>
                    </a:lnTo>
                    <a:lnTo>
                      <a:pt x="2620" y="398"/>
                    </a:lnTo>
                    <a:lnTo>
                      <a:pt x="2611" y="424"/>
                    </a:lnTo>
                    <a:lnTo>
                      <a:pt x="2600" y="451"/>
                    </a:lnTo>
                    <a:lnTo>
                      <a:pt x="2588" y="477"/>
                    </a:lnTo>
                    <a:lnTo>
                      <a:pt x="2577" y="502"/>
                    </a:lnTo>
                    <a:lnTo>
                      <a:pt x="2565" y="527"/>
                    </a:lnTo>
                    <a:lnTo>
                      <a:pt x="2551" y="551"/>
                    </a:lnTo>
                    <a:lnTo>
                      <a:pt x="2537" y="576"/>
                    </a:lnTo>
                    <a:lnTo>
                      <a:pt x="2523" y="600"/>
                    </a:lnTo>
                    <a:lnTo>
                      <a:pt x="2508" y="624"/>
                    </a:lnTo>
                    <a:lnTo>
                      <a:pt x="2493" y="647"/>
                    </a:lnTo>
                    <a:lnTo>
                      <a:pt x="2477" y="669"/>
                    </a:lnTo>
                    <a:lnTo>
                      <a:pt x="2461" y="693"/>
                    </a:lnTo>
                    <a:lnTo>
                      <a:pt x="2444" y="714"/>
                    </a:lnTo>
                    <a:lnTo>
                      <a:pt x="2426" y="737"/>
                    </a:lnTo>
                    <a:lnTo>
                      <a:pt x="2409" y="757"/>
                    </a:lnTo>
                    <a:lnTo>
                      <a:pt x="2390" y="778"/>
                    </a:lnTo>
                    <a:lnTo>
                      <a:pt x="2372" y="798"/>
                    </a:lnTo>
                    <a:lnTo>
                      <a:pt x="2352" y="819"/>
                    </a:lnTo>
                    <a:lnTo>
                      <a:pt x="2332" y="838"/>
                    </a:lnTo>
                    <a:lnTo>
                      <a:pt x="2312" y="857"/>
                    </a:lnTo>
                    <a:lnTo>
                      <a:pt x="2291" y="875"/>
                    </a:lnTo>
                    <a:lnTo>
                      <a:pt x="2270" y="893"/>
                    </a:lnTo>
                    <a:lnTo>
                      <a:pt x="2248" y="910"/>
                    </a:lnTo>
                    <a:lnTo>
                      <a:pt x="2226" y="927"/>
                    </a:lnTo>
                    <a:lnTo>
                      <a:pt x="2203" y="943"/>
                    </a:lnTo>
                    <a:lnTo>
                      <a:pt x="2181" y="959"/>
                    </a:lnTo>
                    <a:lnTo>
                      <a:pt x="2158" y="975"/>
                    </a:lnTo>
                    <a:lnTo>
                      <a:pt x="2134" y="989"/>
                    </a:lnTo>
                    <a:lnTo>
                      <a:pt x="2110" y="1004"/>
                    </a:lnTo>
                    <a:lnTo>
                      <a:pt x="2085" y="1018"/>
                    </a:lnTo>
                    <a:lnTo>
                      <a:pt x="2061" y="1031"/>
                    </a:lnTo>
                    <a:lnTo>
                      <a:pt x="2035" y="1044"/>
                    </a:lnTo>
                    <a:lnTo>
                      <a:pt x="2009" y="1055"/>
                    </a:lnTo>
                    <a:lnTo>
                      <a:pt x="1984" y="1066"/>
                    </a:lnTo>
                    <a:lnTo>
                      <a:pt x="1958" y="1077"/>
                    </a:lnTo>
                    <a:lnTo>
                      <a:pt x="1932" y="1087"/>
                    </a:lnTo>
                    <a:lnTo>
                      <a:pt x="1905" y="1097"/>
                    </a:lnTo>
                    <a:lnTo>
                      <a:pt x="1878" y="1105"/>
                    </a:lnTo>
                    <a:lnTo>
                      <a:pt x="1851" y="1113"/>
                    </a:lnTo>
                    <a:lnTo>
                      <a:pt x="1823" y="1120"/>
                    </a:lnTo>
                    <a:lnTo>
                      <a:pt x="1795" y="1128"/>
                    </a:lnTo>
                    <a:lnTo>
                      <a:pt x="1766" y="1134"/>
                    </a:lnTo>
                    <a:lnTo>
                      <a:pt x="1739" y="1140"/>
                    </a:lnTo>
                    <a:lnTo>
                      <a:pt x="1710" y="1144"/>
                    </a:lnTo>
                    <a:lnTo>
                      <a:pt x="1681" y="1148"/>
                    </a:lnTo>
                    <a:lnTo>
                      <a:pt x="1652" y="1151"/>
                    </a:lnTo>
                    <a:lnTo>
                      <a:pt x="1622" y="1153"/>
                    </a:lnTo>
                    <a:lnTo>
                      <a:pt x="1594" y="1156"/>
                    </a:lnTo>
                    <a:lnTo>
                      <a:pt x="1564" y="1157"/>
                    </a:lnTo>
                    <a:lnTo>
                      <a:pt x="1534" y="1158"/>
                    </a:lnTo>
                    <a:lnTo>
                      <a:pt x="1534" y="115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" name="Rectangle 31"/>
              <p:cNvSpPr/>
              <p:nvPr/>
            </p:nvSpPr>
            <p:spPr>
              <a:xfrm>
                <a:off x="5938595" y="3467812"/>
                <a:ext cx="314808" cy="1103472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7" name="Group 32"/>
            <p:cNvGrpSpPr/>
            <p:nvPr/>
          </p:nvGrpSpPr>
          <p:grpSpPr>
            <a:xfrm>
              <a:off x="6055175" y="1794299"/>
              <a:ext cx="2222001" cy="2066746"/>
              <a:chOff x="5938596" y="2185987"/>
              <a:chExt cx="2564485" cy="2385300"/>
            </a:xfrm>
            <a:solidFill>
              <a:schemeClr val="accent3"/>
            </a:solidFill>
          </p:grpSpPr>
          <p:sp>
            <p:nvSpPr>
              <p:cNvPr id="32" name="Freeform: Shape 33"/>
              <p:cNvSpPr/>
              <p:nvPr/>
            </p:nvSpPr>
            <p:spPr bwMode="auto">
              <a:xfrm>
                <a:off x="5938596" y="2185987"/>
                <a:ext cx="2564485" cy="1281825"/>
              </a:xfrm>
              <a:custGeom>
                <a:avLst/>
                <a:gdLst>
                  <a:gd name="T0" fmla="*/ 1624 w 3069"/>
                  <a:gd name="T1" fmla="*/ 381 h 1534"/>
                  <a:gd name="T2" fmla="*/ 1768 w 3069"/>
                  <a:gd name="T3" fmla="*/ 400 h 1534"/>
                  <a:gd name="T4" fmla="*/ 1906 w 3069"/>
                  <a:gd name="T5" fmla="*/ 437 h 1534"/>
                  <a:gd name="T6" fmla="*/ 2036 w 3069"/>
                  <a:gd name="T7" fmla="*/ 490 h 1534"/>
                  <a:gd name="T8" fmla="*/ 2159 w 3069"/>
                  <a:gd name="T9" fmla="*/ 559 h 1534"/>
                  <a:gd name="T10" fmla="*/ 2271 w 3069"/>
                  <a:gd name="T11" fmla="*/ 641 h 1534"/>
                  <a:gd name="T12" fmla="*/ 2372 w 3069"/>
                  <a:gd name="T13" fmla="*/ 736 h 1534"/>
                  <a:gd name="T14" fmla="*/ 2462 w 3069"/>
                  <a:gd name="T15" fmla="*/ 841 h 1534"/>
                  <a:gd name="T16" fmla="*/ 2538 w 3069"/>
                  <a:gd name="T17" fmla="*/ 958 h 1534"/>
                  <a:gd name="T18" fmla="*/ 2601 w 3069"/>
                  <a:gd name="T19" fmla="*/ 1083 h 1534"/>
                  <a:gd name="T20" fmla="*/ 2648 w 3069"/>
                  <a:gd name="T21" fmla="*/ 1217 h 1534"/>
                  <a:gd name="T22" fmla="*/ 2679 w 3069"/>
                  <a:gd name="T23" fmla="*/ 1358 h 1534"/>
                  <a:gd name="T24" fmla="*/ 2692 w 3069"/>
                  <a:gd name="T25" fmla="*/ 1504 h 1534"/>
                  <a:gd name="T26" fmla="*/ 3067 w 3069"/>
                  <a:gd name="T27" fmla="*/ 1455 h 1534"/>
                  <a:gd name="T28" fmla="*/ 3045 w 3069"/>
                  <a:gd name="T29" fmla="*/ 1262 h 1534"/>
                  <a:gd name="T30" fmla="*/ 3000 w 3069"/>
                  <a:gd name="T31" fmla="*/ 1078 h 1534"/>
                  <a:gd name="T32" fmla="*/ 2933 w 3069"/>
                  <a:gd name="T33" fmla="*/ 903 h 1534"/>
                  <a:gd name="T34" fmla="*/ 2846 w 3069"/>
                  <a:gd name="T35" fmla="*/ 739 h 1534"/>
                  <a:gd name="T36" fmla="*/ 2742 w 3069"/>
                  <a:gd name="T37" fmla="*/ 587 h 1534"/>
                  <a:gd name="T38" fmla="*/ 2619 w 3069"/>
                  <a:gd name="T39" fmla="*/ 449 h 1534"/>
                  <a:gd name="T40" fmla="*/ 2482 w 3069"/>
                  <a:gd name="T41" fmla="*/ 327 h 1534"/>
                  <a:gd name="T42" fmla="*/ 2330 w 3069"/>
                  <a:gd name="T43" fmla="*/ 222 h 1534"/>
                  <a:gd name="T44" fmla="*/ 2166 w 3069"/>
                  <a:gd name="T45" fmla="*/ 135 h 1534"/>
                  <a:gd name="T46" fmla="*/ 1990 w 3069"/>
                  <a:gd name="T47" fmla="*/ 69 h 1534"/>
                  <a:gd name="T48" fmla="*/ 1806 w 3069"/>
                  <a:gd name="T49" fmla="*/ 23 h 1534"/>
                  <a:gd name="T50" fmla="*/ 1614 w 3069"/>
                  <a:gd name="T51" fmla="*/ 2 h 1534"/>
                  <a:gd name="T52" fmla="*/ 1455 w 3069"/>
                  <a:gd name="T53" fmla="*/ 2 h 1534"/>
                  <a:gd name="T54" fmla="*/ 1263 w 3069"/>
                  <a:gd name="T55" fmla="*/ 23 h 1534"/>
                  <a:gd name="T56" fmla="*/ 1079 w 3069"/>
                  <a:gd name="T57" fmla="*/ 69 h 1534"/>
                  <a:gd name="T58" fmla="*/ 903 w 3069"/>
                  <a:gd name="T59" fmla="*/ 135 h 1534"/>
                  <a:gd name="T60" fmla="*/ 739 w 3069"/>
                  <a:gd name="T61" fmla="*/ 222 h 1534"/>
                  <a:gd name="T62" fmla="*/ 587 w 3069"/>
                  <a:gd name="T63" fmla="*/ 327 h 1534"/>
                  <a:gd name="T64" fmla="*/ 450 w 3069"/>
                  <a:gd name="T65" fmla="*/ 449 h 1534"/>
                  <a:gd name="T66" fmla="*/ 327 w 3069"/>
                  <a:gd name="T67" fmla="*/ 587 h 1534"/>
                  <a:gd name="T68" fmla="*/ 223 w 3069"/>
                  <a:gd name="T69" fmla="*/ 739 h 1534"/>
                  <a:gd name="T70" fmla="*/ 135 w 3069"/>
                  <a:gd name="T71" fmla="*/ 903 h 1534"/>
                  <a:gd name="T72" fmla="*/ 69 w 3069"/>
                  <a:gd name="T73" fmla="*/ 1078 h 1534"/>
                  <a:gd name="T74" fmla="*/ 25 w 3069"/>
                  <a:gd name="T75" fmla="*/ 1262 h 1534"/>
                  <a:gd name="T76" fmla="*/ 2 w 3069"/>
                  <a:gd name="T77" fmla="*/ 1455 h 1534"/>
                  <a:gd name="T78" fmla="*/ 377 w 3069"/>
                  <a:gd name="T79" fmla="*/ 1504 h 1534"/>
                  <a:gd name="T80" fmla="*/ 390 w 3069"/>
                  <a:gd name="T81" fmla="*/ 1358 h 1534"/>
                  <a:gd name="T82" fmla="*/ 421 w 3069"/>
                  <a:gd name="T83" fmla="*/ 1217 h 1534"/>
                  <a:gd name="T84" fmla="*/ 468 w 3069"/>
                  <a:gd name="T85" fmla="*/ 1083 h 1534"/>
                  <a:gd name="T86" fmla="*/ 531 w 3069"/>
                  <a:gd name="T87" fmla="*/ 958 h 1534"/>
                  <a:gd name="T88" fmla="*/ 608 w 3069"/>
                  <a:gd name="T89" fmla="*/ 841 h 1534"/>
                  <a:gd name="T90" fmla="*/ 697 w 3069"/>
                  <a:gd name="T91" fmla="*/ 736 h 1534"/>
                  <a:gd name="T92" fmla="*/ 798 w 3069"/>
                  <a:gd name="T93" fmla="*/ 641 h 1534"/>
                  <a:gd name="T94" fmla="*/ 910 w 3069"/>
                  <a:gd name="T95" fmla="*/ 559 h 1534"/>
                  <a:gd name="T96" fmla="*/ 1033 w 3069"/>
                  <a:gd name="T97" fmla="*/ 490 h 1534"/>
                  <a:gd name="T98" fmla="*/ 1163 w 3069"/>
                  <a:gd name="T99" fmla="*/ 437 h 1534"/>
                  <a:gd name="T100" fmla="*/ 1302 w 3069"/>
                  <a:gd name="T101" fmla="*/ 400 h 1534"/>
                  <a:gd name="T102" fmla="*/ 1446 w 3069"/>
                  <a:gd name="T103" fmla="*/ 381 h 15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069" h="1534">
                    <a:moveTo>
                      <a:pt x="1534" y="376"/>
                    </a:moveTo>
                    <a:lnTo>
                      <a:pt x="1534" y="376"/>
                    </a:lnTo>
                    <a:lnTo>
                      <a:pt x="1564" y="377"/>
                    </a:lnTo>
                    <a:lnTo>
                      <a:pt x="1594" y="378"/>
                    </a:lnTo>
                    <a:lnTo>
                      <a:pt x="1624" y="381"/>
                    </a:lnTo>
                    <a:lnTo>
                      <a:pt x="1652" y="383"/>
                    </a:lnTo>
                    <a:lnTo>
                      <a:pt x="1682" y="386"/>
                    </a:lnTo>
                    <a:lnTo>
                      <a:pt x="1711" y="390"/>
                    </a:lnTo>
                    <a:lnTo>
                      <a:pt x="1740" y="394"/>
                    </a:lnTo>
                    <a:lnTo>
                      <a:pt x="1768" y="400"/>
                    </a:lnTo>
                    <a:lnTo>
                      <a:pt x="1796" y="406"/>
                    </a:lnTo>
                    <a:lnTo>
                      <a:pt x="1824" y="414"/>
                    </a:lnTo>
                    <a:lnTo>
                      <a:pt x="1852" y="421"/>
                    </a:lnTo>
                    <a:lnTo>
                      <a:pt x="1878" y="429"/>
                    </a:lnTo>
                    <a:lnTo>
                      <a:pt x="1906" y="437"/>
                    </a:lnTo>
                    <a:lnTo>
                      <a:pt x="1933" y="447"/>
                    </a:lnTo>
                    <a:lnTo>
                      <a:pt x="1958" y="457"/>
                    </a:lnTo>
                    <a:lnTo>
                      <a:pt x="1985" y="468"/>
                    </a:lnTo>
                    <a:lnTo>
                      <a:pt x="2011" y="479"/>
                    </a:lnTo>
                    <a:lnTo>
                      <a:pt x="2036" y="490"/>
                    </a:lnTo>
                    <a:lnTo>
                      <a:pt x="2062" y="503"/>
                    </a:lnTo>
                    <a:lnTo>
                      <a:pt x="2086" y="516"/>
                    </a:lnTo>
                    <a:lnTo>
                      <a:pt x="2111" y="530"/>
                    </a:lnTo>
                    <a:lnTo>
                      <a:pt x="2134" y="545"/>
                    </a:lnTo>
                    <a:lnTo>
                      <a:pt x="2159" y="559"/>
                    </a:lnTo>
                    <a:lnTo>
                      <a:pt x="2181" y="575"/>
                    </a:lnTo>
                    <a:lnTo>
                      <a:pt x="2205" y="591"/>
                    </a:lnTo>
                    <a:lnTo>
                      <a:pt x="2227" y="607"/>
                    </a:lnTo>
                    <a:lnTo>
                      <a:pt x="2249" y="624"/>
                    </a:lnTo>
                    <a:lnTo>
                      <a:pt x="2271" y="641"/>
                    </a:lnTo>
                    <a:lnTo>
                      <a:pt x="2292" y="659"/>
                    </a:lnTo>
                    <a:lnTo>
                      <a:pt x="2312" y="677"/>
                    </a:lnTo>
                    <a:lnTo>
                      <a:pt x="2333" y="696"/>
                    </a:lnTo>
                    <a:lnTo>
                      <a:pt x="2353" y="715"/>
                    </a:lnTo>
                    <a:lnTo>
                      <a:pt x="2372" y="736"/>
                    </a:lnTo>
                    <a:lnTo>
                      <a:pt x="2391" y="756"/>
                    </a:lnTo>
                    <a:lnTo>
                      <a:pt x="2409" y="777"/>
                    </a:lnTo>
                    <a:lnTo>
                      <a:pt x="2427" y="797"/>
                    </a:lnTo>
                    <a:lnTo>
                      <a:pt x="2445" y="820"/>
                    </a:lnTo>
                    <a:lnTo>
                      <a:pt x="2462" y="841"/>
                    </a:lnTo>
                    <a:lnTo>
                      <a:pt x="2479" y="865"/>
                    </a:lnTo>
                    <a:lnTo>
                      <a:pt x="2495" y="887"/>
                    </a:lnTo>
                    <a:lnTo>
                      <a:pt x="2510" y="910"/>
                    </a:lnTo>
                    <a:lnTo>
                      <a:pt x="2524" y="934"/>
                    </a:lnTo>
                    <a:lnTo>
                      <a:pt x="2538" y="958"/>
                    </a:lnTo>
                    <a:lnTo>
                      <a:pt x="2552" y="983"/>
                    </a:lnTo>
                    <a:lnTo>
                      <a:pt x="2565" y="1007"/>
                    </a:lnTo>
                    <a:lnTo>
                      <a:pt x="2578" y="1032"/>
                    </a:lnTo>
                    <a:lnTo>
                      <a:pt x="2589" y="1057"/>
                    </a:lnTo>
                    <a:lnTo>
                      <a:pt x="2601" y="1083"/>
                    </a:lnTo>
                    <a:lnTo>
                      <a:pt x="2612" y="1110"/>
                    </a:lnTo>
                    <a:lnTo>
                      <a:pt x="2621" y="1136"/>
                    </a:lnTo>
                    <a:lnTo>
                      <a:pt x="2631" y="1163"/>
                    </a:lnTo>
                    <a:lnTo>
                      <a:pt x="2640" y="1190"/>
                    </a:lnTo>
                    <a:lnTo>
                      <a:pt x="2648" y="1217"/>
                    </a:lnTo>
                    <a:lnTo>
                      <a:pt x="2656" y="1245"/>
                    </a:lnTo>
                    <a:lnTo>
                      <a:pt x="2662" y="1273"/>
                    </a:lnTo>
                    <a:lnTo>
                      <a:pt x="2668" y="1301"/>
                    </a:lnTo>
                    <a:lnTo>
                      <a:pt x="2674" y="1329"/>
                    </a:lnTo>
                    <a:lnTo>
                      <a:pt x="2679" y="1358"/>
                    </a:lnTo>
                    <a:lnTo>
                      <a:pt x="2682" y="1387"/>
                    </a:lnTo>
                    <a:lnTo>
                      <a:pt x="2685" y="1416"/>
                    </a:lnTo>
                    <a:lnTo>
                      <a:pt x="2689" y="1444"/>
                    </a:lnTo>
                    <a:lnTo>
                      <a:pt x="2691" y="1474"/>
                    </a:lnTo>
                    <a:lnTo>
                      <a:pt x="2692" y="1504"/>
                    </a:lnTo>
                    <a:lnTo>
                      <a:pt x="2692" y="1534"/>
                    </a:lnTo>
                    <a:lnTo>
                      <a:pt x="3069" y="1534"/>
                    </a:lnTo>
                    <a:lnTo>
                      <a:pt x="3069" y="1534"/>
                    </a:lnTo>
                    <a:lnTo>
                      <a:pt x="3068" y="1495"/>
                    </a:lnTo>
                    <a:lnTo>
                      <a:pt x="3067" y="1455"/>
                    </a:lnTo>
                    <a:lnTo>
                      <a:pt x="3064" y="1416"/>
                    </a:lnTo>
                    <a:lnTo>
                      <a:pt x="3061" y="1377"/>
                    </a:lnTo>
                    <a:lnTo>
                      <a:pt x="3056" y="1339"/>
                    </a:lnTo>
                    <a:lnTo>
                      <a:pt x="3051" y="1301"/>
                    </a:lnTo>
                    <a:lnTo>
                      <a:pt x="3045" y="1262"/>
                    </a:lnTo>
                    <a:lnTo>
                      <a:pt x="3037" y="1225"/>
                    </a:lnTo>
                    <a:lnTo>
                      <a:pt x="3030" y="1188"/>
                    </a:lnTo>
                    <a:lnTo>
                      <a:pt x="3020" y="1150"/>
                    </a:lnTo>
                    <a:lnTo>
                      <a:pt x="3011" y="1114"/>
                    </a:lnTo>
                    <a:lnTo>
                      <a:pt x="3000" y="1078"/>
                    </a:lnTo>
                    <a:lnTo>
                      <a:pt x="2988" y="1041"/>
                    </a:lnTo>
                    <a:lnTo>
                      <a:pt x="2975" y="1006"/>
                    </a:lnTo>
                    <a:lnTo>
                      <a:pt x="2963" y="971"/>
                    </a:lnTo>
                    <a:lnTo>
                      <a:pt x="2948" y="937"/>
                    </a:lnTo>
                    <a:lnTo>
                      <a:pt x="2933" y="903"/>
                    </a:lnTo>
                    <a:lnTo>
                      <a:pt x="2918" y="869"/>
                    </a:lnTo>
                    <a:lnTo>
                      <a:pt x="2901" y="836"/>
                    </a:lnTo>
                    <a:lnTo>
                      <a:pt x="2884" y="803"/>
                    </a:lnTo>
                    <a:lnTo>
                      <a:pt x="2866" y="771"/>
                    </a:lnTo>
                    <a:lnTo>
                      <a:pt x="2846" y="739"/>
                    </a:lnTo>
                    <a:lnTo>
                      <a:pt x="2827" y="707"/>
                    </a:lnTo>
                    <a:lnTo>
                      <a:pt x="2807" y="676"/>
                    </a:lnTo>
                    <a:lnTo>
                      <a:pt x="2786" y="646"/>
                    </a:lnTo>
                    <a:lnTo>
                      <a:pt x="2764" y="616"/>
                    </a:lnTo>
                    <a:lnTo>
                      <a:pt x="2742" y="587"/>
                    </a:lnTo>
                    <a:lnTo>
                      <a:pt x="2718" y="559"/>
                    </a:lnTo>
                    <a:lnTo>
                      <a:pt x="2695" y="530"/>
                    </a:lnTo>
                    <a:lnTo>
                      <a:pt x="2671" y="502"/>
                    </a:lnTo>
                    <a:lnTo>
                      <a:pt x="2645" y="475"/>
                    </a:lnTo>
                    <a:lnTo>
                      <a:pt x="2619" y="449"/>
                    </a:lnTo>
                    <a:lnTo>
                      <a:pt x="2593" y="423"/>
                    </a:lnTo>
                    <a:lnTo>
                      <a:pt x="2566" y="399"/>
                    </a:lnTo>
                    <a:lnTo>
                      <a:pt x="2538" y="374"/>
                    </a:lnTo>
                    <a:lnTo>
                      <a:pt x="2511" y="351"/>
                    </a:lnTo>
                    <a:lnTo>
                      <a:pt x="2482" y="327"/>
                    </a:lnTo>
                    <a:lnTo>
                      <a:pt x="2452" y="305"/>
                    </a:lnTo>
                    <a:lnTo>
                      <a:pt x="2423" y="282"/>
                    </a:lnTo>
                    <a:lnTo>
                      <a:pt x="2392" y="262"/>
                    </a:lnTo>
                    <a:lnTo>
                      <a:pt x="2361" y="242"/>
                    </a:lnTo>
                    <a:lnTo>
                      <a:pt x="2330" y="222"/>
                    </a:lnTo>
                    <a:lnTo>
                      <a:pt x="2298" y="204"/>
                    </a:lnTo>
                    <a:lnTo>
                      <a:pt x="2265" y="185"/>
                    </a:lnTo>
                    <a:lnTo>
                      <a:pt x="2233" y="167"/>
                    </a:lnTo>
                    <a:lnTo>
                      <a:pt x="2199" y="151"/>
                    </a:lnTo>
                    <a:lnTo>
                      <a:pt x="2166" y="135"/>
                    </a:lnTo>
                    <a:lnTo>
                      <a:pt x="2132" y="120"/>
                    </a:lnTo>
                    <a:lnTo>
                      <a:pt x="2097" y="107"/>
                    </a:lnTo>
                    <a:lnTo>
                      <a:pt x="2062" y="93"/>
                    </a:lnTo>
                    <a:lnTo>
                      <a:pt x="2027" y="81"/>
                    </a:lnTo>
                    <a:lnTo>
                      <a:pt x="1990" y="69"/>
                    </a:lnTo>
                    <a:lnTo>
                      <a:pt x="1954" y="59"/>
                    </a:lnTo>
                    <a:lnTo>
                      <a:pt x="1918" y="48"/>
                    </a:lnTo>
                    <a:lnTo>
                      <a:pt x="1881" y="39"/>
                    </a:lnTo>
                    <a:lnTo>
                      <a:pt x="1843" y="31"/>
                    </a:lnTo>
                    <a:lnTo>
                      <a:pt x="1806" y="23"/>
                    </a:lnTo>
                    <a:lnTo>
                      <a:pt x="1769" y="18"/>
                    </a:lnTo>
                    <a:lnTo>
                      <a:pt x="1730" y="12"/>
                    </a:lnTo>
                    <a:lnTo>
                      <a:pt x="1692" y="7"/>
                    </a:lnTo>
                    <a:lnTo>
                      <a:pt x="1652" y="4"/>
                    </a:lnTo>
                    <a:lnTo>
                      <a:pt x="1614" y="2"/>
                    </a:lnTo>
                    <a:lnTo>
                      <a:pt x="1575" y="0"/>
                    </a:lnTo>
                    <a:lnTo>
                      <a:pt x="1534" y="0"/>
                    </a:lnTo>
                    <a:lnTo>
                      <a:pt x="1534" y="0"/>
                    </a:lnTo>
                    <a:lnTo>
                      <a:pt x="1495" y="0"/>
                    </a:lnTo>
                    <a:lnTo>
                      <a:pt x="1455" y="2"/>
                    </a:lnTo>
                    <a:lnTo>
                      <a:pt x="1417" y="4"/>
                    </a:lnTo>
                    <a:lnTo>
                      <a:pt x="1377" y="7"/>
                    </a:lnTo>
                    <a:lnTo>
                      <a:pt x="1339" y="12"/>
                    </a:lnTo>
                    <a:lnTo>
                      <a:pt x="1301" y="18"/>
                    </a:lnTo>
                    <a:lnTo>
                      <a:pt x="1263" y="23"/>
                    </a:lnTo>
                    <a:lnTo>
                      <a:pt x="1225" y="31"/>
                    </a:lnTo>
                    <a:lnTo>
                      <a:pt x="1188" y="39"/>
                    </a:lnTo>
                    <a:lnTo>
                      <a:pt x="1151" y="48"/>
                    </a:lnTo>
                    <a:lnTo>
                      <a:pt x="1114" y="59"/>
                    </a:lnTo>
                    <a:lnTo>
                      <a:pt x="1079" y="69"/>
                    </a:lnTo>
                    <a:lnTo>
                      <a:pt x="1043" y="81"/>
                    </a:lnTo>
                    <a:lnTo>
                      <a:pt x="1007" y="93"/>
                    </a:lnTo>
                    <a:lnTo>
                      <a:pt x="972" y="107"/>
                    </a:lnTo>
                    <a:lnTo>
                      <a:pt x="937" y="120"/>
                    </a:lnTo>
                    <a:lnTo>
                      <a:pt x="903" y="135"/>
                    </a:lnTo>
                    <a:lnTo>
                      <a:pt x="870" y="151"/>
                    </a:lnTo>
                    <a:lnTo>
                      <a:pt x="836" y="167"/>
                    </a:lnTo>
                    <a:lnTo>
                      <a:pt x="803" y="185"/>
                    </a:lnTo>
                    <a:lnTo>
                      <a:pt x="771" y="204"/>
                    </a:lnTo>
                    <a:lnTo>
                      <a:pt x="739" y="222"/>
                    </a:lnTo>
                    <a:lnTo>
                      <a:pt x="708" y="242"/>
                    </a:lnTo>
                    <a:lnTo>
                      <a:pt x="677" y="262"/>
                    </a:lnTo>
                    <a:lnTo>
                      <a:pt x="646" y="282"/>
                    </a:lnTo>
                    <a:lnTo>
                      <a:pt x="616" y="305"/>
                    </a:lnTo>
                    <a:lnTo>
                      <a:pt x="587" y="327"/>
                    </a:lnTo>
                    <a:lnTo>
                      <a:pt x="559" y="351"/>
                    </a:lnTo>
                    <a:lnTo>
                      <a:pt x="531" y="374"/>
                    </a:lnTo>
                    <a:lnTo>
                      <a:pt x="503" y="399"/>
                    </a:lnTo>
                    <a:lnTo>
                      <a:pt x="477" y="423"/>
                    </a:lnTo>
                    <a:lnTo>
                      <a:pt x="450" y="449"/>
                    </a:lnTo>
                    <a:lnTo>
                      <a:pt x="424" y="475"/>
                    </a:lnTo>
                    <a:lnTo>
                      <a:pt x="399" y="502"/>
                    </a:lnTo>
                    <a:lnTo>
                      <a:pt x="374" y="530"/>
                    </a:lnTo>
                    <a:lnTo>
                      <a:pt x="351" y="559"/>
                    </a:lnTo>
                    <a:lnTo>
                      <a:pt x="327" y="587"/>
                    </a:lnTo>
                    <a:lnTo>
                      <a:pt x="305" y="616"/>
                    </a:lnTo>
                    <a:lnTo>
                      <a:pt x="284" y="646"/>
                    </a:lnTo>
                    <a:lnTo>
                      <a:pt x="262" y="676"/>
                    </a:lnTo>
                    <a:lnTo>
                      <a:pt x="242" y="707"/>
                    </a:lnTo>
                    <a:lnTo>
                      <a:pt x="223" y="739"/>
                    </a:lnTo>
                    <a:lnTo>
                      <a:pt x="204" y="771"/>
                    </a:lnTo>
                    <a:lnTo>
                      <a:pt x="185" y="803"/>
                    </a:lnTo>
                    <a:lnTo>
                      <a:pt x="168" y="836"/>
                    </a:lnTo>
                    <a:lnTo>
                      <a:pt x="151" y="869"/>
                    </a:lnTo>
                    <a:lnTo>
                      <a:pt x="135" y="903"/>
                    </a:lnTo>
                    <a:lnTo>
                      <a:pt x="120" y="937"/>
                    </a:lnTo>
                    <a:lnTo>
                      <a:pt x="107" y="971"/>
                    </a:lnTo>
                    <a:lnTo>
                      <a:pt x="94" y="1006"/>
                    </a:lnTo>
                    <a:lnTo>
                      <a:pt x="81" y="1041"/>
                    </a:lnTo>
                    <a:lnTo>
                      <a:pt x="69" y="1078"/>
                    </a:lnTo>
                    <a:lnTo>
                      <a:pt x="59" y="1114"/>
                    </a:lnTo>
                    <a:lnTo>
                      <a:pt x="49" y="1150"/>
                    </a:lnTo>
                    <a:lnTo>
                      <a:pt x="39" y="1188"/>
                    </a:lnTo>
                    <a:lnTo>
                      <a:pt x="32" y="1225"/>
                    </a:lnTo>
                    <a:lnTo>
                      <a:pt x="25" y="1262"/>
                    </a:lnTo>
                    <a:lnTo>
                      <a:pt x="18" y="1301"/>
                    </a:lnTo>
                    <a:lnTo>
                      <a:pt x="13" y="1339"/>
                    </a:lnTo>
                    <a:lnTo>
                      <a:pt x="9" y="1377"/>
                    </a:lnTo>
                    <a:lnTo>
                      <a:pt x="5" y="1416"/>
                    </a:lnTo>
                    <a:lnTo>
                      <a:pt x="2" y="1455"/>
                    </a:lnTo>
                    <a:lnTo>
                      <a:pt x="1" y="1495"/>
                    </a:lnTo>
                    <a:lnTo>
                      <a:pt x="0" y="1534"/>
                    </a:lnTo>
                    <a:lnTo>
                      <a:pt x="377" y="1534"/>
                    </a:lnTo>
                    <a:lnTo>
                      <a:pt x="377" y="1534"/>
                    </a:lnTo>
                    <a:lnTo>
                      <a:pt x="377" y="1504"/>
                    </a:lnTo>
                    <a:lnTo>
                      <a:pt x="378" y="1474"/>
                    </a:lnTo>
                    <a:lnTo>
                      <a:pt x="381" y="1444"/>
                    </a:lnTo>
                    <a:lnTo>
                      <a:pt x="383" y="1416"/>
                    </a:lnTo>
                    <a:lnTo>
                      <a:pt x="387" y="1387"/>
                    </a:lnTo>
                    <a:lnTo>
                      <a:pt x="390" y="1358"/>
                    </a:lnTo>
                    <a:lnTo>
                      <a:pt x="396" y="1329"/>
                    </a:lnTo>
                    <a:lnTo>
                      <a:pt x="401" y="1301"/>
                    </a:lnTo>
                    <a:lnTo>
                      <a:pt x="407" y="1273"/>
                    </a:lnTo>
                    <a:lnTo>
                      <a:pt x="414" y="1245"/>
                    </a:lnTo>
                    <a:lnTo>
                      <a:pt x="421" y="1217"/>
                    </a:lnTo>
                    <a:lnTo>
                      <a:pt x="430" y="1190"/>
                    </a:lnTo>
                    <a:lnTo>
                      <a:pt x="438" y="1163"/>
                    </a:lnTo>
                    <a:lnTo>
                      <a:pt x="448" y="1136"/>
                    </a:lnTo>
                    <a:lnTo>
                      <a:pt x="457" y="1110"/>
                    </a:lnTo>
                    <a:lnTo>
                      <a:pt x="468" y="1083"/>
                    </a:lnTo>
                    <a:lnTo>
                      <a:pt x="480" y="1057"/>
                    </a:lnTo>
                    <a:lnTo>
                      <a:pt x="491" y="1032"/>
                    </a:lnTo>
                    <a:lnTo>
                      <a:pt x="504" y="1007"/>
                    </a:lnTo>
                    <a:lnTo>
                      <a:pt x="517" y="983"/>
                    </a:lnTo>
                    <a:lnTo>
                      <a:pt x="531" y="958"/>
                    </a:lnTo>
                    <a:lnTo>
                      <a:pt x="545" y="934"/>
                    </a:lnTo>
                    <a:lnTo>
                      <a:pt x="560" y="910"/>
                    </a:lnTo>
                    <a:lnTo>
                      <a:pt x="575" y="887"/>
                    </a:lnTo>
                    <a:lnTo>
                      <a:pt x="591" y="865"/>
                    </a:lnTo>
                    <a:lnTo>
                      <a:pt x="608" y="841"/>
                    </a:lnTo>
                    <a:lnTo>
                      <a:pt x="624" y="820"/>
                    </a:lnTo>
                    <a:lnTo>
                      <a:pt x="642" y="797"/>
                    </a:lnTo>
                    <a:lnTo>
                      <a:pt x="660" y="777"/>
                    </a:lnTo>
                    <a:lnTo>
                      <a:pt x="678" y="756"/>
                    </a:lnTo>
                    <a:lnTo>
                      <a:pt x="697" y="736"/>
                    </a:lnTo>
                    <a:lnTo>
                      <a:pt x="716" y="715"/>
                    </a:lnTo>
                    <a:lnTo>
                      <a:pt x="736" y="696"/>
                    </a:lnTo>
                    <a:lnTo>
                      <a:pt x="757" y="677"/>
                    </a:lnTo>
                    <a:lnTo>
                      <a:pt x="777" y="659"/>
                    </a:lnTo>
                    <a:lnTo>
                      <a:pt x="798" y="641"/>
                    </a:lnTo>
                    <a:lnTo>
                      <a:pt x="820" y="624"/>
                    </a:lnTo>
                    <a:lnTo>
                      <a:pt x="842" y="607"/>
                    </a:lnTo>
                    <a:lnTo>
                      <a:pt x="865" y="591"/>
                    </a:lnTo>
                    <a:lnTo>
                      <a:pt x="887" y="575"/>
                    </a:lnTo>
                    <a:lnTo>
                      <a:pt x="910" y="559"/>
                    </a:lnTo>
                    <a:lnTo>
                      <a:pt x="935" y="545"/>
                    </a:lnTo>
                    <a:lnTo>
                      <a:pt x="958" y="530"/>
                    </a:lnTo>
                    <a:lnTo>
                      <a:pt x="983" y="516"/>
                    </a:lnTo>
                    <a:lnTo>
                      <a:pt x="1007" y="503"/>
                    </a:lnTo>
                    <a:lnTo>
                      <a:pt x="1033" y="490"/>
                    </a:lnTo>
                    <a:lnTo>
                      <a:pt x="1059" y="479"/>
                    </a:lnTo>
                    <a:lnTo>
                      <a:pt x="1084" y="468"/>
                    </a:lnTo>
                    <a:lnTo>
                      <a:pt x="1110" y="457"/>
                    </a:lnTo>
                    <a:lnTo>
                      <a:pt x="1136" y="447"/>
                    </a:lnTo>
                    <a:lnTo>
                      <a:pt x="1163" y="437"/>
                    </a:lnTo>
                    <a:lnTo>
                      <a:pt x="1191" y="429"/>
                    </a:lnTo>
                    <a:lnTo>
                      <a:pt x="1217" y="421"/>
                    </a:lnTo>
                    <a:lnTo>
                      <a:pt x="1245" y="414"/>
                    </a:lnTo>
                    <a:lnTo>
                      <a:pt x="1273" y="406"/>
                    </a:lnTo>
                    <a:lnTo>
                      <a:pt x="1302" y="400"/>
                    </a:lnTo>
                    <a:lnTo>
                      <a:pt x="1329" y="394"/>
                    </a:lnTo>
                    <a:lnTo>
                      <a:pt x="1358" y="390"/>
                    </a:lnTo>
                    <a:lnTo>
                      <a:pt x="1387" y="386"/>
                    </a:lnTo>
                    <a:lnTo>
                      <a:pt x="1416" y="383"/>
                    </a:lnTo>
                    <a:lnTo>
                      <a:pt x="1446" y="381"/>
                    </a:lnTo>
                    <a:lnTo>
                      <a:pt x="1475" y="378"/>
                    </a:lnTo>
                    <a:lnTo>
                      <a:pt x="1504" y="377"/>
                    </a:lnTo>
                    <a:lnTo>
                      <a:pt x="1534" y="376"/>
                    </a:lnTo>
                    <a:lnTo>
                      <a:pt x="1534" y="37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" name="Rectangle 34"/>
              <p:cNvSpPr/>
              <p:nvPr/>
            </p:nvSpPr>
            <p:spPr>
              <a:xfrm>
                <a:off x="8188273" y="3467813"/>
                <a:ext cx="314808" cy="110347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8" name="Group 35"/>
            <p:cNvGrpSpPr/>
            <p:nvPr/>
          </p:nvGrpSpPr>
          <p:grpSpPr>
            <a:xfrm>
              <a:off x="9841507" y="1789164"/>
              <a:ext cx="495176" cy="2071879"/>
              <a:chOff x="10308554" y="2180060"/>
              <a:chExt cx="571500" cy="2391224"/>
            </a:xfrm>
            <a:solidFill>
              <a:schemeClr val="accent4"/>
            </a:solidFill>
          </p:grpSpPr>
          <p:sp>
            <p:nvSpPr>
              <p:cNvPr id="30" name="Rectangle 36"/>
              <p:cNvSpPr/>
              <p:nvPr/>
            </p:nvSpPr>
            <p:spPr>
              <a:xfrm>
                <a:off x="10436900" y="2534392"/>
                <a:ext cx="314808" cy="2036892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" name="Isosceles Triangle 37"/>
              <p:cNvSpPr/>
              <p:nvPr/>
            </p:nvSpPr>
            <p:spPr>
              <a:xfrm>
                <a:off x="10308554" y="2180060"/>
                <a:ext cx="571500" cy="448839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40" name="千图PPT彼岸天：ID 8661124库_组合 39"/>
          <p:cNvGrpSpPr/>
          <p:nvPr>
            <p:custDataLst>
              <p:tags r:id="rId2"/>
            </p:custDataLst>
          </p:nvPr>
        </p:nvGrpSpPr>
        <p:grpSpPr>
          <a:xfrm>
            <a:off x="4364665" y="2466639"/>
            <a:ext cx="1704544" cy="2097769"/>
            <a:chOff x="4364665" y="2466639"/>
            <a:chExt cx="1704544" cy="2097769"/>
          </a:xfrm>
        </p:grpSpPr>
        <p:sp>
          <p:nvSpPr>
            <p:cNvPr id="11" name="Oval 44"/>
            <p:cNvSpPr/>
            <p:nvPr/>
          </p:nvSpPr>
          <p:spPr>
            <a:xfrm>
              <a:off x="4756731" y="2466639"/>
              <a:ext cx="838454" cy="838454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Freeform: Shape 49"/>
            <p:cNvSpPr/>
            <p:nvPr/>
          </p:nvSpPr>
          <p:spPr bwMode="auto">
            <a:xfrm>
              <a:off x="4849438" y="2559346"/>
              <a:ext cx="653040" cy="653041"/>
            </a:xfrm>
            <a:custGeom>
              <a:avLst/>
              <a:gdLst>
                <a:gd name="T0" fmla="*/ 74 w 236"/>
                <a:gd name="T1" fmla="*/ 160 h 236"/>
                <a:gd name="T2" fmla="*/ 93 w 236"/>
                <a:gd name="T3" fmla="*/ 160 h 236"/>
                <a:gd name="T4" fmla="*/ 93 w 236"/>
                <a:gd name="T5" fmla="*/ 103 h 236"/>
                <a:gd name="T6" fmla="*/ 74 w 236"/>
                <a:gd name="T7" fmla="*/ 103 h 236"/>
                <a:gd name="T8" fmla="*/ 74 w 236"/>
                <a:gd name="T9" fmla="*/ 160 h 236"/>
                <a:gd name="T10" fmla="*/ 140 w 236"/>
                <a:gd name="T11" fmla="*/ 102 h 236"/>
                <a:gd name="T12" fmla="*/ 122 w 236"/>
                <a:gd name="T13" fmla="*/ 111 h 236"/>
                <a:gd name="T14" fmla="*/ 122 w 236"/>
                <a:gd name="T15" fmla="*/ 103 h 236"/>
                <a:gd name="T16" fmla="*/ 103 w 236"/>
                <a:gd name="T17" fmla="*/ 103 h 236"/>
                <a:gd name="T18" fmla="*/ 103 w 236"/>
                <a:gd name="T19" fmla="*/ 160 h 236"/>
                <a:gd name="T20" fmla="*/ 122 w 236"/>
                <a:gd name="T21" fmla="*/ 160 h 236"/>
                <a:gd name="T22" fmla="*/ 122 w 236"/>
                <a:gd name="T23" fmla="*/ 128 h 236"/>
                <a:gd name="T24" fmla="*/ 123 w 236"/>
                <a:gd name="T25" fmla="*/ 124 h 236"/>
                <a:gd name="T26" fmla="*/ 133 w 236"/>
                <a:gd name="T27" fmla="*/ 117 h 236"/>
                <a:gd name="T28" fmla="*/ 142 w 236"/>
                <a:gd name="T29" fmla="*/ 130 h 236"/>
                <a:gd name="T30" fmla="*/ 142 w 236"/>
                <a:gd name="T31" fmla="*/ 160 h 236"/>
                <a:gd name="T32" fmla="*/ 161 w 236"/>
                <a:gd name="T33" fmla="*/ 160 h 236"/>
                <a:gd name="T34" fmla="*/ 161 w 236"/>
                <a:gd name="T35" fmla="*/ 160 h 236"/>
                <a:gd name="T36" fmla="*/ 161 w 236"/>
                <a:gd name="T37" fmla="*/ 127 h 236"/>
                <a:gd name="T38" fmla="*/ 140 w 236"/>
                <a:gd name="T39" fmla="*/ 102 h 236"/>
                <a:gd name="T40" fmla="*/ 122 w 236"/>
                <a:gd name="T41" fmla="*/ 111 h 236"/>
                <a:gd name="T42" fmla="*/ 122 w 236"/>
                <a:gd name="T43" fmla="*/ 111 h 236"/>
                <a:gd name="T44" fmla="*/ 122 w 236"/>
                <a:gd name="T45" fmla="*/ 111 h 236"/>
                <a:gd name="T46" fmla="*/ 83 w 236"/>
                <a:gd name="T47" fmla="*/ 75 h 236"/>
                <a:gd name="T48" fmla="*/ 73 w 236"/>
                <a:gd name="T49" fmla="*/ 85 h 236"/>
                <a:gd name="T50" fmla="*/ 83 w 236"/>
                <a:gd name="T51" fmla="*/ 95 h 236"/>
                <a:gd name="T52" fmla="*/ 83 w 236"/>
                <a:gd name="T53" fmla="*/ 95 h 236"/>
                <a:gd name="T54" fmla="*/ 94 w 236"/>
                <a:gd name="T55" fmla="*/ 85 h 236"/>
                <a:gd name="T56" fmla="*/ 83 w 236"/>
                <a:gd name="T57" fmla="*/ 75 h 236"/>
                <a:gd name="T58" fmla="*/ 118 w 236"/>
                <a:gd name="T59" fmla="*/ 0 h 236"/>
                <a:gd name="T60" fmla="*/ 0 w 236"/>
                <a:gd name="T61" fmla="*/ 118 h 236"/>
                <a:gd name="T62" fmla="*/ 118 w 236"/>
                <a:gd name="T63" fmla="*/ 236 h 236"/>
                <a:gd name="T64" fmla="*/ 236 w 236"/>
                <a:gd name="T65" fmla="*/ 118 h 236"/>
                <a:gd name="T66" fmla="*/ 118 w 236"/>
                <a:gd name="T67" fmla="*/ 0 h 236"/>
                <a:gd name="T68" fmla="*/ 181 w 236"/>
                <a:gd name="T69" fmla="*/ 172 h 236"/>
                <a:gd name="T70" fmla="*/ 171 w 236"/>
                <a:gd name="T71" fmla="*/ 181 h 236"/>
                <a:gd name="T72" fmla="*/ 64 w 236"/>
                <a:gd name="T73" fmla="*/ 181 h 236"/>
                <a:gd name="T74" fmla="*/ 55 w 236"/>
                <a:gd name="T75" fmla="*/ 172 h 236"/>
                <a:gd name="T76" fmla="*/ 55 w 236"/>
                <a:gd name="T77" fmla="*/ 63 h 236"/>
                <a:gd name="T78" fmla="*/ 64 w 236"/>
                <a:gd name="T79" fmla="*/ 54 h 236"/>
                <a:gd name="T80" fmla="*/ 171 w 236"/>
                <a:gd name="T81" fmla="*/ 54 h 236"/>
                <a:gd name="T82" fmla="*/ 181 w 236"/>
                <a:gd name="T83" fmla="*/ 63 h 236"/>
                <a:gd name="T84" fmla="*/ 181 w 236"/>
                <a:gd name="T85" fmla="*/ 17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36" h="236">
                  <a:moveTo>
                    <a:pt x="74" y="160"/>
                  </a:moveTo>
                  <a:cubicBezTo>
                    <a:pt x="93" y="160"/>
                    <a:pt x="93" y="160"/>
                    <a:pt x="93" y="160"/>
                  </a:cubicBezTo>
                  <a:cubicBezTo>
                    <a:pt x="93" y="103"/>
                    <a:pt x="93" y="103"/>
                    <a:pt x="93" y="103"/>
                  </a:cubicBezTo>
                  <a:cubicBezTo>
                    <a:pt x="74" y="103"/>
                    <a:pt x="74" y="103"/>
                    <a:pt x="74" y="103"/>
                  </a:cubicBezTo>
                  <a:lnTo>
                    <a:pt x="74" y="160"/>
                  </a:lnTo>
                  <a:close/>
                  <a:moveTo>
                    <a:pt x="140" y="102"/>
                  </a:moveTo>
                  <a:cubicBezTo>
                    <a:pt x="129" y="102"/>
                    <a:pt x="125" y="107"/>
                    <a:pt x="122" y="111"/>
                  </a:cubicBezTo>
                  <a:cubicBezTo>
                    <a:pt x="122" y="103"/>
                    <a:pt x="122" y="103"/>
                    <a:pt x="122" y="103"/>
                  </a:cubicBezTo>
                  <a:cubicBezTo>
                    <a:pt x="103" y="103"/>
                    <a:pt x="103" y="103"/>
                    <a:pt x="103" y="103"/>
                  </a:cubicBezTo>
                  <a:cubicBezTo>
                    <a:pt x="104" y="108"/>
                    <a:pt x="103" y="160"/>
                    <a:pt x="103" y="160"/>
                  </a:cubicBezTo>
                  <a:cubicBezTo>
                    <a:pt x="122" y="160"/>
                    <a:pt x="122" y="160"/>
                    <a:pt x="122" y="160"/>
                  </a:cubicBezTo>
                  <a:cubicBezTo>
                    <a:pt x="122" y="128"/>
                    <a:pt x="122" y="128"/>
                    <a:pt x="122" y="128"/>
                  </a:cubicBezTo>
                  <a:cubicBezTo>
                    <a:pt x="122" y="127"/>
                    <a:pt x="123" y="125"/>
                    <a:pt x="123" y="124"/>
                  </a:cubicBezTo>
                  <a:cubicBezTo>
                    <a:pt x="124" y="120"/>
                    <a:pt x="128" y="117"/>
                    <a:pt x="133" y="117"/>
                  </a:cubicBezTo>
                  <a:cubicBezTo>
                    <a:pt x="140" y="117"/>
                    <a:pt x="142" y="122"/>
                    <a:pt x="142" y="130"/>
                  </a:cubicBezTo>
                  <a:cubicBezTo>
                    <a:pt x="142" y="160"/>
                    <a:pt x="142" y="160"/>
                    <a:pt x="142" y="160"/>
                  </a:cubicBezTo>
                  <a:cubicBezTo>
                    <a:pt x="161" y="160"/>
                    <a:pt x="161" y="160"/>
                    <a:pt x="161" y="160"/>
                  </a:cubicBezTo>
                  <a:cubicBezTo>
                    <a:pt x="161" y="160"/>
                    <a:pt x="161" y="160"/>
                    <a:pt x="161" y="160"/>
                  </a:cubicBezTo>
                  <a:cubicBezTo>
                    <a:pt x="161" y="127"/>
                    <a:pt x="161" y="127"/>
                    <a:pt x="161" y="127"/>
                  </a:cubicBezTo>
                  <a:cubicBezTo>
                    <a:pt x="161" y="110"/>
                    <a:pt x="152" y="102"/>
                    <a:pt x="140" y="102"/>
                  </a:cubicBezTo>
                  <a:close/>
                  <a:moveTo>
                    <a:pt x="122" y="111"/>
                  </a:moveTo>
                  <a:cubicBezTo>
                    <a:pt x="122" y="111"/>
                    <a:pt x="122" y="111"/>
                    <a:pt x="122" y="111"/>
                  </a:cubicBezTo>
                  <a:cubicBezTo>
                    <a:pt x="122" y="111"/>
                    <a:pt x="122" y="111"/>
                    <a:pt x="122" y="111"/>
                  </a:cubicBezTo>
                  <a:close/>
                  <a:moveTo>
                    <a:pt x="83" y="75"/>
                  </a:moveTo>
                  <a:cubicBezTo>
                    <a:pt x="77" y="75"/>
                    <a:pt x="73" y="80"/>
                    <a:pt x="73" y="85"/>
                  </a:cubicBezTo>
                  <a:cubicBezTo>
                    <a:pt x="73" y="91"/>
                    <a:pt x="77" y="95"/>
                    <a:pt x="83" y="95"/>
                  </a:cubicBezTo>
                  <a:cubicBezTo>
                    <a:pt x="83" y="95"/>
                    <a:pt x="83" y="95"/>
                    <a:pt x="83" y="95"/>
                  </a:cubicBezTo>
                  <a:cubicBezTo>
                    <a:pt x="90" y="95"/>
                    <a:pt x="94" y="91"/>
                    <a:pt x="94" y="85"/>
                  </a:cubicBezTo>
                  <a:cubicBezTo>
                    <a:pt x="94" y="80"/>
                    <a:pt x="90" y="75"/>
                    <a:pt x="83" y="75"/>
                  </a:cubicBez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81" y="172"/>
                  </a:moveTo>
                  <a:cubicBezTo>
                    <a:pt x="181" y="177"/>
                    <a:pt x="176" y="181"/>
                    <a:pt x="171" y="181"/>
                  </a:cubicBezTo>
                  <a:cubicBezTo>
                    <a:pt x="64" y="181"/>
                    <a:pt x="64" y="181"/>
                    <a:pt x="64" y="181"/>
                  </a:cubicBezTo>
                  <a:cubicBezTo>
                    <a:pt x="59" y="181"/>
                    <a:pt x="55" y="177"/>
                    <a:pt x="55" y="172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55" y="58"/>
                    <a:pt x="59" y="54"/>
                    <a:pt x="64" y="54"/>
                  </a:cubicBezTo>
                  <a:cubicBezTo>
                    <a:pt x="171" y="54"/>
                    <a:pt x="171" y="54"/>
                    <a:pt x="171" y="54"/>
                  </a:cubicBezTo>
                  <a:cubicBezTo>
                    <a:pt x="176" y="54"/>
                    <a:pt x="181" y="58"/>
                    <a:pt x="181" y="63"/>
                  </a:cubicBezTo>
                  <a:cubicBezTo>
                    <a:pt x="181" y="172"/>
                    <a:pt x="181" y="172"/>
                    <a:pt x="181" y="17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7" name="Group 2"/>
            <p:cNvGrpSpPr/>
            <p:nvPr/>
          </p:nvGrpSpPr>
          <p:grpSpPr>
            <a:xfrm>
              <a:off x="4364665" y="3585677"/>
              <a:ext cx="1704544" cy="978731"/>
              <a:chOff x="4364660" y="3585678"/>
              <a:chExt cx="1704540" cy="978729"/>
            </a:xfrm>
          </p:grpSpPr>
          <p:sp>
            <p:nvSpPr>
              <p:cNvPr id="28" name="TextBox 54"/>
              <p:cNvSpPr txBox="1"/>
              <p:nvPr/>
            </p:nvSpPr>
            <p:spPr bwMode="auto">
              <a:xfrm>
                <a:off x="4678321" y="3585678"/>
                <a:ext cx="1077218" cy="193899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wrap="none" lIns="0" tIns="0" rIns="0" bIns="0" anchor="t" anchorCtr="0">
                <a:normAutofit lnSpcReduction="10000"/>
              </a:bodyPr>
              <a:lstStyle/>
              <a:p>
                <a:pPr algn="ctr" latinLnBrk="0">
                  <a:buClr>
                    <a:prstClr val="white"/>
                  </a:buClr>
                  <a:defRPr/>
                </a:pPr>
                <a:r>
                  <a:rPr lang="zh-CN" altLang="en-US" sz="1400" b="1" dirty="0">
                    <a:solidFill>
                      <a:schemeClr val="accent2"/>
                    </a:solidFill>
                  </a:rPr>
                  <a:t>Enter the title text</a:t>
                </a:r>
              </a:p>
            </p:txBody>
          </p:sp>
          <p:sp>
            <p:nvSpPr>
              <p:cNvPr id="29" name="Rectangle 55"/>
              <p:cNvSpPr/>
              <p:nvPr/>
            </p:nvSpPr>
            <p:spPr>
              <a:xfrm>
                <a:off x="4364660" y="3779577"/>
                <a:ext cx="1704540" cy="784830"/>
              </a:xfrm>
              <a:prstGeom prst="rect">
                <a:avLst/>
              </a:prstGeom>
            </p:spPr>
            <p:txBody>
              <a:bodyPr wrap="square">
                <a:normAutofit lnSpcReduction="10000"/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 dirty="0"/>
                  <a:t>Please replace the text content copy your content to this</a:t>
                </a:r>
                <a:br>
                  <a:rPr lang="zh-CN" altLang="en-US" sz="1000" dirty="0"/>
                </a:br>
                <a:endParaRPr lang="zh-CN" altLang="en-US" sz="1000" dirty="0"/>
              </a:p>
            </p:txBody>
          </p:sp>
        </p:grpSp>
      </p:grpSp>
      <p:grpSp>
        <p:nvGrpSpPr>
          <p:cNvPr id="39" name="千图PPT彼岸天：ID 8661124库_组合 38"/>
          <p:cNvGrpSpPr/>
          <p:nvPr>
            <p:custDataLst>
              <p:tags r:id="rId3"/>
            </p:custDataLst>
          </p:nvPr>
        </p:nvGrpSpPr>
        <p:grpSpPr>
          <a:xfrm>
            <a:off x="2443005" y="2466639"/>
            <a:ext cx="1704544" cy="2097769"/>
            <a:chOff x="2443005" y="2466639"/>
            <a:chExt cx="1704544" cy="2097769"/>
          </a:xfrm>
        </p:grpSpPr>
        <p:sp>
          <p:nvSpPr>
            <p:cNvPr id="9" name="Freeform: Shape 41"/>
            <p:cNvSpPr/>
            <p:nvPr/>
          </p:nvSpPr>
          <p:spPr bwMode="auto">
            <a:xfrm>
              <a:off x="2919396" y="2550393"/>
              <a:ext cx="670947" cy="670947"/>
            </a:xfrm>
            <a:custGeom>
              <a:avLst/>
              <a:gdLst>
                <a:gd name="T0" fmla="*/ 182 w 236"/>
                <a:gd name="T1" fmla="*/ 109 h 236"/>
                <a:gd name="T2" fmla="*/ 157 w 236"/>
                <a:gd name="T3" fmla="*/ 103 h 236"/>
                <a:gd name="T4" fmla="*/ 134 w 236"/>
                <a:gd name="T5" fmla="*/ 102 h 236"/>
                <a:gd name="T6" fmla="*/ 120 w 236"/>
                <a:gd name="T7" fmla="*/ 114 h 236"/>
                <a:gd name="T8" fmla="*/ 118 w 236"/>
                <a:gd name="T9" fmla="*/ 129 h 236"/>
                <a:gd name="T10" fmla="*/ 122 w 236"/>
                <a:gd name="T11" fmla="*/ 141 h 236"/>
                <a:gd name="T12" fmla="*/ 135 w 236"/>
                <a:gd name="T13" fmla="*/ 156 h 236"/>
                <a:gd name="T14" fmla="*/ 139 w 236"/>
                <a:gd name="T15" fmla="*/ 185 h 236"/>
                <a:gd name="T16" fmla="*/ 152 w 236"/>
                <a:gd name="T17" fmla="*/ 198 h 236"/>
                <a:gd name="T18" fmla="*/ 169 w 236"/>
                <a:gd name="T19" fmla="*/ 180 h 236"/>
                <a:gd name="T20" fmla="*/ 187 w 236"/>
                <a:gd name="T21" fmla="*/ 150 h 236"/>
                <a:gd name="T22" fmla="*/ 200 w 236"/>
                <a:gd name="T23" fmla="*/ 122 h 236"/>
                <a:gd name="T24" fmla="*/ 182 w 236"/>
                <a:gd name="T25" fmla="*/ 109 h 236"/>
                <a:gd name="T26" fmla="*/ 118 w 236"/>
                <a:gd name="T27" fmla="*/ 0 h 236"/>
                <a:gd name="T28" fmla="*/ 0 w 236"/>
                <a:gd name="T29" fmla="*/ 118 h 236"/>
                <a:gd name="T30" fmla="*/ 118 w 236"/>
                <a:gd name="T31" fmla="*/ 236 h 236"/>
                <a:gd name="T32" fmla="*/ 236 w 236"/>
                <a:gd name="T33" fmla="*/ 118 h 236"/>
                <a:gd name="T34" fmla="*/ 118 w 236"/>
                <a:gd name="T35" fmla="*/ 0 h 236"/>
                <a:gd name="T36" fmla="*/ 126 w 236"/>
                <a:gd name="T37" fmla="*/ 212 h 236"/>
                <a:gd name="T38" fmla="*/ 128 w 236"/>
                <a:gd name="T39" fmla="*/ 208 h 236"/>
                <a:gd name="T40" fmla="*/ 125 w 236"/>
                <a:gd name="T41" fmla="*/ 186 h 236"/>
                <a:gd name="T42" fmla="*/ 105 w 236"/>
                <a:gd name="T43" fmla="*/ 186 h 236"/>
                <a:gd name="T44" fmla="*/ 98 w 236"/>
                <a:gd name="T45" fmla="*/ 207 h 236"/>
                <a:gd name="T46" fmla="*/ 102 w 236"/>
                <a:gd name="T47" fmla="*/ 211 h 236"/>
                <a:gd name="T48" fmla="*/ 34 w 236"/>
                <a:gd name="T49" fmla="*/ 161 h 236"/>
                <a:gd name="T50" fmla="*/ 44 w 236"/>
                <a:gd name="T51" fmla="*/ 157 h 236"/>
                <a:gd name="T52" fmla="*/ 44 w 236"/>
                <a:gd name="T53" fmla="*/ 157 h 236"/>
                <a:gd name="T54" fmla="*/ 81 w 236"/>
                <a:gd name="T55" fmla="*/ 142 h 236"/>
                <a:gd name="T56" fmla="*/ 81 w 236"/>
                <a:gd name="T57" fmla="*/ 118 h 236"/>
                <a:gd name="T58" fmla="*/ 55 w 236"/>
                <a:gd name="T59" fmla="*/ 94 h 236"/>
                <a:gd name="T60" fmla="*/ 28 w 236"/>
                <a:gd name="T61" fmla="*/ 90 h 236"/>
                <a:gd name="T62" fmla="*/ 84 w 236"/>
                <a:gd name="T63" fmla="*/ 30 h 236"/>
                <a:gd name="T64" fmla="*/ 84 w 236"/>
                <a:gd name="T65" fmla="*/ 31 h 236"/>
                <a:gd name="T66" fmla="*/ 102 w 236"/>
                <a:gd name="T67" fmla="*/ 56 h 236"/>
                <a:gd name="T68" fmla="*/ 120 w 236"/>
                <a:gd name="T69" fmla="*/ 79 h 236"/>
                <a:gd name="T70" fmla="*/ 131 w 236"/>
                <a:gd name="T71" fmla="*/ 97 h 236"/>
                <a:gd name="T72" fmla="*/ 146 w 236"/>
                <a:gd name="T73" fmla="*/ 88 h 236"/>
                <a:gd name="T74" fmla="*/ 177 w 236"/>
                <a:gd name="T75" fmla="*/ 66 h 236"/>
                <a:gd name="T76" fmla="*/ 190 w 236"/>
                <a:gd name="T77" fmla="*/ 57 h 236"/>
                <a:gd name="T78" fmla="*/ 212 w 236"/>
                <a:gd name="T79" fmla="*/ 118 h 236"/>
                <a:gd name="T80" fmla="*/ 126 w 236"/>
                <a:gd name="T81" fmla="*/ 21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6" h="236">
                  <a:moveTo>
                    <a:pt x="182" y="109"/>
                  </a:moveTo>
                  <a:cubicBezTo>
                    <a:pt x="172" y="107"/>
                    <a:pt x="161" y="105"/>
                    <a:pt x="157" y="103"/>
                  </a:cubicBezTo>
                  <a:cubicBezTo>
                    <a:pt x="153" y="102"/>
                    <a:pt x="143" y="101"/>
                    <a:pt x="134" y="102"/>
                  </a:cubicBezTo>
                  <a:cubicBezTo>
                    <a:pt x="125" y="103"/>
                    <a:pt x="119" y="109"/>
                    <a:pt x="120" y="114"/>
                  </a:cubicBezTo>
                  <a:cubicBezTo>
                    <a:pt x="121" y="119"/>
                    <a:pt x="120" y="126"/>
                    <a:pt x="118" y="129"/>
                  </a:cubicBezTo>
                  <a:cubicBezTo>
                    <a:pt x="117" y="132"/>
                    <a:pt x="118" y="138"/>
                    <a:pt x="122" y="141"/>
                  </a:cubicBezTo>
                  <a:cubicBezTo>
                    <a:pt x="127" y="144"/>
                    <a:pt x="132" y="151"/>
                    <a:pt x="135" y="156"/>
                  </a:cubicBezTo>
                  <a:cubicBezTo>
                    <a:pt x="138" y="162"/>
                    <a:pt x="140" y="175"/>
                    <a:pt x="139" y="185"/>
                  </a:cubicBezTo>
                  <a:cubicBezTo>
                    <a:pt x="139" y="195"/>
                    <a:pt x="145" y="201"/>
                    <a:pt x="152" y="198"/>
                  </a:cubicBezTo>
                  <a:cubicBezTo>
                    <a:pt x="160" y="195"/>
                    <a:pt x="167" y="187"/>
                    <a:pt x="169" y="180"/>
                  </a:cubicBezTo>
                  <a:cubicBezTo>
                    <a:pt x="171" y="174"/>
                    <a:pt x="179" y="160"/>
                    <a:pt x="187" y="150"/>
                  </a:cubicBezTo>
                  <a:cubicBezTo>
                    <a:pt x="195" y="140"/>
                    <a:pt x="201" y="127"/>
                    <a:pt x="200" y="122"/>
                  </a:cubicBezTo>
                  <a:cubicBezTo>
                    <a:pt x="200" y="116"/>
                    <a:pt x="191" y="111"/>
                    <a:pt x="182" y="109"/>
                  </a:cubicBez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26" y="212"/>
                  </a:moveTo>
                  <a:cubicBezTo>
                    <a:pt x="127" y="211"/>
                    <a:pt x="128" y="209"/>
                    <a:pt x="128" y="208"/>
                  </a:cubicBezTo>
                  <a:cubicBezTo>
                    <a:pt x="130" y="201"/>
                    <a:pt x="128" y="191"/>
                    <a:pt x="125" y="186"/>
                  </a:cubicBezTo>
                  <a:cubicBezTo>
                    <a:pt x="121" y="181"/>
                    <a:pt x="112" y="181"/>
                    <a:pt x="105" y="186"/>
                  </a:cubicBezTo>
                  <a:cubicBezTo>
                    <a:pt x="97" y="191"/>
                    <a:pt x="94" y="200"/>
                    <a:pt x="98" y="207"/>
                  </a:cubicBezTo>
                  <a:cubicBezTo>
                    <a:pt x="99" y="208"/>
                    <a:pt x="100" y="210"/>
                    <a:pt x="102" y="211"/>
                  </a:cubicBezTo>
                  <a:cubicBezTo>
                    <a:pt x="72" y="206"/>
                    <a:pt x="47" y="187"/>
                    <a:pt x="34" y="161"/>
                  </a:cubicBezTo>
                  <a:cubicBezTo>
                    <a:pt x="37" y="161"/>
                    <a:pt x="40" y="159"/>
                    <a:pt x="44" y="157"/>
                  </a:cubicBezTo>
                  <a:cubicBezTo>
                    <a:pt x="44" y="157"/>
                    <a:pt x="44" y="157"/>
                    <a:pt x="44" y="157"/>
                  </a:cubicBezTo>
                  <a:cubicBezTo>
                    <a:pt x="57" y="148"/>
                    <a:pt x="74" y="141"/>
                    <a:pt x="81" y="142"/>
                  </a:cubicBezTo>
                  <a:cubicBezTo>
                    <a:pt x="89" y="142"/>
                    <a:pt x="89" y="131"/>
                    <a:pt x="81" y="118"/>
                  </a:cubicBezTo>
                  <a:cubicBezTo>
                    <a:pt x="74" y="105"/>
                    <a:pt x="62" y="94"/>
                    <a:pt x="55" y="94"/>
                  </a:cubicBezTo>
                  <a:cubicBezTo>
                    <a:pt x="48" y="94"/>
                    <a:pt x="36" y="92"/>
                    <a:pt x="28" y="90"/>
                  </a:cubicBezTo>
                  <a:cubicBezTo>
                    <a:pt x="37" y="62"/>
                    <a:pt x="58" y="41"/>
                    <a:pt x="84" y="30"/>
                  </a:cubicBezTo>
                  <a:cubicBezTo>
                    <a:pt x="84" y="31"/>
                    <a:pt x="84" y="31"/>
                    <a:pt x="84" y="31"/>
                  </a:cubicBezTo>
                  <a:cubicBezTo>
                    <a:pt x="86" y="39"/>
                    <a:pt x="95" y="50"/>
                    <a:pt x="102" y="56"/>
                  </a:cubicBezTo>
                  <a:cubicBezTo>
                    <a:pt x="110" y="62"/>
                    <a:pt x="118" y="72"/>
                    <a:pt x="120" y="79"/>
                  </a:cubicBezTo>
                  <a:cubicBezTo>
                    <a:pt x="122" y="85"/>
                    <a:pt x="127" y="93"/>
                    <a:pt x="131" y="97"/>
                  </a:cubicBezTo>
                  <a:cubicBezTo>
                    <a:pt x="136" y="100"/>
                    <a:pt x="142" y="96"/>
                    <a:pt x="146" y="88"/>
                  </a:cubicBezTo>
                  <a:cubicBezTo>
                    <a:pt x="150" y="80"/>
                    <a:pt x="164" y="70"/>
                    <a:pt x="177" y="66"/>
                  </a:cubicBezTo>
                  <a:cubicBezTo>
                    <a:pt x="183" y="64"/>
                    <a:pt x="187" y="61"/>
                    <a:pt x="190" y="57"/>
                  </a:cubicBezTo>
                  <a:cubicBezTo>
                    <a:pt x="204" y="74"/>
                    <a:pt x="212" y="95"/>
                    <a:pt x="212" y="118"/>
                  </a:cubicBezTo>
                  <a:cubicBezTo>
                    <a:pt x="212" y="168"/>
                    <a:pt x="174" y="208"/>
                    <a:pt x="126" y="2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Oval 42"/>
            <p:cNvSpPr/>
            <p:nvPr/>
          </p:nvSpPr>
          <p:spPr>
            <a:xfrm>
              <a:off x="2835642" y="2466639"/>
              <a:ext cx="838454" cy="838454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8" name="Group 1"/>
            <p:cNvGrpSpPr/>
            <p:nvPr/>
          </p:nvGrpSpPr>
          <p:grpSpPr>
            <a:xfrm>
              <a:off x="2443005" y="3585677"/>
              <a:ext cx="1704544" cy="978731"/>
              <a:chOff x="2443004" y="3585678"/>
              <a:chExt cx="1704540" cy="978729"/>
            </a:xfrm>
          </p:grpSpPr>
          <p:sp>
            <p:nvSpPr>
              <p:cNvPr id="26" name="TextBox 56"/>
              <p:cNvSpPr txBox="1"/>
              <p:nvPr/>
            </p:nvSpPr>
            <p:spPr bwMode="auto">
              <a:xfrm>
                <a:off x="2756665" y="3585678"/>
                <a:ext cx="1077218" cy="193899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wrap="none" lIns="0" tIns="0" rIns="0" bIns="0" anchor="t" anchorCtr="0">
                <a:normAutofit lnSpcReduction="10000"/>
              </a:bodyPr>
              <a:lstStyle/>
              <a:p>
                <a:pPr algn="ctr" latinLnBrk="0">
                  <a:buClr>
                    <a:prstClr val="white"/>
                  </a:buClr>
                  <a:defRPr/>
                </a:pPr>
                <a:r>
                  <a:rPr lang="zh-CN" altLang="en-US" sz="1400" b="1" dirty="0">
                    <a:solidFill>
                      <a:schemeClr val="accent1"/>
                    </a:solidFill>
                  </a:rPr>
                  <a:t>Enter the title text</a:t>
                </a:r>
              </a:p>
            </p:txBody>
          </p:sp>
          <p:sp>
            <p:nvSpPr>
              <p:cNvPr id="27" name="Rectangle 57"/>
              <p:cNvSpPr/>
              <p:nvPr/>
            </p:nvSpPr>
            <p:spPr>
              <a:xfrm>
                <a:off x="2443004" y="3779577"/>
                <a:ext cx="1704540" cy="784830"/>
              </a:xfrm>
              <a:prstGeom prst="rect">
                <a:avLst/>
              </a:prstGeom>
            </p:spPr>
            <p:txBody>
              <a:bodyPr wrap="square">
                <a:normAutofit lnSpcReduction="10000"/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 dirty="0"/>
                  <a:t>Please replace the text content copy your content to this</a:t>
                </a:r>
                <a:br>
                  <a:rPr lang="zh-CN" altLang="en-US" sz="1000" dirty="0"/>
                </a:br>
                <a:endParaRPr lang="zh-CN" altLang="en-US" sz="1000" dirty="0"/>
              </a:p>
            </p:txBody>
          </p:sp>
        </p:grpSp>
      </p:grpSp>
      <p:grpSp>
        <p:nvGrpSpPr>
          <p:cNvPr id="41" name="千图PPT彼岸天：ID 8661124库_组合 40"/>
          <p:cNvGrpSpPr/>
          <p:nvPr>
            <p:custDataLst>
              <p:tags r:id="rId4"/>
            </p:custDataLst>
          </p:nvPr>
        </p:nvGrpSpPr>
        <p:grpSpPr>
          <a:xfrm>
            <a:off x="6322419" y="2466639"/>
            <a:ext cx="1704544" cy="2097769"/>
            <a:chOff x="6322419" y="2466639"/>
            <a:chExt cx="1704544" cy="2097769"/>
          </a:xfrm>
        </p:grpSpPr>
        <p:sp>
          <p:nvSpPr>
            <p:cNvPr id="12" name="Oval 46"/>
            <p:cNvSpPr/>
            <p:nvPr/>
          </p:nvSpPr>
          <p:spPr>
            <a:xfrm>
              <a:off x="6705967" y="2466639"/>
              <a:ext cx="838454" cy="838454"/>
            </a:xfrm>
            <a:prstGeom prst="ellipse">
              <a:avLst/>
            </a:prstGeom>
            <a:noFill/>
            <a:ln w="28575">
              <a:solidFill>
                <a:schemeClr val="accent3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Freeform: Shape 50"/>
            <p:cNvSpPr/>
            <p:nvPr/>
          </p:nvSpPr>
          <p:spPr bwMode="auto">
            <a:xfrm>
              <a:off x="6787439" y="2548111"/>
              <a:ext cx="675510" cy="675510"/>
            </a:xfrm>
            <a:custGeom>
              <a:avLst/>
              <a:gdLst>
                <a:gd name="T0" fmla="*/ 119 w 236"/>
                <a:gd name="T1" fmla="*/ 123 h 236"/>
                <a:gd name="T2" fmla="*/ 111 w 236"/>
                <a:gd name="T3" fmla="*/ 131 h 236"/>
                <a:gd name="T4" fmla="*/ 115 w 236"/>
                <a:gd name="T5" fmla="*/ 138 h 236"/>
                <a:gd name="T6" fmla="*/ 115 w 236"/>
                <a:gd name="T7" fmla="*/ 150 h 236"/>
                <a:gd name="T8" fmla="*/ 118 w 236"/>
                <a:gd name="T9" fmla="*/ 154 h 236"/>
                <a:gd name="T10" fmla="*/ 119 w 236"/>
                <a:gd name="T11" fmla="*/ 154 h 236"/>
                <a:gd name="T12" fmla="*/ 122 w 236"/>
                <a:gd name="T13" fmla="*/ 150 h 236"/>
                <a:gd name="T14" fmla="*/ 122 w 236"/>
                <a:gd name="T15" fmla="*/ 138 h 236"/>
                <a:gd name="T16" fmla="*/ 126 w 236"/>
                <a:gd name="T17" fmla="*/ 131 h 236"/>
                <a:gd name="T18" fmla="*/ 119 w 236"/>
                <a:gd name="T19" fmla="*/ 123 h 236"/>
                <a:gd name="T20" fmla="*/ 119 w 236"/>
                <a:gd name="T21" fmla="*/ 66 h 236"/>
                <a:gd name="T22" fmla="*/ 100 w 236"/>
                <a:gd name="T23" fmla="*/ 84 h 236"/>
                <a:gd name="T24" fmla="*/ 100 w 236"/>
                <a:gd name="T25" fmla="*/ 102 h 236"/>
                <a:gd name="T26" fmla="*/ 137 w 236"/>
                <a:gd name="T27" fmla="*/ 102 h 236"/>
                <a:gd name="T28" fmla="*/ 137 w 236"/>
                <a:gd name="T29" fmla="*/ 84 h 236"/>
                <a:gd name="T30" fmla="*/ 119 w 236"/>
                <a:gd name="T31" fmla="*/ 66 h 236"/>
                <a:gd name="T32" fmla="*/ 118 w 236"/>
                <a:gd name="T33" fmla="*/ 0 h 236"/>
                <a:gd name="T34" fmla="*/ 0 w 236"/>
                <a:gd name="T35" fmla="*/ 118 h 236"/>
                <a:gd name="T36" fmla="*/ 118 w 236"/>
                <a:gd name="T37" fmla="*/ 236 h 236"/>
                <a:gd name="T38" fmla="*/ 236 w 236"/>
                <a:gd name="T39" fmla="*/ 118 h 236"/>
                <a:gd name="T40" fmla="*/ 118 w 236"/>
                <a:gd name="T41" fmla="*/ 0 h 236"/>
                <a:gd name="T42" fmla="*/ 164 w 236"/>
                <a:gd name="T43" fmla="*/ 161 h 236"/>
                <a:gd name="T44" fmla="*/ 149 w 236"/>
                <a:gd name="T45" fmla="*/ 176 h 236"/>
                <a:gd name="T46" fmla="*/ 88 w 236"/>
                <a:gd name="T47" fmla="*/ 176 h 236"/>
                <a:gd name="T48" fmla="*/ 73 w 236"/>
                <a:gd name="T49" fmla="*/ 161 h 236"/>
                <a:gd name="T50" fmla="*/ 73 w 236"/>
                <a:gd name="T51" fmla="*/ 105 h 236"/>
                <a:gd name="T52" fmla="*/ 76 w 236"/>
                <a:gd name="T53" fmla="*/ 102 h 236"/>
                <a:gd name="T54" fmla="*/ 86 w 236"/>
                <a:gd name="T55" fmla="*/ 102 h 236"/>
                <a:gd name="T56" fmla="*/ 86 w 236"/>
                <a:gd name="T57" fmla="*/ 84 h 236"/>
                <a:gd name="T58" fmla="*/ 118 w 236"/>
                <a:gd name="T59" fmla="*/ 51 h 236"/>
                <a:gd name="T60" fmla="*/ 119 w 236"/>
                <a:gd name="T61" fmla="*/ 51 h 236"/>
                <a:gd name="T62" fmla="*/ 152 w 236"/>
                <a:gd name="T63" fmla="*/ 84 h 236"/>
                <a:gd name="T64" fmla="*/ 152 w 236"/>
                <a:gd name="T65" fmla="*/ 102 h 236"/>
                <a:gd name="T66" fmla="*/ 161 w 236"/>
                <a:gd name="T67" fmla="*/ 102 h 236"/>
                <a:gd name="T68" fmla="*/ 164 w 236"/>
                <a:gd name="T69" fmla="*/ 105 h 236"/>
                <a:gd name="T70" fmla="*/ 164 w 236"/>
                <a:gd name="T71" fmla="*/ 161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36" h="236">
                  <a:moveTo>
                    <a:pt x="119" y="123"/>
                  </a:moveTo>
                  <a:cubicBezTo>
                    <a:pt x="114" y="123"/>
                    <a:pt x="111" y="127"/>
                    <a:pt x="111" y="131"/>
                  </a:cubicBezTo>
                  <a:cubicBezTo>
                    <a:pt x="111" y="134"/>
                    <a:pt x="112" y="136"/>
                    <a:pt x="115" y="138"/>
                  </a:cubicBezTo>
                  <a:cubicBezTo>
                    <a:pt x="115" y="150"/>
                    <a:pt x="115" y="150"/>
                    <a:pt x="115" y="150"/>
                  </a:cubicBezTo>
                  <a:cubicBezTo>
                    <a:pt x="115" y="152"/>
                    <a:pt x="116" y="154"/>
                    <a:pt x="118" y="154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21" y="154"/>
                    <a:pt x="122" y="152"/>
                    <a:pt x="122" y="150"/>
                  </a:cubicBezTo>
                  <a:cubicBezTo>
                    <a:pt x="122" y="138"/>
                    <a:pt x="122" y="138"/>
                    <a:pt x="122" y="138"/>
                  </a:cubicBezTo>
                  <a:cubicBezTo>
                    <a:pt x="125" y="136"/>
                    <a:pt x="126" y="134"/>
                    <a:pt x="126" y="131"/>
                  </a:cubicBezTo>
                  <a:cubicBezTo>
                    <a:pt x="126" y="126"/>
                    <a:pt x="123" y="123"/>
                    <a:pt x="119" y="123"/>
                  </a:cubicBezTo>
                  <a:close/>
                  <a:moveTo>
                    <a:pt x="119" y="66"/>
                  </a:moveTo>
                  <a:cubicBezTo>
                    <a:pt x="108" y="66"/>
                    <a:pt x="100" y="74"/>
                    <a:pt x="100" y="84"/>
                  </a:cubicBezTo>
                  <a:cubicBezTo>
                    <a:pt x="100" y="102"/>
                    <a:pt x="100" y="102"/>
                    <a:pt x="100" y="102"/>
                  </a:cubicBezTo>
                  <a:cubicBezTo>
                    <a:pt x="137" y="102"/>
                    <a:pt x="137" y="102"/>
                    <a:pt x="137" y="102"/>
                  </a:cubicBezTo>
                  <a:cubicBezTo>
                    <a:pt x="137" y="84"/>
                    <a:pt x="137" y="84"/>
                    <a:pt x="137" y="84"/>
                  </a:cubicBezTo>
                  <a:cubicBezTo>
                    <a:pt x="137" y="74"/>
                    <a:pt x="129" y="66"/>
                    <a:pt x="119" y="66"/>
                  </a:cubicBez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64" y="161"/>
                  </a:moveTo>
                  <a:cubicBezTo>
                    <a:pt x="164" y="169"/>
                    <a:pt x="157" y="176"/>
                    <a:pt x="149" y="176"/>
                  </a:cubicBezTo>
                  <a:cubicBezTo>
                    <a:pt x="88" y="176"/>
                    <a:pt x="88" y="176"/>
                    <a:pt x="88" y="176"/>
                  </a:cubicBezTo>
                  <a:cubicBezTo>
                    <a:pt x="80" y="176"/>
                    <a:pt x="73" y="169"/>
                    <a:pt x="73" y="161"/>
                  </a:cubicBezTo>
                  <a:cubicBezTo>
                    <a:pt x="73" y="105"/>
                    <a:pt x="73" y="105"/>
                    <a:pt x="73" y="105"/>
                  </a:cubicBezTo>
                  <a:cubicBezTo>
                    <a:pt x="73" y="103"/>
                    <a:pt x="74" y="102"/>
                    <a:pt x="76" y="102"/>
                  </a:cubicBezTo>
                  <a:cubicBezTo>
                    <a:pt x="86" y="102"/>
                    <a:pt x="86" y="102"/>
                    <a:pt x="86" y="102"/>
                  </a:cubicBezTo>
                  <a:cubicBezTo>
                    <a:pt x="86" y="84"/>
                    <a:pt x="86" y="84"/>
                    <a:pt x="86" y="84"/>
                  </a:cubicBezTo>
                  <a:cubicBezTo>
                    <a:pt x="86" y="66"/>
                    <a:pt x="100" y="52"/>
                    <a:pt x="118" y="51"/>
                  </a:cubicBezTo>
                  <a:cubicBezTo>
                    <a:pt x="119" y="51"/>
                    <a:pt x="119" y="51"/>
                    <a:pt x="119" y="51"/>
                  </a:cubicBezTo>
                  <a:cubicBezTo>
                    <a:pt x="137" y="52"/>
                    <a:pt x="152" y="66"/>
                    <a:pt x="152" y="84"/>
                  </a:cubicBezTo>
                  <a:cubicBezTo>
                    <a:pt x="152" y="102"/>
                    <a:pt x="152" y="102"/>
                    <a:pt x="152" y="102"/>
                  </a:cubicBezTo>
                  <a:cubicBezTo>
                    <a:pt x="161" y="102"/>
                    <a:pt x="161" y="102"/>
                    <a:pt x="161" y="102"/>
                  </a:cubicBezTo>
                  <a:cubicBezTo>
                    <a:pt x="163" y="102"/>
                    <a:pt x="164" y="103"/>
                    <a:pt x="164" y="105"/>
                  </a:cubicBezTo>
                  <a:lnTo>
                    <a:pt x="164" y="16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9" name="Group 3"/>
            <p:cNvGrpSpPr/>
            <p:nvPr/>
          </p:nvGrpSpPr>
          <p:grpSpPr>
            <a:xfrm>
              <a:off x="6322419" y="3585677"/>
              <a:ext cx="1704544" cy="978731"/>
              <a:chOff x="6322409" y="3585678"/>
              <a:chExt cx="1704540" cy="978729"/>
            </a:xfrm>
          </p:grpSpPr>
          <p:sp>
            <p:nvSpPr>
              <p:cNvPr id="24" name="TextBox 58"/>
              <p:cNvSpPr txBox="1"/>
              <p:nvPr/>
            </p:nvSpPr>
            <p:spPr bwMode="auto">
              <a:xfrm>
                <a:off x="6636070" y="3585678"/>
                <a:ext cx="1077218" cy="193899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wrap="none" lIns="0" tIns="0" rIns="0" bIns="0" anchor="t" anchorCtr="0">
                <a:normAutofit lnSpcReduction="10000"/>
              </a:bodyPr>
              <a:lstStyle/>
              <a:p>
                <a:pPr algn="ctr" latinLnBrk="0">
                  <a:buClr>
                    <a:prstClr val="white"/>
                  </a:buClr>
                  <a:defRPr/>
                </a:pPr>
                <a:r>
                  <a:rPr lang="zh-CN" altLang="en-US" sz="1400" b="1" dirty="0">
                    <a:solidFill>
                      <a:schemeClr val="accent3"/>
                    </a:solidFill>
                  </a:rPr>
                  <a:t>Enter the title text</a:t>
                </a:r>
              </a:p>
            </p:txBody>
          </p:sp>
          <p:sp>
            <p:nvSpPr>
              <p:cNvPr id="25" name="Rectangle 59"/>
              <p:cNvSpPr/>
              <p:nvPr/>
            </p:nvSpPr>
            <p:spPr>
              <a:xfrm>
                <a:off x="6322409" y="3779577"/>
                <a:ext cx="1704540" cy="784830"/>
              </a:xfrm>
              <a:prstGeom prst="rect">
                <a:avLst/>
              </a:prstGeom>
            </p:spPr>
            <p:txBody>
              <a:bodyPr wrap="square">
                <a:normAutofit lnSpcReduction="10000"/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 dirty="0"/>
                  <a:t>Please replace the text content copy your content to this</a:t>
                </a:r>
                <a:br>
                  <a:rPr lang="zh-CN" altLang="en-US" sz="1000" dirty="0"/>
                </a:br>
                <a:endParaRPr lang="zh-CN" altLang="en-US" sz="1000" dirty="0"/>
              </a:p>
            </p:txBody>
          </p:sp>
        </p:grpSp>
      </p:grpSp>
      <p:grpSp>
        <p:nvGrpSpPr>
          <p:cNvPr id="42" name="千图PPT彼岸天：ID 8661124库_组合 41"/>
          <p:cNvGrpSpPr/>
          <p:nvPr>
            <p:custDataLst>
              <p:tags r:id="rId5"/>
            </p:custDataLst>
          </p:nvPr>
        </p:nvGrpSpPr>
        <p:grpSpPr>
          <a:xfrm>
            <a:off x="8233563" y="2466639"/>
            <a:ext cx="1704544" cy="2097769"/>
            <a:chOff x="8233563" y="2466639"/>
            <a:chExt cx="1704544" cy="2097769"/>
          </a:xfrm>
        </p:grpSpPr>
        <p:sp>
          <p:nvSpPr>
            <p:cNvPr id="13" name="Oval 48"/>
            <p:cNvSpPr/>
            <p:nvPr/>
          </p:nvSpPr>
          <p:spPr>
            <a:xfrm>
              <a:off x="8611972" y="2466639"/>
              <a:ext cx="838454" cy="838454"/>
            </a:xfrm>
            <a:prstGeom prst="ellipse">
              <a:avLst/>
            </a:prstGeom>
            <a:noFill/>
            <a:ln w="28575">
              <a:solidFill>
                <a:schemeClr val="accent4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Freeform: Shape 51"/>
            <p:cNvSpPr/>
            <p:nvPr/>
          </p:nvSpPr>
          <p:spPr bwMode="auto">
            <a:xfrm>
              <a:off x="8704679" y="2559346"/>
              <a:ext cx="653040" cy="653041"/>
            </a:xfrm>
            <a:custGeom>
              <a:avLst/>
              <a:gdLst>
                <a:gd name="T0" fmla="*/ 0 w 236"/>
                <a:gd name="T1" fmla="*/ 118 h 236"/>
                <a:gd name="T2" fmla="*/ 236 w 236"/>
                <a:gd name="T3" fmla="*/ 118 h 236"/>
                <a:gd name="T4" fmla="*/ 150 w 236"/>
                <a:gd name="T5" fmla="*/ 168 h 236"/>
                <a:gd name="T6" fmla="*/ 128 w 236"/>
                <a:gd name="T7" fmla="*/ 196 h 236"/>
                <a:gd name="T8" fmla="*/ 125 w 236"/>
                <a:gd name="T9" fmla="*/ 199 h 236"/>
                <a:gd name="T10" fmla="*/ 111 w 236"/>
                <a:gd name="T11" fmla="*/ 198 h 236"/>
                <a:gd name="T12" fmla="*/ 110 w 236"/>
                <a:gd name="T13" fmla="*/ 180 h 236"/>
                <a:gd name="T14" fmla="*/ 90 w 236"/>
                <a:gd name="T15" fmla="*/ 173 h 236"/>
                <a:gd name="T16" fmla="*/ 79 w 236"/>
                <a:gd name="T17" fmla="*/ 166 h 236"/>
                <a:gd name="T18" fmla="*/ 78 w 236"/>
                <a:gd name="T19" fmla="*/ 160 h 236"/>
                <a:gd name="T20" fmla="*/ 89 w 236"/>
                <a:gd name="T21" fmla="*/ 147 h 236"/>
                <a:gd name="T22" fmla="*/ 91 w 236"/>
                <a:gd name="T23" fmla="*/ 148 h 236"/>
                <a:gd name="T24" fmla="*/ 119 w 236"/>
                <a:gd name="T25" fmla="*/ 160 h 236"/>
                <a:gd name="T26" fmla="*/ 137 w 236"/>
                <a:gd name="T27" fmla="*/ 145 h 236"/>
                <a:gd name="T28" fmla="*/ 133 w 236"/>
                <a:gd name="T29" fmla="*/ 137 h 236"/>
                <a:gd name="T30" fmla="*/ 122 w 236"/>
                <a:gd name="T31" fmla="*/ 130 h 236"/>
                <a:gd name="T32" fmla="*/ 109 w 236"/>
                <a:gd name="T33" fmla="*/ 125 h 236"/>
                <a:gd name="T34" fmla="*/ 98 w 236"/>
                <a:gd name="T35" fmla="*/ 120 h 236"/>
                <a:gd name="T36" fmla="*/ 89 w 236"/>
                <a:gd name="T37" fmla="*/ 113 h 236"/>
                <a:gd name="T38" fmla="*/ 82 w 236"/>
                <a:gd name="T39" fmla="*/ 103 h 236"/>
                <a:gd name="T40" fmla="*/ 79 w 236"/>
                <a:gd name="T41" fmla="*/ 90 h 236"/>
                <a:gd name="T42" fmla="*/ 110 w 236"/>
                <a:gd name="T43" fmla="*/ 57 h 236"/>
                <a:gd name="T44" fmla="*/ 111 w 236"/>
                <a:gd name="T45" fmla="*/ 38 h 236"/>
                <a:gd name="T46" fmla="*/ 125 w 236"/>
                <a:gd name="T47" fmla="*/ 37 h 236"/>
                <a:gd name="T48" fmla="*/ 128 w 236"/>
                <a:gd name="T49" fmla="*/ 40 h 236"/>
                <a:gd name="T50" fmla="*/ 137 w 236"/>
                <a:gd name="T51" fmla="*/ 58 h 236"/>
                <a:gd name="T52" fmla="*/ 151 w 236"/>
                <a:gd name="T53" fmla="*/ 65 h 236"/>
                <a:gd name="T54" fmla="*/ 155 w 236"/>
                <a:gd name="T55" fmla="*/ 69 h 236"/>
                <a:gd name="T56" fmla="*/ 149 w 236"/>
                <a:gd name="T57" fmla="*/ 85 h 236"/>
                <a:gd name="T58" fmla="*/ 144 w 236"/>
                <a:gd name="T59" fmla="*/ 86 h 236"/>
                <a:gd name="T60" fmla="*/ 140 w 236"/>
                <a:gd name="T61" fmla="*/ 82 h 236"/>
                <a:gd name="T62" fmla="*/ 128 w 236"/>
                <a:gd name="T63" fmla="*/ 77 h 236"/>
                <a:gd name="T64" fmla="*/ 107 w 236"/>
                <a:gd name="T65" fmla="*/ 80 h 236"/>
                <a:gd name="T66" fmla="*/ 102 w 236"/>
                <a:gd name="T67" fmla="*/ 94 h 236"/>
                <a:gd name="T68" fmla="*/ 108 w 236"/>
                <a:gd name="T69" fmla="*/ 101 h 236"/>
                <a:gd name="T70" fmla="*/ 118 w 236"/>
                <a:gd name="T71" fmla="*/ 106 h 236"/>
                <a:gd name="T72" fmla="*/ 132 w 236"/>
                <a:gd name="T73" fmla="*/ 112 h 236"/>
                <a:gd name="T74" fmla="*/ 145 w 236"/>
                <a:gd name="T75" fmla="*/ 119 h 236"/>
                <a:gd name="T76" fmla="*/ 155 w 236"/>
                <a:gd name="T77" fmla="*/ 129 h 236"/>
                <a:gd name="T78" fmla="*/ 159 w 236"/>
                <a:gd name="T79" fmla="*/ 14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moveTo>
                    <a:pt x="150" y="168"/>
                  </a:moveTo>
                  <a:cubicBezTo>
                    <a:pt x="145" y="175"/>
                    <a:pt x="137" y="179"/>
                    <a:pt x="128" y="180"/>
                  </a:cubicBezTo>
                  <a:cubicBezTo>
                    <a:pt x="128" y="196"/>
                    <a:pt x="128" y="196"/>
                    <a:pt x="128" y="196"/>
                  </a:cubicBezTo>
                  <a:cubicBezTo>
                    <a:pt x="128" y="197"/>
                    <a:pt x="127" y="198"/>
                    <a:pt x="127" y="198"/>
                  </a:cubicBezTo>
                  <a:cubicBezTo>
                    <a:pt x="126" y="199"/>
                    <a:pt x="126" y="199"/>
                    <a:pt x="125" y="199"/>
                  </a:cubicBezTo>
                  <a:cubicBezTo>
                    <a:pt x="113" y="199"/>
                    <a:pt x="113" y="199"/>
                    <a:pt x="113" y="199"/>
                  </a:cubicBezTo>
                  <a:cubicBezTo>
                    <a:pt x="112" y="199"/>
                    <a:pt x="111" y="199"/>
                    <a:pt x="111" y="198"/>
                  </a:cubicBezTo>
                  <a:cubicBezTo>
                    <a:pt x="110" y="197"/>
                    <a:pt x="110" y="197"/>
                    <a:pt x="110" y="196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06" y="180"/>
                    <a:pt x="102" y="179"/>
                    <a:pt x="99" y="177"/>
                  </a:cubicBezTo>
                  <a:cubicBezTo>
                    <a:pt x="95" y="176"/>
                    <a:pt x="92" y="175"/>
                    <a:pt x="90" y="173"/>
                  </a:cubicBezTo>
                  <a:cubicBezTo>
                    <a:pt x="88" y="172"/>
                    <a:pt x="85" y="171"/>
                    <a:pt x="83" y="169"/>
                  </a:cubicBezTo>
                  <a:cubicBezTo>
                    <a:pt x="81" y="168"/>
                    <a:pt x="80" y="166"/>
                    <a:pt x="79" y="166"/>
                  </a:cubicBezTo>
                  <a:cubicBezTo>
                    <a:pt x="79" y="165"/>
                    <a:pt x="78" y="164"/>
                    <a:pt x="78" y="164"/>
                  </a:cubicBezTo>
                  <a:cubicBezTo>
                    <a:pt x="77" y="163"/>
                    <a:pt x="77" y="162"/>
                    <a:pt x="78" y="160"/>
                  </a:cubicBezTo>
                  <a:cubicBezTo>
                    <a:pt x="87" y="148"/>
                    <a:pt x="87" y="148"/>
                    <a:pt x="87" y="148"/>
                  </a:cubicBezTo>
                  <a:cubicBezTo>
                    <a:pt x="87" y="148"/>
                    <a:pt x="88" y="147"/>
                    <a:pt x="89" y="147"/>
                  </a:cubicBezTo>
                  <a:cubicBezTo>
                    <a:pt x="90" y="147"/>
                    <a:pt x="90" y="147"/>
                    <a:pt x="91" y="148"/>
                  </a:cubicBezTo>
                  <a:cubicBezTo>
                    <a:pt x="91" y="148"/>
                    <a:pt x="91" y="148"/>
                    <a:pt x="91" y="148"/>
                  </a:cubicBezTo>
                  <a:cubicBezTo>
                    <a:pt x="98" y="154"/>
                    <a:pt x="105" y="158"/>
                    <a:pt x="112" y="159"/>
                  </a:cubicBezTo>
                  <a:cubicBezTo>
                    <a:pt x="115" y="160"/>
                    <a:pt x="117" y="160"/>
                    <a:pt x="119" y="160"/>
                  </a:cubicBezTo>
                  <a:cubicBezTo>
                    <a:pt x="124" y="160"/>
                    <a:pt x="128" y="159"/>
                    <a:pt x="131" y="156"/>
                  </a:cubicBezTo>
                  <a:cubicBezTo>
                    <a:pt x="135" y="154"/>
                    <a:pt x="137" y="150"/>
                    <a:pt x="137" y="145"/>
                  </a:cubicBezTo>
                  <a:cubicBezTo>
                    <a:pt x="137" y="144"/>
                    <a:pt x="136" y="142"/>
                    <a:pt x="136" y="140"/>
                  </a:cubicBezTo>
                  <a:cubicBezTo>
                    <a:pt x="135" y="139"/>
                    <a:pt x="134" y="138"/>
                    <a:pt x="133" y="137"/>
                  </a:cubicBezTo>
                  <a:cubicBezTo>
                    <a:pt x="132" y="136"/>
                    <a:pt x="130" y="135"/>
                    <a:pt x="127" y="133"/>
                  </a:cubicBezTo>
                  <a:cubicBezTo>
                    <a:pt x="125" y="132"/>
                    <a:pt x="123" y="131"/>
                    <a:pt x="122" y="130"/>
                  </a:cubicBezTo>
                  <a:cubicBezTo>
                    <a:pt x="120" y="130"/>
                    <a:pt x="118" y="129"/>
                    <a:pt x="115" y="128"/>
                  </a:cubicBezTo>
                  <a:cubicBezTo>
                    <a:pt x="112" y="127"/>
                    <a:pt x="110" y="126"/>
                    <a:pt x="109" y="125"/>
                  </a:cubicBezTo>
                  <a:cubicBezTo>
                    <a:pt x="108" y="125"/>
                    <a:pt x="106" y="124"/>
                    <a:pt x="104" y="123"/>
                  </a:cubicBezTo>
                  <a:cubicBezTo>
                    <a:pt x="101" y="122"/>
                    <a:pt x="100" y="121"/>
                    <a:pt x="98" y="120"/>
                  </a:cubicBezTo>
                  <a:cubicBezTo>
                    <a:pt x="97" y="119"/>
                    <a:pt x="95" y="118"/>
                    <a:pt x="93" y="117"/>
                  </a:cubicBezTo>
                  <a:cubicBezTo>
                    <a:pt x="91" y="116"/>
                    <a:pt x="90" y="114"/>
                    <a:pt x="89" y="113"/>
                  </a:cubicBezTo>
                  <a:cubicBezTo>
                    <a:pt x="87" y="112"/>
                    <a:pt x="86" y="110"/>
                    <a:pt x="85" y="109"/>
                  </a:cubicBezTo>
                  <a:cubicBezTo>
                    <a:pt x="83" y="107"/>
                    <a:pt x="82" y="105"/>
                    <a:pt x="82" y="103"/>
                  </a:cubicBezTo>
                  <a:cubicBezTo>
                    <a:pt x="81" y="102"/>
                    <a:pt x="80" y="100"/>
                    <a:pt x="80" y="97"/>
                  </a:cubicBezTo>
                  <a:cubicBezTo>
                    <a:pt x="79" y="95"/>
                    <a:pt x="79" y="93"/>
                    <a:pt x="79" y="90"/>
                  </a:cubicBezTo>
                  <a:cubicBezTo>
                    <a:pt x="79" y="82"/>
                    <a:pt x="82" y="75"/>
                    <a:pt x="88" y="69"/>
                  </a:cubicBezTo>
                  <a:cubicBezTo>
                    <a:pt x="93" y="62"/>
                    <a:pt x="101" y="58"/>
                    <a:pt x="110" y="57"/>
                  </a:cubicBezTo>
                  <a:cubicBezTo>
                    <a:pt x="110" y="40"/>
                    <a:pt x="110" y="40"/>
                    <a:pt x="110" y="40"/>
                  </a:cubicBezTo>
                  <a:cubicBezTo>
                    <a:pt x="110" y="40"/>
                    <a:pt x="110" y="39"/>
                    <a:pt x="111" y="38"/>
                  </a:cubicBezTo>
                  <a:cubicBezTo>
                    <a:pt x="111" y="38"/>
                    <a:pt x="112" y="37"/>
                    <a:pt x="113" y="37"/>
                  </a:cubicBezTo>
                  <a:cubicBezTo>
                    <a:pt x="125" y="37"/>
                    <a:pt x="125" y="37"/>
                    <a:pt x="125" y="37"/>
                  </a:cubicBezTo>
                  <a:cubicBezTo>
                    <a:pt x="126" y="37"/>
                    <a:pt x="126" y="38"/>
                    <a:pt x="127" y="38"/>
                  </a:cubicBezTo>
                  <a:cubicBezTo>
                    <a:pt x="127" y="39"/>
                    <a:pt x="128" y="39"/>
                    <a:pt x="128" y="40"/>
                  </a:cubicBezTo>
                  <a:cubicBezTo>
                    <a:pt x="128" y="56"/>
                    <a:pt x="128" y="56"/>
                    <a:pt x="128" y="56"/>
                  </a:cubicBezTo>
                  <a:cubicBezTo>
                    <a:pt x="131" y="57"/>
                    <a:pt x="134" y="57"/>
                    <a:pt x="137" y="58"/>
                  </a:cubicBezTo>
                  <a:cubicBezTo>
                    <a:pt x="140" y="59"/>
                    <a:pt x="143" y="60"/>
                    <a:pt x="145" y="61"/>
                  </a:cubicBezTo>
                  <a:cubicBezTo>
                    <a:pt x="147" y="62"/>
                    <a:pt x="149" y="63"/>
                    <a:pt x="151" y="65"/>
                  </a:cubicBezTo>
                  <a:cubicBezTo>
                    <a:pt x="152" y="66"/>
                    <a:pt x="153" y="67"/>
                    <a:pt x="154" y="67"/>
                  </a:cubicBezTo>
                  <a:cubicBezTo>
                    <a:pt x="155" y="68"/>
                    <a:pt x="155" y="68"/>
                    <a:pt x="155" y="69"/>
                  </a:cubicBezTo>
                  <a:cubicBezTo>
                    <a:pt x="156" y="70"/>
                    <a:pt x="156" y="71"/>
                    <a:pt x="156" y="72"/>
                  </a:cubicBezTo>
                  <a:cubicBezTo>
                    <a:pt x="149" y="85"/>
                    <a:pt x="149" y="85"/>
                    <a:pt x="149" y="85"/>
                  </a:cubicBezTo>
                  <a:cubicBezTo>
                    <a:pt x="148" y="86"/>
                    <a:pt x="148" y="86"/>
                    <a:pt x="147" y="87"/>
                  </a:cubicBezTo>
                  <a:cubicBezTo>
                    <a:pt x="146" y="87"/>
                    <a:pt x="145" y="86"/>
                    <a:pt x="144" y="86"/>
                  </a:cubicBezTo>
                  <a:cubicBezTo>
                    <a:pt x="144" y="86"/>
                    <a:pt x="144" y="85"/>
                    <a:pt x="143" y="85"/>
                  </a:cubicBezTo>
                  <a:cubicBezTo>
                    <a:pt x="142" y="84"/>
                    <a:pt x="141" y="83"/>
                    <a:pt x="140" y="82"/>
                  </a:cubicBezTo>
                  <a:cubicBezTo>
                    <a:pt x="138" y="81"/>
                    <a:pt x="136" y="80"/>
                    <a:pt x="134" y="80"/>
                  </a:cubicBezTo>
                  <a:cubicBezTo>
                    <a:pt x="133" y="79"/>
                    <a:pt x="130" y="78"/>
                    <a:pt x="128" y="77"/>
                  </a:cubicBezTo>
                  <a:cubicBezTo>
                    <a:pt x="125" y="77"/>
                    <a:pt x="123" y="76"/>
                    <a:pt x="120" y="76"/>
                  </a:cubicBezTo>
                  <a:cubicBezTo>
                    <a:pt x="115" y="76"/>
                    <a:pt x="110" y="77"/>
                    <a:pt x="107" y="80"/>
                  </a:cubicBezTo>
                  <a:cubicBezTo>
                    <a:pt x="103" y="83"/>
                    <a:pt x="101" y="86"/>
                    <a:pt x="101" y="90"/>
                  </a:cubicBezTo>
                  <a:cubicBezTo>
                    <a:pt x="101" y="92"/>
                    <a:pt x="102" y="93"/>
                    <a:pt x="102" y="94"/>
                  </a:cubicBezTo>
                  <a:cubicBezTo>
                    <a:pt x="103" y="96"/>
                    <a:pt x="103" y="97"/>
                    <a:pt x="105" y="98"/>
                  </a:cubicBezTo>
                  <a:cubicBezTo>
                    <a:pt x="106" y="99"/>
                    <a:pt x="107" y="100"/>
                    <a:pt x="108" y="101"/>
                  </a:cubicBezTo>
                  <a:cubicBezTo>
                    <a:pt x="109" y="102"/>
                    <a:pt x="111" y="103"/>
                    <a:pt x="113" y="104"/>
                  </a:cubicBezTo>
                  <a:cubicBezTo>
                    <a:pt x="115" y="105"/>
                    <a:pt x="117" y="106"/>
                    <a:pt x="118" y="106"/>
                  </a:cubicBezTo>
                  <a:cubicBezTo>
                    <a:pt x="120" y="107"/>
                    <a:pt x="122" y="108"/>
                    <a:pt x="125" y="109"/>
                  </a:cubicBezTo>
                  <a:cubicBezTo>
                    <a:pt x="128" y="110"/>
                    <a:pt x="130" y="111"/>
                    <a:pt x="132" y="112"/>
                  </a:cubicBezTo>
                  <a:cubicBezTo>
                    <a:pt x="133" y="112"/>
                    <a:pt x="136" y="113"/>
                    <a:pt x="138" y="115"/>
                  </a:cubicBezTo>
                  <a:cubicBezTo>
                    <a:pt x="141" y="116"/>
                    <a:pt x="143" y="117"/>
                    <a:pt x="145" y="119"/>
                  </a:cubicBezTo>
                  <a:cubicBezTo>
                    <a:pt x="147" y="120"/>
                    <a:pt x="149" y="121"/>
                    <a:pt x="151" y="123"/>
                  </a:cubicBezTo>
                  <a:cubicBezTo>
                    <a:pt x="153" y="125"/>
                    <a:pt x="154" y="127"/>
                    <a:pt x="155" y="129"/>
                  </a:cubicBezTo>
                  <a:cubicBezTo>
                    <a:pt x="156" y="131"/>
                    <a:pt x="157" y="133"/>
                    <a:pt x="158" y="136"/>
                  </a:cubicBezTo>
                  <a:cubicBezTo>
                    <a:pt x="159" y="138"/>
                    <a:pt x="159" y="141"/>
                    <a:pt x="159" y="144"/>
                  </a:cubicBezTo>
                  <a:cubicBezTo>
                    <a:pt x="159" y="153"/>
                    <a:pt x="156" y="161"/>
                    <a:pt x="150" y="168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20" name="Group 4"/>
            <p:cNvGrpSpPr/>
            <p:nvPr/>
          </p:nvGrpSpPr>
          <p:grpSpPr>
            <a:xfrm>
              <a:off x="8233563" y="3585677"/>
              <a:ext cx="1704544" cy="978731"/>
              <a:chOff x="8233549" y="3585678"/>
              <a:chExt cx="1704540" cy="978729"/>
            </a:xfrm>
          </p:grpSpPr>
          <p:sp>
            <p:nvSpPr>
              <p:cNvPr id="22" name="TextBox 60"/>
              <p:cNvSpPr txBox="1"/>
              <p:nvPr/>
            </p:nvSpPr>
            <p:spPr bwMode="auto">
              <a:xfrm>
                <a:off x="8547210" y="3585678"/>
                <a:ext cx="1077218" cy="193899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wrap="none" lIns="0" tIns="0" rIns="0" bIns="0" anchor="t" anchorCtr="0">
                <a:normAutofit lnSpcReduction="10000"/>
              </a:bodyPr>
              <a:lstStyle/>
              <a:p>
                <a:pPr algn="ctr" latinLnBrk="0">
                  <a:buClr>
                    <a:prstClr val="white"/>
                  </a:buClr>
                  <a:defRPr/>
                </a:pPr>
                <a:r>
                  <a:rPr lang="zh-CN" altLang="en-US" sz="1400" b="1" dirty="0">
                    <a:solidFill>
                      <a:schemeClr val="accent4"/>
                    </a:solidFill>
                  </a:rPr>
                  <a:t>Enter the title text</a:t>
                </a:r>
              </a:p>
            </p:txBody>
          </p:sp>
          <p:sp>
            <p:nvSpPr>
              <p:cNvPr id="23" name="Rectangle 61"/>
              <p:cNvSpPr/>
              <p:nvPr/>
            </p:nvSpPr>
            <p:spPr>
              <a:xfrm>
                <a:off x="8233549" y="3779577"/>
                <a:ext cx="1704540" cy="784830"/>
              </a:xfrm>
              <a:prstGeom prst="rect">
                <a:avLst/>
              </a:prstGeom>
            </p:spPr>
            <p:txBody>
              <a:bodyPr wrap="square">
                <a:normAutofit lnSpcReduction="10000"/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 dirty="0"/>
                  <a:t>Please replace the text content copy your content to this</a:t>
                </a:r>
                <a:br>
                  <a:rPr lang="zh-CN" altLang="en-US" sz="1000" dirty="0"/>
                </a:br>
                <a:endParaRPr lang="zh-CN" altLang="en-US" sz="1000" dirty="0"/>
              </a:p>
            </p:txBody>
          </p:sp>
        </p:grpSp>
      </p:grpSp>
      <p:sp>
        <p:nvSpPr>
          <p:cNvPr id="21" name="千图PPT彼岸天：ID 8661124库_文本框 62"/>
          <p:cNvSpPr txBox="1"/>
          <p:nvPr>
            <p:custDataLst>
              <p:tags r:id="rId6"/>
            </p:custDataLst>
          </p:nvPr>
        </p:nvSpPr>
        <p:spPr bwMode="auto">
          <a:xfrm>
            <a:off x="2046311" y="5268659"/>
            <a:ext cx="8246248" cy="726197"/>
          </a:xfrm>
          <a:prstGeom prst="rect">
            <a:avLst/>
          </a:prstGeom>
        </p:spPr>
        <p:txBody>
          <a:bodyPr wrap="square" lIns="0" tIns="0" rIns="0" bIns="0" anchor="t" anchorCtr="0">
            <a:normAutofit/>
            <a:scene3d>
              <a:camera prst="orthographicFront"/>
              <a:lightRig rig="threePt" dir="t"/>
            </a:scene3d>
          </a:bodyPr>
          <a:lstStyle/>
          <a:p>
            <a:pPr marL="0" indent="0"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050" dirty="0">
                <a:solidFill>
                  <a:schemeClr val="dk1">
                    <a:lumMod val="100000"/>
                  </a:schemeClr>
                </a:solidFill>
              </a:rPr>
              <a:t>Please replace the text content copy your content to this point, if you need to change it under the (formatting shape) menu (text options)</a:t>
            </a:r>
          </a:p>
        </p:txBody>
      </p:sp>
      <p:sp>
        <p:nvSpPr>
          <p:cNvPr id="3" name="TextBox 76"/>
          <p:cNvSpPr txBox="1"/>
          <p:nvPr userDrawn="1"/>
        </p:nvSpPr>
        <p:spPr>
          <a:xfrm>
            <a:off x="4098748" y="467221"/>
            <a:ext cx="399450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solidFill>
                  <a:schemeClr val="tx1"/>
                </a:solidFill>
                <a:latin typeface="汉仪南宫体简" panose="02010609000101010101" pitchFamily="49" charset="-122"/>
                <a:ea typeface="汉仪南宫体简" panose="02010609000101010101" pitchFamily="49" charset="-122"/>
              </a:rPr>
              <a:t>Overview of the annual work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gallery dir="l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 38"/>
          <p:cNvSpPr/>
          <p:nvPr/>
        </p:nvSpPr>
        <p:spPr>
          <a:xfrm flipH="1" flipV="1">
            <a:off x="7143649" y="2584795"/>
            <a:ext cx="1596390" cy="381000"/>
          </a:xfrm>
          <a:custGeom>
            <a:avLst/>
            <a:gdLst>
              <a:gd name="connsiteX0" fmla="*/ 3538712 w 5891463"/>
              <a:gd name="connsiteY0" fmla="*/ 0 h 713287"/>
              <a:gd name="connsiteX1" fmla="*/ 5891463 w 5891463"/>
              <a:gd name="connsiteY1" fmla="*/ 0 h 713287"/>
              <a:gd name="connsiteX2" fmla="*/ 5891463 w 5891463"/>
              <a:gd name="connsiteY2" fmla="*/ 45719 h 713287"/>
              <a:gd name="connsiteX3" fmla="*/ 4651667 w 5891463"/>
              <a:gd name="connsiteY3" fmla="*/ 45719 h 713287"/>
              <a:gd name="connsiteX4" fmla="*/ 4651667 w 5891463"/>
              <a:gd name="connsiteY4" fmla="*/ 49137 h 713287"/>
              <a:gd name="connsiteX5" fmla="*/ 3291824 w 5891463"/>
              <a:gd name="connsiteY5" fmla="*/ 49137 h 713287"/>
              <a:gd name="connsiteX6" fmla="*/ 1928977 w 5891463"/>
              <a:gd name="connsiteY6" fmla="*/ 49137 h 713287"/>
              <a:gd name="connsiteX7" fmla="*/ 1778305 w 5891463"/>
              <a:gd name="connsiteY7" fmla="*/ 135634 h 713287"/>
              <a:gd name="connsiteX8" fmla="*/ 1765454 w 5891463"/>
              <a:gd name="connsiteY8" fmla="*/ 190761 h 713287"/>
              <a:gd name="connsiteX9" fmla="*/ 1778305 w 5891463"/>
              <a:gd name="connsiteY9" fmla="*/ 245889 h 713287"/>
              <a:gd name="connsiteX10" fmla="*/ 1928977 w 5891463"/>
              <a:gd name="connsiteY10" fmla="*/ 332387 h 713287"/>
              <a:gd name="connsiteX11" fmla="*/ 2167660 w 5891463"/>
              <a:gd name="connsiteY11" fmla="*/ 332387 h 713287"/>
              <a:gd name="connsiteX12" fmla="*/ 2167660 w 5891463"/>
              <a:gd name="connsiteY12" fmla="*/ 331761 h 713287"/>
              <a:gd name="connsiteX13" fmla="*/ 3793525 w 5891463"/>
              <a:gd name="connsiteY13" fmla="*/ 331761 h 713287"/>
              <a:gd name="connsiteX14" fmla="*/ 4013782 w 5891463"/>
              <a:gd name="connsiteY14" fmla="*/ 522521 h 713287"/>
              <a:gd name="connsiteX15" fmla="*/ 3793525 w 5891463"/>
              <a:gd name="connsiteY15" fmla="*/ 713283 h 713287"/>
              <a:gd name="connsiteX16" fmla="*/ 2352751 w 5891463"/>
              <a:gd name="connsiteY16" fmla="*/ 713283 h 713287"/>
              <a:gd name="connsiteX17" fmla="*/ 2352751 w 5891463"/>
              <a:gd name="connsiteY17" fmla="*/ 713287 h 713287"/>
              <a:gd name="connsiteX18" fmla="*/ 0 w 5891463"/>
              <a:gd name="connsiteY18" fmla="*/ 713287 h 713287"/>
              <a:gd name="connsiteX19" fmla="*/ 0 w 5891463"/>
              <a:gd name="connsiteY19" fmla="*/ 667568 h 713287"/>
              <a:gd name="connsiteX20" fmla="*/ 884428 w 5891463"/>
              <a:gd name="connsiteY20" fmla="*/ 667568 h 713287"/>
              <a:gd name="connsiteX21" fmla="*/ 884428 w 5891463"/>
              <a:gd name="connsiteY21" fmla="*/ 664147 h 713287"/>
              <a:gd name="connsiteX22" fmla="*/ 2244271 w 5891463"/>
              <a:gd name="connsiteY22" fmla="*/ 664147 h 713287"/>
              <a:gd name="connsiteX23" fmla="*/ 3649155 w 5891463"/>
              <a:gd name="connsiteY23" fmla="*/ 664147 h 713287"/>
              <a:gd name="connsiteX24" fmla="*/ 3799827 w 5891463"/>
              <a:gd name="connsiteY24" fmla="*/ 577648 h 713287"/>
              <a:gd name="connsiteX25" fmla="*/ 3812678 w 5891463"/>
              <a:gd name="connsiteY25" fmla="*/ 522521 h 713287"/>
              <a:gd name="connsiteX26" fmla="*/ 3799827 w 5891463"/>
              <a:gd name="connsiteY26" fmla="*/ 467394 h 713287"/>
              <a:gd name="connsiteX27" fmla="*/ 3649155 w 5891463"/>
              <a:gd name="connsiteY27" fmla="*/ 380896 h 713287"/>
              <a:gd name="connsiteX28" fmla="*/ 3410471 w 5891463"/>
              <a:gd name="connsiteY28" fmla="*/ 380896 h 713287"/>
              <a:gd name="connsiteX29" fmla="*/ 3410471 w 5891463"/>
              <a:gd name="connsiteY29" fmla="*/ 381523 h 713287"/>
              <a:gd name="connsiteX30" fmla="*/ 1784606 w 5891463"/>
              <a:gd name="connsiteY30" fmla="*/ 381523 h 713287"/>
              <a:gd name="connsiteX31" fmla="*/ 1564350 w 5891463"/>
              <a:gd name="connsiteY31" fmla="*/ 190761 h 713287"/>
              <a:gd name="connsiteX32" fmla="*/ 1784606 w 5891463"/>
              <a:gd name="connsiteY32" fmla="*/ 1 h 713287"/>
              <a:gd name="connsiteX33" fmla="*/ 3291824 w 5891463"/>
              <a:gd name="connsiteY33" fmla="*/ 1 h 713287"/>
              <a:gd name="connsiteX34" fmla="*/ 3410471 w 5891463"/>
              <a:gd name="connsiteY34" fmla="*/ 1 h 713287"/>
              <a:gd name="connsiteX35" fmla="*/ 3538712 w 5891463"/>
              <a:gd name="connsiteY35" fmla="*/ 1 h 713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891463" h="713287">
                <a:moveTo>
                  <a:pt x="3538712" y="0"/>
                </a:moveTo>
                <a:lnTo>
                  <a:pt x="5891463" y="0"/>
                </a:lnTo>
                <a:lnTo>
                  <a:pt x="5891463" y="45719"/>
                </a:lnTo>
                <a:lnTo>
                  <a:pt x="4651667" y="45719"/>
                </a:lnTo>
                <a:lnTo>
                  <a:pt x="4651667" y="49137"/>
                </a:lnTo>
                <a:lnTo>
                  <a:pt x="3291824" y="49137"/>
                </a:lnTo>
                <a:lnTo>
                  <a:pt x="1928977" y="49137"/>
                </a:lnTo>
                <a:cubicBezTo>
                  <a:pt x="1861244" y="49137"/>
                  <a:pt x="1803129" y="84804"/>
                  <a:pt x="1778305" y="135634"/>
                </a:cubicBezTo>
                <a:lnTo>
                  <a:pt x="1765454" y="190761"/>
                </a:lnTo>
                <a:lnTo>
                  <a:pt x="1778305" y="245889"/>
                </a:lnTo>
                <a:cubicBezTo>
                  <a:pt x="1803129" y="296721"/>
                  <a:pt x="1861244" y="332387"/>
                  <a:pt x="1928977" y="332387"/>
                </a:cubicBezTo>
                <a:lnTo>
                  <a:pt x="2167660" y="332387"/>
                </a:lnTo>
                <a:lnTo>
                  <a:pt x="2167660" y="331761"/>
                </a:lnTo>
                <a:lnTo>
                  <a:pt x="3793525" y="331761"/>
                </a:lnTo>
                <a:cubicBezTo>
                  <a:pt x="3915169" y="331761"/>
                  <a:pt x="4013782" y="417167"/>
                  <a:pt x="4013782" y="522521"/>
                </a:cubicBezTo>
                <a:cubicBezTo>
                  <a:pt x="4013782" y="627877"/>
                  <a:pt x="3915169" y="713283"/>
                  <a:pt x="3793525" y="713283"/>
                </a:cubicBezTo>
                <a:lnTo>
                  <a:pt x="2352751" y="713283"/>
                </a:lnTo>
                <a:lnTo>
                  <a:pt x="2352751" y="713287"/>
                </a:lnTo>
                <a:lnTo>
                  <a:pt x="0" y="713287"/>
                </a:lnTo>
                <a:lnTo>
                  <a:pt x="0" y="667568"/>
                </a:lnTo>
                <a:lnTo>
                  <a:pt x="884428" y="667568"/>
                </a:lnTo>
                <a:lnTo>
                  <a:pt x="884428" y="664147"/>
                </a:lnTo>
                <a:lnTo>
                  <a:pt x="2244271" y="664147"/>
                </a:lnTo>
                <a:lnTo>
                  <a:pt x="3649155" y="664147"/>
                </a:lnTo>
                <a:cubicBezTo>
                  <a:pt x="3716888" y="664147"/>
                  <a:pt x="3775004" y="628480"/>
                  <a:pt x="3799827" y="577648"/>
                </a:cubicBezTo>
                <a:lnTo>
                  <a:pt x="3812678" y="522521"/>
                </a:lnTo>
                <a:lnTo>
                  <a:pt x="3799827" y="467394"/>
                </a:lnTo>
                <a:cubicBezTo>
                  <a:pt x="3775004" y="416563"/>
                  <a:pt x="3716888" y="380896"/>
                  <a:pt x="3649155" y="380896"/>
                </a:cubicBezTo>
                <a:lnTo>
                  <a:pt x="3410471" y="380896"/>
                </a:lnTo>
                <a:lnTo>
                  <a:pt x="3410471" y="381523"/>
                </a:lnTo>
                <a:lnTo>
                  <a:pt x="1784606" y="381523"/>
                </a:lnTo>
                <a:cubicBezTo>
                  <a:pt x="1662962" y="381523"/>
                  <a:pt x="1564350" y="296117"/>
                  <a:pt x="1564350" y="190761"/>
                </a:cubicBezTo>
                <a:cubicBezTo>
                  <a:pt x="1564350" y="85407"/>
                  <a:pt x="1662962" y="1"/>
                  <a:pt x="1784606" y="1"/>
                </a:cubicBezTo>
                <a:lnTo>
                  <a:pt x="3291824" y="1"/>
                </a:lnTo>
                <a:lnTo>
                  <a:pt x="3410471" y="1"/>
                </a:lnTo>
                <a:lnTo>
                  <a:pt x="3538712" y="1"/>
                </a:lnTo>
                <a:close/>
              </a:path>
            </a:pathLst>
          </a:cu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任意多边形 38"/>
          <p:cNvSpPr/>
          <p:nvPr/>
        </p:nvSpPr>
        <p:spPr>
          <a:xfrm flipV="1">
            <a:off x="3045912" y="3604805"/>
            <a:ext cx="1596390" cy="381000"/>
          </a:xfrm>
          <a:custGeom>
            <a:avLst/>
            <a:gdLst>
              <a:gd name="connsiteX0" fmla="*/ 3538712 w 5891463"/>
              <a:gd name="connsiteY0" fmla="*/ 0 h 713287"/>
              <a:gd name="connsiteX1" fmla="*/ 5891463 w 5891463"/>
              <a:gd name="connsiteY1" fmla="*/ 0 h 713287"/>
              <a:gd name="connsiteX2" fmla="*/ 5891463 w 5891463"/>
              <a:gd name="connsiteY2" fmla="*/ 45719 h 713287"/>
              <a:gd name="connsiteX3" fmla="*/ 4651667 w 5891463"/>
              <a:gd name="connsiteY3" fmla="*/ 45719 h 713287"/>
              <a:gd name="connsiteX4" fmla="*/ 4651667 w 5891463"/>
              <a:gd name="connsiteY4" fmla="*/ 49137 h 713287"/>
              <a:gd name="connsiteX5" fmla="*/ 3291824 w 5891463"/>
              <a:gd name="connsiteY5" fmla="*/ 49137 h 713287"/>
              <a:gd name="connsiteX6" fmla="*/ 1928977 w 5891463"/>
              <a:gd name="connsiteY6" fmla="*/ 49137 h 713287"/>
              <a:gd name="connsiteX7" fmla="*/ 1778305 w 5891463"/>
              <a:gd name="connsiteY7" fmla="*/ 135634 h 713287"/>
              <a:gd name="connsiteX8" fmla="*/ 1765454 w 5891463"/>
              <a:gd name="connsiteY8" fmla="*/ 190761 h 713287"/>
              <a:gd name="connsiteX9" fmla="*/ 1778305 w 5891463"/>
              <a:gd name="connsiteY9" fmla="*/ 245889 h 713287"/>
              <a:gd name="connsiteX10" fmla="*/ 1928977 w 5891463"/>
              <a:gd name="connsiteY10" fmla="*/ 332387 h 713287"/>
              <a:gd name="connsiteX11" fmla="*/ 2167660 w 5891463"/>
              <a:gd name="connsiteY11" fmla="*/ 332387 h 713287"/>
              <a:gd name="connsiteX12" fmla="*/ 2167660 w 5891463"/>
              <a:gd name="connsiteY12" fmla="*/ 331761 h 713287"/>
              <a:gd name="connsiteX13" fmla="*/ 3793525 w 5891463"/>
              <a:gd name="connsiteY13" fmla="*/ 331761 h 713287"/>
              <a:gd name="connsiteX14" fmla="*/ 4013782 w 5891463"/>
              <a:gd name="connsiteY14" fmla="*/ 522521 h 713287"/>
              <a:gd name="connsiteX15" fmla="*/ 3793525 w 5891463"/>
              <a:gd name="connsiteY15" fmla="*/ 713283 h 713287"/>
              <a:gd name="connsiteX16" fmla="*/ 2352751 w 5891463"/>
              <a:gd name="connsiteY16" fmla="*/ 713283 h 713287"/>
              <a:gd name="connsiteX17" fmla="*/ 2352751 w 5891463"/>
              <a:gd name="connsiteY17" fmla="*/ 713287 h 713287"/>
              <a:gd name="connsiteX18" fmla="*/ 0 w 5891463"/>
              <a:gd name="connsiteY18" fmla="*/ 713287 h 713287"/>
              <a:gd name="connsiteX19" fmla="*/ 0 w 5891463"/>
              <a:gd name="connsiteY19" fmla="*/ 667568 h 713287"/>
              <a:gd name="connsiteX20" fmla="*/ 884428 w 5891463"/>
              <a:gd name="connsiteY20" fmla="*/ 667568 h 713287"/>
              <a:gd name="connsiteX21" fmla="*/ 884428 w 5891463"/>
              <a:gd name="connsiteY21" fmla="*/ 664147 h 713287"/>
              <a:gd name="connsiteX22" fmla="*/ 2244271 w 5891463"/>
              <a:gd name="connsiteY22" fmla="*/ 664147 h 713287"/>
              <a:gd name="connsiteX23" fmla="*/ 3649155 w 5891463"/>
              <a:gd name="connsiteY23" fmla="*/ 664147 h 713287"/>
              <a:gd name="connsiteX24" fmla="*/ 3799827 w 5891463"/>
              <a:gd name="connsiteY24" fmla="*/ 577648 h 713287"/>
              <a:gd name="connsiteX25" fmla="*/ 3812678 w 5891463"/>
              <a:gd name="connsiteY25" fmla="*/ 522521 h 713287"/>
              <a:gd name="connsiteX26" fmla="*/ 3799827 w 5891463"/>
              <a:gd name="connsiteY26" fmla="*/ 467394 h 713287"/>
              <a:gd name="connsiteX27" fmla="*/ 3649155 w 5891463"/>
              <a:gd name="connsiteY27" fmla="*/ 380896 h 713287"/>
              <a:gd name="connsiteX28" fmla="*/ 3410471 w 5891463"/>
              <a:gd name="connsiteY28" fmla="*/ 380896 h 713287"/>
              <a:gd name="connsiteX29" fmla="*/ 3410471 w 5891463"/>
              <a:gd name="connsiteY29" fmla="*/ 381523 h 713287"/>
              <a:gd name="connsiteX30" fmla="*/ 1784606 w 5891463"/>
              <a:gd name="connsiteY30" fmla="*/ 381523 h 713287"/>
              <a:gd name="connsiteX31" fmla="*/ 1564350 w 5891463"/>
              <a:gd name="connsiteY31" fmla="*/ 190761 h 713287"/>
              <a:gd name="connsiteX32" fmla="*/ 1784606 w 5891463"/>
              <a:gd name="connsiteY32" fmla="*/ 1 h 713287"/>
              <a:gd name="connsiteX33" fmla="*/ 3291824 w 5891463"/>
              <a:gd name="connsiteY33" fmla="*/ 1 h 713287"/>
              <a:gd name="connsiteX34" fmla="*/ 3410471 w 5891463"/>
              <a:gd name="connsiteY34" fmla="*/ 1 h 713287"/>
              <a:gd name="connsiteX35" fmla="*/ 3538712 w 5891463"/>
              <a:gd name="connsiteY35" fmla="*/ 1 h 713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891463" h="713287">
                <a:moveTo>
                  <a:pt x="3538712" y="0"/>
                </a:moveTo>
                <a:lnTo>
                  <a:pt x="5891463" y="0"/>
                </a:lnTo>
                <a:lnTo>
                  <a:pt x="5891463" y="45719"/>
                </a:lnTo>
                <a:lnTo>
                  <a:pt x="4651667" y="45719"/>
                </a:lnTo>
                <a:lnTo>
                  <a:pt x="4651667" y="49137"/>
                </a:lnTo>
                <a:lnTo>
                  <a:pt x="3291824" y="49137"/>
                </a:lnTo>
                <a:lnTo>
                  <a:pt x="1928977" y="49137"/>
                </a:lnTo>
                <a:cubicBezTo>
                  <a:pt x="1861244" y="49137"/>
                  <a:pt x="1803129" y="84804"/>
                  <a:pt x="1778305" y="135634"/>
                </a:cubicBezTo>
                <a:lnTo>
                  <a:pt x="1765454" y="190761"/>
                </a:lnTo>
                <a:lnTo>
                  <a:pt x="1778305" y="245889"/>
                </a:lnTo>
                <a:cubicBezTo>
                  <a:pt x="1803129" y="296721"/>
                  <a:pt x="1861244" y="332387"/>
                  <a:pt x="1928977" y="332387"/>
                </a:cubicBezTo>
                <a:lnTo>
                  <a:pt x="2167660" y="332387"/>
                </a:lnTo>
                <a:lnTo>
                  <a:pt x="2167660" y="331761"/>
                </a:lnTo>
                <a:lnTo>
                  <a:pt x="3793525" y="331761"/>
                </a:lnTo>
                <a:cubicBezTo>
                  <a:pt x="3915169" y="331761"/>
                  <a:pt x="4013782" y="417167"/>
                  <a:pt x="4013782" y="522521"/>
                </a:cubicBezTo>
                <a:cubicBezTo>
                  <a:pt x="4013782" y="627877"/>
                  <a:pt x="3915169" y="713283"/>
                  <a:pt x="3793525" y="713283"/>
                </a:cubicBezTo>
                <a:lnTo>
                  <a:pt x="2352751" y="713283"/>
                </a:lnTo>
                <a:lnTo>
                  <a:pt x="2352751" y="713287"/>
                </a:lnTo>
                <a:lnTo>
                  <a:pt x="0" y="713287"/>
                </a:lnTo>
                <a:lnTo>
                  <a:pt x="0" y="667568"/>
                </a:lnTo>
                <a:lnTo>
                  <a:pt x="884428" y="667568"/>
                </a:lnTo>
                <a:lnTo>
                  <a:pt x="884428" y="664147"/>
                </a:lnTo>
                <a:lnTo>
                  <a:pt x="2244271" y="664147"/>
                </a:lnTo>
                <a:lnTo>
                  <a:pt x="3649155" y="664147"/>
                </a:lnTo>
                <a:cubicBezTo>
                  <a:pt x="3716888" y="664147"/>
                  <a:pt x="3775004" y="628480"/>
                  <a:pt x="3799827" y="577648"/>
                </a:cubicBezTo>
                <a:lnTo>
                  <a:pt x="3812678" y="522521"/>
                </a:lnTo>
                <a:lnTo>
                  <a:pt x="3799827" y="467394"/>
                </a:lnTo>
                <a:cubicBezTo>
                  <a:pt x="3775004" y="416563"/>
                  <a:pt x="3716888" y="380896"/>
                  <a:pt x="3649155" y="380896"/>
                </a:cubicBezTo>
                <a:lnTo>
                  <a:pt x="3410471" y="380896"/>
                </a:lnTo>
                <a:lnTo>
                  <a:pt x="3410471" y="381523"/>
                </a:lnTo>
                <a:lnTo>
                  <a:pt x="1784606" y="381523"/>
                </a:lnTo>
                <a:cubicBezTo>
                  <a:pt x="1662962" y="381523"/>
                  <a:pt x="1564350" y="296117"/>
                  <a:pt x="1564350" y="190761"/>
                </a:cubicBezTo>
                <a:cubicBezTo>
                  <a:pt x="1564350" y="85407"/>
                  <a:pt x="1662962" y="1"/>
                  <a:pt x="1784606" y="1"/>
                </a:cubicBezTo>
                <a:lnTo>
                  <a:pt x="3291824" y="1"/>
                </a:lnTo>
                <a:lnTo>
                  <a:pt x="3410471" y="1"/>
                </a:lnTo>
                <a:lnTo>
                  <a:pt x="3538712" y="1"/>
                </a:lnTo>
                <a:close/>
              </a:path>
            </a:pathLst>
          </a:cu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2DD3DEE-C301-430F-ADF8-BF3B2B6A1F7A}"/>
              </a:ext>
            </a:extLst>
          </p:cNvPr>
          <p:cNvSpPr txBox="1"/>
          <p:nvPr/>
        </p:nvSpPr>
        <p:spPr>
          <a:xfrm>
            <a:off x="3962399" y="2775295"/>
            <a:ext cx="4640349" cy="130740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7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Thank you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ripple/>
      </p:transition>
    </mc:Choice>
    <mc:Fallback xmlns:a16="http://schemas.microsoft.com/office/drawing/2014/main"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>
            <a:off x="2241551" y="4510248"/>
            <a:ext cx="596900" cy="656167"/>
          </a:xfrm>
          <a:custGeom>
            <a:avLst/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619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defRPr/>
            </a:pPr>
            <a:endParaRPr lang="zh-CN" altLang="en-US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32100" y="4512364"/>
            <a:ext cx="9359900" cy="65828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 fontAlgn="base">
              <a:defRPr/>
            </a:pPr>
            <a:r>
              <a:rPr lang="en-US" altLang="zh-CN" sz="2800" strike="noStrike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https://www.freeppt7.com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3746131"/>
            <a:ext cx="9313333" cy="7747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l" fontAlgn="base">
              <a:defRPr/>
            </a:pPr>
            <a:r>
              <a:rPr lang="zh-CN" altLang="en-US" sz="3200" strike="noStrike" spc="200" noProof="1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</a:t>
            </a:r>
            <a:r>
              <a:rPr sz="2400" strike="noStrike" spc="20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Best PPT templates for free download</a:t>
            </a:r>
          </a:p>
        </p:txBody>
      </p:sp>
      <p:sp>
        <p:nvSpPr>
          <p:cNvPr id="6" name="直角三角形 5"/>
          <p:cNvSpPr/>
          <p:nvPr/>
        </p:nvSpPr>
        <p:spPr>
          <a:xfrm>
            <a:off x="9311217" y="3741897"/>
            <a:ext cx="855133" cy="778933"/>
          </a:xfrm>
          <a:prstGeom prst="rtTriangle">
            <a:avLst/>
          </a:prstGeom>
          <a:solidFill>
            <a:srgbClr val="007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defRPr/>
            </a:pPr>
            <a:endParaRPr lang="zh-CN" altLang="en-US" strike="noStrike" noProof="1">
              <a:solidFill>
                <a:prstClr val="white"/>
              </a:solidFill>
            </a:endParaRPr>
          </a:p>
        </p:txBody>
      </p:sp>
      <p:sp>
        <p:nvSpPr>
          <p:cNvPr id="15365" name="矩形 11"/>
          <p:cNvSpPr/>
          <p:nvPr/>
        </p:nvSpPr>
        <p:spPr>
          <a:xfrm>
            <a:off x="2643717" y="3920067"/>
            <a:ext cx="6904567" cy="1693333"/>
          </a:xfrm>
          <a:prstGeom prst="rect">
            <a:avLst/>
          </a:prstGeom>
          <a:noFill/>
          <a:ln w="25400">
            <a:noFill/>
          </a:ln>
        </p:spPr>
        <p:txBody>
          <a:bodyPr anchor="ctr"/>
          <a:lstStyle/>
          <a:p>
            <a:pPr>
              <a:lnSpc>
                <a:spcPts val="2400"/>
              </a:lnSpc>
            </a:pPr>
            <a:r>
              <a:rPr lang="en-US" altLang="zh-CN" sz="12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  <p:pic>
        <p:nvPicPr>
          <p:cNvPr id="15366" name="图片 4" descr="logo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7276" y="4560586"/>
            <a:ext cx="2339561" cy="53983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5000">
        <p14:reveal/>
      </p:transition>
    </mc:Choice>
    <mc:Fallback xmlns="">
      <p:transition spd="slow" advClick="0" advTm="5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176364" y="4446122"/>
            <a:ext cx="3191900" cy="40011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zh-CN" sz="2000" dirty="0">
                <a:latin typeface="汉仪南宫体简" panose="02010609000101010101" pitchFamily="49" charset="-122"/>
                <a:ea typeface="汉仪南宫体简" panose="02010609000101010101" pitchFamily="49" charset="-122"/>
              </a:rPr>
              <a:t>Please add the title here</a:t>
            </a:r>
          </a:p>
        </p:txBody>
      </p:sp>
      <p:sp>
        <p:nvSpPr>
          <p:cNvPr id="3" name="TextBox 76"/>
          <p:cNvSpPr txBox="1"/>
          <p:nvPr/>
        </p:nvSpPr>
        <p:spPr>
          <a:xfrm>
            <a:off x="2372139" y="3881796"/>
            <a:ext cx="705015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latin typeface="汉仪南宫体简" panose="02010609000101010101" pitchFamily="49" charset="-122"/>
                <a:ea typeface="汉仪南宫体简" panose="02010609000101010101" pitchFamily="49" charset="-122"/>
              </a:rPr>
              <a:t>Overview of the annual work</a:t>
            </a:r>
          </a:p>
        </p:txBody>
      </p:sp>
      <p:sp>
        <p:nvSpPr>
          <p:cNvPr id="4" name="文本框 21"/>
          <p:cNvSpPr txBox="1"/>
          <p:nvPr/>
        </p:nvSpPr>
        <p:spPr>
          <a:xfrm>
            <a:off x="3598056" y="4893128"/>
            <a:ext cx="4348516" cy="4124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altLang="zh-CN" sz="800" dirty="0">
                <a:latin typeface="汉仪南宫体简" panose="02010609000101010101" pitchFamily="49" charset="-122"/>
                <a:ea typeface="汉仪南宫体简" panose="02010609000101010101" pitchFamily="49" charset="-122"/>
              </a:rPr>
              <a:t>Fresh business general template</a:t>
            </a:r>
          </a:p>
          <a:p>
            <a:pPr algn="ctr">
              <a:lnSpc>
                <a:spcPct val="130000"/>
              </a:lnSpc>
            </a:pPr>
            <a:r>
              <a:rPr lang="en-US" altLang="zh-CN" sz="800" dirty="0">
                <a:latin typeface="汉仪南宫体简" panose="02010609000101010101" pitchFamily="49" charset="-122"/>
                <a:ea typeface="汉仪南宫体简" panose="02010609000101010101" pitchFamily="49" charset="-122"/>
              </a:rPr>
              <a:t>Applicable to enterprise introduction, summary report, sales marketing, chart </a:t>
            </a:r>
            <a:r>
              <a:rPr lang="en-US" altLang="zh-CN" sz="800" dirty="0" err="1">
                <a:latin typeface="汉仪南宫体简" panose="02010609000101010101" pitchFamily="49" charset="-122"/>
                <a:ea typeface="汉仪南宫体简" panose="02010609000101010101" pitchFamily="49" charset="-122"/>
              </a:rPr>
              <a:t>dataa</a:t>
            </a:r>
            <a:endParaRPr lang="zh-CN" altLang="en-US" sz="800" dirty="0">
              <a:latin typeface="汉仪南宫体简" panose="02010609000101010101" pitchFamily="49" charset="-122"/>
              <a:ea typeface="汉仪南宫体简" panose="0201060900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千图PPT彼岸天：ID 8661124库_组合 1"/>
          <p:cNvGrpSpPr/>
          <p:nvPr>
            <p:custDataLst>
              <p:tags r:id="rId1"/>
            </p:custDataLst>
          </p:nvPr>
        </p:nvGrpSpPr>
        <p:grpSpPr>
          <a:xfrm>
            <a:off x="6981621" y="1916834"/>
            <a:ext cx="5210380" cy="950129"/>
            <a:chOff x="6981621" y="1916834"/>
            <a:chExt cx="5210380" cy="950129"/>
          </a:xfrm>
        </p:grpSpPr>
        <p:sp>
          <p:nvSpPr>
            <p:cNvPr id="30" name="Rectangle 2"/>
            <p:cNvSpPr/>
            <p:nvPr/>
          </p:nvSpPr>
          <p:spPr bwMode="auto">
            <a:xfrm>
              <a:off x="7332471" y="1962597"/>
              <a:ext cx="3739772" cy="59927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none" lIns="640080" tIns="45720" rIns="91440" bIns="45720" anchor="ctr" anchorCtr="0" compatLnSpc="1">
              <a:normAutofit/>
            </a:bodyPr>
            <a:lstStyle/>
            <a:p>
              <a:r>
                <a:rPr lang="zh-CN" altLang="en-US" sz="1600" dirty="0">
                  <a:solidFill>
                    <a:srgbClr val="FEFFFF"/>
                  </a:solidFill>
                </a:rPr>
                <a:t>Enter the title text</a:t>
              </a:r>
            </a:p>
          </p:txBody>
        </p:sp>
        <p:sp>
          <p:nvSpPr>
            <p:cNvPr id="31" name="Freeform: Shape 3"/>
            <p:cNvSpPr/>
            <p:nvPr/>
          </p:nvSpPr>
          <p:spPr bwMode="auto">
            <a:xfrm>
              <a:off x="11072244" y="1962597"/>
              <a:ext cx="1119757" cy="904366"/>
            </a:xfrm>
            <a:custGeom>
              <a:avLst/>
              <a:gdLst>
                <a:gd name="T0" fmla="*/ 0 w 152"/>
                <a:gd name="T1" fmla="*/ 116 h 175"/>
                <a:gd name="T2" fmla="*/ 152 w 152"/>
                <a:gd name="T3" fmla="*/ 175 h 175"/>
                <a:gd name="T4" fmla="*/ 152 w 152"/>
                <a:gd name="T5" fmla="*/ 90 h 175"/>
                <a:gd name="T6" fmla="*/ 0 w 152"/>
                <a:gd name="T7" fmla="*/ 0 h 175"/>
                <a:gd name="T8" fmla="*/ 0 w 152"/>
                <a:gd name="T9" fmla="*/ 116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175">
                  <a:moveTo>
                    <a:pt x="0" y="116"/>
                  </a:moveTo>
                  <a:cubicBezTo>
                    <a:pt x="51" y="136"/>
                    <a:pt x="101" y="155"/>
                    <a:pt x="152" y="175"/>
                  </a:cubicBezTo>
                  <a:cubicBezTo>
                    <a:pt x="152" y="147"/>
                    <a:pt x="152" y="118"/>
                    <a:pt x="152" y="90"/>
                  </a:cubicBezTo>
                  <a:cubicBezTo>
                    <a:pt x="101" y="60"/>
                    <a:pt x="51" y="30"/>
                    <a:pt x="0" y="0"/>
                  </a:cubicBezTo>
                  <a:cubicBezTo>
                    <a:pt x="0" y="39"/>
                    <a:pt x="0" y="77"/>
                    <a:pt x="0" y="11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32" name="Group 4"/>
            <p:cNvGrpSpPr/>
            <p:nvPr/>
          </p:nvGrpSpPr>
          <p:grpSpPr>
            <a:xfrm>
              <a:off x="6981621" y="1916834"/>
              <a:ext cx="697341" cy="697342"/>
              <a:chOff x="5831235" y="1197428"/>
              <a:chExt cx="909847" cy="909848"/>
            </a:xfrm>
          </p:grpSpPr>
          <p:sp>
            <p:nvSpPr>
              <p:cNvPr id="58" name="Oval 30"/>
              <p:cNvSpPr/>
              <p:nvPr/>
            </p:nvSpPr>
            <p:spPr bwMode="auto">
              <a:xfrm>
                <a:off x="5873884" y="1237234"/>
                <a:ext cx="827393" cy="830236"/>
              </a:xfrm>
              <a:prstGeom prst="ellipse">
                <a:avLst/>
              </a:prstGeom>
              <a:solidFill>
                <a:srgbClr val="FEFFF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9" name="Freeform: Shape 31"/>
              <p:cNvSpPr/>
              <p:nvPr/>
            </p:nvSpPr>
            <p:spPr bwMode="auto">
              <a:xfrm>
                <a:off x="5831235" y="1197428"/>
                <a:ext cx="909847" cy="909848"/>
              </a:xfrm>
              <a:custGeom>
                <a:avLst/>
                <a:gdLst>
                  <a:gd name="T0" fmla="*/ 68 w 135"/>
                  <a:gd name="T1" fmla="*/ 135 h 135"/>
                  <a:gd name="T2" fmla="*/ 0 w 135"/>
                  <a:gd name="T3" fmla="*/ 67 h 135"/>
                  <a:gd name="T4" fmla="*/ 68 w 135"/>
                  <a:gd name="T5" fmla="*/ 0 h 135"/>
                  <a:gd name="T6" fmla="*/ 135 w 135"/>
                  <a:gd name="T7" fmla="*/ 67 h 135"/>
                  <a:gd name="T8" fmla="*/ 68 w 135"/>
                  <a:gd name="T9" fmla="*/ 135 h 135"/>
                  <a:gd name="T10" fmla="*/ 68 w 135"/>
                  <a:gd name="T11" fmla="*/ 12 h 135"/>
                  <a:gd name="T12" fmla="*/ 12 w 135"/>
                  <a:gd name="T13" fmla="*/ 67 h 135"/>
                  <a:gd name="T14" fmla="*/ 68 w 135"/>
                  <a:gd name="T15" fmla="*/ 123 h 135"/>
                  <a:gd name="T16" fmla="*/ 123 w 135"/>
                  <a:gd name="T17" fmla="*/ 67 h 135"/>
                  <a:gd name="T18" fmla="*/ 68 w 135"/>
                  <a:gd name="T19" fmla="*/ 12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5" h="135">
                    <a:moveTo>
                      <a:pt x="68" y="135"/>
                    </a:moveTo>
                    <a:cubicBezTo>
                      <a:pt x="31" y="135"/>
                      <a:pt x="0" y="104"/>
                      <a:pt x="0" y="67"/>
                    </a:cubicBezTo>
                    <a:cubicBezTo>
                      <a:pt x="0" y="30"/>
                      <a:pt x="31" y="0"/>
                      <a:pt x="68" y="0"/>
                    </a:cubicBezTo>
                    <a:cubicBezTo>
                      <a:pt x="105" y="0"/>
                      <a:pt x="135" y="30"/>
                      <a:pt x="135" y="67"/>
                    </a:cubicBezTo>
                    <a:cubicBezTo>
                      <a:pt x="135" y="104"/>
                      <a:pt x="105" y="135"/>
                      <a:pt x="68" y="135"/>
                    </a:cubicBezTo>
                    <a:close/>
                    <a:moveTo>
                      <a:pt x="68" y="12"/>
                    </a:moveTo>
                    <a:cubicBezTo>
                      <a:pt x="37" y="12"/>
                      <a:pt x="12" y="37"/>
                      <a:pt x="12" y="67"/>
                    </a:cubicBezTo>
                    <a:cubicBezTo>
                      <a:pt x="12" y="98"/>
                      <a:pt x="37" y="123"/>
                      <a:pt x="68" y="123"/>
                    </a:cubicBezTo>
                    <a:cubicBezTo>
                      <a:pt x="98" y="123"/>
                      <a:pt x="123" y="98"/>
                      <a:pt x="123" y="67"/>
                    </a:cubicBezTo>
                    <a:cubicBezTo>
                      <a:pt x="123" y="37"/>
                      <a:pt x="98" y="12"/>
                      <a:pt x="68" y="12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45" name="Freeform: Shape 17"/>
            <p:cNvSpPr/>
            <p:nvPr/>
          </p:nvSpPr>
          <p:spPr>
            <a:xfrm>
              <a:off x="7187422" y="2107030"/>
              <a:ext cx="285738" cy="2847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11782"/>
                  </a:moveTo>
                  <a:lnTo>
                    <a:pt x="982" y="11782"/>
                  </a:lnTo>
                  <a:lnTo>
                    <a:pt x="982" y="6873"/>
                  </a:lnTo>
                  <a:lnTo>
                    <a:pt x="6907" y="6873"/>
                  </a:lnTo>
                  <a:cubicBezTo>
                    <a:pt x="7149" y="8810"/>
                    <a:pt x="8798" y="10309"/>
                    <a:pt x="10800" y="10309"/>
                  </a:cubicBezTo>
                  <a:cubicBezTo>
                    <a:pt x="12802" y="10309"/>
                    <a:pt x="14451" y="8810"/>
                    <a:pt x="14693" y="6873"/>
                  </a:cubicBezTo>
                  <a:lnTo>
                    <a:pt x="20618" y="6873"/>
                  </a:lnTo>
                  <a:cubicBezTo>
                    <a:pt x="20618" y="6873"/>
                    <a:pt x="20618" y="11782"/>
                    <a:pt x="20618" y="11782"/>
                  </a:cubicBezTo>
                  <a:close/>
                  <a:moveTo>
                    <a:pt x="20264" y="14727"/>
                  </a:moveTo>
                  <a:lnTo>
                    <a:pt x="14236" y="14727"/>
                  </a:lnTo>
                  <a:cubicBezTo>
                    <a:pt x="13966" y="14727"/>
                    <a:pt x="13745" y="14947"/>
                    <a:pt x="13745" y="15218"/>
                  </a:cubicBezTo>
                  <a:cubicBezTo>
                    <a:pt x="13745" y="16845"/>
                    <a:pt x="12427" y="18164"/>
                    <a:pt x="10800" y="18164"/>
                  </a:cubicBezTo>
                  <a:cubicBezTo>
                    <a:pt x="9173" y="18164"/>
                    <a:pt x="7855" y="16845"/>
                    <a:pt x="7855" y="15218"/>
                  </a:cubicBezTo>
                  <a:cubicBezTo>
                    <a:pt x="7855" y="14947"/>
                    <a:pt x="7634" y="14727"/>
                    <a:pt x="7364" y="14727"/>
                  </a:cubicBezTo>
                  <a:lnTo>
                    <a:pt x="1336" y="14727"/>
                  </a:lnTo>
                  <a:lnTo>
                    <a:pt x="2682" y="12764"/>
                  </a:lnTo>
                  <a:lnTo>
                    <a:pt x="18918" y="12764"/>
                  </a:lnTo>
                  <a:cubicBezTo>
                    <a:pt x="18918" y="12764"/>
                    <a:pt x="20264" y="14727"/>
                    <a:pt x="20264" y="14727"/>
                  </a:cubicBezTo>
                  <a:close/>
                  <a:moveTo>
                    <a:pt x="20618" y="20618"/>
                  </a:moveTo>
                  <a:lnTo>
                    <a:pt x="982" y="20618"/>
                  </a:lnTo>
                  <a:lnTo>
                    <a:pt x="982" y="15709"/>
                  </a:lnTo>
                  <a:lnTo>
                    <a:pt x="6907" y="15709"/>
                  </a:lnTo>
                  <a:cubicBezTo>
                    <a:pt x="7149" y="17646"/>
                    <a:pt x="8798" y="19145"/>
                    <a:pt x="10800" y="19145"/>
                  </a:cubicBezTo>
                  <a:cubicBezTo>
                    <a:pt x="12802" y="19145"/>
                    <a:pt x="14451" y="17646"/>
                    <a:pt x="14693" y="15709"/>
                  </a:cubicBezTo>
                  <a:lnTo>
                    <a:pt x="20618" y="15709"/>
                  </a:lnTo>
                  <a:cubicBezTo>
                    <a:pt x="20618" y="15709"/>
                    <a:pt x="20618" y="20618"/>
                    <a:pt x="20618" y="20618"/>
                  </a:cubicBezTo>
                  <a:close/>
                  <a:moveTo>
                    <a:pt x="4702" y="982"/>
                  </a:moveTo>
                  <a:lnTo>
                    <a:pt x="16898" y="982"/>
                  </a:lnTo>
                  <a:lnTo>
                    <a:pt x="20264" y="5891"/>
                  </a:lnTo>
                  <a:lnTo>
                    <a:pt x="14236" y="5891"/>
                  </a:lnTo>
                  <a:cubicBezTo>
                    <a:pt x="13966" y="5891"/>
                    <a:pt x="13745" y="6111"/>
                    <a:pt x="13745" y="6382"/>
                  </a:cubicBezTo>
                  <a:cubicBezTo>
                    <a:pt x="13745" y="8009"/>
                    <a:pt x="12427" y="9327"/>
                    <a:pt x="10800" y="9327"/>
                  </a:cubicBezTo>
                  <a:cubicBezTo>
                    <a:pt x="9173" y="9327"/>
                    <a:pt x="7855" y="8009"/>
                    <a:pt x="7855" y="6382"/>
                  </a:cubicBezTo>
                  <a:cubicBezTo>
                    <a:pt x="7855" y="6111"/>
                    <a:pt x="7634" y="5891"/>
                    <a:pt x="7364" y="5891"/>
                  </a:cubicBezTo>
                  <a:lnTo>
                    <a:pt x="1336" y="5891"/>
                  </a:lnTo>
                  <a:cubicBezTo>
                    <a:pt x="1336" y="5891"/>
                    <a:pt x="4702" y="982"/>
                    <a:pt x="4702" y="982"/>
                  </a:cubicBezTo>
                  <a:close/>
                  <a:moveTo>
                    <a:pt x="21600" y="12273"/>
                  </a:moveTo>
                  <a:lnTo>
                    <a:pt x="21600" y="6382"/>
                  </a:lnTo>
                  <a:cubicBezTo>
                    <a:pt x="21600" y="6303"/>
                    <a:pt x="21577" y="6231"/>
                    <a:pt x="21543" y="6165"/>
                  </a:cubicBezTo>
                  <a:lnTo>
                    <a:pt x="21548" y="6162"/>
                  </a:lnTo>
                  <a:lnTo>
                    <a:pt x="17621" y="272"/>
                  </a:lnTo>
                  <a:lnTo>
                    <a:pt x="17616" y="274"/>
                  </a:lnTo>
                  <a:cubicBezTo>
                    <a:pt x="17536" y="113"/>
                    <a:pt x="17374" y="0"/>
                    <a:pt x="17182" y="0"/>
                  </a:cubicBezTo>
                  <a:lnTo>
                    <a:pt x="4418" y="0"/>
                  </a:lnTo>
                  <a:cubicBezTo>
                    <a:pt x="4226" y="0"/>
                    <a:pt x="4064" y="113"/>
                    <a:pt x="3984" y="274"/>
                  </a:cubicBezTo>
                  <a:lnTo>
                    <a:pt x="3979" y="272"/>
                  </a:lnTo>
                  <a:lnTo>
                    <a:pt x="52" y="6162"/>
                  </a:lnTo>
                  <a:lnTo>
                    <a:pt x="57" y="6165"/>
                  </a:lnTo>
                  <a:cubicBezTo>
                    <a:pt x="23" y="6231"/>
                    <a:pt x="0" y="6303"/>
                    <a:pt x="0" y="6382"/>
                  </a:cubicBezTo>
                  <a:lnTo>
                    <a:pt x="0" y="12273"/>
                  </a:lnTo>
                  <a:cubicBezTo>
                    <a:pt x="0" y="12544"/>
                    <a:pt x="220" y="12764"/>
                    <a:pt x="491" y="12764"/>
                  </a:cubicBezTo>
                  <a:lnTo>
                    <a:pt x="1542" y="12764"/>
                  </a:lnTo>
                  <a:lnTo>
                    <a:pt x="52" y="14999"/>
                  </a:lnTo>
                  <a:lnTo>
                    <a:pt x="57" y="15001"/>
                  </a:lnTo>
                  <a:cubicBezTo>
                    <a:pt x="23" y="15067"/>
                    <a:pt x="0" y="15139"/>
                    <a:pt x="0" y="15218"/>
                  </a:cubicBezTo>
                  <a:lnTo>
                    <a:pt x="0" y="21109"/>
                  </a:lnTo>
                  <a:cubicBezTo>
                    <a:pt x="0" y="21380"/>
                    <a:pt x="220" y="21600"/>
                    <a:pt x="491" y="21600"/>
                  </a:cubicBezTo>
                  <a:lnTo>
                    <a:pt x="21109" y="21600"/>
                  </a:lnTo>
                  <a:cubicBezTo>
                    <a:pt x="21380" y="21600"/>
                    <a:pt x="21600" y="21380"/>
                    <a:pt x="21600" y="21109"/>
                  </a:cubicBezTo>
                  <a:lnTo>
                    <a:pt x="21600" y="15218"/>
                  </a:lnTo>
                  <a:cubicBezTo>
                    <a:pt x="21600" y="15139"/>
                    <a:pt x="21577" y="15067"/>
                    <a:pt x="21543" y="15001"/>
                  </a:cubicBezTo>
                  <a:lnTo>
                    <a:pt x="21548" y="14999"/>
                  </a:lnTo>
                  <a:lnTo>
                    <a:pt x="20058" y="12764"/>
                  </a:lnTo>
                  <a:lnTo>
                    <a:pt x="21109" y="12764"/>
                  </a:lnTo>
                  <a:cubicBezTo>
                    <a:pt x="21380" y="12764"/>
                    <a:pt x="21600" y="12544"/>
                    <a:pt x="21600" y="12273"/>
                  </a:cubicBezTo>
                </a:path>
              </a:pathLst>
            </a:custGeom>
            <a:solidFill>
              <a:srgbClr val="53585F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60" name="千图PPT彼岸天：ID 8661124库_组合 59"/>
          <p:cNvGrpSpPr/>
          <p:nvPr>
            <p:custDataLst>
              <p:tags r:id="rId2"/>
            </p:custDataLst>
          </p:nvPr>
        </p:nvGrpSpPr>
        <p:grpSpPr>
          <a:xfrm>
            <a:off x="6156797" y="2651222"/>
            <a:ext cx="6035204" cy="758360"/>
            <a:chOff x="6156797" y="2651222"/>
            <a:chExt cx="6035204" cy="758360"/>
          </a:xfrm>
        </p:grpSpPr>
        <p:sp>
          <p:nvSpPr>
            <p:cNvPr id="33" name="Rectangle 5"/>
            <p:cNvSpPr/>
            <p:nvPr/>
          </p:nvSpPr>
          <p:spPr bwMode="auto">
            <a:xfrm>
              <a:off x="6617208" y="2696985"/>
              <a:ext cx="4455036" cy="59927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none" lIns="640080" tIns="45720" rIns="91440" bIns="45720" anchor="ctr" anchorCtr="0" compatLnSpc="1">
              <a:normAutofit/>
            </a:bodyPr>
            <a:lstStyle/>
            <a:p>
              <a:r>
                <a:rPr lang="zh-CN" altLang="en-US" sz="1600" dirty="0">
                  <a:solidFill>
                    <a:srgbClr val="FEFFFF"/>
                  </a:solidFill>
                </a:rPr>
                <a:t>Enter the title text</a:t>
              </a:r>
            </a:p>
          </p:txBody>
        </p:sp>
        <p:sp>
          <p:nvSpPr>
            <p:cNvPr id="34" name="Freeform: Shape 6"/>
            <p:cNvSpPr/>
            <p:nvPr/>
          </p:nvSpPr>
          <p:spPr bwMode="auto">
            <a:xfrm>
              <a:off x="11072244" y="2696985"/>
              <a:ext cx="1119757" cy="712597"/>
            </a:xfrm>
            <a:custGeom>
              <a:avLst/>
              <a:gdLst>
                <a:gd name="T0" fmla="*/ 0 w 152"/>
                <a:gd name="T1" fmla="*/ 116 h 138"/>
                <a:gd name="T2" fmla="*/ 152 w 152"/>
                <a:gd name="T3" fmla="*/ 138 h 138"/>
                <a:gd name="T4" fmla="*/ 152 w 152"/>
                <a:gd name="T5" fmla="*/ 52 h 138"/>
                <a:gd name="T6" fmla="*/ 0 w 152"/>
                <a:gd name="T7" fmla="*/ 0 h 138"/>
                <a:gd name="T8" fmla="*/ 0 w 152"/>
                <a:gd name="T9" fmla="*/ 116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138">
                  <a:moveTo>
                    <a:pt x="0" y="116"/>
                  </a:moveTo>
                  <a:cubicBezTo>
                    <a:pt x="51" y="123"/>
                    <a:pt x="101" y="131"/>
                    <a:pt x="152" y="138"/>
                  </a:cubicBezTo>
                  <a:cubicBezTo>
                    <a:pt x="152" y="109"/>
                    <a:pt x="152" y="81"/>
                    <a:pt x="152" y="52"/>
                  </a:cubicBezTo>
                  <a:cubicBezTo>
                    <a:pt x="101" y="35"/>
                    <a:pt x="51" y="18"/>
                    <a:pt x="0" y="0"/>
                  </a:cubicBezTo>
                  <a:cubicBezTo>
                    <a:pt x="0" y="39"/>
                    <a:pt x="0" y="77"/>
                    <a:pt x="0" y="116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35" name="Group 7"/>
            <p:cNvGrpSpPr/>
            <p:nvPr/>
          </p:nvGrpSpPr>
          <p:grpSpPr>
            <a:xfrm>
              <a:off x="6156797" y="2651222"/>
              <a:ext cx="697341" cy="697342"/>
              <a:chOff x="4755056" y="2155611"/>
              <a:chExt cx="909847" cy="909848"/>
            </a:xfrm>
          </p:grpSpPr>
          <p:sp>
            <p:nvSpPr>
              <p:cNvPr id="56" name="Oval 28"/>
              <p:cNvSpPr/>
              <p:nvPr/>
            </p:nvSpPr>
            <p:spPr bwMode="auto">
              <a:xfrm>
                <a:off x="4797705" y="2195417"/>
                <a:ext cx="827393" cy="830236"/>
              </a:xfrm>
              <a:prstGeom prst="ellipse">
                <a:avLst/>
              </a:prstGeom>
              <a:solidFill>
                <a:srgbClr val="FEFFF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7" name="Freeform: Shape 29"/>
              <p:cNvSpPr/>
              <p:nvPr/>
            </p:nvSpPr>
            <p:spPr bwMode="auto">
              <a:xfrm>
                <a:off x="4755056" y="2155611"/>
                <a:ext cx="909847" cy="909848"/>
              </a:xfrm>
              <a:custGeom>
                <a:avLst/>
                <a:gdLst>
                  <a:gd name="T0" fmla="*/ 68 w 135"/>
                  <a:gd name="T1" fmla="*/ 135 h 135"/>
                  <a:gd name="T2" fmla="*/ 0 w 135"/>
                  <a:gd name="T3" fmla="*/ 67 h 135"/>
                  <a:gd name="T4" fmla="*/ 68 w 135"/>
                  <a:gd name="T5" fmla="*/ 0 h 135"/>
                  <a:gd name="T6" fmla="*/ 135 w 135"/>
                  <a:gd name="T7" fmla="*/ 67 h 135"/>
                  <a:gd name="T8" fmla="*/ 68 w 135"/>
                  <a:gd name="T9" fmla="*/ 135 h 135"/>
                  <a:gd name="T10" fmla="*/ 68 w 135"/>
                  <a:gd name="T11" fmla="*/ 12 h 135"/>
                  <a:gd name="T12" fmla="*/ 12 w 135"/>
                  <a:gd name="T13" fmla="*/ 67 h 135"/>
                  <a:gd name="T14" fmla="*/ 68 w 135"/>
                  <a:gd name="T15" fmla="*/ 123 h 135"/>
                  <a:gd name="T16" fmla="*/ 123 w 135"/>
                  <a:gd name="T17" fmla="*/ 67 h 135"/>
                  <a:gd name="T18" fmla="*/ 68 w 135"/>
                  <a:gd name="T19" fmla="*/ 12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5" h="135">
                    <a:moveTo>
                      <a:pt x="68" y="135"/>
                    </a:moveTo>
                    <a:cubicBezTo>
                      <a:pt x="31" y="135"/>
                      <a:pt x="0" y="104"/>
                      <a:pt x="0" y="67"/>
                    </a:cubicBezTo>
                    <a:cubicBezTo>
                      <a:pt x="0" y="30"/>
                      <a:pt x="31" y="0"/>
                      <a:pt x="68" y="0"/>
                    </a:cubicBezTo>
                    <a:cubicBezTo>
                      <a:pt x="105" y="0"/>
                      <a:pt x="135" y="30"/>
                      <a:pt x="135" y="67"/>
                    </a:cubicBezTo>
                    <a:cubicBezTo>
                      <a:pt x="135" y="104"/>
                      <a:pt x="105" y="135"/>
                      <a:pt x="68" y="135"/>
                    </a:cubicBezTo>
                    <a:close/>
                    <a:moveTo>
                      <a:pt x="68" y="12"/>
                    </a:moveTo>
                    <a:cubicBezTo>
                      <a:pt x="37" y="12"/>
                      <a:pt x="12" y="37"/>
                      <a:pt x="12" y="67"/>
                    </a:cubicBezTo>
                    <a:cubicBezTo>
                      <a:pt x="12" y="98"/>
                      <a:pt x="37" y="123"/>
                      <a:pt x="68" y="123"/>
                    </a:cubicBezTo>
                    <a:cubicBezTo>
                      <a:pt x="98" y="123"/>
                      <a:pt x="123" y="98"/>
                      <a:pt x="123" y="67"/>
                    </a:cubicBezTo>
                    <a:cubicBezTo>
                      <a:pt x="123" y="37"/>
                      <a:pt x="98" y="12"/>
                      <a:pt x="68" y="12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46" name="Freeform: Shape 18"/>
            <p:cNvSpPr/>
            <p:nvPr/>
          </p:nvSpPr>
          <p:spPr>
            <a:xfrm>
              <a:off x="6355376" y="2836634"/>
              <a:ext cx="308597" cy="311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8" extrusionOk="0">
                  <a:moveTo>
                    <a:pt x="10309" y="9720"/>
                  </a:moveTo>
                  <a:lnTo>
                    <a:pt x="9327" y="9720"/>
                  </a:lnTo>
                  <a:cubicBezTo>
                    <a:pt x="9056" y="9720"/>
                    <a:pt x="8836" y="9937"/>
                    <a:pt x="8836" y="10206"/>
                  </a:cubicBezTo>
                  <a:cubicBezTo>
                    <a:pt x="8836" y="10475"/>
                    <a:pt x="9056" y="10692"/>
                    <a:pt x="9327" y="10692"/>
                  </a:cubicBezTo>
                  <a:lnTo>
                    <a:pt x="10309" y="10692"/>
                  </a:lnTo>
                  <a:cubicBezTo>
                    <a:pt x="10580" y="10692"/>
                    <a:pt x="10800" y="10475"/>
                    <a:pt x="10800" y="10206"/>
                  </a:cubicBezTo>
                  <a:cubicBezTo>
                    <a:pt x="10800" y="9937"/>
                    <a:pt x="10580" y="9720"/>
                    <a:pt x="10309" y="9720"/>
                  </a:cubicBezTo>
                  <a:moveTo>
                    <a:pt x="13255" y="18471"/>
                  </a:moveTo>
                  <a:lnTo>
                    <a:pt x="12273" y="18471"/>
                  </a:lnTo>
                  <a:cubicBezTo>
                    <a:pt x="12002" y="18471"/>
                    <a:pt x="11782" y="18689"/>
                    <a:pt x="11782" y="18957"/>
                  </a:cubicBezTo>
                  <a:cubicBezTo>
                    <a:pt x="11782" y="19226"/>
                    <a:pt x="12002" y="19443"/>
                    <a:pt x="12273" y="19443"/>
                  </a:cubicBezTo>
                  <a:lnTo>
                    <a:pt x="13255" y="19443"/>
                  </a:lnTo>
                  <a:cubicBezTo>
                    <a:pt x="13525" y="19443"/>
                    <a:pt x="13745" y="19226"/>
                    <a:pt x="13745" y="18957"/>
                  </a:cubicBezTo>
                  <a:cubicBezTo>
                    <a:pt x="13745" y="18689"/>
                    <a:pt x="13525" y="18471"/>
                    <a:pt x="13255" y="18471"/>
                  </a:cubicBezTo>
                  <a:moveTo>
                    <a:pt x="10309" y="18471"/>
                  </a:moveTo>
                  <a:lnTo>
                    <a:pt x="9327" y="18471"/>
                  </a:lnTo>
                  <a:cubicBezTo>
                    <a:pt x="9056" y="18471"/>
                    <a:pt x="8836" y="18689"/>
                    <a:pt x="8836" y="18957"/>
                  </a:cubicBezTo>
                  <a:cubicBezTo>
                    <a:pt x="8836" y="19226"/>
                    <a:pt x="9056" y="19443"/>
                    <a:pt x="9327" y="19443"/>
                  </a:cubicBezTo>
                  <a:lnTo>
                    <a:pt x="10309" y="19443"/>
                  </a:lnTo>
                  <a:cubicBezTo>
                    <a:pt x="10580" y="19443"/>
                    <a:pt x="10800" y="19226"/>
                    <a:pt x="10800" y="18957"/>
                  </a:cubicBezTo>
                  <a:cubicBezTo>
                    <a:pt x="10800" y="18689"/>
                    <a:pt x="10580" y="18471"/>
                    <a:pt x="10309" y="18471"/>
                  </a:cubicBezTo>
                  <a:moveTo>
                    <a:pt x="20618" y="15554"/>
                  </a:moveTo>
                  <a:cubicBezTo>
                    <a:pt x="20618" y="16091"/>
                    <a:pt x="20178" y="16526"/>
                    <a:pt x="19636" y="16526"/>
                  </a:cubicBezTo>
                  <a:lnTo>
                    <a:pt x="16691" y="16526"/>
                  </a:lnTo>
                  <a:cubicBezTo>
                    <a:pt x="16149" y="16526"/>
                    <a:pt x="15709" y="16091"/>
                    <a:pt x="15709" y="15554"/>
                  </a:cubicBezTo>
                  <a:lnTo>
                    <a:pt x="15709" y="13609"/>
                  </a:lnTo>
                  <a:cubicBezTo>
                    <a:pt x="15709" y="13073"/>
                    <a:pt x="16149" y="12637"/>
                    <a:pt x="16691" y="12637"/>
                  </a:cubicBezTo>
                  <a:lnTo>
                    <a:pt x="19636" y="12637"/>
                  </a:lnTo>
                  <a:cubicBezTo>
                    <a:pt x="20178" y="12637"/>
                    <a:pt x="20618" y="13073"/>
                    <a:pt x="20618" y="13609"/>
                  </a:cubicBezTo>
                  <a:cubicBezTo>
                    <a:pt x="20618" y="13609"/>
                    <a:pt x="20618" y="15554"/>
                    <a:pt x="20618" y="15554"/>
                  </a:cubicBezTo>
                  <a:close/>
                  <a:moveTo>
                    <a:pt x="18655" y="19443"/>
                  </a:moveTo>
                  <a:cubicBezTo>
                    <a:pt x="18655" y="19980"/>
                    <a:pt x="18215" y="20416"/>
                    <a:pt x="17673" y="20416"/>
                  </a:cubicBezTo>
                  <a:lnTo>
                    <a:pt x="1964" y="20416"/>
                  </a:lnTo>
                  <a:cubicBezTo>
                    <a:pt x="1422" y="20416"/>
                    <a:pt x="982" y="19980"/>
                    <a:pt x="982" y="19443"/>
                  </a:cubicBezTo>
                  <a:lnTo>
                    <a:pt x="982" y="9720"/>
                  </a:lnTo>
                  <a:cubicBezTo>
                    <a:pt x="982" y="9183"/>
                    <a:pt x="1422" y="8747"/>
                    <a:pt x="1964" y="8747"/>
                  </a:cubicBezTo>
                  <a:lnTo>
                    <a:pt x="17673" y="8747"/>
                  </a:lnTo>
                  <a:cubicBezTo>
                    <a:pt x="18215" y="8747"/>
                    <a:pt x="18655" y="9183"/>
                    <a:pt x="18655" y="9720"/>
                  </a:cubicBezTo>
                  <a:lnTo>
                    <a:pt x="18655" y="11664"/>
                  </a:lnTo>
                  <a:lnTo>
                    <a:pt x="16691" y="11664"/>
                  </a:lnTo>
                  <a:cubicBezTo>
                    <a:pt x="15606" y="11664"/>
                    <a:pt x="14727" y="12535"/>
                    <a:pt x="14727" y="13609"/>
                  </a:cubicBezTo>
                  <a:lnTo>
                    <a:pt x="14727" y="15554"/>
                  </a:lnTo>
                  <a:cubicBezTo>
                    <a:pt x="14727" y="16628"/>
                    <a:pt x="15606" y="17499"/>
                    <a:pt x="16691" y="17499"/>
                  </a:cubicBezTo>
                  <a:lnTo>
                    <a:pt x="18655" y="17499"/>
                  </a:lnTo>
                  <a:cubicBezTo>
                    <a:pt x="18655" y="17499"/>
                    <a:pt x="18655" y="19443"/>
                    <a:pt x="18655" y="19443"/>
                  </a:cubicBezTo>
                  <a:close/>
                  <a:moveTo>
                    <a:pt x="982" y="7775"/>
                  </a:moveTo>
                  <a:cubicBezTo>
                    <a:pt x="982" y="7238"/>
                    <a:pt x="1422" y="6803"/>
                    <a:pt x="1964" y="6803"/>
                  </a:cubicBezTo>
                  <a:lnTo>
                    <a:pt x="2555" y="6803"/>
                  </a:lnTo>
                  <a:lnTo>
                    <a:pt x="2817" y="7775"/>
                  </a:lnTo>
                  <a:lnTo>
                    <a:pt x="1964" y="7775"/>
                  </a:lnTo>
                  <a:cubicBezTo>
                    <a:pt x="1604" y="7775"/>
                    <a:pt x="1271" y="7878"/>
                    <a:pt x="982" y="8045"/>
                  </a:cubicBezTo>
                  <a:cubicBezTo>
                    <a:pt x="982" y="8045"/>
                    <a:pt x="982" y="7775"/>
                    <a:pt x="982" y="7775"/>
                  </a:cubicBezTo>
                  <a:close/>
                  <a:moveTo>
                    <a:pt x="3721" y="3600"/>
                  </a:moveTo>
                  <a:lnTo>
                    <a:pt x="13629" y="1005"/>
                  </a:lnTo>
                  <a:cubicBezTo>
                    <a:pt x="14152" y="866"/>
                    <a:pt x="14690" y="1174"/>
                    <a:pt x="14831" y="1693"/>
                  </a:cubicBezTo>
                  <a:lnTo>
                    <a:pt x="15085" y="2631"/>
                  </a:lnTo>
                  <a:lnTo>
                    <a:pt x="3281" y="5731"/>
                  </a:lnTo>
                  <a:lnTo>
                    <a:pt x="3026" y="4791"/>
                  </a:lnTo>
                  <a:cubicBezTo>
                    <a:pt x="2886" y="4272"/>
                    <a:pt x="3197" y="3739"/>
                    <a:pt x="3721" y="3600"/>
                  </a:cubicBezTo>
                  <a:moveTo>
                    <a:pt x="15847" y="5448"/>
                  </a:moveTo>
                  <a:lnTo>
                    <a:pt x="16476" y="7775"/>
                  </a:lnTo>
                  <a:lnTo>
                    <a:pt x="6989" y="7775"/>
                  </a:lnTo>
                  <a:cubicBezTo>
                    <a:pt x="6989" y="7775"/>
                    <a:pt x="15847" y="5448"/>
                    <a:pt x="15847" y="5448"/>
                  </a:cubicBezTo>
                  <a:close/>
                  <a:moveTo>
                    <a:pt x="17673" y="6803"/>
                  </a:moveTo>
                  <a:cubicBezTo>
                    <a:pt x="18215" y="6803"/>
                    <a:pt x="18655" y="7238"/>
                    <a:pt x="18655" y="7775"/>
                  </a:cubicBezTo>
                  <a:lnTo>
                    <a:pt x="18655" y="8045"/>
                  </a:lnTo>
                  <a:cubicBezTo>
                    <a:pt x="18365" y="7878"/>
                    <a:pt x="18032" y="7775"/>
                    <a:pt x="17673" y="7775"/>
                  </a:cubicBezTo>
                  <a:lnTo>
                    <a:pt x="17493" y="7775"/>
                  </a:lnTo>
                  <a:lnTo>
                    <a:pt x="17230" y="6803"/>
                  </a:lnTo>
                  <a:cubicBezTo>
                    <a:pt x="17230" y="6803"/>
                    <a:pt x="17673" y="6803"/>
                    <a:pt x="17673" y="6803"/>
                  </a:cubicBezTo>
                  <a:close/>
                  <a:moveTo>
                    <a:pt x="19636" y="11664"/>
                  </a:moveTo>
                  <a:lnTo>
                    <a:pt x="19636" y="7775"/>
                  </a:lnTo>
                  <a:cubicBezTo>
                    <a:pt x="19636" y="6701"/>
                    <a:pt x="18757" y="5830"/>
                    <a:pt x="17673" y="5830"/>
                  </a:cubicBezTo>
                  <a:lnTo>
                    <a:pt x="16967" y="5830"/>
                  </a:lnTo>
                  <a:lnTo>
                    <a:pt x="15779" y="1441"/>
                  </a:lnTo>
                  <a:cubicBezTo>
                    <a:pt x="15498" y="404"/>
                    <a:pt x="14422" y="-212"/>
                    <a:pt x="13374" y="66"/>
                  </a:cubicBezTo>
                  <a:lnTo>
                    <a:pt x="3467" y="2660"/>
                  </a:lnTo>
                  <a:cubicBezTo>
                    <a:pt x="2419" y="2939"/>
                    <a:pt x="1798" y="4005"/>
                    <a:pt x="2078" y="5042"/>
                  </a:cubicBezTo>
                  <a:lnTo>
                    <a:pt x="2291" y="5830"/>
                  </a:lnTo>
                  <a:lnTo>
                    <a:pt x="1964" y="5830"/>
                  </a:lnTo>
                  <a:cubicBezTo>
                    <a:pt x="879" y="5830"/>
                    <a:pt x="0" y="6701"/>
                    <a:pt x="0" y="7775"/>
                  </a:cubicBezTo>
                  <a:lnTo>
                    <a:pt x="0" y="19443"/>
                  </a:lnTo>
                  <a:cubicBezTo>
                    <a:pt x="0" y="20517"/>
                    <a:pt x="879" y="21388"/>
                    <a:pt x="1964" y="21388"/>
                  </a:cubicBezTo>
                  <a:lnTo>
                    <a:pt x="17673" y="21388"/>
                  </a:lnTo>
                  <a:cubicBezTo>
                    <a:pt x="18757" y="21388"/>
                    <a:pt x="19636" y="20517"/>
                    <a:pt x="19636" y="19443"/>
                  </a:cubicBezTo>
                  <a:lnTo>
                    <a:pt x="19636" y="17499"/>
                  </a:lnTo>
                  <a:cubicBezTo>
                    <a:pt x="20721" y="17499"/>
                    <a:pt x="21600" y="16628"/>
                    <a:pt x="21600" y="15554"/>
                  </a:cubicBezTo>
                  <a:lnTo>
                    <a:pt x="21600" y="13609"/>
                  </a:lnTo>
                  <a:cubicBezTo>
                    <a:pt x="21600" y="12535"/>
                    <a:pt x="20721" y="11664"/>
                    <a:pt x="19636" y="11664"/>
                  </a:cubicBezTo>
                  <a:moveTo>
                    <a:pt x="13255" y="9720"/>
                  </a:moveTo>
                  <a:lnTo>
                    <a:pt x="12273" y="9720"/>
                  </a:lnTo>
                  <a:cubicBezTo>
                    <a:pt x="12002" y="9720"/>
                    <a:pt x="11782" y="9937"/>
                    <a:pt x="11782" y="10206"/>
                  </a:cubicBezTo>
                  <a:cubicBezTo>
                    <a:pt x="11782" y="10475"/>
                    <a:pt x="12002" y="10692"/>
                    <a:pt x="12273" y="10692"/>
                  </a:cubicBezTo>
                  <a:lnTo>
                    <a:pt x="13255" y="10692"/>
                  </a:lnTo>
                  <a:cubicBezTo>
                    <a:pt x="13525" y="10692"/>
                    <a:pt x="13745" y="10475"/>
                    <a:pt x="13745" y="10206"/>
                  </a:cubicBezTo>
                  <a:cubicBezTo>
                    <a:pt x="13745" y="9937"/>
                    <a:pt x="13525" y="9720"/>
                    <a:pt x="13255" y="9720"/>
                  </a:cubicBezTo>
                  <a:moveTo>
                    <a:pt x="7364" y="9720"/>
                  </a:moveTo>
                  <a:lnTo>
                    <a:pt x="6382" y="9720"/>
                  </a:lnTo>
                  <a:cubicBezTo>
                    <a:pt x="6111" y="9720"/>
                    <a:pt x="5891" y="9937"/>
                    <a:pt x="5891" y="10206"/>
                  </a:cubicBezTo>
                  <a:cubicBezTo>
                    <a:pt x="5891" y="10475"/>
                    <a:pt x="6111" y="10692"/>
                    <a:pt x="6382" y="10692"/>
                  </a:cubicBezTo>
                  <a:lnTo>
                    <a:pt x="7364" y="10692"/>
                  </a:lnTo>
                  <a:cubicBezTo>
                    <a:pt x="7634" y="10692"/>
                    <a:pt x="7855" y="10475"/>
                    <a:pt x="7855" y="10206"/>
                  </a:cubicBezTo>
                  <a:cubicBezTo>
                    <a:pt x="7855" y="9937"/>
                    <a:pt x="7634" y="9720"/>
                    <a:pt x="7364" y="9720"/>
                  </a:cubicBezTo>
                  <a:moveTo>
                    <a:pt x="17182" y="14095"/>
                  </a:moveTo>
                  <a:cubicBezTo>
                    <a:pt x="16911" y="14095"/>
                    <a:pt x="16691" y="14313"/>
                    <a:pt x="16691" y="14581"/>
                  </a:cubicBezTo>
                  <a:cubicBezTo>
                    <a:pt x="16691" y="14850"/>
                    <a:pt x="16911" y="15068"/>
                    <a:pt x="17182" y="15068"/>
                  </a:cubicBezTo>
                  <a:cubicBezTo>
                    <a:pt x="17453" y="15068"/>
                    <a:pt x="17673" y="14850"/>
                    <a:pt x="17673" y="14581"/>
                  </a:cubicBezTo>
                  <a:cubicBezTo>
                    <a:pt x="17673" y="14313"/>
                    <a:pt x="17453" y="14095"/>
                    <a:pt x="17182" y="14095"/>
                  </a:cubicBezTo>
                  <a:moveTo>
                    <a:pt x="16200" y="18471"/>
                  </a:moveTo>
                  <a:lnTo>
                    <a:pt x="15218" y="18471"/>
                  </a:lnTo>
                  <a:cubicBezTo>
                    <a:pt x="14947" y="18471"/>
                    <a:pt x="14727" y="18689"/>
                    <a:pt x="14727" y="18957"/>
                  </a:cubicBezTo>
                  <a:cubicBezTo>
                    <a:pt x="14727" y="19226"/>
                    <a:pt x="14947" y="19443"/>
                    <a:pt x="15218" y="19443"/>
                  </a:cubicBezTo>
                  <a:lnTo>
                    <a:pt x="16200" y="19443"/>
                  </a:lnTo>
                  <a:cubicBezTo>
                    <a:pt x="16471" y="19443"/>
                    <a:pt x="16691" y="19226"/>
                    <a:pt x="16691" y="18957"/>
                  </a:cubicBezTo>
                  <a:cubicBezTo>
                    <a:pt x="16691" y="18689"/>
                    <a:pt x="16471" y="18471"/>
                    <a:pt x="16200" y="18471"/>
                  </a:cubicBezTo>
                  <a:moveTo>
                    <a:pt x="15218" y="10692"/>
                  </a:moveTo>
                  <a:lnTo>
                    <a:pt x="16200" y="10692"/>
                  </a:lnTo>
                  <a:cubicBezTo>
                    <a:pt x="16471" y="10692"/>
                    <a:pt x="16691" y="10475"/>
                    <a:pt x="16691" y="10206"/>
                  </a:cubicBezTo>
                  <a:cubicBezTo>
                    <a:pt x="16691" y="9937"/>
                    <a:pt x="16471" y="9720"/>
                    <a:pt x="16200" y="9720"/>
                  </a:cubicBezTo>
                  <a:lnTo>
                    <a:pt x="15218" y="9720"/>
                  </a:lnTo>
                  <a:cubicBezTo>
                    <a:pt x="14947" y="9720"/>
                    <a:pt x="14727" y="9937"/>
                    <a:pt x="14727" y="10206"/>
                  </a:cubicBezTo>
                  <a:cubicBezTo>
                    <a:pt x="14727" y="10475"/>
                    <a:pt x="14947" y="10692"/>
                    <a:pt x="15218" y="10692"/>
                  </a:cubicBezTo>
                  <a:moveTo>
                    <a:pt x="4418" y="18471"/>
                  </a:moveTo>
                  <a:lnTo>
                    <a:pt x="3436" y="18471"/>
                  </a:lnTo>
                  <a:cubicBezTo>
                    <a:pt x="3166" y="18471"/>
                    <a:pt x="2945" y="18689"/>
                    <a:pt x="2945" y="18957"/>
                  </a:cubicBezTo>
                  <a:cubicBezTo>
                    <a:pt x="2945" y="19226"/>
                    <a:pt x="3166" y="19443"/>
                    <a:pt x="3436" y="19443"/>
                  </a:cubicBezTo>
                  <a:lnTo>
                    <a:pt x="4418" y="19443"/>
                  </a:lnTo>
                  <a:cubicBezTo>
                    <a:pt x="4689" y="19443"/>
                    <a:pt x="4909" y="19226"/>
                    <a:pt x="4909" y="18957"/>
                  </a:cubicBezTo>
                  <a:cubicBezTo>
                    <a:pt x="4909" y="18689"/>
                    <a:pt x="4689" y="18471"/>
                    <a:pt x="4418" y="18471"/>
                  </a:cubicBezTo>
                  <a:moveTo>
                    <a:pt x="7364" y="18471"/>
                  </a:moveTo>
                  <a:lnTo>
                    <a:pt x="6382" y="18471"/>
                  </a:lnTo>
                  <a:cubicBezTo>
                    <a:pt x="6111" y="18471"/>
                    <a:pt x="5891" y="18689"/>
                    <a:pt x="5891" y="18957"/>
                  </a:cubicBezTo>
                  <a:cubicBezTo>
                    <a:pt x="5891" y="19226"/>
                    <a:pt x="6111" y="19443"/>
                    <a:pt x="6382" y="19443"/>
                  </a:cubicBezTo>
                  <a:lnTo>
                    <a:pt x="7364" y="19443"/>
                  </a:lnTo>
                  <a:cubicBezTo>
                    <a:pt x="7634" y="19443"/>
                    <a:pt x="7855" y="19226"/>
                    <a:pt x="7855" y="18957"/>
                  </a:cubicBezTo>
                  <a:cubicBezTo>
                    <a:pt x="7855" y="18689"/>
                    <a:pt x="7634" y="18471"/>
                    <a:pt x="7364" y="18471"/>
                  </a:cubicBezTo>
                  <a:moveTo>
                    <a:pt x="4418" y="9720"/>
                  </a:moveTo>
                  <a:lnTo>
                    <a:pt x="3436" y="9720"/>
                  </a:lnTo>
                  <a:cubicBezTo>
                    <a:pt x="3166" y="9720"/>
                    <a:pt x="2945" y="9937"/>
                    <a:pt x="2945" y="10206"/>
                  </a:cubicBezTo>
                  <a:cubicBezTo>
                    <a:pt x="2945" y="10475"/>
                    <a:pt x="3166" y="10692"/>
                    <a:pt x="3436" y="10692"/>
                  </a:cubicBezTo>
                  <a:lnTo>
                    <a:pt x="4418" y="10692"/>
                  </a:lnTo>
                  <a:cubicBezTo>
                    <a:pt x="4689" y="10692"/>
                    <a:pt x="4909" y="10475"/>
                    <a:pt x="4909" y="10206"/>
                  </a:cubicBezTo>
                  <a:cubicBezTo>
                    <a:pt x="4909" y="9937"/>
                    <a:pt x="4689" y="9720"/>
                    <a:pt x="4418" y="9720"/>
                  </a:cubicBezTo>
                </a:path>
              </a:pathLst>
            </a:custGeom>
            <a:solidFill>
              <a:srgbClr val="53585F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61" name="千图PPT彼岸天：ID 8661124库_组合 60"/>
          <p:cNvGrpSpPr/>
          <p:nvPr>
            <p:custDataLst>
              <p:tags r:id="rId3"/>
            </p:custDataLst>
          </p:nvPr>
        </p:nvGrpSpPr>
        <p:grpSpPr>
          <a:xfrm>
            <a:off x="6981621" y="3385611"/>
            <a:ext cx="5210380" cy="697342"/>
            <a:chOff x="6981621" y="3385611"/>
            <a:chExt cx="5210380" cy="697342"/>
          </a:xfrm>
        </p:grpSpPr>
        <p:sp>
          <p:nvSpPr>
            <p:cNvPr id="36" name="Rectangle 8"/>
            <p:cNvSpPr/>
            <p:nvPr/>
          </p:nvSpPr>
          <p:spPr bwMode="auto">
            <a:xfrm>
              <a:off x="7332471" y="3431373"/>
              <a:ext cx="3739772" cy="59927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none" lIns="640080" tIns="45720" rIns="91440" bIns="45720" anchor="ctr" anchorCtr="0" compatLnSpc="1">
              <a:normAutofit/>
            </a:bodyPr>
            <a:lstStyle/>
            <a:p>
              <a:r>
                <a:rPr lang="zh-CN" altLang="en-US" sz="1600" dirty="0">
                  <a:solidFill>
                    <a:srgbClr val="FEFFFF"/>
                  </a:solidFill>
                </a:rPr>
                <a:t>Enter the title text</a:t>
              </a:r>
            </a:p>
          </p:txBody>
        </p:sp>
        <p:sp>
          <p:nvSpPr>
            <p:cNvPr id="37" name="Freeform: Shape 9"/>
            <p:cNvSpPr/>
            <p:nvPr/>
          </p:nvSpPr>
          <p:spPr bwMode="auto">
            <a:xfrm>
              <a:off x="11072244" y="3431373"/>
              <a:ext cx="1119757" cy="599278"/>
            </a:xfrm>
            <a:custGeom>
              <a:avLst/>
              <a:gdLst>
                <a:gd name="T0" fmla="*/ 0 w 152"/>
                <a:gd name="T1" fmla="*/ 116 h 116"/>
                <a:gd name="T2" fmla="*/ 152 w 152"/>
                <a:gd name="T3" fmla="*/ 101 h 116"/>
                <a:gd name="T4" fmla="*/ 152 w 152"/>
                <a:gd name="T5" fmla="*/ 15 h 116"/>
                <a:gd name="T6" fmla="*/ 0 w 152"/>
                <a:gd name="T7" fmla="*/ 0 h 116"/>
                <a:gd name="T8" fmla="*/ 0 w 152"/>
                <a:gd name="T9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116">
                  <a:moveTo>
                    <a:pt x="0" y="116"/>
                  </a:moveTo>
                  <a:cubicBezTo>
                    <a:pt x="51" y="111"/>
                    <a:pt x="101" y="106"/>
                    <a:pt x="152" y="101"/>
                  </a:cubicBezTo>
                  <a:cubicBezTo>
                    <a:pt x="152" y="72"/>
                    <a:pt x="152" y="44"/>
                    <a:pt x="152" y="15"/>
                  </a:cubicBezTo>
                  <a:cubicBezTo>
                    <a:pt x="101" y="10"/>
                    <a:pt x="51" y="5"/>
                    <a:pt x="0" y="0"/>
                  </a:cubicBezTo>
                  <a:cubicBezTo>
                    <a:pt x="0" y="39"/>
                    <a:pt x="0" y="77"/>
                    <a:pt x="0" y="116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38" name="Group 10"/>
            <p:cNvGrpSpPr/>
            <p:nvPr/>
          </p:nvGrpSpPr>
          <p:grpSpPr>
            <a:xfrm>
              <a:off x="6981621" y="3385611"/>
              <a:ext cx="697341" cy="697342"/>
              <a:chOff x="5831235" y="3113795"/>
              <a:chExt cx="909847" cy="909848"/>
            </a:xfrm>
          </p:grpSpPr>
          <p:sp>
            <p:nvSpPr>
              <p:cNvPr id="54" name="Oval 26"/>
              <p:cNvSpPr/>
              <p:nvPr/>
            </p:nvSpPr>
            <p:spPr bwMode="auto">
              <a:xfrm>
                <a:off x="5873884" y="3153600"/>
                <a:ext cx="827393" cy="830236"/>
              </a:xfrm>
              <a:prstGeom prst="ellipse">
                <a:avLst/>
              </a:prstGeom>
              <a:solidFill>
                <a:srgbClr val="FEFFF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5" name="Freeform: Shape 27"/>
              <p:cNvSpPr/>
              <p:nvPr/>
            </p:nvSpPr>
            <p:spPr bwMode="auto">
              <a:xfrm>
                <a:off x="5831235" y="3113795"/>
                <a:ext cx="909847" cy="909848"/>
              </a:xfrm>
              <a:custGeom>
                <a:avLst/>
                <a:gdLst>
                  <a:gd name="T0" fmla="*/ 68 w 135"/>
                  <a:gd name="T1" fmla="*/ 135 h 135"/>
                  <a:gd name="T2" fmla="*/ 0 w 135"/>
                  <a:gd name="T3" fmla="*/ 67 h 135"/>
                  <a:gd name="T4" fmla="*/ 68 w 135"/>
                  <a:gd name="T5" fmla="*/ 0 h 135"/>
                  <a:gd name="T6" fmla="*/ 135 w 135"/>
                  <a:gd name="T7" fmla="*/ 67 h 135"/>
                  <a:gd name="T8" fmla="*/ 68 w 135"/>
                  <a:gd name="T9" fmla="*/ 135 h 135"/>
                  <a:gd name="T10" fmla="*/ 68 w 135"/>
                  <a:gd name="T11" fmla="*/ 12 h 135"/>
                  <a:gd name="T12" fmla="*/ 12 w 135"/>
                  <a:gd name="T13" fmla="*/ 67 h 135"/>
                  <a:gd name="T14" fmla="*/ 68 w 135"/>
                  <a:gd name="T15" fmla="*/ 123 h 135"/>
                  <a:gd name="T16" fmla="*/ 123 w 135"/>
                  <a:gd name="T17" fmla="*/ 67 h 135"/>
                  <a:gd name="T18" fmla="*/ 68 w 135"/>
                  <a:gd name="T19" fmla="*/ 12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5" h="135">
                    <a:moveTo>
                      <a:pt x="68" y="135"/>
                    </a:moveTo>
                    <a:cubicBezTo>
                      <a:pt x="31" y="135"/>
                      <a:pt x="0" y="104"/>
                      <a:pt x="0" y="67"/>
                    </a:cubicBezTo>
                    <a:cubicBezTo>
                      <a:pt x="0" y="30"/>
                      <a:pt x="31" y="0"/>
                      <a:pt x="68" y="0"/>
                    </a:cubicBezTo>
                    <a:cubicBezTo>
                      <a:pt x="105" y="0"/>
                      <a:pt x="135" y="30"/>
                      <a:pt x="135" y="67"/>
                    </a:cubicBezTo>
                    <a:cubicBezTo>
                      <a:pt x="135" y="104"/>
                      <a:pt x="105" y="135"/>
                      <a:pt x="68" y="135"/>
                    </a:cubicBezTo>
                    <a:close/>
                    <a:moveTo>
                      <a:pt x="68" y="12"/>
                    </a:moveTo>
                    <a:cubicBezTo>
                      <a:pt x="37" y="12"/>
                      <a:pt x="12" y="37"/>
                      <a:pt x="12" y="67"/>
                    </a:cubicBezTo>
                    <a:cubicBezTo>
                      <a:pt x="12" y="98"/>
                      <a:pt x="37" y="123"/>
                      <a:pt x="68" y="123"/>
                    </a:cubicBezTo>
                    <a:cubicBezTo>
                      <a:pt x="98" y="123"/>
                      <a:pt x="123" y="98"/>
                      <a:pt x="123" y="67"/>
                    </a:cubicBezTo>
                    <a:cubicBezTo>
                      <a:pt x="123" y="37"/>
                      <a:pt x="98" y="12"/>
                      <a:pt x="68" y="12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47" name="Freeform: Shape 19"/>
            <p:cNvSpPr/>
            <p:nvPr/>
          </p:nvSpPr>
          <p:spPr>
            <a:xfrm>
              <a:off x="7135890" y="3554827"/>
              <a:ext cx="326964" cy="3023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076" y="14040"/>
                  </a:moveTo>
                  <a:lnTo>
                    <a:pt x="17294" y="11880"/>
                  </a:lnTo>
                  <a:lnTo>
                    <a:pt x="19843" y="11880"/>
                  </a:lnTo>
                  <a:lnTo>
                    <a:pt x="19407" y="14040"/>
                  </a:lnTo>
                  <a:cubicBezTo>
                    <a:pt x="19407" y="14040"/>
                    <a:pt x="17076" y="14040"/>
                    <a:pt x="17076" y="14040"/>
                  </a:cubicBezTo>
                  <a:close/>
                  <a:moveTo>
                    <a:pt x="18752" y="17280"/>
                  </a:moveTo>
                  <a:lnTo>
                    <a:pt x="16748" y="17280"/>
                  </a:lnTo>
                  <a:lnTo>
                    <a:pt x="16967" y="15120"/>
                  </a:lnTo>
                  <a:lnTo>
                    <a:pt x="19188" y="15120"/>
                  </a:lnTo>
                  <a:cubicBezTo>
                    <a:pt x="19188" y="15120"/>
                    <a:pt x="18752" y="17280"/>
                    <a:pt x="18752" y="17280"/>
                  </a:cubicBezTo>
                  <a:close/>
                  <a:moveTo>
                    <a:pt x="17673" y="20520"/>
                  </a:moveTo>
                  <a:cubicBezTo>
                    <a:pt x="17131" y="20520"/>
                    <a:pt x="16691" y="20036"/>
                    <a:pt x="16691" y="19440"/>
                  </a:cubicBezTo>
                  <a:cubicBezTo>
                    <a:pt x="16691" y="18844"/>
                    <a:pt x="17131" y="18360"/>
                    <a:pt x="17673" y="18360"/>
                  </a:cubicBezTo>
                  <a:cubicBezTo>
                    <a:pt x="18215" y="18360"/>
                    <a:pt x="18655" y="18844"/>
                    <a:pt x="18655" y="19440"/>
                  </a:cubicBezTo>
                  <a:cubicBezTo>
                    <a:pt x="18655" y="20036"/>
                    <a:pt x="18215" y="20520"/>
                    <a:pt x="17673" y="20520"/>
                  </a:cubicBezTo>
                  <a:moveTo>
                    <a:pt x="16415" y="10800"/>
                  </a:moveTo>
                  <a:lnTo>
                    <a:pt x="13745" y="10800"/>
                  </a:lnTo>
                  <a:lnTo>
                    <a:pt x="13745" y="8640"/>
                  </a:lnTo>
                  <a:lnTo>
                    <a:pt x="16634" y="8640"/>
                  </a:lnTo>
                  <a:cubicBezTo>
                    <a:pt x="16634" y="8640"/>
                    <a:pt x="16415" y="10800"/>
                    <a:pt x="16415" y="10800"/>
                  </a:cubicBezTo>
                  <a:close/>
                  <a:moveTo>
                    <a:pt x="16088" y="14040"/>
                  </a:moveTo>
                  <a:lnTo>
                    <a:pt x="13745" y="14040"/>
                  </a:lnTo>
                  <a:lnTo>
                    <a:pt x="13745" y="11880"/>
                  </a:lnTo>
                  <a:lnTo>
                    <a:pt x="16307" y="11880"/>
                  </a:lnTo>
                  <a:cubicBezTo>
                    <a:pt x="16307" y="11880"/>
                    <a:pt x="16088" y="14040"/>
                    <a:pt x="16088" y="14040"/>
                  </a:cubicBezTo>
                  <a:close/>
                  <a:moveTo>
                    <a:pt x="15761" y="17280"/>
                  </a:moveTo>
                  <a:lnTo>
                    <a:pt x="13745" y="17280"/>
                  </a:lnTo>
                  <a:lnTo>
                    <a:pt x="13745" y="15120"/>
                  </a:lnTo>
                  <a:lnTo>
                    <a:pt x="15979" y="15120"/>
                  </a:lnTo>
                  <a:cubicBezTo>
                    <a:pt x="15979" y="15120"/>
                    <a:pt x="15761" y="17280"/>
                    <a:pt x="15761" y="17280"/>
                  </a:cubicBezTo>
                  <a:close/>
                  <a:moveTo>
                    <a:pt x="12764" y="10800"/>
                  </a:moveTo>
                  <a:lnTo>
                    <a:pt x="10094" y="10800"/>
                  </a:lnTo>
                  <a:lnTo>
                    <a:pt x="9876" y="8640"/>
                  </a:lnTo>
                  <a:lnTo>
                    <a:pt x="12764" y="8640"/>
                  </a:lnTo>
                  <a:cubicBezTo>
                    <a:pt x="12764" y="8640"/>
                    <a:pt x="12764" y="10800"/>
                    <a:pt x="12764" y="10800"/>
                  </a:cubicBezTo>
                  <a:close/>
                  <a:moveTo>
                    <a:pt x="12764" y="14040"/>
                  </a:moveTo>
                  <a:lnTo>
                    <a:pt x="10422" y="14040"/>
                  </a:lnTo>
                  <a:lnTo>
                    <a:pt x="10203" y="11880"/>
                  </a:lnTo>
                  <a:lnTo>
                    <a:pt x="12764" y="11880"/>
                  </a:lnTo>
                  <a:cubicBezTo>
                    <a:pt x="12764" y="11880"/>
                    <a:pt x="12764" y="14040"/>
                    <a:pt x="12764" y="14040"/>
                  </a:cubicBezTo>
                  <a:close/>
                  <a:moveTo>
                    <a:pt x="12764" y="17280"/>
                  </a:moveTo>
                  <a:lnTo>
                    <a:pt x="10748" y="17280"/>
                  </a:lnTo>
                  <a:lnTo>
                    <a:pt x="10531" y="15120"/>
                  </a:lnTo>
                  <a:lnTo>
                    <a:pt x="12764" y="15120"/>
                  </a:lnTo>
                  <a:cubicBezTo>
                    <a:pt x="12764" y="15120"/>
                    <a:pt x="12764" y="17280"/>
                    <a:pt x="12764" y="17280"/>
                  </a:cubicBezTo>
                  <a:close/>
                  <a:moveTo>
                    <a:pt x="8836" y="20520"/>
                  </a:moveTo>
                  <a:cubicBezTo>
                    <a:pt x="8294" y="20520"/>
                    <a:pt x="7855" y="20036"/>
                    <a:pt x="7855" y="19440"/>
                  </a:cubicBezTo>
                  <a:cubicBezTo>
                    <a:pt x="7855" y="18844"/>
                    <a:pt x="8294" y="18360"/>
                    <a:pt x="8836" y="18360"/>
                  </a:cubicBezTo>
                  <a:cubicBezTo>
                    <a:pt x="9379" y="18360"/>
                    <a:pt x="9818" y="18844"/>
                    <a:pt x="9818" y="19440"/>
                  </a:cubicBezTo>
                  <a:cubicBezTo>
                    <a:pt x="9818" y="20036"/>
                    <a:pt x="9379" y="20520"/>
                    <a:pt x="8836" y="20520"/>
                  </a:cubicBezTo>
                  <a:moveTo>
                    <a:pt x="7214" y="15120"/>
                  </a:moveTo>
                  <a:lnTo>
                    <a:pt x="9543" y="15120"/>
                  </a:lnTo>
                  <a:lnTo>
                    <a:pt x="9761" y="17280"/>
                  </a:lnTo>
                  <a:lnTo>
                    <a:pt x="7740" y="17280"/>
                  </a:lnTo>
                  <a:cubicBezTo>
                    <a:pt x="7740" y="17280"/>
                    <a:pt x="7214" y="15120"/>
                    <a:pt x="7214" y="15120"/>
                  </a:cubicBezTo>
                  <a:close/>
                  <a:moveTo>
                    <a:pt x="6950" y="14040"/>
                  </a:moveTo>
                  <a:lnTo>
                    <a:pt x="6424" y="11880"/>
                  </a:lnTo>
                  <a:lnTo>
                    <a:pt x="9215" y="11880"/>
                  </a:lnTo>
                  <a:lnTo>
                    <a:pt x="9434" y="14040"/>
                  </a:lnTo>
                  <a:cubicBezTo>
                    <a:pt x="9434" y="14040"/>
                    <a:pt x="6950" y="14040"/>
                    <a:pt x="6950" y="14040"/>
                  </a:cubicBezTo>
                  <a:close/>
                  <a:moveTo>
                    <a:pt x="5633" y="8640"/>
                  </a:moveTo>
                  <a:lnTo>
                    <a:pt x="8888" y="8640"/>
                  </a:lnTo>
                  <a:lnTo>
                    <a:pt x="9107" y="10800"/>
                  </a:lnTo>
                  <a:lnTo>
                    <a:pt x="6160" y="10800"/>
                  </a:lnTo>
                  <a:cubicBezTo>
                    <a:pt x="6160" y="10800"/>
                    <a:pt x="5633" y="8640"/>
                    <a:pt x="5633" y="8640"/>
                  </a:cubicBezTo>
                  <a:close/>
                  <a:moveTo>
                    <a:pt x="17621" y="8640"/>
                  </a:moveTo>
                  <a:lnTo>
                    <a:pt x="20498" y="8640"/>
                  </a:lnTo>
                  <a:lnTo>
                    <a:pt x="20061" y="10800"/>
                  </a:lnTo>
                  <a:lnTo>
                    <a:pt x="17403" y="10800"/>
                  </a:lnTo>
                  <a:cubicBezTo>
                    <a:pt x="17403" y="10800"/>
                    <a:pt x="17621" y="8640"/>
                    <a:pt x="17621" y="8640"/>
                  </a:cubicBezTo>
                  <a:close/>
                  <a:moveTo>
                    <a:pt x="19619" y="17950"/>
                  </a:moveTo>
                  <a:lnTo>
                    <a:pt x="19622" y="17951"/>
                  </a:lnTo>
                  <a:lnTo>
                    <a:pt x="21586" y="8231"/>
                  </a:lnTo>
                  <a:lnTo>
                    <a:pt x="21577" y="8229"/>
                  </a:lnTo>
                  <a:cubicBezTo>
                    <a:pt x="21586" y="8186"/>
                    <a:pt x="21600" y="8145"/>
                    <a:pt x="21600" y="8100"/>
                  </a:cubicBezTo>
                  <a:cubicBezTo>
                    <a:pt x="21600" y="7802"/>
                    <a:pt x="21380" y="7560"/>
                    <a:pt x="21109" y="7560"/>
                  </a:cubicBezTo>
                  <a:lnTo>
                    <a:pt x="5370" y="7560"/>
                  </a:lnTo>
                  <a:lnTo>
                    <a:pt x="4674" y="4705"/>
                  </a:lnTo>
                  <a:lnTo>
                    <a:pt x="4667" y="4707"/>
                  </a:lnTo>
                  <a:cubicBezTo>
                    <a:pt x="4606" y="4485"/>
                    <a:pt x="4426" y="4320"/>
                    <a:pt x="4204" y="4320"/>
                  </a:cubicBezTo>
                  <a:lnTo>
                    <a:pt x="491" y="4320"/>
                  </a:lnTo>
                  <a:cubicBezTo>
                    <a:pt x="220" y="4320"/>
                    <a:pt x="0" y="4562"/>
                    <a:pt x="0" y="4860"/>
                  </a:cubicBezTo>
                  <a:cubicBezTo>
                    <a:pt x="0" y="5159"/>
                    <a:pt x="220" y="5400"/>
                    <a:pt x="491" y="5400"/>
                  </a:cubicBezTo>
                  <a:lnTo>
                    <a:pt x="3827" y="5400"/>
                  </a:lnTo>
                  <a:lnTo>
                    <a:pt x="6893" y="17975"/>
                  </a:lnTo>
                  <a:lnTo>
                    <a:pt x="6895" y="17975"/>
                  </a:lnTo>
                  <a:cubicBezTo>
                    <a:pt x="6936" y="18127"/>
                    <a:pt x="7037" y="18251"/>
                    <a:pt x="7168" y="18314"/>
                  </a:cubicBezTo>
                  <a:cubicBezTo>
                    <a:pt x="6984" y="18643"/>
                    <a:pt x="6873" y="19026"/>
                    <a:pt x="6873" y="19440"/>
                  </a:cubicBezTo>
                  <a:cubicBezTo>
                    <a:pt x="6873" y="20633"/>
                    <a:pt x="7752" y="21600"/>
                    <a:pt x="8836" y="21600"/>
                  </a:cubicBezTo>
                  <a:cubicBezTo>
                    <a:pt x="9921" y="21600"/>
                    <a:pt x="10800" y="20633"/>
                    <a:pt x="10800" y="19440"/>
                  </a:cubicBezTo>
                  <a:cubicBezTo>
                    <a:pt x="10800" y="19045"/>
                    <a:pt x="10696" y="18679"/>
                    <a:pt x="10528" y="18360"/>
                  </a:cubicBezTo>
                  <a:lnTo>
                    <a:pt x="15982" y="18360"/>
                  </a:lnTo>
                  <a:cubicBezTo>
                    <a:pt x="15813" y="18679"/>
                    <a:pt x="15709" y="19045"/>
                    <a:pt x="15709" y="19440"/>
                  </a:cubicBezTo>
                  <a:cubicBezTo>
                    <a:pt x="15709" y="20633"/>
                    <a:pt x="16588" y="21600"/>
                    <a:pt x="17673" y="21600"/>
                  </a:cubicBezTo>
                  <a:cubicBezTo>
                    <a:pt x="18757" y="21600"/>
                    <a:pt x="19636" y="20633"/>
                    <a:pt x="19636" y="19440"/>
                  </a:cubicBezTo>
                  <a:cubicBezTo>
                    <a:pt x="19636" y="19026"/>
                    <a:pt x="19526" y="18643"/>
                    <a:pt x="19342" y="18314"/>
                  </a:cubicBezTo>
                  <a:cubicBezTo>
                    <a:pt x="19479" y="18248"/>
                    <a:pt x="19581" y="18113"/>
                    <a:pt x="19619" y="17950"/>
                  </a:cubicBezTo>
                  <a:moveTo>
                    <a:pt x="9327" y="3240"/>
                  </a:moveTo>
                  <a:lnTo>
                    <a:pt x="15015" y="3240"/>
                  </a:lnTo>
                  <a:lnTo>
                    <a:pt x="13889" y="4478"/>
                  </a:lnTo>
                  <a:cubicBezTo>
                    <a:pt x="13801" y="4577"/>
                    <a:pt x="13745" y="4711"/>
                    <a:pt x="13745" y="4860"/>
                  </a:cubicBezTo>
                  <a:cubicBezTo>
                    <a:pt x="13745" y="5159"/>
                    <a:pt x="13966" y="5400"/>
                    <a:pt x="14236" y="5400"/>
                  </a:cubicBezTo>
                  <a:cubicBezTo>
                    <a:pt x="14373" y="5400"/>
                    <a:pt x="14495" y="5340"/>
                    <a:pt x="14583" y="5242"/>
                  </a:cubicBezTo>
                  <a:lnTo>
                    <a:pt x="16547" y="3082"/>
                  </a:lnTo>
                  <a:cubicBezTo>
                    <a:pt x="16636" y="2984"/>
                    <a:pt x="16691" y="2849"/>
                    <a:pt x="16691" y="2700"/>
                  </a:cubicBezTo>
                  <a:cubicBezTo>
                    <a:pt x="16691" y="2552"/>
                    <a:pt x="16636" y="2417"/>
                    <a:pt x="16547" y="2318"/>
                  </a:cubicBezTo>
                  <a:lnTo>
                    <a:pt x="14583" y="158"/>
                  </a:lnTo>
                  <a:cubicBezTo>
                    <a:pt x="14495" y="61"/>
                    <a:pt x="14373" y="0"/>
                    <a:pt x="14236" y="0"/>
                  </a:cubicBezTo>
                  <a:cubicBezTo>
                    <a:pt x="13966" y="0"/>
                    <a:pt x="13745" y="242"/>
                    <a:pt x="13745" y="540"/>
                  </a:cubicBezTo>
                  <a:cubicBezTo>
                    <a:pt x="13745" y="689"/>
                    <a:pt x="13801" y="824"/>
                    <a:pt x="13889" y="922"/>
                  </a:cubicBezTo>
                  <a:lnTo>
                    <a:pt x="15015" y="2160"/>
                  </a:lnTo>
                  <a:lnTo>
                    <a:pt x="9327" y="2160"/>
                  </a:lnTo>
                  <a:cubicBezTo>
                    <a:pt x="9056" y="2160"/>
                    <a:pt x="8836" y="2402"/>
                    <a:pt x="8836" y="2700"/>
                  </a:cubicBezTo>
                  <a:cubicBezTo>
                    <a:pt x="8836" y="2999"/>
                    <a:pt x="9056" y="3240"/>
                    <a:pt x="9327" y="3240"/>
                  </a:cubicBezTo>
                </a:path>
              </a:pathLst>
            </a:custGeom>
            <a:solidFill>
              <a:srgbClr val="53585F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62" name="千图PPT彼岸天：ID 8661124库_组合 61"/>
          <p:cNvGrpSpPr/>
          <p:nvPr>
            <p:custDataLst>
              <p:tags r:id="rId4"/>
            </p:custDataLst>
          </p:nvPr>
        </p:nvGrpSpPr>
        <p:grpSpPr>
          <a:xfrm>
            <a:off x="6156797" y="4052443"/>
            <a:ext cx="6035204" cy="758360"/>
            <a:chOff x="6156797" y="4052443"/>
            <a:chExt cx="6035204" cy="758360"/>
          </a:xfrm>
        </p:grpSpPr>
        <p:sp>
          <p:nvSpPr>
            <p:cNvPr id="39" name="Rectangle 11"/>
            <p:cNvSpPr/>
            <p:nvPr/>
          </p:nvSpPr>
          <p:spPr bwMode="auto">
            <a:xfrm>
              <a:off x="6617208" y="4165762"/>
              <a:ext cx="4455036" cy="59927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none" lIns="640080" tIns="45720" rIns="91440" bIns="45720" anchor="ctr" anchorCtr="0" compatLnSpc="1">
              <a:normAutofit/>
            </a:bodyPr>
            <a:lstStyle/>
            <a:p>
              <a:r>
                <a:rPr lang="zh-CN" altLang="en-US" sz="1600" dirty="0">
                  <a:solidFill>
                    <a:srgbClr val="FEFFFF"/>
                  </a:solidFill>
                </a:rPr>
                <a:t>Enter the title text</a:t>
              </a:r>
            </a:p>
          </p:txBody>
        </p:sp>
        <p:sp>
          <p:nvSpPr>
            <p:cNvPr id="40" name="Freeform: Shape 12"/>
            <p:cNvSpPr/>
            <p:nvPr/>
          </p:nvSpPr>
          <p:spPr bwMode="auto">
            <a:xfrm>
              <a:off x="11072244" y="4052443"/>
              <a:ext cx="1119757" cy="712597"/>
            </a:xfrm>
            <a:custGeom>
              <a:avLst/>
              <a:gdLst>
                <a:gd name="T0" fmla="*/ 0 w 152"/>
                <a:gd name="T1" fmla="*/ 138 h 138"/>
                <a:gd name="T2" fmla="*/ 152 w 152"/>
                <a:gd name="T3" fmla="*/ 86 h 138"/>
                <a:gd name="T4" fmla="*/ 152 w 152"/>
                <a:gd name="T5" fmla="*/ 0 h 138"/>
                <a:gd name="T6" fmla="*/ 0 w 152"/>
                <a:gd name="T7" fmla="*/ 22 h 138"/>
                <a:gd name="T8" fmla="*/ 0 w 152"/>
                <a:gd name="T9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138">
                  <a:moveTo>
                    <a:pt x="0" y="138"/>
                  </a:moveTo>
                  <a:cubicBezTo>
                    <a:pt x="51" y="121"/>
                    <a:pt x="101" y="103"/>
                    <a:pt x="152" y="86"/>
                  </a:cubicBezTo>
                  <a:cubicBezTo>
                    <a:pt x="152" y="57"/>
                    <a:pt x="152" y="29"/>
                    <a:pt x="152" y="0"/>
                  </a:cubicBezTo>
                  <a:cubicBezTo>
                    <a:pt x="101" y="8"/>
                    <a:pt x="51" y="15"/>
                    <a:pt x="0" y="22"/>
                  </a:cubicBezTo>
                  <a:cubicBezTo>
                    <a:pt x="0" y="61"/>
                    <a:pt x="0" y="99"/>
                    <a:pt x="0" y="138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41" name="Group 13"/>
            <p:cNvGrpSpPr/>
            <p:nvPr/>
          </p:nvGrpSpPr>
          <p:grpSpPr>
            <a:xfrm>
              <a:off x="6156797" y="4117820"/>
              <a:ext cx="697341" cy="692983"/>
              <a:chOff x="4755056" y="4069135"/>
              <a:chExt cx="909847" cy="904161"/>
            </a:xfrm>
          </p:grpSpPr>
          <p:sp>
            <p:nvSpPr>
              <p:cNvPr id="52" name="Oval 24"/>
              <p:cNvSpPr/>
              <p:nvPr/>
            </p:nvSpPr>
            <p:spPr bwMode="auto">
              <a:xfrm>
                <a:off x="4797705" y="4111784"/>
                <a:ext cx="827393" cy="821706"/>
              </a:xfrm>
              <a:prstGeom prst="ellipse">
                <a:avLst/>
              </a:prstGeom>
              <a:solidFill>
                <a:srgbClr val="FEFFF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3" name="Freeform: Shape 25"/>
              <p:cNvSpPr/>
              <p:nvPr/>
            </p:nvSpPr>
            <p:spPr bwMode="auto">
              <a:xfrm>
                <a:off x="4755056" y="4069135"/>
                <a:ext cx="909847" cy="904161"/>
              </a:xfrm>
              <a:custGeom>
                <a:avLst/>
                <a:gdLst>
                  <a:gd name="T0" fmla="*/ 68 w 135"/>
                  <a:gd name="T1" fmla="*/ 134 h 134"/>
                  <a:gd name="T2" fmla="*/ 0 w 135"/>
                  <a:gd name="T3" fmla="*/ 67 h 134"/>
                  <a:gd name="T4" fmla="*/ 68 w 135"/>
                  <a:gd name="T5" fmla="*/ 0 h 134"/>
                  <a:gd name="T6" fmla="*/ 135 w 135"/>
                  <a:gd name="T7" fmla="*/ 67 h 134"/>
                  <a:gd name="T8" fmla="*/ 68 w 135"/>
                  <a:gd name="T9" fmla="*/ 134 h 134"/>
                  <a:gd name="T10" fmla="*/ 68 w 135"/>
                  <a:gd name="T11" fmla="*/ 12 h 134"/>
                  <a:gd name="T12" fmla="*/ 12 w 135"/>
                  <a:gd name="T13" fmla="*/ 67 h 134"/>
                  <a:gd name="T14" fmla="*/ 68 w 135"/>
                  <a:gd name="T15" fmla="*/ 122 h 134"/>
                  <a:gd name="T16" fmla="*/ 123 w 135"/>
                  <a:gd name="T17" fmla="*/ 67 h 134"/>
                  <a:gd name="T18" fmla="*/ 68 w 135"/>
                  <a:gd name="T19" fmla="*/ 12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5" h="134">
                    <a:moveTo>
                      <a:pt x="68" y="134"/>
                    </a:moveTo>
                    <a:cubicBezTo>
                      <a:pt x="31" y="134"/>
                      <a:pt x="0" y="104"/>
                      <a:pt x="0" y="67"/>
                    </a:cubicBezTo>
                    <a:cubicBezTo>
                      <a:pt x="0" y="30"/>
                      <a:pt x="31" y="0"/>
                      <a:pt x="68" y="0"/>
                    </a:cubicBezTo>
                    <a:cubicBezTo>
                      <a:pt x="105" y="0"/>
                      <a:pt x="135" y="30"/>
                      <a:pt x="135" y="67"/>
                    </a:cubicBezTo>
                    <a:cubicBezTo>
                      <a:pt x="135" y="104"/>
                      <a:pt x="105" y="134"/>
                      <a:pt x="68" y="134"/>
                    </a:cubicBezTo>
                    <a:close/>
                    <a:moveTo>
                      <a:pt x="68" y="12"/>
                    </a:moveTo>
                    <a:cubicBezTo>
                      <a:pt x="37" y="12"/>
                      <a:pt x="12" y="37"/>
                      <a:pt x="12" y="67"/>
                    </a:cubicBezTo>
                    <a:cubicBezTo>
                      <a:pt x="12" y="98"/>
                      <a:pt x="37" y="122"/>
                      <a:pt x="68" y="122"/>
                    </a:cubicBezTo>
                    <a:cubicBezTo>
                      <a:pt x="98" y="122"/>
                      <a:pt x="123" y="98"/>
                      <a:pt x="123" y="67"/>
                    </a:cubicBezTo>
                    <a:cubicBezTo>
                      <a:pt x="123" y="37"/>
                      <a:pt x="98" y="12"/>
                      <a:pt x="68" y="12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48" name="Freeform: Shape 20"/>
            <p:cNvSpPr/>
            <p:nvPr/>
          </p:nvSpPr>
          <p:spPr>
            <a:xfrm>
              <a:off x="6348695" y="4299521"/>
              <a:ext cx="315279" cy="2821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82" y="6873"/>
                  </a:moveTo>
                  <a:lnTo>
                    <a:pt x="20618" y="6873"/>
                  </a:lnTo>
                  <a:lnTo>
                    <a:pt x="20618" y="7855"/>
                  </a:lnTo>
                  <a:lnTo>
                    <a:pt x="982" y="7855"/>
                  </a:lnTo>
                  <a:cubicBezTo>
                    <a:pt x="982" y="7855"/>
                    <a:pt x="982" y="6873"/>
                    <a:pt x="982" y="6873"/>
                  </a:cubicBezTo>
                  <a:close/>
                  <a:moveTo>
                    <a:pt x="16691" y="8836"/>
                  </a:moveTo>
                  <a:lnTo>
                    <a:pt x="18655" y="8836"/>
                  </a:lnTo>
                  <a:lnTo>
                    <a:pt x="18655" y="17673"/>
                  </a:lnTo>
                  <a:lnTo>
                    <a:pt x="16691" y="17673"/>
                  </a:lnTo>
                  <a:cubicBezTo>
                    <a:pt x="16691" y="17673"/>
                    <a:pt x="16691" y="8836"/>
                    <a:pt x="16691" y="8836"/>
                  </a:cubicBezTo>
                  <a:close/>
                  <a:moveTo>
                    <a:pt x="13745" y="8836"/>
                  </a:moveTo>
                  <a:lnTo>
                    <a:pt x="15709" y="8836"/>
                  </a:lnTo>
                  <a:lnTo>
                    <a:pt x="15709" y="17673"/>
                  </a:lnTo>
                  <a:lnTo>
                    <a:pt x="13745" y="17673"/>
                  </a:lnTo>
                  <a:cubicBezTo>
                    <a:pt x="13745" y="17673"/>
                    <a:pt x="13745" y="8836"/>
                    <a:pt x="13745" y="8836"/>
                  </a:cubicBezTo>
                  <a:close/>
                  <a:moveTo>
                    <a:pt x="8836" y="8836"/>
                  </a:moveTo>
                  <a:lnTo>
                    <a:pt x="12764" y="8836"/>
                  </a:lnTo>
                  <a:lnTo>
                    <a:pt x="12764" y="17673"/>
                  </a:lnTo>
                  <a:lnTo>
                    <a:pt x="8836" y="17673"/>
                  </a:lnTo>
                  <a:cubicBezTo>
                    <a:pt x="8836" y="17673"/>
                    <a:pt x="8836" y="8836"/>
                    <a:pt x="8836" y="8836"/>
                  </a:cubicBezTo>
                  <a:close/>
                  <a:moveTo>
                    <a:pt x="5891" y="8836"/>
                  </a:moveTo>
                  <a:lnTo>
                    <a:pt x="7855" y="8836"/>
                  </a:lnTo>
                  <a:lnTo>
                    <a:pt x="7855" y="17673"/>
                  </a:lnTo>
                  <a:lnTo>
                    <a:pt x="5891" y="17673"/>
                  </a:lnTo>
                  <a:cubicBezTo>
                    <a:pt x="5891" y="17673"/>
                    <a:pt x="5891" y="8836"/>
                    <a:pt x="5891" y="8836"/>
                  </a:cubicBezTo>
                  <a:close/>
                  <a:moveTo>
                    <a:pt x="2945" y="8836"/>
                  </a:moveTo>
                  <a:lnTo>
                    <a:pt x="4909" y="8836"/>
                  </a:lnTo>
                  <a:lnTo>
                    <a:pt x="4909" y="17673"/>
                  </a:lnTo>
                  <a:lnTo>
                    <a:pt x="2945" y="17673"/>
                  </a:lnTo>
                  <a:cubicBezTo>
                    <a:pt x="2945" y="17673"/>
                    <a:pt x="2945" y="8836"/>
                    <a:pt x="2945" y="8836"/>
                  </a:cubicBezTo>
                  <a:close/>
                  <a:moveTo>
                    <a:pt x="19773" y="18655"/>
                  </a:moveTo>
                  <a:lnTo>
                    <a:pt x="20428" y="20618"/>
                  </a:lnTo>
                  <a:lnTo>
                    <a:pt x="1172" y="20618"/>
                  </a:lnTo>
                  <a:lnTo>
                    <a:pt x="1827" y="18655"/>
                  </a:lnTo>
                  <a:cubicBezTo>
                    <a:pt x="1827" y="18655"/>
                    <a:pt x="19773" y="18655"/>
                    <a:pt x="19773" y="18655"/>
                  </a:cubicBezTo>
                  <a:close/>
                  <a:moveTo>
                    <a:pt x="10800" y="1056"/>
                  </a:moveTo>
                  <a:lnTo>
                    <a:pt x="19261" y="5891"/>
                  </a:lnTo>
                  <a:lnTo>
                    <a:pt x="2339" y="5891"/>
                  </a:lnTo>
                  <a:cubicBezTo>
                    <a:pt x="2339" y="5891"/>
                    <a:pt x="10800" y="1056"/>
                    <a:pt x="10800" y="1056"/>
                  </a:cubicBezTo>
                  <a:close/>
                  <a:moveTo>
                    <a:pt x="21109" y="8836"/>
                  </a:moveTo>
                  <a:cubicBezTo>
                    <a:pt x="21380" y="8836"/>
                    <a:pt x="21600" y="8617"/>
                    <a:pt x="21600" y="8345"/>
                  </a:cubicBezTo>
                  <a:lnTo>
                    <a:pt x="21600" y="6382"/>
                  </a:lnTo>
                  <a:cubicBezTo>
                    <a:pt x="21600" y="6200"/>
                    <a:pt x="21496" y="6047"/>
                    <a:pt x="21349" y="5963"/>
                  </a:cubicBezTo>
                  <a:lnTo>
                    <a:pt x="21353" y="5956"/>
                  </a:lnTo>
                  <a:lnTo>
                    <a:pt x="11044" y="65"/>
                  </a:lnTo>
                  <a:lnTo>
                    <a:pt x="11040" y="72"/>
                  </a:lnTo>
                  <a:cubicBezTo>
                    <a:pt x="10968" y="30"/>
                    <a:pt x="10889" y="0"/>
                    <a:pt x="10800" y="0"/>
                  </a:cubicBezTo>
                  <a:cubicBezTo>
                    <a:pt x="10711" y="0"/>
                    <a:pt x="10632" y="30"/>
                    <a:pt x="10560" y="72"/>
                  </a:cubicBezTo>
                  <a:lnTo>
                    <a:pt x="10556" y="65"/>
                  </a:lnTo>
                  <a:lnTo>
                    <a:pt x="247" y="5956"/>
                  </a:lnTo>
                  <a:lnTo>
                    <a:pt x="251" y="5963"/>
                  </a:lnTo>
                  <a:cubicBezTo>
                    <a:pt x="104" y="6047"/>
                    <a:pt x="0" y="6200"/>
                    <a:pt x="0" y="6382"/>
                  </a:cubicBezTo>
                  <a:lnTo>
                    <a:pt x="0" y="8345"/>
                  </a:lnTo>
                  <a:cubicBezTo>
                    <a:pt x="0" y="8617"/>
                    <a:pt x="220" y="8836"/>
                    <a:pt x="491" y="8836"/>
                  </a:cubicBezTo>
                  <a:lnTo>
                    <a:pt x="1964" y="8836"/>
                  </a:lnTo>
                  <a:lnTo>
                    <a:pt x="1964" y="17673"/>
                  </a:lnTo>
                  <a:lnTo>
                    <a:pt x="1473" y="17673"/>
                  </a:lnTo>
                  <a:cubicBezTo>
                    <a:pt x="1256" y="17673"/>
                    <a:pt x="1078" y="17816"/>
                    <a:pt x="1013" y="18010"/>
                  </a:cubicBezTo>
                  <a:lnTo>
                    <a:pt x="1007" y="18009"/>
                  </a:lnTo>
                  <a:lnTo>
                    <a:pt x="25" y="20954"/>
                  </a:lnTo>
                  <a:lnTo>
                    <a:pt x="31" y="20955"/>
                  </a:lnTo>
                  <a:cubicBezTo>
                    <a:pt x="14" y="21005"/>
                    <a:pt x="0" y="21055"/>
                    <a:pt x="0" y="21109"/>
                  </a:cubicBezTo>
                  <a:cubicBezTo>
                    <a:pt x="0" y="21381"/>
                    <a:pt x="220" y="21600"/>
                    <a:pt x="491" y="21600"/>
                  </a:cubicBezTo>
                  <a:lnTo>
                    <a:pt x="21109" y="21600"/>
                  </a:lnTo>
                  <a:cubicBezTo>
                    <a:pt x="21380" y="21600"/>
                    <a:pt x="21600" y="21381"/>
                    <a:pt x="21600" y="21109"/>
                  </a:cubicBezTo>
                  <a:cubicBezTo>
                    <a:pt x="21600" y="21055"/>
                    <a:pt x="21586" y="21005"/>
                    <a:pt x="21569" y="20955"/>
                  </a:cubicBezTo>
                  <a:lnTo>
                    <a:pt x="21575" y="20954"/>
                  </a:lnTo>
                  <a:lnTo>
                    <a:pt x="20593" y="18009"/>
                  </a:lnTo>
                  <a:lnTo>
                    <a:pt x="20587" y="18010"/>
                  </a:lnTo>
                  <a:cubicBezTo>
                    <a:pt x="20522" y="17816"/>
                    <a:pt x="20344" y="17673"/>
                    <a:pt x="20127" y="17673"/>
                  </a:cubicBezTo>
                  <a:lnTo>
                    <a:pt x="19636" y="17673"/>
                  </a:lnTo>
                  <a:lnTo>
                    <a:pt x="19636" y="8836"/>
                  </a:lnTo>
                  <a:cubicBezTo>
                    <a:pt x="19636" y="8836"/>
                    <a:pt x="21109" y="8836"/>
                    <a:pt x="21109" y="8836"/>
                  </a:cubicBezTo>
                  <a:close/>
                </a:path>
              </a:pathLst>
            </a:custGeom>
            <a:solidFill>
              <a:srgbClr val="53585F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63" name="千图PPT彼岸天：ID 8661124库_组合 62"/>
          <p:cNvGrpSpPr/>
          <p:nvPr>
            <p:custDataLst>
              <p:tags r:id="rId5"/>
            </p:custDataLst>
          </p:nvPr>
        </p:nvGrpSpPr>
        <p:grpSpPr>
          <a:xfrm>
            <a:off x="6981621" y="4595063"/>
            <a:ext cx="5210380" cy="950128"/>
            <a:chOff x="6981621" y="4595063"/>
            <a:chExt cx="5210380" cy="950128"/>
          </a:xfrm>
        </p:grpSpPr>
        <p:sp>
          <p:nvSpPr>
            <p:cNvPr id="42" name="Rectangle 14"/>
            <p:cNvSpPr/>
            <p:nvPr/>
          </p:nvSpPr>
          <p:spPr bwMode="auto">
            <a:xfrm>
              <a:off x="7332471" y="4900150"/>
              <a:ext cx="3739772" cy="59927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none" lIns="640080" tIns="45720" rIns="91440" bIns="45720" anchor="ctr" anchorCtr="0" compatLnSpc="1">
              <a:normAutofit/>
            </a:bodyPr>
            <a:lstStyle/>
            <a:p>
              <a:r>
                <a:rPr lang="zh-CN" altLang="en-US" sz="1600" dirty="0">
                  <a:solidFill>
                    <a:srgbClr val="FEFFFF"/>
                  </a:solidFill>
                </a:rPr>
                <a:t>Enter the title text</a:t>
              </a:r>
            </a:p>
          </p:txBody>
        </p:sp>
        <p:sp>
          <p:nvSpPr>
            <p:cNvPr id="43" name="Freeform: Shape 15"/>
            <p:cNvSpPr/>
            <p:nvPr/>
          </p:nvSpPr>
          <p:spPr bwMode="auto">
            <a:xfrm>
              <a:off x="11072244" y="4595063"/>
              <a:ext cx="1119757" cy="904366"/>
            </a:xfrm>
            <a:custGeom>
              <a:avLst/>
              <a:gdLst>
                <a:gd name="T0" fmla="*/ 0 w 152"/>
                <a:gd name="T1" fmla="*/ 175 h 175"/>
                <a:gd name="T2" fmla="*/ 152 w 152"/>
                <a:gd name="T3" fmla="*/ 86 h 175"/>
                <a:gd name="T4" fmla="*/ 152 w 152"/>
                <a:gd name="T5" fmla="*/ 0 h 175"/>
                <a:gd name="T6" fmla="*/ 0 w 152"/>
                <a:gd name="T7" fmla="*/ 59 h 175"/>
                <a:gd name="T8" fmla="*/ 0 w 152"/>
                <a:gd name="T9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175">
                  <a:moveTo>
                    <a:pt x="0" y="175"/>
                  </a:moveTo>
                  <a:cubicBezTo>
                    <a:pt x="51" y="145"/>
                    <a:pt x="101" y="116"/>
                    <a:pt x="152" y="86"/>
                  </a:cubicBezTo>
                  <a:cubicBezTo>
                    <a:pt x="152" y="57"/>
                    <a:pt x="152" y="29"/>
                    <a:pt x="152" y="0"/>
                  </a:cubicBezTo>
                  <a:cubicBezTo>
                    <a:pt x="101" y="20"/>
                    <a:pt x="51" y="40"/>
                    <a:pt x="0" y="59"/>
                  </a:cubicBezTo>
                  <a:cubicBezTo>
                    <a:pt x="0" y="98"/>
                    <a:pt x="0" y="136"/>
                    <a:pt x="0" y="175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44" name="Group 16"/>
            <p:cNvGrpSpPr/>
            <p:nvPr/>
          </p:nvGrpSpPr>
          <p:grpSpPr>
            <a:xfrm>
              <a:off x="6981621" y="4852208"/>
              <a:ext cx="697341" cy="692983"/>
              <a:chOff x="5831235" y="5027318"/>
              <a:chExt cx="909847" cy="904161"/>
            </a:xfrm>
          </p:grpSpPr>
          <p:sp>
            <p:nvSpPr>
              <p:cNvPr id="50" name="Oval 22"/>
              <p:cNvSpPr/>
              <p:nvPr/>
            </p:nvSpPr>
            <p:spPr bwMode="auto">
              <a:xfrm>
                <a:off x="5873884" y="5067124"/>
                <a:ext cx="827393" cy="824549"/>
              </a:xfrm>
              <a:prstGeom prst="ellipse">
                <a:avLst/>
              </a:prstGeom>
              <a:solidFill>
                <a:srgbClr val="FEFFF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1" name="Freeform: Shape 23"/>
              <p:cNvSpPr/>
              <p:nvPr/>
            </p:nvSpPr>
            <p:spPr bwMode="auto">
              <a:xfrm>
                <a:off x="5831235" y="5027318"/>
                <a:ext cx="909847" cy="904161"/>
              </a:xfrm>
              <a:custGeom>
                <a:avLst/>
                <a:gdLst>
                  <a:gd name="T0" fmla="*/ 68 w 135"/>
                  <a:gd name="T1" fmla="*/ 134 h 134"/>
                  <a:gd name="T2" fmla="*/ 0 w 135"/>
                  <a:gd name="T3" fmla="*/ 67 h 134"/>
                  <a:gd name="T4" fmla="*/ 68 w 135"/>
                  <a:gd name="T5" fmla="*/ 0 h 134"/>
                  <a:gd name="T6" fmla="*/ 135 w 135"/>
                  <a:gd name="T7" fmla="*/ 67 h 134"/>
                  <a:gd name="T8" fmla="*/ 68 w 135"/>
                  <a:gd name="T9" fmla="*/ 134 h 134"/>
                  <a:gd name="T10" fmla="*/ 68 w 135"/>
                  <a:gd name="T11" fmla="*/ 12 h 134"/>
                  <a:gd name="T12" fmla="*/ 12 w 135"/>
                  <a:gd name="T13" fmla="*/ 67 h 134"/>
                  <a:gd name="T14" fmla="*/ 68 w 135"/>
                  <a:gd name="T15" fmla="*/ 122 h 134"/>
                  <a:gd name="T16" fmla="*/ 123 w 135"/>
                  <a:gd name="T17" fmla="*/ 67 h 134"/>
                  <a:gd name="T18" fmla="*/ 68 w 135"/>
                  <a:gd name="T19" fmla="*/ 12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5" h="134">
                    <a:moveTo>
                      <a:pt x="68" y="134"/>
                    </a:moveTo>
                    <a:cubicBezTo>
                      <a:pt x="31" y="134"/>
                      <a:pt x="0" y="104"/>
                      <a:pt x="0" y="67"/>
                    </a:cubicBezTo>
                    <a:cubicBezTo>
                      <a:pt x="0" y="30"/>
                      <a:pt x="31" y="0"/>
                      <a:pt x="68" y="0"/>
                    </a:cubicBezTo>
                    <a:cubicBezTo>
                      <a:pt x="105" y="0"/>
                      <a:pt x="135" y="30"/>
                      <a:pt x="135" y="67"/>
                    </a:cubicBezTo>
                    <a:cubicBezTo>
                      <a:pt x="135" y="104"/>
                      <a:pt x="105" y="134"/>
                      <a:pt x="68" y="134"/>
                    </a:cubicBezTo>
                    <a:close/>
                    <a:moveTo>
                      <a:pt x="68" y="12"/>
                    </a:moveTo>
                    <a:cubicBezTo>
                      <a:pt x="37" y="12"/>
                      <a:pt x="12" y="37"/>
                      <a:pt x="12" y="67"/>
                    </a:cubicBezTo>
                    <a:cubicBezTo>
                      <a:pt x="12" y="98"/>
                      <a:pt x="37" y="122"/>
                      <a:pt x="68" y="122"/>
                    </a:cubicBezTo>
                    <a:cubicBezTo>
                      <a:pt x="98" y="122"/>
                      <a:pt x="123" y="98"/>
                      <a:pt x="123" y="67"/>
                    </a:cubicBezTo>
                    <a:cubicBezTo>
                      <a:pt x="123" y="37"/>
                      <a:pt x="98" y="12"/>
                      <a:pt x="68" y="12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49" name="Freeform: Shape 21"/>
            <p:cNvSpPr/>
            <p:nvPr/>
          </p:nvSpPr>
          <p:spPr>
            <a:xfrm>
              <a:off x="7166146" y="4997938"/>
              <a:ext cx="327627" cy="3559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9" extrusionOk="0">
                  <a:moveTo>
                    <a:pt x="7530" y="4197"/>
                  </a:moveTo>
                  <a:lnTo>
                    <a:pt x="6680" y="3701"/>
                  </a:lnTo>
                  <a:lnTo>
                    <a:pt x="6189" y="4560"/>
                  </a:lnTo>
                  <a:lnTo>
                    <a:pt x="7040" y="5056"/>
                  </a:lnTo>
                  <a:cubicBezTo>
                    <a:pt x="7040" y="5056"/>
                    <a:pt x="7530" y="4197"/>
                    <a:pt x="7530" y="4197"/>
                  </a:cubicBezTo>
                  <a:close/>
                  <a:moveTo>
                    <a:pt x="8512" y="2479"/>
                  </a:moveTo>
                  <a:lnTo>
                    <a:pt x="7662" y="1984"/>
                  </a:lnTo>
                  <a:lnTo>
                    <a:pt x="7171" y="2843"/>
                  </a:lnTo>
                  <a:lnTo>
                    <a:pt x="8021" y="3339"/>
                  </a:lnTo>
                  <a:cubicBezTo>
                    <a:pt x="8021" y="3339"/>
                    <a:pt x="8512" y="2479"/>
                    <a:pt x="8512" y="2479"/>
                  </a:cubicBezTo>
                  <a:close/>
                  <a:moveTo>
                    <a:pt x="20618" y="8428"/>
                  </a:moveTo>
                  <a:lnTo>
                    <a:pt x="982" y="8428"/>
                  </a:lnTo>
                  <a:lnTo>
                    <a:pt x="982" y="6445"/>
                  </a:lnTo>
                  <a:lnTo>
                    <a:pt x="20618" y="6445"/>
                  </a:lnTo>
                  <a:cubicBezTo>
                    <a:pt x="20618" y="6445"/>
                    <a:pt x="20618" y="8428"/>
                    <a:pt x="20618" y="8428"/>
                  </a:cubicBezTo>
                  <a:close/>
                  <a:moveTo>
                    <a:pt x="18655" y="20327"/>
                  </a:moveTo>
                  <a:lnTo>
                    <a:pt x="2945" y="20327"/>
                  </a:lnTo>
                  <a:lnTo>
                    <a:pt x="2945" y="9420"/>
                  </a:lnTo>
                  <a:lnTo>
                    <a:pt x="18655" y="9420"/>
                  </a:lnTo>
                  <a:cubicBezTo>
                    <a:pt x="18655" y="9420"/>
                    <a:pt x="18655" y="20327"/>
                    <a:pt x="18655" y="20327"/>
                  </a:cubicBezTo>
                  <a:close/>
                  <a:moveTo>
                    <a:pt x="6811" y="1488"/>
                  </a:moveTo>
                  <a:cubicBezTo>
                    <a:pt x="7083" y="1014"/>
                    <a:pt x="7683" y="851"/>
                    <a:pt x="8153" y="1125"/>
                  </a:cubicBezTo>
                  <a:lnTo>
                    <a:pt x="9854" y="2117"/>
                  </a:lnTo>
                  <a:lnTo>
                    <a:pt x="7946" y="5454"/>
                  </a:lnTo>
                  <a:lnTo>
                    <a:pt x="5759" y="5454"/>
                  </a:lnTo>
                  <a:lnTo>
                    <a:pt x="5698" y="5419"/>
                  </a:lnTo>
                  <a:lnTo>
                    <a:pt x="5678" y="5454"/>
                  </a:lnTo>
                  <a:lnTo>
                    <a:pt x="4545" y="5454"/>
                  </a:lnTo>
                  <a:cubicBezTo>
                    <a:pt x="4545" y="5454"/>
                    <a:pt x="6811" y="1488"/>
                    <a:pt x="6811" y="1488"/>
                  </a:cubicBezTo>
                  <a:close/>
                  <a:moveTo>
                    <a:pt x="15577" y="5454"/>
                  </a:moveTo>
                  <a:lnTo>
                    <a:pt x="9079" y="5454"/>
                  </a:lnTo>
                  <a:lnTo>
                    <a:pt x="10704" y="2612"/>
                  </a:lnTo>
                  <a:cubicBezTo>
                    <a:pt x="10704" y="2612"/>
                    <a:pt x="15577" y="5454"/>
                    <a:pt x="15577" y="5454"/>
                  </a:cubicBezTo>
                  <a:close/>
                  <a:moveTo>
                    <a:pt x="15930" y="2759"/>
                  </a:moveTo>
                  <a:cubicBezTo>
                    <a:pt x="16454" y="2617"/>
                    <a:pt x="16991" y="2931"/>
                    <a:pt x="17132" y="3460"/>
                  </a:cubicBezTo>
                  <a:lnTo>
                    <a:pt x="17661" y="5454"/>
                  </a:lnTo>
                  <a:lnTo>
                    <a:pt x="17540" y="5454"/>
                  </a:lnTo>
                  <a:lnTo>
                    <a:pt x="16279" y="4718"/>
                  </a:lnTo>
                  <a:lnTo>
                    <a:pt x="16438" y="4674"/>
                  </a:lnTo>
                  <a:lnTo>
                    <a:pt x="16184" y="3716"/>
                  </a:lnTo>
                  <a:lnTo>
                    <a:pt x="15236" y="3973"/>
                  </a:lnTo>
                  <a:lnTo>
                    <a:pt x="15279" y="4135"/>
                  </a:lnTo>
                  <a:lnTo>
                    <a:pt x="14076" y="3434"/>
                  </a:lnTo>
                  <a:lnTo>
                    <a:pt x="14033" y="3272"/>
                  </a:lnTo>
                  <a:cubicBezTo>
                    <a:pt x="14033" y="3272"/>
                    <a:pt x="15930" y="2759"/>
                    <a:pt x="15930" y="2759"/>
                  </a:cubicBezTo>
                  <a:close/>
                  <a:moveTo>
                    <a:pt x="20618" y="5454"/>
                  </a:moveTo>
                  <a:lnTo>
                    <a:pt x="18678" y="5454"/>
                  </a:lnTo>
                  <a:lnTo>
                    <a:pt x="18081" y="3203"/>
                  </a:lnTo>
                  <a:cubicBezTo>
                    <a:pt x="17800" y="2145"/>
                    <a:pt x="16724" y="1518"/>
                    <a:pt x="15676" y="1801"/>
                  </a:cubicBezTo>
                  <a:lnTo>
                    <a:pt x="12671" y="2615"/>
                  </a:lnTo>
                  <a:lnTo>
                    <a:pt x="8644" y="266"/>
                  </a:lnTo>
                  <a:cubicBezTo>
                    <a:pt x="7704" y="-281"/>
                    <a:pt x="6504" y="44"/>
                    <a:pt x="5961" y="992"/>
                  </a:cubicBezTo>
                  <a:lnTo>
                    <a:pt x="3410" y="5454"/>
                  </a:lnTo>
                  <a:lnTo>
                    <a:pt x="982" y="5454"/>
                  </a:lnTo>
                  <a:cubicBezTo>
                    <a:pt x="440" y="5454"/>
                    <a:pt x="0" y="5898"/>
                    <a:pt x="0" y="6445"/>
                  </a:cubicBezTo>
                  <a:lnTo>
                    <a:pt x="0" y="8428"/>
                  </a:lnTo>
                  <a:cubicBezTo>
                    <a:pt x="0" y="8977"/>
                    <a:pt x="440" y="9420"/>
                    <a:pt x="982" y="9420"/>
                  </a:cubicBezTo>
                  <a:lnTo>
                    <a:pt x="1964" y="9420"/>
                  </a:lnTo>
                  <a:lnTo>
                    <a:pt x="1964" y="20327"/>
                  </a:lnTo>
                  <a:cubicBezTo>
                    <a:pt x="1964" y="20875"/>
                    <a:pt x="2403" y="21319"/>
                    <a:pt x="2945" y="21319"/>
                  </a:cubicBezTo>
                  <a:lnTo>
                    <a:pt x="18655" y="21319"/>
                  </a:lnTo>
                  <a:cubicBezTo>
                    <a:pt x="19197" y="21319"/>
                    <a:pt x="19636" y="20875"/>
                    <a:pt x="19636" y="20327"/>
                  </a:cubicBezTo>
                  <a:lnTo>
                    <a:pt x="19636" y="9420"/>
                  </a:lnTo>
                  <a:lnTo>
                    <a:pt x="20618" y="9420"/>
                  </a:lnTo>
                  <a:cubicBezTo>
                    <a:pt x="21160" y="9420"/>
                    <a:pt x="21600" y="8977"/>
                    <a:pt x="21600" y="8428"/>
                  </a:cubicBezTo>
                  <a:lnTo>
                    <a:pt x="21600" y="6445"/>
                  </a:lnTo>
                  <a:cubicBezTo>
                    <a:pt x="21600" y="5898"/>
                    <a:pt x="21160" y="5454"/>
                    <a:pt x="20618" y="5454"/>
                  </a:cubicBezTo>
                  <a:moveTo>
                    <a:pt x="7855" y="12395"/>
                  </a:moveTo>
                  <a:lnTo>
                    <a:pt x="13745" y="12395"/>
                  </a:lnTo>
                  <a:lnTo>
                    <a:pt x="13745" y="13386"/>
                  </a:lnTo>
                  <a:lnTo>
                    <a:pt x="7855" y="13386"/>
                  </a:lnTo>
                  <a:cubicBezTo>
                    <a:pt x="7855" y="13386"/>
                    <a:pt x="7855" y="12395"/>
                    <a:pt x="7855" y="12395"/>
                  </a:cubicBezTo>
                  <a:close/>
                  <a:moveTo>
                    <a:pt x="7855" y="14378"/>
                  </a:moveTo>
                  <a:lnTo>
                    <a:pt x="13745" y="14378"/>
                  </a:lnTo>
                  <a:cubicBezTo>
                    <a:pt x="14288" y="14378"/>
                    <a:pt x="14727" y="13934"/>
                    <a:pt x="14727" y="13386"/>
                  </a:cubicBezTo>
                  <a:lnTo>
                    <a:pt x="14727" y="12395"/>
                  </a:lnTo>
                  <a:cubicBezTo>
                    <a:pt x="14727" y="11847"/>
                    <a:pt x="14288" y="11403"/>
                    <a:pt x="13745" y="11403"/>
                  </a:cubicBezTo>
                  <a:lnTo>
                    <a:pt x="7855" y="11403"/>
                  </a:lnTo>
                  <a:cubicBezTo>
                    <a:pt x="7312" y="11403"/>
                    <a:pt x="6873" y="11847"/>
                    <a:pt x="6873" y="12395"/>
                  </a:cubicBezTo>
                  <a:lnTo>
                    <a:pt x="6873" y="13386"/>
                  </a:lnTo>
                  <a:cubicBezTo>
                    <a:pt x="6873" y="13934"/>
                    <a:pt x="7312" y="14378"/>
                    <a:pt x="7855" y="14378"/>
                  </a:cubicBezTo>
                </a:path>
              </a:pathLst>
            </a:custGeom>
            <a:solidFill>
              <a:srgbClr val="53585F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1" name="千图PPT彼岸天：ID 8661124库_组合 62"/>
          <p:cNvGrpSpPr/>
          <p:nvPr>
            <p:custDataLst>
              <p:tags r:id="rId6"/>
            </p:custDataLst>
          </p:nvPr>
        </p:nvGrpSpPr>
        <p:grpSpPr>
          <a:xfrm>
            <a:off x="909328" y="1947341"/>
            <a:ext cx="2611177" cy="815608"/>
            <a:chOff x="1317257" y="1824875"/>
            <a:chExt cx="3761195" cy="815608"/>
          </a:xfrm>
        </p:grpSpPr>
        <p:sp>
          <p:nvSpPr>
            <p:cNvPr id="28" name="TextBox 69"/>
            <p:cNvSpPr txBox="1"/>
            <p:nvPr/>
          </p:nvSpPr>
          <p:spPr>
            <a:xfrm>
              <a:off x="1317257" y="2132652"/>
              <a:ext cx="3761195" cy="507831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 lnSpcReduction="1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dirty="0"/>
                <a:t>Please replace the text content copy your content to this</a:t>
              </a:r>
              <a:br>
                <a:rPr lang="zh-CN" altLang="en-US" sz="1000" dirty="0"/>
              </a:br>
              <a:endParaRPr lang="zh-CN" altLang="en-US" sz="1000" dirty="0"/>
            </a:p>
          </p:txBody>
        </p:sp>
        <p:sp>
          <p:nvSpPr>
            <p:cNvPr id="29" name="Rectangle 70"/>
            <p:cNvSpPr/>
            <p:nvPr/>
          </p:nvSpPr>
          <p:spPr>
            <a:xfrm>
              <a:off x="1317257" y="1824875"/>
              <a:ext cx="3761195" cy="307777"/>
            </a:xfrm>
            <a:prstGeom prst="rect">
              <a:avLst/>
            </a:prstGeom>
          </p:spPr>
          <p:txBody>
            <a:bodyPr wrap="none" lIns="0" tIns="0" rIns="0" bIns="0">
              <a:normAutofit/>
            </a:bodyPr>
            <a:lstStyle/>
            <a:p>
              <a:r>
                <a:rPr lang="zh-CN" altLang="en-US" sz="1600" b="1" dirty="0">
                  <a:solidFill>
                    <a:schemeClr val="accent1"/>
                  </a:solidFill>
                </a:rPr>
                <a:t>Enter the title text</a:t>
              </a:r>
            </a:p>
          </p:txBody>
        </p:sp>
      </p:grpSp>
      <p:grpSp>
        <p:nvGrpSpPr>
          <p:cNvPr id="23" name="千图PPT彼岸天：ID 8661124库_组合 64"/>
          <p:cNvGrpSpPr/>
          <p:nvPr>
            <p:custDataLst>
              <p:tags r:id="rId7"/>
            </p:custDataLst>
          </p:nvPr>
        </p:nvGrpSpPr>
        <p:grpSpPr>
          <a:xfrm>
            <a:off x="909328" y="4595157"/>
            <a:ext cx="2611177" cy="815608"/>
            <a:chOff x="1317257" y="1824875"/>
            <a:chExt cx="3761195" cy="815608"/>
          </a:xfrm>
        </p:grpSpPr>
        <p:sp>
          <p:nvSpPr>
            <p:cNvPr id="24" name="TextBox 65"/>
            <p:cNvSpPr txBox="1"/>
            <p:nvPr/>
          </p:nvSpPr>
          <p:spPr>
            <a:xfrm>
              <a:off x="1317257" y="2132652"/>
              <a:ext cx="3761195" cy="507831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 lnSpcReduction="1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dirty="0"/>
                <a:t>Please replace the text content copy your content to this</a:t>
              </a:r>
              <a:br>
                <a:rPr lang="zh-CN" altLang="en-US" sz="1000" dirty="0"/>
              </a:br>
              <a:endParaRPr lang="zh-CN" altLang="en-US" sz="1000" dirty="0"/>
            </a:p>
          </p:txBody>
        </p:sp>
        <p:sp>
          <p:nvSpPr>
            <p:cNvPr id="25" name="Rectangle 66"/>
            <p:cNvSpPr/>
            <p:nvPr/>
          </p:nvSpPr>
          <p:spPr>
            <a:xfrm>
              <a:off x="1317257" y="1824875"/>
              <a:ext cx="3761195" cy="307777"/>
            </a:xfrm>
            <a:prstGeom prst="rect">
              <a:avLst/>
            </a:prstGeom>
          </p:spPr>
          <p:txBody>
            <a:bodyPr wrap="none" lIns="0" tIns="0" rIns="0" bIns="0">
              <a:normAutofit/>
            </a:bodyPr>
            <a:lstStyle/>
            <a:p>
              <a:r>
                <a:rPr lang="zh-CN" altLang="en-US" sz="1600" b="1" dirty="0">
                  <a:solidFill>
                    <a:schemeClr val="accent5"/>
                  </a:solidFill>
                </a:rPr>
                <a:t>Enter the title text</a:t>
              </a:r>
            </a:p>
          </p:txBody>
        </p:sp>
      </p:grpSp>
      <p:grpSp>
        <p:nvGrpSpPr>
          <p:cNvPr id="64" name="千图PPT彼岸天：ID 8661124库_组合 63"/>
          <p:cNvGrpSpPr/>
          <p:nvPr>
            <p:custDataLst>
              <p:tags r:id="rId8"/>
            </p:custDataLst>
          </p:nvPr>
        </p:nvGrpSpPr>
        <p:grpSpPr>
          <a:xfrm>
            <a:off x="806786" y="2960169"/>
            <a:ext cx="2713719" cy="1338747"/>
            <a:chOff x="806786" y="2960169"/>
            <a:chExt cx="2713719" cy="1338747"/>
          </a:xfrm>
        </p:grpSpPr>
        <p:grpSp>
          <p:nvGrpSpPr>
            <p:cNvPr id="22" name="Group 63"/>
            <p:cNvGrpSpPr/>
            <p:nvPr/>
          </p:nvGrpSpPr>
          <p:grpSpPr>
            <a:xfrm>
              <a:off x="909328" y="3271249"/>
              <a:ext cx="2611177" cy="815608"/>
              <a:chOff x="1317257" y="1824875"/>
              <a:chExt cx="3761195" cy="815608"/>
            </a:xfrm>
          </p:grpSpPr>
          <p:sp>
            <p:nvSpPr>
              <p:cNvPr id="26" name="TextBox 67"/>
              <p:cNvSpPr txBox="1"/>
              <p:nvPr/>
            </p:nvSpPr>
            <p:spPr>
              <a:xfrm>
                <a:off x="1317257" y="2132652"/>
                <a:ext cx="3761195" cy="507831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 lnSpcReduction="1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00" dirty="0"/>
                  <a:t>Please replace the text content copy your content to this</a:t>
                </a:r>
                <a:br>
                  <a:rPr lang="zh-CN" altLang="en-US" sz="1000" dirty="0"/>
                </a:br>
                <a:endParaRPr lang="zh-CN" altLang="en-US" sz="1000" dirty="0"/>
              </a:p>
            </p:txBody>
          </p:sp>
          <p:sp>
            <p:nvSpPr>
              <p:cNvPr id="27" name="Rectangle 68"/>
              <p:cNvSpPr/>
              <p:nvPr/>
            </p:nvSpPr>
            <p:spPr>
              <a:xfrm>
                <a:off x="1317257" y="1824875"/>
                <a:ext cx="3761195" cy="307777"/>
              </a:xfrm>
              <a:prstGeom prst="rect">
                <a:avLst/>
              </a:prstGeom>
            </p:spPr>
            <p:txBody>
              <a:bodyPr wrap="none" lIns="0" tIns="0" rIns="0" bIns="0">
                <a:normAutofit/>
              </a:bodyPr>
              <a:lstStyle/>
              <a:p>
                <a:r>
                  <a:rPr lang="zh-CN" altLang="en-US" sz="1600" b="1" dirty="0">
                    <a:solidFill>
                      <a:schemeClr val="accent2"/>
                    </a:solidFill>
                  </a:rPr>
                  <a:t>Enter the title text</a:t>
                </a:r>
              </a:p>
            </p:txBody>
          </p:sp>
        </p:grpSp>
        <p:grpSp>
          <p:nvGrpSpPr>
            <p:cNvPr id="18" name="Group 59"/>
            <p:cNvGrpSpPr/>
            <p:nvPr/>
          </p:nvGrpSpPr>
          <p:grpSpPr>
            <a:xfrm>
              <a:off x="806786" y="2960169"/>
              <a:ext cx="2448272" cy="1338747"/>
              <a:chOff x="1307468" y="2924944"/>
              <a:chExt cx="2448272" cy="1338747"/>
            </a:xfrm>
          </p:grpSpPr>
          <p:cxnSp>
            <p:nvCxnSpPr>
              <p:cNvPr id="19" name="Straight Connector 60"/>
              <p:cNvCxnSpPr/>
              <p:nvPr/>
            </p:nvCxnSpPr>
            <p:spPr>
              <a:xfrm>
                <a:off x="1307468" y="2924944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61"/>
              <p:cNvCxnSpPr/>
              <p:nvPr/>
            </p:nvCxnSpPr>
            <p:spPr>
              <a:xfrm>
                <a:off x="1307468" y="4263691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" name="千图PPT彼岸天：ID 8661124库_组合 76"/>
          <p:cNvGrpSpPr/>
          <p:nvPr>
            <p:custDataLst>
              <p:tags r:id="rId9"/>
            </p:custDataLst>
          </p:nvPr>
        </p:nvGrpSpPr>
        <p:grpSpPr>
          <a:xfrm>
            <a:off x="3572159" y="2696986"/>
            <a:ext cx="2611177" cy="815608"/>
            <a:chOff x="1317257" y="1824875"/>
            <a:chExt cx="3761195" cy="815608"/>
          </a:xfrm>
        </p:grpSpPr>
        <p:sp>
          <p:nvSpPr>
            <p:cNvPr id="15" name="TextBox 83"/>
            <p:cNvSpPr txBox="1"/>
            <p:nvPr/>
          </p:nvSpPr>
          <p:spPr>
            <a:xfrm>
              <a:off x="1317257" y="2132652"/>
              <a:ext cx="3761195" cy="507831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 lnSpcReduction="1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dirty="0"/>
                <a:t>Please replace the text content copy your content to this</a:t>
              </a:r>
              <a:br>
                <a:rPr lang="zh-CN" altLang="en-US" sz="1000" dirty="0"/>
              </a:br>
              <a:endParaRPr lang="zh-CN" altLang="en-US" sz="1000" dirty="0"/>
            </a:p>
          </p:txBody>
        </p:sp>
        <p:sp>
          <p:nvSpPr>
            <p:cNvPr id="16" name="Rectangle 84"/>
            <p:cNvSpPr/>
            <p:nvPr/>
          </p:nvSpPr>
          <p:spPr>
            <a:xfrm>
              <a:off x="1317257" y="1824875"/>
              <a:ext cx="3761195" cy="307777"/>
            </a:xfrm>
            <a:prstGeom prst="rect">
              <a:avLst/>
            </a:prstGeom>
          </p:spPr>
          <p:txBody>
            <a:bodyPr wrap="none" lIns="0" tIns="0" rIns="0" bIns="0">
              <a:normAutofit/>
            </a:bodyPr>
            <a:lstStyle/>
            <a:p>
              <a:r>
                <a:rPr lang="zh-CN" altLang="en-US" sz="1600" b="1" dirty="0">
                  <a:solidFill>
                    <a:schemeClr val="accent3"/>
                  </a:solidFill>
                </a:rPr>
                <a:t>Enter the title text</a:t>
              </a:r>
            </a:p>
          </p:txBody>
        </p:sp>
      </p:grpSp>
      <p:grpSp>
        <p:nvGrpSpPr>
          <p:cNvPr id="65" name="千图PPT彼岸天：ID 8661124库_组合 64"/>
          <p:cNvGrpSpPr/>
          <p:nvPr>
            <p:custDataLst>
              <p:tags r:id="rId10"/>
            </p:custDataLst>
          </p:nvPr>
        </p:nvGrpSpPr>
        <p:grpSpPr>
          <a:xfrm>
            <a:off x="3469617" y="3709814"/>
            <a:ext cx="2713719" cy="1338747"/>
            <a:chOff x="3469617" y="3709814"/>
            <a:chExt cx="2713719" cy="1338747"/>
          </a:xfrm>
        </p:grpSpPr>
        <p:grpSp>
          <p:nvGrpSpPr>
            <p:cNvPr id="12" name="Group 77"/>
            <p:cNvGrpSpPr/>
            <p:nvPr/>
          </p:nvGrpSpPr>
          <p:grpSpPr>
            <a:xfrm>
              <a:off x="3572159" y="4020894"/>
              <a:ext cx="2611177" cy="815608"/>
              <a:chOff x="1317257" y="1824875"/>
              <a:chExt cx="3761195" cy="815608"/>
            </a:xfrm>
          </p:grpSpPr>
          <p:sp>
            <p:nvSpPr>
              <p:cNvPr id="13" name="TextBox 81"/>
              <p:cNvSpPr txBox="1"/>
              <p:nvPr/>
            </p:nvSpPr>
            <p:spPr>
              <a:xfrm>
                <a:off x="1317257" y="2132652"/>
                <a:ext cx="3761195" cy="507831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 lnSpcReduction="1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00" dirty="0"/>
                  <a:t>Please replace the text content copy your content to this</a:t>
                </a:r>
                <a:br>
                  <a:rPr lang="zh-CN" altLang="en-US" sz="1000" dirty="0"/>
                </a:br>
                <a:endParaRPr lang="zh-CN" altLang="en-US" sz="1000" dirty="0"/>
              </a:p>
            </p:txBody>
          </p:sp>
          <p:sp>
            <p:nvSpPr>
              <p:cNvPr id="14" name="Rectangle 82"/>
              <p:cNvSpPr/>
              <p:nvPr/>
            </p:nvSpPr>
            <p:spPr>
              <a:xfrm>
                <a:off x="1317257" y="1824875"/>
                <a:ext cx="3761195" cy="307777"/>
              </a:xfrm>
              <a:prstGeom prst="rect">
                <a:avLst/>
              </a:prstGeom>
            </p:spPr>
            <p:txBody>
              <a:bodyPr wrap="none" lIns="0" tIns="0" rIns="0" bIns="0">
                <a:normAutofit/>
              </a:bodyPr>
              <a:lstStyle/>
              <a:p>
                <a:r>
                  <a:rPr lang="zh-CN" altLang="en-US" sz="1600" b="1" dirty="0">
                    <a:solidFill>
                      <a:schemeClr val="accent6">
                        <a:lumMod val="75000"/>
                      </a:schemeClr>
                    </a:solidFill>
                  </a:rPr>
                  <a:t>Enter the title text</a:t>
                </a:r>
              </a:p>
            </p:txBody>
          </p:sp>
        </p:grpSp>
        <p:grpSp>
          <p:nvGrpSpPr>
            <p:cNvPr id="8" name="Group 73"/>
            <p:cNvGrpSpPr/>
            <p:nvPr/>
          </p:nvGrpSpPr>
          <p:grpSpPr>
            <a:xfrm>
              <a:off x="3469617" y="3709814"/>
              <a:ext cx="2448272" cy="1338747"/>
              <a:chOff x="1307468" y="2924944"/>
              <a:chExt cx="2448272" cy="1338747"/>
            </a:xfrm>
          </p:grpSpPr>
          <p:cxnSp>
            <p:nvCxnSpPr>
              <p:cNvPr id="9" name="Straight Connector 74"/>
              <p:cNvCxnSpPr/>
              <p:nvPr/>
            </p:nvCxnSpPr>
            <p:spPr>
              <a:xfrm>
                <a:off x="1307468" y="2924944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75"/>
              <p:cNvCxnSpPr/>
              <p:nvPr/>
            </p:nvCxnSpPr>
            <p:spPr>
              <a:xfrm>
                <a:off x="1307468" y="4263691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TextBox 76"/>
          <p:cNvSpPr txBox="1"/>
          <p:nvPr userDrawn="1"/>
        </p:nvSpPr>
        <p:spPr>
          <a:xfrm>
            <a:off x="4098748" y="253225"/>
            <a:ext cx="3994504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solidFill>
                  <a:schemeClr val="tx1"/>
                </a:solidFill>
                <a:latin typeface="汉仪南宫体简" panose="02010609000101010101" pitchFamily="49" charset="-122"/>
                <a:ea typeface="汉仪南宫体简" panose="02010609000101010101" pitchFamily="49" charset="-122"/>
              </a:rPr>
              <a:t>Overview of the annual work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isInverted="1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千图PPT彼岸天：ID 8661124库_组合 1"/>
          <p:cNvGrpSpPr/>
          <p:nvPr>
            <p:custDataLst>
              <p:tags r:id="rId1"/>
            </p:custDataLst>
          </p:nvPr>
        </p:nvGrpSpPr>
        <p:grpSpPr>
          <a:xfrm>
            <a:off x="6094420" y="1927681"/>
            <a:ext cx="2133343" cy="781514"/>
            <a:chOff x="6094420" y="1927681"/>
            <a:chExt cx="2133343" cy="781514"/>
          </a:xfrm>
        </p:grpSpPr>
        <p:sp>
          <p:nvSpPr>
            <p:cNvPr id="4" name="Freeform: Shape 5"/>
            <p:cNvSpPr/>
            <p:nvPr/>
          </p:nvSpPr>
          <p:spPr bwMode="auto">
            <a:xfrm>
              <a:off x="6094420" y="1927681"/>
              <a:ext cx="2133343" cy="725372"/>
            </a:xfrm>
            <a:custGeom>
              <a:avLst/>
              <a:gdLst>
                <a:gd name="T0" fmla="*/ 0 w 2394"/>
                <a:gd name="T1" fmla="*/ 814 h 814"/>
                <a:gd name="T2" fmla="*/ 2083 w 2394"/>
                <a:gd name="T3" fmla="*/ 814 h 814"/>
                <a:gd name="T4" fmla="*/ 2394 w 2394"/>
                <a:gd name="T5" fmla="*/ 444 h 814"/>
                <a:gd name="T6" fmla="*/ 2394 w 2394"/>
                <a:gd name="T7" fmla="*/ 381 h 814"/>
                <a:gd name="T8" fmla="*/ 2083 w 2394"/>
                <a:gd name="T9" fmla="*/ 0 h 814"/>
                <a:gd name="T10" fmla="*/ 0 w 2394"/>
                <a:gd name="T11" fmla="*/ 0 h 814"/>
                <a:gd name="T12" fmla="*/ 0 w 2394"/>
                <a:gd name="T13" fmla="*/ 814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94" h="814">
                  <a:moveTo>
                    <a:pt x="0" y="814"/>
                  </a:moveTo>
                  <a:lnTo>
                    <a:pt x="2083" y="814"/>
                  </a:lnTo>
                  <a:lnTo>
                    <a:pt x="2394" y="444"/>
                  </a:lnTo>
                  <a:lnTo>
                    <a:pt x="2394" y="381"/>
                  </a:lnTo>
                  <a:lnTo>
                    <a:pt x="2083" y="0"/>
                  </a:lnTo>
                  <a:lnTo>
                    <a:pt x="0" y="0"/>
                  </a:lnTo>
                  <a:lnTo>
                    <a:pt x="0" y="814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" name="Freeform: Shape 6"/>
            <p:cNvSpPr/>
            <p:nvPr/>
          </p:nvSpPr>
          <p:spPr bwMode="auto">
            <a:xfrm>
              <a:off x="6094420" y="1985605"/>
              <a:ext cx="2133343" cy="723590"/>
            </a:xfrm>
            <a:custGeom>
              <a:avLst/>
              <a:gdLst>
                <a:gd name="T0" fmla="*/ 0 w 2394"/>
                <a:gd name="T1" fmla="*/ 812 h 812"/>
                <a:gd name="T2" fmla="*/ 2083 w 2394"/>
                <a:gd name="T3" fmla="*/ 812 h 812"/>
                <a:gd name="T4" fmla="*/ 2394 w 2394"/>
                <a:gd name="T5" fmla="*/ 379 h 812"/>
                <a:gd name="T6" fmla="*/ 2083 w 2394"/>
                <a:gd name="T7" fmla="*/ 0 h 812"/>
                <a:gd name="T8" fmla="*/ 0 w 2394"/>
                <a:gd name="T9" fmla="*/ 0 h 812"/>
                <a:gd name="T10" fmla="*/ 0 w 2394"/>
                <a:gd name="T11" fmla="*/ 812 h 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94" h="812">
                  <a:moveTo>
                    <a:pt x="0" y="812"/>
                  </a:moveTo>
                  <a:lnTo>
                    <a:pt x="2083" y="812"/>
                  </a:lnTo>
                  <a:lnTo>
                    <a:pt x="2394" y="379"/>
                  </a:lnTo>
                  <a:lnTo>
                    <a:pt x="2083" y="0"/>
                  </a:lnTo>
                  <a:lnTo>
                    <a:pt x="0" y="0"/>
                  </a:lnTo>
                  <a:lnTo>
                    <a:pt x="0" y="81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none" lIns="91440" tIns="45720" rIns="91440" bIns="45720" anchor="ctr" anchorCtr="0" compatLnSpc="1">
              <a:normAutofit/>
            </a:bodyPr>
            <a:lstStyle/>
            <a:p>
              <a:pPr lvl="0" algn="ctr"/>
              <a:r>
                <a:rPr lang="zh-CN" altLang="en-US" sz="1600" b="1">
                  <a:solidFill>
                    <a:srgbClr val="FFFFFF"/>
                  </a:solidFill>
                </a:rPr>
                <a:t>Title</a:t>
              </a:r>
            </a:p>
          </p:txBody>
        </p:sp>
        <p:sp>
          <p:nvSpPr>
            <p:cNvPr id="29" name="Rectangle 52"/>
            <p:cNvSpPr/>
            <p:nvPr/>
          </p:nvSpPr>
          <p:spPr>
            <a:xfrm>
              <a:off x="6823659" y="2042039"/>
              <a:ext cx="674864" cy="169277"/>
            </a:xfrm>
            <a:prstGeom prst="rect">
              <a:avLst/>
            </a:prstGeom>
          </p:spPr>
          <p:txBody>
            <a:bodyPr wrap="square" lIns="0" tIns="0" rIns="0" bIns="0">
              <a:normAutofit/>
            </a:bodyPr>
            <a:lstStyle/>
            <a:p>
              <a:pPr lvl="0" algn="ctr"/>
              <a:r>
                <a:rPr lang="id-ID" altLang="zh-CN" sz="1100" b="1" dirty="0">
                  <a:solidFill>
                    <a:schemeClr val="bg1"/>
                  </a:solidFill>
                </a:rPr>
                <a:t>20</a:t>
              </a:r>
              <a:r>
                <a:rPr lang="en-US" altLang="zh-CN" sz="1100" b="1" dirty="0">
                  <a:solidFill>
                    <a:schemeClr val="bg1"/>
                  </a:solidFill>
                </a:rPr>
                <a:t>19</a:t>
              </a:r>
              <a:r>
                <a:rPr lang="id-ID" altLang="zh-CN" sz="1100" b="1" dirty="0">
                  <a:solidFill>
                    <a:schemeClr val="bg1"/>
                  </a:solidFill>
                </a:rPr>
                <a:t>-20</a:t>
              </a:r>
              <a:r>
                <a:rPr lang="en-US" altLang="zh-CN" sz="1100" b="1" dirty="0">
                  <a:solidFill>
                    <a:schemeClr val="bg1"/>
                  </a:solidFill>
                </a:rPr>
                <a:t>20</a:t>
              </a:r>
              <a:endParaRPr lang="id-ID" altLang="zh-CN" sz="11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9" name="千图PPT彼岸天：ID 8661124库_组合 58"/>
          <p:cNvGrpSpPr/>
          <p:nvPr>
            <p:custDataLst>
              <p:tags r:id="rId2"/>
            </p:custDataLst>
          </p:nvPr>
        </p:nvGrpSpPr>
        <p:grpSpPr>
          <a:xfrm>
            <a:off x="789630" y="1664804"/>
            <a:ext cx="3363294" cy="869469"/>
            <a:chOff x="789630" y="1664804"/>
            <a:chExt cx="3363294" cy="869469"/>
          </a:xfrm>
        </p:grpSpPr>
        <p:grpSp>
          <p:nvGrpSpPr>
            <p:cNvPr id="18" name="Group 21"/>
            <p:cNvGrpSpPr/>
            <p:nvPr/>
          </p:nvGrpSpPr>
          <p:grpSpPr>
            <a:xfrm>
              <a:off x="1379476" y="1664804"/>
              <a:ext cx="2773448" cy="869469"/>
              <a:chOff x="1379476" y="1664804"/>
              <a:chExt cx="2773448" cy="869469"/>
            </a:xfrm>
          </p:grpSpPr>
          <p:sp>
            <p:nvSpPr>
              <p:cNvPr id="52" name="TextBox 23"/>
              <p:cNvSpPr txBox="1"/>
              <p:nvPr/>
            </p:nvSpPr>
            <p:spPr>
              <a:xfrm>
                <a:off x="1379476" y="1664804"/>
                <a:ext cx="2773448" cy="246221"/>
              </a:xfrm>
              <a:prstGeom prst="rect">
                <a:avLst/>
              </a:prstGeom>
              <a:noFill/>
            </p:spPr>
            <p:txBody>
              <a:bodyPr wrap="none" lIns="144000" tIns="0" rIns="0" bIns="0" anchor="ctr" anchorCtr="0">
                <a:normAutofit/>
              </a:bodyPr>
              <a:lstStyle/>
              <a:p>
                <a:r>
                  <a:rPr lang="zh-CN" altLang="en-US" sz="1600" b="1" dirty="0">
                    <a:solidFill>
                      <a:schemeClr val="accent1"/>
                    </a:solidFill>
                  </a:rPr>
                  <a:t>Enter the title text</a:t>
                </a:r>
              </a:p>
            </p:txBody>
          </p:sp>
          <p:sp>
            <p:nvSpPr>
              <p:cNvPr id="53" name="Rectangle 24"/>
              <p:cNvSpPr/>
              <p:nvPr/>
            </p:nvSpPr>
            <p:spPr>
              <a:xfrm>
                <a:off x="1379476" y="1911025"/>
                <a:ext cx="2773448" cy="623248"/>
              </a:xfrm>
              <a:prstGeom prst="rect">
                <a:avLst/>
              </a:prstGeom>
            </p:spPr>
            <p:txBody>
              <a:bodyPr wrap="square" lIns="144000" tIns="0" rIns="0" bIns="0" anchor="ctr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900" dirty="0">
                    <a:solidFill>
                      <a:sysClr val="windowText" lastClr="000000"/>
                    </a:solidFill>
                  </a:rPr>
                  <a:t>Please replace the text content copy your content to this point, if you need to change it under the (formatting shape) menu (text options)</a:t>
                </a:r>
              </a:p>
            </p:txBody>
          </p:sp>
        </p:grpSp>
        <p:grpSp>
          <p:nvGrpSpPr>
            <p:cNvPr id="22" name="Group 31"/>
            <p:cNvGrpSpPr/>
            <p:nvPr/>
          </p:nvGrpSpPr>
          <p:grpSpPr>
            <a:xfrm>
              <a:off x="789630" y="1752243"/>
              <a:ext cx="521049" cy="521049"/>
              <a:chOff x="1606095" y="4060743"/>
              <a:chExt cx="1056120" cy="1056120"/>
            </a:xfrm>
          </p:grpSpPr>
          <p:sp>
            <p:nvSpPr>
              <p:cNvPr id="42" name="Oval 32"/>
              <p:cNvSpPr/>
              <p:nvPr/>
            </p:nvSpPr>
            <p:spPr>
              <a:xfrm>
                <a:off x="1606095" y="4060743"/>
                <a:ext cx="1056120" cy="105612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43" name="Group 33"/>
              <p:cNvGrpSpPr/>
              <p:nvPr/>
            </p:nvGrpSpPr>
            <p:grpSpPr>
              <a:xfrm>
                <a:off x="1918564" y="4271150"/>
                <a:ext cx="427547" cy="559105"/>
                <a:chOff x="812800" y="2401888"/>
                <a:chExt cx="206375" cy="269875"/>
              </a:xfrm>
              <a:solidFill>
                <a:schemeClr val="bg1"/>
              </a:solidFill>
            </p:grpSpPr>
            <p:sp>
              <p:nvSpPr>
                <p:cNvPr id="44" name="Freeform: Shape 34"/>
                <p:cNvSpPr/>
                <p:nvPr/>
              </p:nvSpPr>
              <p:spPr bwMode="auto">
                <a:xfrm>
                  <a:off x="812800" y="2401888"/>
                  <a:ext cx="206375" cy="269875"/>
                </a:xfrm>
                <a:custGeom>
                  <a:avLst/>
                  <a:gdLst>
                    <a:gd name="T0" fmla="*/ 104 w 109"/>
                    <a:gd name="T1" fmla="*/ 68 h 142"/>
                    <a:gd name="T2" fmla="*/ 96 w 109"/>
                    <a:gd name="T3" fmla="*/ 68 h 142"/>
                    <a:gd name="T4" fmla="*/ 96 w 109"/>
                    <a:gd name="T5" fmla="*/ 44 h 142"/>
                    <a:gd name="T6" fmla="*/ 84 w 109"/>
                    <a:gd name="T7" fmla="*/ 13 h 142"/>
                    <a:gd name="T8" fmla="*/ 55 w 109"/>
                    <a:gd name="T9" fmla="*/ 0 h 142"/>
                    <a:gd name="T10" fmla="*/ 25 w 109"/>
                    <a:gd name="T11" fmla="*/ 13 h 142"/>
                    <a:gd name="T12" fmla="*/ 13 w 109"/>
                    <a:gd name="T13" fmla="*/ 44 h 142"/>
                    <a:gd name="T14" fmla="*/ 13 w 109"/>
                    <a:gd name="T15" fmla="*/ 68 h 142"/>
                    <a:gd name="T16" fmla="*/ 6 w 109"/>
                    <a:gd name="T17" fmla="*/ 68 h 142"/>
                    <a:gd name="T18" fmla="*/ 0 w 109"/>
                    <a:gd name="T19" fmla="*/ 73 h 142"/>
                    <a:gd name="T20" fmla="*/ 0 w 109"/>
                    <a:gd name="T21" fmla="*/ 137 h 142"/>
                    <a:gd name="T22" fmla="*/ 6 w 109"/>
                    <a:gd name="T23" fmla="*/ 142 h 142"/>
                    <a:gd name="T24" fmla="*/ 104 w 109"/>
                    <a:gd name="T25" fmla="*/ 142 h 142"/>
                    <a:gd name="T26" fmla="*/ 109 w 109"/>
                    <a:gd name="T27" fmla="*/ 137 h 142"/>
                    <a:gd name="T28" fmla="*/ 109 w 109"/>
                    <a:gd name="T29" fmla="*/ 73 h 142"/>
                    <a:gd name="T30" fmla="*/ 104 w 109"/>
                    <a:gd name="T31" fmla="*/ 68 h 142"/>
                    <a:gd name="T32" fmla="*/ 66 w 109"/>
                    <a:gd name="T33" fmla="*/ 124 h 142"/>
                    <a:gd name="T34" fmla="*/ 55 w 109"/>
                    <a:gd name="T35" fmla="*/ 136 h 142"/>
                    <a:gd name="T36" fmla="*/ 43 w 109"/>
                    <a:gd name="T37" fmla="*/ 124 h 142"/>
                    <a:gd name="T38" fmla="*/ 43 w 109"/>
                    <a:gd name="T39" fmla="*/ 103 h 142"/>
                    <a:gd name="T40" fmla="*/ 55 w 109"/>
                    <a:gd name="T41" fmla="*/ 91 h 142"/>
                    <a:gd name="T42" fmla="*/ 66 w 109"/>
                    <a:gd name="T43" fmla="*/ 103 h 142"/>
                    <a:gd name="T44" fmla="*/ 66 w 109"/>
                    <a:gd name="T45" fmla="*/ 124 h 142"/>
                    <a:gd name="T46" fmla="*/ 77 w 109"/>
                    <a:gd name="T47" fmla="*/ 68 h 142"/>
                    <a:gd name="T48" fmla="*/ 33 w 109"/>
                    <a:gd name="T49" fmla="*/ 68 h 142"/>
                    <a:gd name="T50" fmla="*/ 33 w 109"/>
                    <a:gd name="T51" fmla="*/ 44 h 142"/>
                    <a:gd name="T52" fmla="*/ 39 w 109"/>
                    <a:gd name="T53" fmla="*/ 27 h 142"/>
                    <a:gd name="T54" fmla="*/ 55 w 109"/>
                    <a:gd name="T55" fmla="*/ 20 h 142"/>
                    <a:gd name="T56" fmla="*/ 70 w 109"/>
                    <a:gd name="T57" fmla="*/ 27 h 142"/>
                    <a:gd name="T58" fmla="*/ 77 w 109"/>
                    <a:gd name="T59" fmla="*/ 44 h 142"/>
                    <a:gd name="T60" fmla="*/ 77 w 109"/>
                    <a:gd name="T61" fmla="*/ 68 h 1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09" h="142">
                      <a:moveTo>
                        <a:pt x="104" y="68"/>
                      </a:moveTo>
                      <a:cubicBezTo>
                        <a:pt x="96" y="68"/>
                        <a:pt x="96" y="68"/>
                        <a:pt x="96" y="68"/>
                      </a:cubicBezTo>
                      <a:cubicBezTo>
                        <a:pt x="96" y="44"/>
                        <a:pt x="96" y="44"/>
                        <a:pt x="96" y="44"/>
                      </a:cubicBezTo>
                      <a:cubicBezTo>
                        <a:pt x="96" y="32"/>
                        <a:pt x="92" y="21"/>
                        <a:pt x="84" y="13"/>
                      </a:cubicBezTo>
                      <a:cubicBezTo>
                        <a:pt x="77" y="5"/>
                        <a:pt x="66" y="0"/>
                        <a:pt x="55" y="0"/>
                      </a:cubicBezTo>
                      <a:cubicBezTo>
                        <a:pt x="43" y="0"/>
                        <a:pt x="32" y="5"/>
                        <a:pt x="25" y="13"/>
                      </a:cubicBezTo>
                      <a:cubicBezTo>
                        <a:pt x="17" y="21"/>
                        <a:pt x="13" y="32"/>
                        <a:pt x="13" y="44"/>
                      </a:cubicBezTo>
                      <a:cubicBezTo>
                        <a:pt x="13" y="68"/>
                        <a:pt x="13" y="68"/>
                        <a:pt x="13" y="68"/>
                      </a:cubicBezTo>
                      <a:cubicBezTo>
                        <a:pt x="6" y="68"/>
                        <a:pt x="6" y="68"/>
                        <a:pt x="6" y="68"/>
                      </a:cubicBezTo>
                      <a:cubicBezTo>
                        <a:pt x="3" y="68"/>
                        <a:pt x="0" y="71"/>
                        <a:pt x="0" y="73"/>
                      </a:cubicBezTo>
                      <a:cubicBezTo>
                        <a:pt x="0" y="137"/>
                        <a:pt x="0" y="137"/>
                        <a:pt x="0" y="137"/>
                      </a:cubicBezTo>
                      <a:cubicBezTo>
                        <a:pt x="0" y="140"/>
                        <a:pt x="3" y="142"/>
                        <a:pt x="6" y="142"/>
                      </a:cubicBezTo>
                      <a:cubicBezTo>
                        <a:pt x="104" y="142"/>
                        <a:pt x="104" y="142"/>
                        <a:pt x="104" y="142"/>
                      </a:cubicBezTo>
                      <a:cubicBezTo>
                        <a:pt x="107" y="142"/>
                        <a:pt x="109" y="140"/>
                        <a:pt x="109" y="137"/>
                      </a:cubicBezTo>
                      <a:cubicBezTo>
                        <a:pt x="109" y="73"/>
                        <a:pt x="109" y="73"/>
                        <a:pt x="109" y="73"/>
                      </a:cubicBezTo>
                      <a:cubicBezTo>
                        <a:pt x="109" y="71"/>
                        <a:pt x="107" y="68"/>
                        <a:pt x="104" y="68"/>
                      </a:cubicBezTo>
                      <a:close/>
                      <a:moveTo>
                        <a:pt x="66" y="124"/>
                      </a:moveTo>
                      <a:cubicBezTo>
                        <a:pt x="66" y="131"/>
                        <a:pt x="61" y="136"/>
                        <a:pt x="55" y="136"/>
                      </a:cubicBezTo>
                      <a:cubicBezTo>
                        <a:pt x="48" y="136"/>
                        <a:pt x="43" y="131"/>
                        <a:pt x="43" y="124"/>
                      </a:cubicBezTo>
                      <a:cubicBezTo>
                        <a:pt x="43" y="103"/>
                        <a:pt x="43" y="103"/>
                        <a:pt x="43" y="103"/>
                      </a:cubicBezTo>
                      <a:cubicBezTo>
                        <a:pt x="43" y="96"/>
                        <a:pt x="48" y="91"/>
                        <a:pt x="55" y="91"/>
                      </a:cubicBezTo>
                      <a:cubicBezTo>
                        <a:pt x="61" y="91"/>
                        <a:pt x="66" y="96"/>
                        <a:pt x="66" y="103"/>
                      </a:cubicBezTo>
                      <a:lnTo>
                        <a:pt x="66" y="124"/>
                      </a:lnTo>
                      <a:close/>
                      <a:moveTo>
                        <a:pt x="77" y="68"/>
                      </a:moveTo>
                      <a:cubicBezTo>
                        <a:pt x="33" y="68"/>
                        <a:pt x="33" y="68"/>
                        <a:pt x="33" y="68"/>
                      </a:cubicBezTo>
                      <a:cubicBezTo>
                        <a:pt x="33" y="44"/>
                        <a:pt x="33" y="44"/>
                        <a:pt x="33" y="44"/>
                      </a:cubicBezTo>
                      <a:cubicBezTo>
                        <a:pt x="33" y="37"/>
                        <a:pt x="35" y="31"/>
                        <a:pt x="39" y="27"/>
                      </a:cubicBezTo>
                      <a:cubicBezTo>
                        <a:pt x="43" y="23"/>
                        <a:pt x="49" y="20"/>
                        <a:pt x="55" y="20"/>
                      </a:cubicBezTo>
                      <a:cubicBezTo>
                        <a:pt x="60" y="20"/>
                        <a:pt x="66" y="23"/>
                        <a:pt x="70" y="27"/>
                      </a:cubicBezTo>
                      <a:cubicBezTo>
                        <a:pt x="74" y="31"/>
                        <a:pt x="77" y="37"/>
                        <a:pt x="77" y="44"/>
                      </a:cubicBezTo>
                      <a:lnTo>
                        <a:pt x="77" y="6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5" name="Freeform: Shape 35"/>
                <p:cNvSpPr/>
                <p:nvPr/>
              </p:nvSpPr>
              <p:spPr bwMode="auto">
                <a:xfrm>
                  <a:off x="903288" y="2586038"/>
                  <a:ext cx="25400" cy="60325"/>
                </a:xfrm>
                <a:custGeom>
                  <a:avLst/>
                  <a:gdLst>
                    <a:gd name="T0" fmla="*/ 7 w 13"/>
                    <a:gd name="T1" fmla="*/ 0 h 32"/>
                    <a:gd name="T2" fmla="*/ 0 w 13"/>
                    <a:gd name="T3" fmla="*/ 7 h 32"/>
                    <a:gd name="T4" fmla="*/ 0 w 13"/>
                    <a:gd name="T5" fmla="*/ 25 h 32"/>
                    <a:gd name="T6" fmla="*/ 7 w 13"/>
                    <a:gd name="T7" fmla="*/ 32 h 32"/>
                    <a:gd name="T8" fmla="*/ 13 w 13"/>
                    <a:gd name="T9" fmla="*/ 25 h 32"/>
                    <a:gd name="T10" fmla="*/ 13 w 13"/>
                    <a:gd name="T11" fmla="*/ 7 h 32"/>
                    <a:gd name="T12" fmla="*/ 7 w 13"/>
                    <a:gd name="T13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" h="32">
                      <a:moveTo>
                        <a:pt x="7" y="0"/>
                      </a:moveTo>
                      <a:cubicBezTo>
                        <a:pt x="3" y="0"/>
                        <a:pt x="0" y="3"/>
                        <a:pt x="0" y="7"/>
                      </a:cubicBez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0" y="29"/>
                        <a:pt x="3" y="32"/>
                        <a:pt x="7" y="32"/>
                      </a:cubicBezTo>
                      <a:cubicBezTo>
                        <a:pt x="10" y="32"/>
                        <a:pt x="13" y="29"/>
                        <a:pt x="13" y="25"/>
                      </a:cubicBez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3" y="3"/>
                        <a:pt x="10" y="0"/>
                        <a:pt x="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</p:grpSp>
      <p:grpSp>
        <p:nvGrpSpPr>
          <p:cNvPr id="60" name="千图PPT彼岸天：ID 8661124库_组合 59"/>
          <p:cNvGrpSpPr/>
          <p:nvPr>
            <p:custDataLst>
              <p:tags r:id="rId3"/>
            </p:custDataLst>
          </p:nvPr>
        </p:nvGrpSpPr>
        <p:grpSpPr>
          <a:xfrm>
            <a:off x="779810" y="2852936"/>
            <a:ext cx="3373114" cy="869469"/>
            <a:chOff x="779810" y="2852936"/>
            <a:chExt cx="3373114" cy="869469"/>
          </a:xfrm>
        </p:grpSpPr>
        <p:grpSp>
          <p:nvGrpSpPr>
            <p:cNvPr id="19" name="Group 22"/>
            <p:cNvGrpSpPr/>
            <p:nvPr/>
          </p:nvGrpSpPr>
          <p:grpSpPr>
            <a:xfrm>
              <a:off x="1379476" y="2852936"/>
              <a:ext cx="2773448" cy="869469"/>
              <a:chOff x="1379476" y="2852936"/>
              <a:chExt cx="2773448" cy="869469"/>
            </a:xfrm>
          </p:grpSpPr>
          <p:sp>
            <p:nvSpPr>
              <p:cNvPr id="50" name="TextBox 25"/>
              <p:cNvSpPr txBox="1"/>
              <p:nvPr/>
            </p:nvSpPr>
            <p:spPr>
              <a:xfrm>
                <a:off x="1379476" y="2852936"/>
                <a:ext cx="2773448" cy="246221"/>
              </a:xfrm>
              <a:prstGeom prst="rect">
                <a:avLst/>
              </a:prstGeom>
              <a:noFill/>
            </p:spPr>
            <p:txBody>
              <a:bodyPr wrap="none" lIns="144000" tIns="0" rIns="0" bIns="0" anchor="ctr" anchorCtr="0">
                <a:normAutofit/>
              </a:bodyPr>
              <a:lstStyle/>
              <a:p>
                <a:r>
                  <a:rPr lang="zh-CN" altLang="en-US" sz="1600" b="1" dirty="0">
                    <a:solidFill>
                      <a:schemeClr val="accent2"/>
                    </a:solidFill>
                  </a:rPr>
                  <a:t>Enter the title text</a:t>
                </a:r>
              </a:p>
            </p:txBody>
          </p:sp>
          <p:sp>
            <p:nvSpPr>
              <p:cNvPr id="51" name="Rectangle 26"/>
              <p:cNvSpPr/>
              <p:nvPr/>
            </p:nvSpPr>
            <p:spPr>
              <a:xfrm>
                <a:off x="1379476" y="3099157"/>
                <a:ext cx="2773448" cy="623248"/>
              </a:xfrm>
              <a:prstGeom prst="rect">
                <a:avLst/>
              </a:prstGeom>
            </p:spPr>
            <p:txBody>
              <a:bodyPr wrap="square" lIns="144000" tIns="0" rIns="0" bIns="0" anchor="ctr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900" dirty="0">
                    <a:solidFill>
                      <a:sysClr val="windowText" lastClr="000000"/>
                    </a:solidFill>
                  </a:rPr>
                  <a:t>Please replace the text content to copy your content to, if you need to change it under the (shape format) menu (text options)</a:t>
                </a:r>
              </a:p>
            </p:txBody>
          </p:sp>
        </p:grpSp>
        <p:grpSp>
          <p:nvGrpSpPr>
            <p:cNvPr id="23" name="Group 36"/>
            <p:cNvGrpSpPr/>
            <p:nvPr/>
          </p:nvGrpSpPr>
          <p:grpSpPr>
            <a:xfrm>
              <a:off x="779810" y="2953786"/>
              <a:ext cx="521049" cy="521049"/>
              <a:chOff x="1586190" y="6496166"/>
              <a:chExt cx="1056120" cy="1056120"/>
            </a:xfrm>
          </p:grpSpPr>
          <p:sp>
            <p:nvSpPr>
              <p:cNvPr id="37" name="Oval 37"/>
              <p:cNvSpPr/>
              <p:nvPr/>
            </p:nvSpPr>
            <p:spPr>
              <a:xfrm>
                <a:off x="1586190" y="6496166"/>
                <a:ext cx="1056120" cy="105612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38" name="Group 38"/>
              <p:cNvGrpSpPr/>
              <p:nvPr/>
            </p:nvGrpSpPr>
            <p:grpSpPr>
              <a:xfrm>
                <a:off x="1844564" y="6751180"/>
                <a:ext cx="538216" cy="546066"/>
                <a:chOff x="2360613" y="2686051"/>
                <a:chExt cx="217488" cy="220662"/>
              </a:xfrm>
              <a:solidFill>
                <a:schemeClr val="bg1"/>
              </a:solidFill>
            </p:grpSpPr>
            <p:sp>
              <p:nvSpPr>
                <p:cNvPr id="39" name="Freeform: Shape 39"/>
                <p:cNvSpPr/>
                <p:nvPr/>
              </p:nvSpPr>
              <p:spPr bwMode="auto">
                <a:xfrm>
                  <a:off x="2427288" y="2686051"/>
                  <a:ext cx="150813" cy="150813"/>
                </a:xfrm>
                <a:custGeom>
                  <a:avLst/>
                  <a:gdLst>
                    <a:gd name="T0" fmla="*/ 65 w 79"/>
                    <a:gd name="T1" fmla="*/ 14 h 79"/>
                    <a:gd name="T2" fmla="*/ 14 w 79"/>
                    <a:gd name="T3" fmla="*/ 14 h 79"/>
                    <a:gd name="T4" fmla="*/ 12 w 79"/>
                    <a:gd name="T5" fmla="*/ 63 h 79"/>
                    <a:gd name="T6" fmla="*/ 12 w 79"/>
                    <a:gd name="T7" fmla="*/ 63 h 79"/>
                    <a:gd name="T8" fmla="*/ 17 w 79"/>
                    <a:gd name="T9" fmla="*/ 68 h 79"/>
                    <a:gd name="T10" fmla="*/ 65 w 79"/>
                    <a:gd name="T11" fmla="*/ 65 h 79"/>
                    <a:gd name="T12" fmla="*/ 65 w 79"/>
                    <a:gd name="T13" fmla="*/ 14 h 79"/>
                    <a:gd name="T14" fmla="*/ 58 w 79"/>
                    <a:gd name="T15" fmla="*/ 59 h 79"/>
                    <a:gd name="T16" fmla="*/ 20 w 79"/>
                    <a:gd name="T17" fmla="*/ 59 h 79"/>
                    <a:gd name="T18" fmla="*/ 20 w 79"/>
                    <a:gd name="T19" fmla="*/ 21 h 79"/>
                    <a:gd name="T20" fmla="*/ 59 w 79"/>
                    <a:gd name="T21" fmla="*/ 21 h 79"/>
                    <a:gd name="T22" fmla="*/ 58 w 79"/>
                    <a:gd name="T23" fmla="*/ 59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9" h="79">
                      <a:moveTo>
                        <a:pt x="65" y="14"/>
                      </a:moveTo>
                      <a:cubicBezTo>
                        <a:pt x="51" y="0"/>
                        <a:pt x="28" y="0"/>
                        <a:pt x="14" y="14"/>
                      </a:cubicBezTo>
                      <a:cubicBezTo>
                        <a:pt x="1" y="27"/>
                        <a:pt x="0" y="48"/>
                        <a:pt x="12" y="63"/>
                      </a:cubicBezTo>
                      <a:cubicBezTo>
                        <a:pt x="12" y="63"/>
                        <a:pt x="12" y="63"/>
                        <a:pt x="12" y="63"/>
                      </a:cubicBezTo>
                      <a:cubicBezTo>
                        <a:pt x="14" y="65"/>
                        <a:pt x="15" y="66"/>
                        <a:pt x="17" y="68"/>
                      </a:cubicBezTo>
                      <a:cubicBezTo>
                        <a:pt x="31" y="79"/>
                        <a:pt x="52" y="78"/>
                        <a:pt x="65" y="65"/>
                      </a:cubicBezTo>
                      <a:cubicBezTo>
                        <a:pt x="79" y="51"/>
                        <a:pt x="79" y="28"/>
                        <a:pt x="65" y="14"/>
                      </a:cubicBezTo>
                      <a:close/>
                      <a:moveTo>
                        <a:pt x="58" y="59"/>
                      </a:moveTo>
                      <a:cubicBezTo>
                        <a:pt x="48" y="69"/>
                        <a:pt x="31" y="69"/>
                        <a:pt x="20" y="59"/>
                      </a:cubicBezTo>
                      <a:cubicBezTo>
                        <a:pt x="10" y="48"/>
                        <a:pt x="10" y="31"/>
                        <a:pt x="20" y="21"/>
                      </a:cubicBezTo>
                      <a:cubicBezTo>
                        <a:pt x="31" y="10"/>
                        <a:pt x="48" y="10"/>
                        <a:pt x="59" y="21"/>
                      </a:cubicBezTo>
                      <a:cubicBezTo>
                        <a:pt x="69" y="31"/>
                        <a:pt x="69" y="48"/>
                        <a:pt x="58" y="5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0" name="Freeform: Shape 40"/>
                <p:cNvSpPr/>
                <p:nvPr/>
              </p:nvSpPr>
              <p:spPr bwMode="auto">
                <a:xfrm>
                  <a:off x="2360613" y="2814638"/>
                  <a:ext cx="92075" cy="92075"/>
                </a:xfrm>
                <a:custGeom>
                  <a:avLst/>
                  <a:gdLst>
                    <a:gd name="T0" fmla="*/ 0 w 58"/>
                    <a:gd name="T1" fmla="*/ 46 h 58"/>
                    <a:gd name="T2" fmla="*/ 11 w 58"/>
                    <a:gd name="T3" fmla="*/ 58 h 58"/>
                    <a:gd name="T4" fmla="*/ 58 w 58"/>
                    <a:gd name="T5" fmla="*/ 7 h 58"/>
                    <a:gd name="T6" fmla="*/ 50 w 58"/>
                    <a:gd name="T7" fmla="*/ 0 h 58"/>
                    <a:gd name="T8" fmla="*/ 0 w 58"/>
                    <a:gd name="T9" fmla="*/ 46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58">
                      <a:moveTo>
                        <a:pt x="0" y="46"/>
                      </a:moveTo>
                      <a:lnTo>
                        <a:pt x="11" y="58"/>
                      </a:lnTo>
                      <a:lnTo>
                        <a:pt x="58" y="7"/>
                      </a:lnTo>
                      <a:lnTo>
                        <a:pt x="50" y="0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1" name="Freeform: Shape 41"/>
                <p:cNvSpPr/>
                <p:nvPr/>
              </p:nvSpPr>
              <p:spPr bwMode="auto">
                <a:xfrm>
                  <a:off x="2505075" y="2736851"/>
                  <a:ext cx="57150" cy="68263"/>
                </a:xfrm>
                <a:custGeom>
                  <a:avLst/>
                  <a:gdLst>
                    <a:gd name="T0" fmla="*/ 16 w 30"/>
                    <a:gd name="T1" fmla="*/ 0 h 36"/>
                    <a:gd name="T2" fmla="*/ 0 w 30"/>
                    <a:gd name="T3" fmla="*/ 34 h 36"/>
                    <a:gd name="T4" fmla="*/ 6 w 30"/>
                    <a:gd name="T5" fmla="*/ 36 h 36"/>
                    <a:gd name="T6" fmla="*/ 16 w 30"/>
                    <a:gd name="T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0" h="36">
                      <a:moveTo>
                        <a:pt x="16" y="0"/>
                      </a:moveTo>
                      <a:cubicBezTo>
                        <a:pt x="21" y="26"/>
                        <a:pt x="0" y="34"/>
                        <a:pt x="0" y="34"/>
                      </a:cubicBezTo>
                      <a:cubicBezTo>
                        <a:pt x="6" y="36"/>
                        <a:pt x="6" y="36"/>
                        <a:pt x="6" y="36"/>
                      </a:cubicBezTo>
                      <a:cubicBezTo>
                        <a:pt x="30" y="21"/>
                        <a:pt x="16" y="0"/>
                        <a:pt x="1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</p:grpSp>
      <p:grpSp>
        <p:nvGrpSpPr>
          <p:cNvPr id="58" name="千图PPT彼岸天：ID 8661124库_组合 57"/>
          <p:cNvGrpSpPr/>
          <p:nvPr>
            <p:custDataLst>
              <p:tags r:id="rId4"/>
            </p:custDataLst>
          </p:nvPr>
        </p:nvGrpSpPr>
        <p:grpSpPr>
          <a:xfrm>
            <a:off x="7900871" y="3320988"/>
            <a:ext cx="3380845" cy="869469"/>
            <a:chOff x="7900871" y="3320988"/>
            <a:chExt cx="3380845" cy="869469"/>
          </a:xfrm>
        </p:grpSpPr>
        <p:grpSp>
          <p:nvGrpSpPr>
            <p:cNvPr id="20" name="Group 19"/>
            <p:cNvGrpSpPr/>
            <p:nvPr/>
          </p:nvGrpSpPr>
          <p:grpSpPr>
            <a:xfrm>
              <a:off x="8508268" y="3320988"/>
              <a:ext cx="2773448" cy="869469"/>
              <a:chOff x="8508268" y="3320988"/>
              <a:chExt cx="2773448" cy="869469"/>
            </a:xfrm>
          </p:grpSpPr>
          <p:sp>
            <p:nvSpPr>
              <p:cNvPr id="48" name="TextBox 27"/>
              <p:cNvSpPr txBox="1"/>
              <p:nvPr/>
            </p:nvSpPr>
            <p:spPr>
              <a:xfrm>
                <a:off x="8508268" y="3320988"/>
                <a:ext cx="2773448" cy="246221"/>
              </a:xfrm>
              <a:prstGeom prst="rect">
                <a:avLst/>
              </a:prstGeom>
              <a:noFill/>
            </p:spPr>
            <p:txBody>
              <a:bodyPr wrap="none" lIns="144000" tIns="0" rIns="0" bIns="0" anchor="ctr" anchorCtr="0">
                <a:normAutofit/>
              </a:bodyPr>
              <a:lstStyle/>
              <a:p>
                <a:r>
                  <a:rPr lang="zh-CN" altLang="en-US" sz="1600" b="1" dirty="0">
                    <a:solidFill>
                      <a:schemeClr val="accent3"/>
                    </a:solidFill>
                  </a:rPr>
                  <a:t>Enter the title text</a:t>
                </a:r>
              </a:p>
            </p:txBody>
          </p:sp>
          <p:sp>
            <p:nvSpPr>
              <p:cNvPr id="49" name="Rectangle 28"/>
              <p:cNvSpPr/>
              <p:nvPr/>
            </p:nvSpPr>
            <p:spPr>
              <a:xfrm>
                <a:off x="8508268" y="3567209"/>
                <a:ext cx="2773448" cy="623248"/>
              </a:xfrm>
              <a:prstGeom prst="rect">
                <a:avLst/>
              </a:prstGeom>
            </p:spPr>
            <p:txBody>
              <a:bodyPr wrap="square" lIns="144000" tIns="0" rIns="0" bIns="0" anchor="ctr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900" dirty="0">
                    <a:solidFill>
                      <a:sysClr val="windowText" lastClr="000000"/>
                    </a:solidFill>
                  </a:rPr>
                  <a:t>Please replace the text content copy your content to this point, if you need to change it under the (formatting shape) menu (text options)</a:t>
                </a:r>
              </a:p>
            </p:txBody>
          </p:sp>
        </p:grpSp>
        <p:grpSp>
          <p:nvGrpSpPr>
            <p:cNvPr id="24" name="Group 42"/>
            <p:cNvGrpSpPr/>
            <p:nvPr/>
          </p:nvGrpSpPr>
          <p:grpSpPr>
            <a:xfrm>
              <a:off x="7900871" y="3393932"/>
              <a:ext cx="521049" cy="521049"/>
              <a:chOff x="16019957" y="7388303"/>
              <a:chExt cx="1056120" cy="1056120"/>
            </a:xfrm>
          </p:grpSpPr>
          <p:sp>
            <p:nvSpPr>
              <p:cNvPr id="32" name="Oval 43"/>
              <p:cNvSpPr/>
              <p:nvPr/>
            </p:nvSpPr>
            <p:spPr>
              <a:xfrm>
                <a:off x="16019957" y="7388303"/>
                <a:ext cx="1056120" cy="105612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33" name="Group 44"/>
              <p:cNvGrpSpPr/>
              <p:nvPr/>
            </p:nvGrpSpPr>
            <p:grpSpPr>
              <a:xfrm>
                <a:off x="16239153" y="7683306"/>
                <a:ext cx="617770" cy="457609"/>
                <a:chOff x="4598988" y="3619501"/>
                <a:chExt cx="214313" cy="158750"/>
              </a:xfrm>
              <a:solidFill>
                <a:schemeClr val="bg1"/>
              </a:solidFill>
            </p:grpSpPr>
            <p:sp>
              <p:nvSpPr>
                <p:cNvPr id="34" name="Freeform: Shape 45"/>
                <p:cNvSpPr/>
                <p:nvPr/>
              </p:nvSpPr>
              <p:spPr bwMode="auto">
                <a:xfrm>
                  <a:off x="4675188" y="3729038"/>
                  <a:ext cx="61913" cy="49213"/>
                </a:xfrm>
                <a:custGeom>
                  <a:avLst/>
                  <a:gdLst>
                    <a:gd name="T0" fmla="*/ 36 w 38"/>
                    <a:gd name="T1" fmla="*/ 10 h 30"/>
                    <a:gd name="T2" fmla="*/ 1 w 38"/>
                    <a:gd name="T3" fmla="*/ 11 h 30"/>
                    <a:gd name="T4" fmla="*/ 1 w 38"/>
                    <a:gd name="T5" fmla="*/ 13 h 30"/>
                    <a:gd name="T6" fmla="*/ 19 w 38"/>
                    <a:gd name="T7" fmla="*/ 30 h 30"/>
                    <a:gd name="T8" fmla="*/ 36 w 38"/>
                    <a:gd name="T9" fmla="*/ 13 h 30"/>
                    <a:gd name="T10" fmla="*/ 36 w 38"/>
                    <a:gd name="T11" fmla="*/ 1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8" h="30">
                      <a:moveTo>
                        <a:pt x="36" y="10"/>
                      </a:moveTo>
                      <a:cubicBezTo>
                        <a:pt x="26" y="1"/>
                        <a:pt x="12" y="0"/>
                        <a:pt x="1" y="11"/>
                      </a:cubicBezTo>
                      <a:cubicBezTo>
                        <a:pt x="0" y="11"/>
                        <a:pt x="0" y="12"/>
                        <a:pt x="1" y="13"/>
                      </a:cubicBezTo>
                      <a:cubicBezTo>
                        <a:pt x="19" y="30"/>
                        <a:pt x="19" y="30"/>
                        <a:pt x="19" y="30"/>
                      </a:cubicBezTo>
                      <a:cubicBezTo>
                        <a:pt x="36" y="13"/>
                        <a:pt x="36" y="13"/>
                        <a:pt x="36" y="13"/>
                      </a:cubicBezTo>
                      <a:cubicBezTo>
                        <a:pt x="38" y="11"/>
                        <a:pt x="37" y="11"/>
                        <a:pt x="3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5" name="Freeform: Shape 46"/>
                <p:cNvSpPr/>
                <p:nvPr/>
              </p:nvSpPr>
              <p:spPr bwMode="auto">
                <a:xfrm>
                  <a:off x="4633913" y="3675063"/>
                  <a:ext cx="142875" cy="63500"/>
                </a:xfrm>
                <a:custGeom>
                  <a:avLst/>
                  <a:gdLst>
                    <a:gd name="T0" fmla="*/ 87 w 88"/>
                    <a:gd name="T1" fmla="*/ 23 h 39"/>
                    <a:gd name="T2" fmla="*/ 0 w 88"/>
                    <a:gd name="T3" fmla="*/ 24 h 39"/>
                    <a:gd name="T4" fmla="*/ 0 w 88"/>
                    <a:gd name="T5" fmla="*/ 26 h 39"/>
                    <a:gd name="T6" fmla="*/ 13 w 88"/>
                    <a:gd name="T7" fmla="*/ 38 h 39"/>
                    <a:gd name="T8" fmla="*/ 15 w 88"/>
                    <a:gd name="T9" fmla="*/ 38 h 39"/>
                    <a:gd name="T10" fmla="*/ 73 w 88"/>
                    <a:gd name="T11" fmla="*/ 38 h 39"/>
                    <a:gd name="T12" fmla="*/ 75 w 88"/>
                    <a:gd name="T13" fmla="*/ 38 h 39"/>
                    <a:gd name="T14" fmla="*/ 87 w 88"/>
                    <a:gd name="T15" fmla="*/ 26 h 39"/>
                    <a:gd name="T16" fmla="*/ 87 w 88"/>
                    <a:gd name="T17" fmla="*/ 26 h 39"/>
                    <a:gd name="T18" fmla="*/ 87 w 88"/>
                    <a:gd name="T19" fmla="*/ 24 h 39"/>
                    <a:gd name="T20" fmla="*/ 87 w 88"/>
                    <a:gd name="T21" fmla="*/ 23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88" h="39">
                      <a:moveTo>
                        <a:pt x="87" y="23"/>
                      </a:moveTo>
                      <a:cubicBezTo>
                        <a:pt x="63" y="0"/>
                        <a:pt x="24" y="0"/>
                        <a:pt x="0" y="24"/>
                      </a:cubicBezTo>
                      <a:cubicBezTo>
                        <a:pt x="0" y="24"/>
                        <a:pt x="0" y="25"/>
                        <a:pt x="0" y="26"/>
                      </a:cubicBezTo>
                      <a:cubicBezTo>
                        <a:pt x="13" y="38"/>
                        <a:pt x="13" y="38"/>
                        <a:pt x="13" y="38"/>
                      </a:cubicBezTo>
                      <a:cubicBezTo>
                        <a:pt x="13" y="39"/>
                        <a:pt x="14" y="39"/>
                        <a:pt x="15" y="38"/>
                      </a:cubicBezTo>
                      <a:cubicBezTo>
                        <a:pt x="31" y="22"/>
                        <a:pt x="57" y="22"/>
                        <a:pt x="73" y="38"/>
                      </a:cubicBezTo>
                      <a:cubicBezTo>
                        <a:pt x="73" y="39"/>
                        <a:pt x="74" y="39"/>
                        <a:pt x="75" y="38"/>
                      </a:cubicBezTo>
                      <a:cubicBezTo>
                        <a:pt x="87" y="26"/>
                        <a:pt x="87" y="26"/>
                        <a:pt x="87" y="26"/>
                      </a:cubicBezTo>
                      <a:cubicBezTo>
                        <a:pt x="87" y="26"/>
                        <a:pt x="87" y="26"/>
                        <a:pt x="87" y="26"/>
                      </a:cubicBezTo>
                      <a:cubicBezTo>
                        <a:pt x="88" y="25"/>
                        <a:pt x="88" y="24"/>
                        <a:pt x="87" y="24"/>
                      </a:cubicBezTo>
                      <a:lnTo>
                        <a:pt x="87" y="2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6" name="Freeform: Shape 47"/>
                <p:cNvSpPr/>
                <p:nvPr/>
              </p:nvSpPr>
              <p:spPr bwMode="auto">
                <a:xfrm>
                  <a:off x="4598988" y="3619501"/>
                  <a:ext cx="214313" cy="82550"/>
                </a:xfrm>
                <a:custGeom>
                  <a:avLst/>
                  <a:gdLst>
                    <a:gd name="T0" fmla="*/ 131 w 132"/>
                    <a:gd name="T1" fmla="*/ 36 h 51"/>
                    <a:gd name="T2" fmla="*/ 131 w 132"/>
                    <a:gd name="T3" fmla="*/ 36 h 51"/>
                    <a:gd name="T4" fmla="*/ 1 w 132"/>
                    <a:gd name="T5" fmla="*/ 36 h 51"/>
                    <a:gd name="T6" fmla="*/ 1 w 132"/>
                    <a:gd name="T7" fmla="*/ 38 h 51"/>
                    <a:gd name="T8" fmla="*/ 13 w 132"/>
                    <a:gd name="T9" fmla="*/ 51 h 51"/>
                    <a:gd name="T10" fmla="*/ 16 w 132"/>
                    <a:gd name="T11" fmla="*/ 51 h 51"/>
                    <a:gd name="T12" fmla="*/ 116 w 132"/>
                    <a:gd name="T13" fmla="*/ 51 h 51"/>
                    <a:gd name="T14" fmla="*/ 118 w 132"/>
                    <a:gd name="T15" fmla="*/ 51 h 51"/>
                    <a:gd name="T16" fmla="*/ 131 w 132"/>
                    <a:gd name="T17" fmla="*/ 38 h 51"/>
                    <a:gd name="T18" fmla="*/ 131 w 132"/>
                    <a:gd name="T19" fmla="*/ 38 h 51"/>
                    <a:gd name="T20" fmla="*/ 131 w 132"/>
                    <a:gd name="T21" fmla="*/ 36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32" h="51">
                      <a:moveTo>
                        <a:pt x="131" y="36"/>
                      </a:moveTo>
                      <a:cubicBezTo>
                        <a:pt x="131" y="36"/>
                        <a:pt x="131" y="36"/>
                        <a:pt x="131" y="36"/>
                      </a:cubicBezTo>
                      <a:cubicBezTo>
                        <a:pt x="95" y="0"/>
                        <a:pt x="36" y="0"/>
                        <a:pt x="1" y="36"/>
                      </a:cubicBezTo>
                      <a:cubicBezTo>
                        <a:pt x="0" y="37"/>
                        <a:pt x="0" y="37"/>
                        <a:pt x="1" y="38"/>
                      </a:cubicBezTo>
                      <a:cubicBezTo>
                        <a:pt x="13" y="51"/>
                        <a:pt x="13" y="51"/>
                        <a:pt x="13" y="51"/>
                      </a:cubicBezTo>
                      <a:cubicBezTo>
                        <a:pt x="14" y="51"/>
                        <a:pt x="15" y="51"/>
                        <a:pt x="16" y="51"/>
                      </a:cubicBezTo>
                      <a:cubicBezTo>
                        <a:pt x="43" y="23"/>
                        <a:pt x="88" y="23"/>
                        <a:pt x="116" y="51"/>
                      </a:cubicBezTo>
                      <a:cubicBezTo>
                        <a:pt x="117" y="51"/>
                        <a:pt x="118" y="51"/>
                        <a:pt x="118" y="51"/>
                      </a:cubicBezTo>
                      <a:cubicBezTo>
                        <a:pt x="131" y="38"/>
                        <a:pt x="131" y="38"/>
                        <a:pt x="131" y="38"/>
                      </a:cubicBezTo>
                      <a:cubicBezTo>
                        <a:pt x="131" y="38"/>
                        <a:pt x="131" y="38"/>
                        <a:pt x="131" y="38"/>
                      </a:cubicBezTo>
                      <a:cubicBezTo>
                        <a:pt x="132" y="37"/>
                        <a:pt x="132" y="37"/>
                        <a:pt x="131" y="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</p:grpSp>
      <p:grpSp>
        <p:nvGrpSpPr>
          <p:cNvPr id="57" name="千图PPT彼岸天：ID 8661124库_组合 56"/>
          <p:cNvGrpSpPr/>
          <p:nvPr>
            <p:custDataLst>
              <p:tags r:id="rId5"/>
            </p:custDataLst>
          </p:nvPr>
        </p:nvGrpSpPr>
        <p:grpSpPr>
          <a:xfrm>
            <a:off x="7891051" y="4509120"/>
            <a:ext cx="3390665" cy="869469"/>
            <a:chOff x="7891051" y="4509120"/>
            <a:chExt cx="3390665" cy="869469"/>
          </a:xfrm>
        </p:grpSpPr>
        <p:grpSp>
          <p:nvGrpSpPr>
            <p:cNvPr id="21" name="Group 1"/>
            <p:cNvGrpSpPr/>
            <p:nvPr/>
          </p:nvGrpSpPr>
          <p:grpSpPr>
            <a:xfrm>
              <a:off x="8508268" y="4509120"/>
              <a:ext cx="2773448" cy="869469"/>
              <a:chOff x="8508268" y="4509120"/>
              <a:chExt cx="2773448" cy="869469"/>
            </a:xfrm>
          </p:grpSpPr>
          <p:sp>
            <p:nvSpPr>
              <p:cNvPr id="46" name="TextBox 29"/>
              <p:cNvSpPr txBox="1"/>
              <p:nvPr/>
            </p:nvSpPr>
            <p:spPr>
              <a:xfrm>
                <a:off x="8508268" y="4509120"/>
                <a:ext cx="2773448" cy="246221"/>
              </a:xfrm>
              <a:prstGeom prst="rect">
                <a:avLst/>
              </a:prstGeom>
              <a:noFill/>
            </p:spPr>
            <p:txBody>
              <a:bodyPr wrap="none" lIns="144000" tIns="0" rIns="0" bIns="0" anchor="ctr" anchorCtr="0">
                <a:normAutofit/>
              </a:bodyPr>
              <a:lstStyle/>
              <a:p>
                <a:r>
                  <a:rPr lang="zh-CN" altLang="en-US" sz="1600" b="1" dirty="0">
                    <a:solidFill>
                      <a:schemeClr val="accent4"/>
                    </a:solidFill>
                  </a:rPr>
                  <a:t>Enter the title text</a:t>
                </a:r>
              </a:p>
            </p:txBody>
          </p:sp>
          <p:sp>
            <p:nvSpPr>
              <p:cNvPr id="47" name="Rectangle 30"/>
              <p:cNvSpPr/>
              <p:nvPr/>
            </p:nvSpPr>
            <p:spPr>
              <a:xfrm>
                <a:off x="8508268" y="4755341"/>
                <a:ext cx="2773448" cy="623248"/>
              </a:xfrm>
              <a:prstGeom prst="rect">
                <a:avLst/>
              </a:prstGeom>
            </p:spPr>
            <p:txBody>
              <a:bodyPr wrap="square" lIns="144000" tIns="0" rIns="0" bIns="0" anchor="ctr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900" dirty="0">
                    <a:solidFill>
                      <a:sysClr val="windowText" lastClr="000000"/>
                    </a:solidFill>
                  </a:rPr>
                  <a:t>Please replace the text content copy your content to this point, if you need to change it under the (formatting shape) menu (text options)</a:t>
                </a:r>
              </a:p>
            </p:txBody>
          </p:sp>
        </p:grpSp>
        <p:grpSp>
          <p:nvGrpSpPr>
            <p:cNvPr id="25" name="Group 48"/>
            <p:cNvGrpSpPr/>
            <p:nvPr/>
          </p:nvGrpSpPr>
          <p:grpSpPr>
            <a:xfrm>
              <a:off x="7891051" y="4595475"/>
              <a:ext cx="521049" cy="521049"/>
              <a:chOff x="16000052" y="9823726"/>
              <a:chExt cx="1056120" cy="1056120"/>
            </a:xfrm>
          </p:grpSpPr>
          <p:sp>
            <p:nvSpPr>
              <p:cNvPr id="30" name="Oval 49"/>
              <p:cNvSpPr/>
              <p:nvPr/>
            </p:nvSpPr>
            <p:spPr>
              <a:xfrm>
                <a:off x="16000052" y="9823726"/>
                <a:ext cx="1056120" cy="105612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" name="Freeform: Shape 50"/>
              <p:cNvSpPr/>
              <p:nvPr/>
            </p:nvSpPr>
            <p:spPr bwMode="auto">
              <a:xfrm>
                <a:off x="16219976" y="10121928"/>
                <a:ext cx="616271" cy="419591"/>
              </a:xfrm>
              <a:custGeom>
                <a:avLst/>
                <a:gdLst>
                  <a:gd name="T0" fmla="*/ 135 w 157"/>
                  <a:gd name="T1" fmla="*/ 47 h 107"/>
                  <a:gd name="T2" fmla="*/ 137 w 157"/>
                  <a:gd name="T3" fmla="*/ 37 h 107"/>
                  <a:gd name="T4" fmla="*/ 100 w 157"/>
                  <a:gd name="T5" fmla="*/ 0 h 107"/>
                  <a:gd name="T6" fmla="*/ 73 w 157"/>
                  <a:gd name="T7" fmla="*/ 18 h 107"/>
                  <a:gd name="T8" fmla="*/ 46 w 157"/>
                  <a:gd name="T9" fmla="*/ 8 h 107"/>
                  <a:gd name="T10" fmla="*/ 20 w 157"/>
                  <a:gd name="T11" fmla="*/ 40 h 107"/>
                  <a:gd name="T12" fmla="*/ 21 w 157"/>
                  <a:gd name="T13" fmla="*/ 47 h 107"/>
                  <a:gd name="T14" fmla="*/ 0 w 157"/>
                  <a:gd name="T15" fmla="*/ 76 h 107"/>
                  <a:gd name="T16" fmla="*/ 31 w 157"/>
                  <a:gd name="T17" fmla="*/ 107 h 107"/>
                  <a:gd name="T18" fmla="*/ 126 w 157"/>
                  <a:gd name="T19" fmla="*/ 107 h 107"/>
                  <a:gd name="T20" fmla="*/ 157 w 157"/>
                  <a:gd name="T21" fmla="*/ 76 h 107"/>
                  <a:gd name="T22" fmla="*/ 135 w 157"/>
                  <a:gd name="T23" fmla="*/ 47 h 107"/>
                  <a:gd name="T24" fmla="*/ 120 w 157"/>
                  <a:gd name="T25" fmla="*/ 101 h 107"/>
                  <a:gd name="T26" fmla="*/ 79 w 157"/>
                  <a:gd name="T27" fmla="*/ 101 h 107"/>
                  <a:gd name="T28" fmla="*/ 104 w 157"/>
                  <a:gd name="T29" fmla="*/ 76 h 107"/>
                  <a:gd name="T30" fmla="*/ 103 w 157"/>
                  <a:gd name="T31" fmla="*/ 73 h 107"/>
                  <a:gd name="T32" fmla="*/ 92 w 157"/>
                  <a:gd name="T33" fmla="*/ 73 h 107"/>
                  <a:gd name="T34" fmla="*/ 92 w 157"/>
                  <a:gd name="T35" fmla="*/ 68 h 107"/>
                  <a:gd name="T36" fmla="*/ 92 w 157"/>
                  <a:gd name="T37" fmla="*/ 37 h 107"/>
                  <a:gd name="T38" fmla="*/ 90 w 157"/>
                  <a:gd name="T39" fmla="*/ 36 h 107"/>
                  <a:gd name="T40" fmla="*/ 64 w 157"/>
                  <a:gd name="T41" fmla="*/ 36 h 107"/>
                  <a:gd name="T42" fmla="*/ 62 w 157"/>
                  <a:gd name="T43" fmla="*/ 38 h 107"/>
                  <a:gd name="T44" fmla="*/ 62 w 157"/>
                  <a:gd name="T45" fmla="*/ 68 h 107"/>
                  <a:gd name="T46" fmla="*/ 62 w 157"/>
                  <a:gd name="T47" fmla="*/ 73 h 107"/>
                  <a:gd name="T48" fmla="*/ 51 w 157"/>
                  <a:gd name="T49" fmla="*/ 73 h 107"/>
                  <a:gd name="T50" fmla="*/ 51 w 157"/>
                  <a:gd name="T51" fmla="*/ 76 h 107"/>
                  <a:gd name="T52" fmla="*/ 76 w 157"/>
                  <a:gd name="T53" fmla="*/ 101 h 107"/>
                  <a:gd name="T54" fmla="*/ 38 w 157"/>
                  <a:gd name="T55" fmla="*/ 101 h 107"/>
                  <a:gd name="T56" fmla="*/ 11 w 157"/>
                  <a:gd name="T57" fmla="*/ 75 h 107"/>
                  <a:gd name="T58" fmla="*/ 29 w 157"/>
                  <a:gd name="T59" fmla="*/ 50 h 107"/>
                  <a:gd name="T60" fmla="*/ 28 w 157"/>
                  <a:gd name="T61" fmla="*/ 44 h 107"/>
                  <a:gd name="T62" fmla="*/ 51 w 157"/>
                  <a:gd name="T63" fmla="*/ 17 h 107"/>
                  <a:gd name="T64" fmla="*/ 75 w 157"/>
                  <a:gd name="T65" fmla="*/ 30 h 107"/>
                  <a:gd name="T66" fmla="*/ 98 w 157"/>
                  <a:gd name="T67" fmla="*/ 11 h 107"/>
                  <a:gd name="T68" fmla="*/ 128 w 157"/>
                  <a:gd name="T69" fmla="*/ 42 h 107"/>
                  <a:gd name="T70" fmla="*/ 127 w 157"/>
                  <a:gd name="T71" fmla="*/ 50 h 107"/>
                  <a:gd name="T72" fmla="*/ 147 w 157"/>
                  <a:gd name="T73" fmla="*/ 75 h 107"/>
                  <a:gd name="T74" fmla="*/ 120 w 157"/>
                  <a:gd name="T75" fmla="*/ 101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57" h="107">
                    <a:moveTo>
                      <a:pt x="135" y="47"/>
                    </a:moveTo>
                    <a:cubicBezTo>
                      <a:pt x="136" y="44"/>
                      <a:pt x="137" y="40"/>
                      <a:pt x="137" y="37"/>
                    </a:cubicBezTo>
                    <a:cubicBezTo>
                      <a:pt x="137" y="17"/>
                      <a:pt x="120" y="0"/>
                      <a:pt x="100" y="0"/>
                    </a:cubicBezTo>
                    <a:cubicBezTo>
                      <a:pt x="76" y="0"/>
                      <a:pt x="73" y="18"/>
                      <a:pt x="73" y="18"/>
                    </a:cubicBezTo>
                    <a:cubicBezTo>
                      <a:pt x="73" y="18"/>
                      <a:pt x="63" y="6"/>
                      <a:pt x="46" y="8"/>
                    </a:cubicBezTo>
                    <a:cubicBezTo>
                      <a:pt x="30" y="11"/>
                      <a:pt x="20" y="25"/>
                      <a:pt x="20" y="40"/>
                    </a:cubicBezTo>
                    <a:cubicBezTo>
                      <a:pt x="20" y="42"/>
                      <a:pt x="20" y="45"/>
                      <a:pt x="21" y="47"/>
                    </a:cubicBezTo>
                    <a:cubicBezTo>
                      <a:pt x="9" y="51"/>
                      <a:pt x="0" y="63"/>
                      <a:pt x="0" y="76"/>
                    </a:cubicBezTo>
                    <a:cubicBezTo>
                      <a:pt x="0" y="93"/>
                      <a:pt x="14" y="107"/>
                      <a:pt x="31" y="107"/>
                    </a:cubicBezTo>
                    <a:cubicBezTo>
                      <a:pt x="126" y="107"/>
                      <a:pt x="126" y="107"/>
                      <a:pt x="126" y="107"/>
                    </a:cubicBezTo>
                    <a:cubicBezTo>
                      <a:pt x="143" y="107"/>
                      <a:pt x="157" y="93"/>
                      <a:pt x="157" y="76"/>
                    </a:cubicBezTo>
                    <a:cubicBezTo>
                      <a:pt x="157" y="62"/>
                      <a:pt x="148" y="51"/>
                      <a:pt x="135" y="47"/>
                    </a:cubicBezTo>
                    <a:close/>
                    <a:moveTo>
                      <a:pt x="120" y="101"/>
                    </a:moveTo>
                    <a:cubicBezTo>
                      <a:pt x="79" y="101"/>
                      <a:pt x="79" y="101"/>
                      <a:pt x="79" y="101"/>
                    </a:cubicBezTo>
                    <a:cubicBezTo>
                      <a:pt x="82" y="97"/>
                      <a:pt x="104" y="76"/>
                      <a:pt x="104" y="76"/>
                    </a:cubicBezTo>
                    <a:cubicBezTo>
                      <a:pt x="104" y="76"/>
                      <a:pt x="107" y="73"/>
                      <a:pt x="103" y="73"/>
                    </a:cubicBezTo>
                    <a:cubicBezTo>
                      <a:pt x="99" y="73"/>
                      <a:pt x="92" y="73"/>
                      <a:pt x="92" y="73"/>
                    </a:cubicBezTo>
                    <a:cubicBezTo>
                      <a:pt x="92" y="73"/>
                      <a:pt x="92" y="71"/>
                      <a:pt x="92" y="68"/>
                    </a:cubicBezTo>
                    <a:cubicBezTo>
                      <a:pt x="92" y="60"/>
                      <a:pt x="92" y="44"/>
                      <a:pt x="92" y="37"/>
                    </a:cubicBezTo>
                    <a:cubicBezTo>
                      <a:pt x="92" y="37"/>
                      <a:pt x="92" y="36"/>
                      <a:pt x="90" y="36"/>
                    </a:cubicBezTo>
                    <a:cubicBezTo>
                      <a:pt x="88" y="36"/>
                      <a:pt x="67" y="36"/>
                      <a:pt x="64" y="36"/>
                    </a:cubicBezTo>
                    <a:cubicBezTo>
                      <a:pt x="62" y="36"/>
                      <a:pt x="62" y="38"/>
                      <a:pt x="62" y="38"/>
                    </a:cubicBezTo>
                    <a:cubicBezTo>
                      <a:pt x="62" y="44"/>
                      <a:pt x="62" y="60"/>
                      <a:pt x="62" y="68"/>
                    </a:cubicBezTo>
                    <a:cubicBezTo>
                      <a:pt x="62" y="71"/>
                      <a:pt x="62" y="73"/>
                      <a:pt x="62" y="73"/>
                    </a:cubicBezTo>
                    <a:cubicBezTo>
                      <a:pt x="62" y="73"/>
                      <a:pt x="54" y="73"/>
                      <a:pt x="51" y="73"/>
                    </a:cubicBezTo>
                    <a:cubicBezTo>
                      <a:pt x="48" y="73"/>
                      <a:pt x="51" y="76"/>
                      <a:pt x="51" y="76"/>
                    </a:cubicBezTo>
                    <a:cubicBezTo>
                      <a:pt x="76" y="101"/>
                      <a:pt x="76" y="101"/>
                      <a:pt x="76" y="101"/>
                    </a:cubicBezTo>
                    <a:cubicBezTo>
                      <a:pt x="38" y="101"/>
                      <a:pt x="38" y="101"/>
                      <a:pt x="38" y="101"/>
                    </a:cubicBezTo>
                    <a:cubicBezTo>
                      <a:pt x="23" y="101"/>
                      <a:pt x="11" y="89"/>
                      <a:pt x="11" y="75"/>
                    </a:cubicBezTo>
                    <a:cubicBezTo>
                      <a:pt x="11" y="63"/>
                      <a:pt x="19" y="54"/>
                      <a:pt x="29" y="50"/>
                    </a:cubicBezTo>
                    <a:cubicBezTo>
                      <a:pt x="28" y="48"/>
                      <a:pt x="28" y="46"/>
                      <a:pt x="28" y="44"/>
                    </a:cubicBezTo>
                    <a:cubicBezTo>
                      <a:pt x="28" y="32"/>
                      <a:pt x="37" y="20"/>
                      <a:pt x="51" y="17"/>
                    </a:cubicBezTo>
                    <a:cubicBezTo>
                      <a:pt x="66" y="16"/>
                      <a:pt x="75" y="30"/>
                      <a:pt x="75" y="30"/>
                    </a:cubicBezTo>
                    <a:cubicBezTo>
                      <a:pt x="75" y="30"/>
                      <a:pt x="77" y="11"/>
                      <a:pt x="98" y="11"/>
                    </a:cubicBezTo>
                    <a:cubicBezTo>
                      <a:pt x="115" y="11"/>
                      <a:pt x="128" y="25"/>
                      <a:pt x="128" y="42"/>
                    </a:cubicBezTo>
                    <a:cubicBezTo>
                      <a:pt x="128" y="45"/>
                      <a:pt x="128" y="48"/>
                      <a:pt x="127" y="50"/>
                    </a:cubicBezTo>
                    <a:cubicBezTo>
                      <a:pt x="138" y="53"/>
                      <a:pt x="147" y="63"/>
                      <a:pt x="147" y="75"/>
                    </a:cubicBezTo>
                    <a:cubicBezTo>
                      <a:pt x="147" y="89"/>
                      <a:pt x="135" y="101"/>
                      <a:pt x="120" y="10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54" name="千图PPT彼岸天：ID 8661124库_组合 53"/>
          <p:cNvGrpSpPr/>
          <p:nvPr>
            <p:custDataLst>
              <p:tags r:id="rId6"/>
            </p:custDataLst>
          </p:nvPr>
        </p:nvGrpSpPr>
        <p:grpSpPr>
          <a:xfrm>
            <a:off x="5259440" y="1924117"/>
            <a:ext cx="2055816" cy="1595997"/>
            <a:chOff x="5259440" y="1924117"/>
            <a:chExt cx="2055816" cy="1595997"/>
          </a:xfrm>
        </p:grpSpPr>
        <p:sp>
          <p:nvSpPr>
            <p:cNvPr id="6" name="Freeform: Shape 7"/>
            <p:cNvSpPr/>
            <p:nvPr/>
          </p:nvSpPr>
          <p:spPr bwMode="auto">
            <a:xfrm>
              <a:off x="6008872" y="1924117"/>
              <a:ext cx="1302818" cy="1547877"/>
            </a:xfrm>
            <a:custGeom>
              <a:avLst/>
              <a:gdLst>
                <a:gd name="T0" fmla="*/ 95 w 1462"/>
                <a:gd name="T1" fmla="*/ 814 h 1737"/>
                <a:gd name="T2" fmla="*/ 1462 w 1462"/>
                <a:gd name="T3" fmla="*/ 1737 h 1737"/>
                <a:gd name="T4" fmla="*/ 1462 w 1462"/>
                <a:gd name="T5" fmla="*/ 925 h 1737"/>
                <a:gd name="T6" fmla="*/ 95 w 1462"/>
                <a:gd name="T7" fmla="*/ 0 h 1737"/>
                <a:gd name="T8" fmla="*/ 0 w 1462"/>
                <a:gd name="T9" fmla="*/ 0 h 1737"/>
                <a:gd name="T10" fmla="*/ 95 w 1462"/>
                <a:gd name="T11" fmla="*/ 814 h 1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62" h="1737">
                  <a:moveTo>
                    <a:pt x="95" y="814"/>
                  </a:moveTo>
                  <a:lnTo>
                    <a:pt x="1462" y="1737"/>
                  </a:lnTo>
                  <a:lnTo>
                    <a:pt x="1462" y="925"/>
                  </a:lnTo>
                  <a:lnTo>
                    <a:pt x="95" y="0"/>
                  </a:lnTo>
                  <a:lnTo>
                    <a:pt x="0" y="0"/>
                  </a:lnTo>
                  <a:lnTo>
                    <a:pt x="95" y="814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Freeform: Shape 8"/>
            <p:cNvSpPr/>
            <p:nvPr/>
          </p:nvSpPr>
          <p:spPr bwMode="auto">
            <a:xfrm>
              <a:off x="6008872" y="1924117"/>
              <a:ext cx="1217271" cy="1547877"/>
            </a:xfrm>
            <a:custGeom>
              <a:avLst/>
              <a:gdLst>
                <a:gd name="T0" fmla="*/ 0 w 1366"/>
                <a:gd name="T1" fmla="*/ 814 h 1737"/>
                <a:gd name="T2" fmla="*/ 1366 w 1366"/>
                <a:gd name="T3" fmla="*/ 1737 h 1737"/>
                <a:gd name="T4" fmla="*/ 1366 w 1366"/>
                <a:gd name="T5" fmla="*/ 925 h 1737"/>
                <a:gd name="T6" fmla="*/ 0 w 1366"/>
                <a:gd name="T7" fmla="*/ 0 h 1737"/>
                <a:gd name="T8" fmla="*/ 0 w 1366"/>
                <a:gd name="T9" fmla="*/ 814 h 1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6" h="1737">
                  <a:moveTo>
                    <a:pt x="0" y="814"/>
                  </a:moveTo>
                  <a:lnTo>
                    <a:pt x="1366" y="1737"/>
                  </a:lnTo>
                  <a:lnTo>
                    <a:pt x="1366" y="925"/>
                  </a:lnTo>
                  <a:lnTo>
                    <a:pt x="0" y="0"/>
                  </a:lnTo>
                  <a:lnTo>
                    <a:pt x="0" y="81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Rectangle 9"/>
            <p:cNvSpPr/>
            <p:nvPr/>
          </p:nvSpPr>
          <p:spPr bwMode="auto">
            <a:xfrm>
              <a:off x="5259440" y="2748404"/>
              <a:ext cx="2055816" cy="72359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Rectangle 10"/>
            <p:cNvSpPr/>
            <p:nvPr/>
          </p:nvSpPr>
          <p:spPr bwMode="auto">
            <a:xfrm>
              <a:off x="5259440" y="2795633"/>
              <a:ext cx="2055816" cy="72448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none" lIns="91440" tIns="45720" rIns="91440" bIns="45720" anchor="ctr" anchorCtr="0" compatLnSpc="1">
              <a:normAutofit/>
            </a:bodyPr>
            <a:lstStyle/>
            <a:p>
              <a:pPr lvl="0" algn="ctr"/>
              <a:r>
                <a:rPr lang="zh-CN" altLang="en-US" sz="1600" b="1">
                  <a:solidFill>
                    <a:srgbClr val="FFFFFF"/>
                  </a:solidFill>
                </a:rPr>
                <a:t>Title</a:t>
              </a:r>
            </a:p>
          </p:txBody>
        </p:sp>
        <p:sp>
          <p:nvSpPr>
            <p:cNvPr id="26" name="Rectangle 2"/>
            <p:cNvSpPr/>
            <p:nvPr/>
          </p:nvSpPr>
          <p:spPr>
            <a:xfrm>
              <a:off x="5949916" y="2863679"/>
              <a:ext cx="674864" cy="169277"/>
            </a:xfrm>
            <a:prstGeom prst="rect">
              <a:avLst/>
            </a:prstGeom>
          </p:spPr>
          <p:txBody>
            <a:bodyPr wrap="square" lIns="0" tIns="0" rIns="0" bIns="0">
              <a:normAutofit/>
            </a:bodyPr>
            <a:lstStyle/>
            <a:p>
              <a:pPr lvl="0" algn="ctr"/>
              <a:r>
                <a:rPr lang="id-ID" altLang="zh-CN" sz="1100" b="1" dirty="0">
                  <a:solidFill>
                    <a:schemeClr val="bg1"/>
                  </a:solidFill>
                </a:rPr>
                <a:t>20</a:t>
              </a:r>
              <a:r>
                <a:rPr lang="en-US" altLang="zh-CN" sz="1100" b="1" dirty="0">
                  <a:solidFill>
                    <a:schemeClr val="bg1"/>
                  </a:solidFill>
                </a:rPr>
                <a:t>19</a:t>
              </a:r>
              <a:r>
                <a:rPr lang="id-ID" altLang="zh-CN" sz="1100" b="1" dirty="0">
                  <a:solidFill>
                    <a:schemeClr val="bg1"/>
                  </a:solidFill>
                </a:rPr>
                <a:t>-20</a:t>
              </a:r>
              <a:r>
                <a:rPr lang="en-US" altLang="zh-CN" sz="1100" b="1" dirty="0">
                  <a:solidFill>
                    <a:schemeClr val="bg1"/>
                  </a:solidFill>
                </a:rPr>
                <a:t>20</a:t>
              </a:r>
              <a:endParaRPr lang="id-ID" altLang="zh-CN" sz="11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5" name="千图PPT彼岸天：ID 8661124库_组合 54"/>
          <p:cNvGrpSpPr/>
          <p:nvPr>
            <p:custDataLst>
              <p:tags r:id="rId7"/>
            </p:custDataLst>
          </p:nvPr>
        </p:nvGrpSpPr>
        <p:grpSpPr>
          <a:xfrm>
            <a:off x="4483273" y="2748404"/>
            <a:ext cx="1992546" cy="1595106"/>
            <a:chOff x="4483273" y="2748404"/>
            <a:chExt cx="1992546" cy="1595106"/>
          </a:xfrm>
        </p:grpSpPr>
        <p:sp>
          <p:nvSpPr>
            <p:cNvPr id="10" name="Freeform: Shape 11"/>
            <p:cNvSpPr/>
            <p:nvPr/>
          </p:nvSpPr>
          <p:spPr bwMode="auto">
            <a:xfrm>
              <a:off x="5173001" y="2748404"/>
              <a:ext cx="1302818" cy="1547877"/>
            </a:xfrm>
            <a:custGeom>
              <a:avLst/>
              <a:gdLst>
                <a:gd name="T0" fmla="*/ 95 w 1462"/>
                <a:gd name="T1" fmla="*/ 812 h 1737"/>
                <a:gd name="T2" fmla="*/ 1462 w 1462"/>
                <a:gd name="T3" fmla="*/ 1737 h 1737"/>
                <a:gd name="T4" fmla="*/ 1462 w 1462"/>
                <a:gd name="T5" fmla="*/ 925 h 1737"/>
                <a:gd name="T6" fmla="*/ 95 w 1462"/>
                <a:gd name="T7" fmla="*/ 0 h 1737"/>
                <a:gd name="T8" fmla="*/ 0 w 1462"/>
                <a:gd name="T9" fmla="*/ 0 h 1737"/>
                <a:gd name="T10" fmla="*/ 95 w 1462"/>
                <a:gd name="T11" fmla="*/ 812 h 1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62" h="1737">
                  <a:moveTo>
                    <a:pt x="95" y="812"/>
                  </a:moveTo>
                  <a:lnTo>
                    <a:pt x="1462" y="1737"/>
                  </a:lnTo>
                  <a:lnTo>
                    <a:pt x="1462" y="925"/>
                  </a:lnTo>
                  <a:lnTo>
                    <a:pt x="95" y="0"/>
                  </a:lnTo>
                  <a:lnTo>
                    <a:pt x="0" y="0"/>
                  </a:lnTo>
                  <a:lnTo>
                    <a:pt x="95" y="812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Freeform: Shape 12"/>
            <p:cNvSpPr/>
            <p:nvPr/>
          </p:nvSpPr>
          <p:spPr bwMode="auto">
            <a:xfrm>
              <a:off x="5173001" y="2748404"/>
              <a:ext cx="1218162" cy="1547877"/>
            </a:xfrm>
            <a:custGeom>
              <a:avLst/>
              <a:gdLst>
                <a:gd name="T0" fmla="*/ 0 w 1367"/>
                <a:gd name="T1" fmla="*/ 812 h 1737"/>
                <a:gd name="T2" fmla="*/ 1367 w 1367"/>
                <a:gd name="T3" fmla="*/ 1737 h 1737"/>
                <a:gd name="T4" fmla="*/ 1367 w 1367"/>
                <a:gd name="T5" fmla="*/ 925 h 1737"/>
                <a:gd name="T6" fmla="*/ 0 w 1367"/>
                <a:gd name="T7" fmla="*/ 0 h 1737"/>
                <a:gd name="T8" fmla="*/ 0 w 1367"/>
                <a:gd name="T9" fmla="*/ 812 h 1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7" h="1737">
                  <a:moveTo>
                    <a:pt x="0" y="812"/>
                  </a:moveTo>
                  <a:lnTo>
                    <a:pt x="1367" y="1737"/>
                  </a:lnTo>
                  <a:lnTo>
                    <a:pt x="1367" y="925"/>
                  </a:lnTo>
                  <a:lnTo>
                    <a:pt x="0" y="0"/>
                  </a:lnTo>
                  <a:lnTo>
                    <a:pt x="0" y="81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Rectangle 13"/>
            <p:cNvSpPr/>
            <p:nvPr/>
          </p:nvSpPr>
          <p:spPr bwMode="auto">
            <a:xfrm>
              <a:off x="4483273" y="3572690"/>
              <a:ext cx="1992546" cy="72359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Rectangle 14"/>
            <p:cNvSpPr/>
            <p:nvPr/>
          </p:nvSpPr>
          <p:spPr bwMode="auto">
            <a:xfrm>
              <a:off x="4483273" y="3619920"/>
              <a:ext cx="1992546" cy="72359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none" lIns="91440" tIns="45720" rIns="91440" bIns="45720" anchor="ctr" anchorCtr="0" compatLnSpc="1">
              <a:normAutofit/>
            </a:bodyPr>
            <a:lstStyle/>
            <a:p>
              <a:pPr lvl="0" algn="ctr"/>
              <a:r>
                <a:rPr lang="zh-CN" altLang="en-US" sz="1600" b="1">
                  <a:solidFill>
                    <a:srgbClr val="FFFFFF"/>
                  </a:solidFill>
                </a:rPr>
                <a:t>Title</a:t>
              </a:r>
            </a:p>
          </p:txBody>
        </p:sp>
        <p:sp>
          <p:nvSpPr>
            <p:cNvPr id="27" name="Rectangle 4"/>
            <p:cNvSpPr/>
            <p:nvPr/>
          </p:nvSpPr>
          <p:spPr>
            <a:xfrm>
              <a:off x="5142114" y="3691771"/>
              <a:ext cx="674864" cy="169277"/>
            </a:xfrm>
            <a:prstGeom prst="rect">
              <a:avLst/>
            </a:prstGeom>
          </p:spPr>
          <p:txBody>
            <a:bodyPr wrap="none" lIns="0" tIns="0" rIns="0" bIns="0">
              <a:normAutofit/>
            </a:bodyPr>
            <a:lstStyle/>
            <a:p>
              <a:pPr lvl="0" algn="ctr"/>
              <a:r>
                <a:rPr lang="id-ID" altLang="zh-CN" sz="1100" b="1" dirty="0">
                  <a:solidFill>
                    <a:schemeClr val="bg1"/>
                  </a:solidFill>
                </a:rPr>
                <a:t>20</a:t>
              </a:r>
              <a:r>
                <a:rPr lang="en-US" altLang="zh-CN" sz="1100" b="1" dirty="0">
                  <a:solidFill>
                    <a:schemeClr val="bg1"/>
                  </a:solidFill>
                </a:rPr>
                <a:t>19</a:t>
              </a:r>
              <a:r>
                <a:rPr lang="id-ID" altLang="zh-CN" sz="1100" b="1" dirty="0">
                  <a:solidFill>
                    <a:schemeClr val="bg1"/>
                  </a:solidFill>
                </a:rPr>
                <a:t>-20</a:t>
              </a:r>
              <a:r>
                <a:rPr lang="en-US" altLang="zh-CN" sz="1100" b="1" dirty="0">
                  <a:solidFill>
                    <a:schemeClr val="bg1"/>
                  </a:solidFill>
                </a:rPr>
                <a:t>20</a:t>
              </a:r>
              <a:endParaRPr lang="id-ID" altLang="zh-CN" sz="11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6" name="千图PPT彼岸天：ID 8661124库_组合 55"/>
          <p:cNvGrpSpPr/>
          <p:nvPr>
            <p:custDataLst>
              <p:tags r:id="rId8"/>
            </p:custDataLst>
          </p:nvPr>
        </p:nvGrpSpPr>
        <p:grpSpPr>
          <a:xfrm>
            <a:off x="4029693" y="3575363"/>
            <a:ext cx="1694912" cy="1587121"/>
            <a:chOff x="4029693" y="3575363"/>
            <a:chExt cx="1694912" cy="1587121"/>
          </a:xfrm>
        </p:grpSpPr>
        <p:sp>
          <p:nvSpPr>
            <p:cNvPr id="14" name="Freeform: Shape 15"/>
            <p:cNvSpPr/>
            <p:nvPr/>
          </p:nvSpPr>
          <p:spPr bwMode="auto">
            <a:xfrm>
              <a:off x="4421786" y="3575363"/>
              <a:ext cx="1302818" cy="1549659"/>
            </a:xfrm>
            <a:custGeom>
              <a:avLst/>
              <a:gdLst>
                <a:gd name="T0" fmla="*/ 96 w 1462"/>
                <a:gd name="T1" fmla="*/ 815 h 1739"/>
                <a:gd name="T2" fmla="*/ 1462 w 1462"/>
                <a:gd name="T3" fmla="*/ 1739 h 1739"/>
                <a:gd name="T4" fmla="*/ 1462 w 1462"/>
                <a:gd name="T5" fmla="*/ 925 h 1739"/>
                <a:gd name="T6" fmla="*/ 96 w 1462"/>
                <a:gd name="T7" fmla="*/ 0 h 1739"/>
                <a:gd name="T8" fmla="*/ 0 w 1462"/>
                <a:gd name="T9" fmla="*/ 0 h 1739"/>
                <a:gd name="T10" fmla="*/ 96 w 1462"/>
                <a:gd name="T11" fmla="*/ 815 h 1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62" h="1739">
                  <a:moveTo>
                    <a:pt x="96" y="815"/>
                  </a:moveTo>
                  <a:lnTo>
                    <a:pt x="1462" y="1739"/>
                  </a:lnTo>
                  <a:lnTo>
                    <a:pt x="1462" y="925"/>
                  </a:lnTo>
                  <a:lnTo>
                    <a:pt x="96" y="0"/>
                  </a:lnTo>
                  <a:lnTo>
                    <a:pt x="0" y="0"/>
                  </a:lnTo>
                  <a:lnTo>
                    <a:pt x="96" y="81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Freeform: Shape 16"/>
            <p:cNvSpPr/>
            <p:nvPr/>
          </p:nvSpPr>
          <p:spPr bwMode="auto">
            <a:xfrm>
              <a:off x="4421786" y="3575363"/>
              <a:ext cx="1218162" cy="1549659"/>
            </a:xfrm>
            <a:custGeom>
              <a:avLst/>
              <a:gdLst>
                <a:gd name="T0" fmla="*/ 0 w 1367"/>
                <a:gd name="T1" fmla="*/ 815 h 1739"/>
                <a:gd name="T2" fmla="*/ 1367 w 1367"/>
                <a:gd name="T3" fmla="*/ 1739 h 1739"/>
                <a:gd name="T4" fmla="*/ 1367 w 1367"/>
                <a:gd name="T5" fmla="*/ 925 h 1739"/>
                <a:gd name="T6" fmla="*/ 0 w 1367"/>
                <a:gd name="T7" fmla="*/ 0 h 1739"/>
                <a:gd name="T8" fmla="*/ 0 w 1367"/>
                <a:gd name="T9" fmla="*/ 815 h 1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7" h="1739">
                  <a:moveTo>
                    <a:pt x="0" y="815"/>
                  </a:moveTo>
                  <a:lnTo>
                    <a:pt x="1367" y="1739"/>
                  </a:lnTo>
                  <a:lnTo>
                    <a:pt x="1367" y="925"/>
                  </a:lnTo>
                  <a:lnTo>
                    <a:pt x="0" y="0"/>
                  </a:lnTo>
                  <a:lnTo>
                    <a:pt x="0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Rectangle 17"/>
            <p:cNvSpPr/>
            <p:nvPr/>
          </p:nvSpPr>
          <p:spPr bwMode="auto">
            <a:xfrm>
              <a:off x="4029693" y="4399650"/>
              <a:ext cx="1694912" cy="72537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Rectangle 18"/>
            <p:cNvSpPr/>
            <p:nvPr/>
          </p:nvSpPr>
          <p:spPr bwMode="auto">
            <a:xfrm>
              <a:off x="4029693" y="4437112"/>
              <a:ext cx="1694912" cy="7253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none" lIns="91440" tIns="45720" rIns="91440" bIns="45720" anchor="ctr" anchorCtr="0" compatLnSpc="1">
              <a:normAutofit/>
            </a:bodyPr>
            <a:lstStyle/>
            <a:p>
              <a:pPr lvl="0" algn="ctr"/>
              <a:r>
                <a:rPr lang="zh-CN" altLang="en-US" sz="1600" b="1">
                  <a:solidFill>
                    <a:srgbClr val="FFFFFF"/>
                  </a:solidFill>
                </a:rPr>
                <a:t>Title</a:t>
              </a:r>
            </a:p>
          </p:txBody>
        </p:sp>
        <p:sp>
          <p:nvSpPr>
            <p:cNvPr id="28" name="Rectangle 20"/>
            <p:cNvSpPr/>
            <p:nvPr/>
          </p:nvSpPr>
          <p:spPr>
            <a:xfrm>
              <a:off x="4539717" y="4509120"/>
              <a:ext cx="674865" cy="169277"/>
            </a:xfrm>
            <a:prstGeom prst="rect">
              <a:avLst/>
            </a:prstGeom>
          </p:spPr>
          <p:txBody>
            <a:bodyPr wrap="square" lIns="0" tIns="0" rIns="0" bIns="0" anchor="ctr" anchorCtr="1">
              <a:normAutofit/>
            </a:bodyPr>
            <a:lstStyle/>
            <a:p>
              <a:pPr lvl="0" algn="ctr"/>
              <a:r>
                <a:rPr lang="id-ID" altLang="zh-CN" sz="1100" b="1" dirty="0">
                  <a:solidFill>
                    <a:schemeClr val="bg1"/>
                  </a:solidFill>
                </a:rPr>
                <a:t>20</a:t>
              </a:r>
              <a:r>
                <a:rPr lang="en-US" altLang="zh-CN" sz="1100" b="1" dirty="0">
                  <a:solidFill>
                    <a:schemeClr val="bg1"/>
                  </a:solidFill>
                </a:rPr>
                <a:t>19</a:t>
              </a:r>
              <a:r>
                <a:rPr lang="id-ID" altLang="zh-CN" sz="1100" b="1" dirty="0">
                  <a:solidFill>
                    <a:schemeClr val="bg1"/>
                  </a:solidFill>
                </a:rPr>
                <a:t>-20</a:t>
              </a:r>
              <a:r>
                <a:rPr lang="en-US" altLang="zh-CN" sz="1100" b="1" dirty="0">
                  <a:solidFill>
                    <a:schemeClr val="bg1"/>
                  </a:solidFill>
                </a:rPr>
                <a:t>20</a:t>
              </a:r>
              <a:endParaRPr lang="id-ID" altLang="zh-CN" sz="11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TextBox 76"/>
          <p:cNvSpPr txBox="1"/>
          <p:nvPr userDrawn="1"/>
        </p:nvSpPr>
        <p:spPr>
          <a:xfrm>
            <a:off x="4098748" y="253225"/>
            <a:ext cx="399450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solidFill>
                  <a:schemeClr val="tx1"/>
                </a:solidFill>
                <a:latin typeface="汉仪南宫体简" panose="02010609000101010101" pitchFamily="49" charset="-122"/>
                <a:ea typeface="汉仪南宫体简" panose="02010609000101010101" pitchFamily="49" charset="-122"/>
              </a:rPr>
              <a:t>Overview of the annual work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isInverted="1"/>
      </p:transition>
    </mc:Choice>
    <mc:Fallback xmlns:a14="http://schemas.microsoft.com/office/drawing/2010/main"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千图PPT彼岸天：ID 8661124库_组合 1"/>
          <p:cNvGrpSpPr/>
          <p:nvPr>
            <p:custDataLst>
              <p:tags r:id="rId1"/>
            </p:custDataLst>
          </p:nvPr>
        </p:nvGrpSpPr>
        <p:grpSpPr>
          <a:xfrm>
            <a:off x="4530326" y="1465419"/>
            <a:ext cx="2668512" cy="4519864"/>
            <a:chOff x="4530326" y="1465419"/>
            <a:chExt cx="2668512" cy="4519864"/>
          </a:xfrm>
        </p:grpSpPr>
        <p:sp>
          <p:nvSpPr>
            <p:cNvPr id="23" name="Freeform: Shape 180"/>
            <p:cNvSpPr/>
            <p:nvPr/>
          </p:nvSpPr>
          <p:spPr bwMode="auto">
            <a:xfrm>
              <a:off x="5880814" y="3231440"/>
              <a:ext cx="803243" cy="1177966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4571" y="3213"/>
                  </a:moveTo>
                  <a:cubicBezTo>
                    <a:pt x="15122" y="2859"/>
                    <a:pt x="15850" y="2682"/>
                    <a:pt x="16627" y="2713"/>
                  </a:cubicBezTo>
                  <a:cubicBezTo>
                    <a:pt x="17936" y="2765"/>
                    <a:pt x="19469" y="3675"/>
                    <a:pt x="19992" y="4011"/>
                  </a:cubicBezTo>
                  <a:lnTo>
                    <a:pt x="21600" y="4011"/>
                  </a:lnTo>
                  <a:lnTo>
                    <a:pt x="21600" y="0"/>
                  </a:lnTo>
                  <a:lnTo>
                    <a:pt x="0" y="0"/>
                  </a:lnTo>
                  <a:lnTo>
                    <a:pt x="0" y="15755"/>
                  </a:lnTo>
                  <a:lnTo>
                    <a:pt x="7863" y="15755"/>
                  </a:lnTo>
                  <a:cubicBezTo>
                    <a:pt x="8167" y="15755"/>
                    <a:pt x="8414" y="15923"/>
                    <a:pt x="8414" y="16131"/>
                  </a:cubicBezTo>
                  <a:lnTo>
                    <a:pt x="8414" y="17971"/>
                  </a:lnTo>
                  <a:cubicBezTo>
                    <a:pt x="8414" y="18086"/>
                    <a:pt x="8337" y="18194"/>
                    <a:pt x="8206" y="18265"/>
                  </a:cubicBezTo>
                  <a:cubicBezTo>
                    <a:pt x="7761" y="18506"/>
                    <a:pt x="6482" y="19330"/>
                    <a:pt x="6429" y="19941"/>
                  </a:cubicBezTo>
                  <a:cubicBezTo>
                    <a:pt x="6393" y="20350"/>
                    <a:pt x="6618" y="20771"/>
                    <a:pt x="7029" y="21068"/>
                  </a:cubicBezTo>
                  <a:cubicBezTo>
                    <a:pt x="7510" y="21416"/>
                    <a:pt x="8238" y="21600"/>
                    <a:pt x="9133" y="21600"/>
                  </a:cubicBezTo>
                  <a:cubicBezTo>
                    <a:pt x="10322" y="21600"/>
                    <a:pt x="12337" y="21420"/>
                    <a:pt x="12473" y="20215"/>
                  </a:cubicBezTo>
                  <a:cubicBezTo>
                    <a:pt x="12604" y="19057"/>
                    <a:pt x="10453" y="18138"/>
                    <a:pt x="10432" y="18129"/>
                  </a:cubicBezTo>
                  <a:cubicBezTo>
                    <a:pt x="10269" y="18060"/>
                    <a:pt x="10169" y="17939"/>
                    <a:pt x="10169" y="17809"/>
                  </a:cubicBezTo>
                  <a:lnTo>
                    <a:pt x="10169" y="16022"/>
                  </a:lnTo>
                  <a:cubicBezTo>
                    <a:pt x="10169" y="15815"/>
                    <a:pt x="10416" y="15647"/>
                    <a:pt x="10721" y="15647"/>
                  </a:cubicBezTo>
                  <a:lnTo>
                    <a:pt x="21600" y="15647"/>
                  </a:lnTo>
                  <a:lnTo>
                    <a:pt x="21600" y="6765"/>
                  </a:lnTo>
                  <a:lnTo>
                    <a:pt x="20420" y="6765"/>
                  </a:lnTo>
                  <a:cubicBezTo>
                    <a:pt x="19885" y="7177"/>
                    <a:pt x="18315" y="8280"/>
                    <a:pt x="16833" y="8280"/>
                  </a:cubicBezTo>
                  <a:cubicBezTo>
                    <a:pt x="15185" y="8280"/>
                    <a:pt x="13424" y="7542"/>
                    <a:pt x="13424" y="5469"/>
                  </a:cubicBezTo>
                  <a:cubicBezTo>
                    <a:pt x="13424" y="4214"/>
                    <a:pt x="14047" y="3550"/>
                    <a:pt x="14571" y="3213"/>
                  </a:cubicBezTo>
                  <a:close/>
                  <a:moveTo>
                    <a:pt x="14571" y="3213"/>
                  </a:move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Freeform: Shape 181"/>
            <p:cNvSpPr/>
            <p:nvPr/>
          </p:nvSpPr>
          <p:spPr bwMode="auto">
            <a:xfrm>
              <a:off x="5027484" y="3231440"/>
              <a:ext cx="806026" cy="85889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0"/>
                  </a:moveTo>
                  <a:lnTo>
                    <a:pt x="79" y="0"/>
                  </a:lnTo>
                  <a:lnTo>
                    <a:pt x="79" y="5276"/>
                  </a:lnTo>
                  <a:lnTo>
                    <a:pt x="1560" y="5276"/>
                  </a:lnTo>
                  <a:cubicBezTo>
                    <a:pt x="1945" y="4617"/>
                    <a:pt x="3017" y="3209"/>
                    <a:pt x="5163" y="3273"/>
                  </a:cubicBezTo>
                  <a:cubicBezTo>
                    <a:pt x="8225" y="3369"/>
                    <a:pt x="8225" y="6253"/>
                    <a:pt x="8225" y="7201"/>
                  </a:cubicBezTo>
                  <a:cubicBezTo>
                    <a:pt x="8225" y="8591"/>
                    <a:pt x="7890" y="9570"/>
                    <a:pt x="7201" y="10196"/>
                  </a:cubicBezTo>
                  <a:cubicBezTo>
                    <a:pt x="6649" y="10697"/>
                    <a:pt x="5899" y="10935"/>
                    <a:pt x="4969" y="10907"/>
                  </a:cubicBezTo>
                  <a:cubicBezTo>
                    <a:pt x="3096" y="10848"/>
                    <a:pt x="2084" y="9770"/>
                    <a:pt x="1685" y="8978"/>
                  </a:cubicBezTo>
                  <a:lnTo>
                    <a:pt x="0" y="8978"/>
                  </a:lnTo>
                  <a:lnTo>
                    <a:pt x="0" y="20616"/>
                  </a:lnTo>
                  <a:cubicBezTo>
                    <a:pt x="153" y="20948"/>
                    <a:pt x="302" y="21277"/>
                    <a:pt x="443" y="21600"/>
                  </a:cubicBezTo>
                  <a:lnTo>
                    <a:pt x="21600" y="21600"/>
                  </a:lnTo>
                  <a:lnTo>
                    <a:pt x="21600" y="0"/>
                  </a:lnTo>
                  <a:close/>
                  <a:moveTo>
                    <a:pt x="21600" y="0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Freeform: Shape 182"/>
            <p:cNvSpPr/>
            <p:nvPr/>
          </p:nvSpPr>
          <p:spPr bwMode="auto">
            <a:xfrm>
              <a:off x="5034904" y="1465419"/>
              <a:ext cx="2065616" cy="1139937"/>
            </a:xfrm>
            <a:custGeom>
              <a:avLst/>
              <a:gdLst/>
              <a:ahLst/>
              <a:cxnLst/>
              <a:rect l="0" t="0" r="r" b="b"/>
              <a:pathLst>
                <a:path w="21600" h="21534">
                  <a:moveTo>
                    <a:pt x="0" y="15510"/>
                  </a:moveTo>
                  <a:lnTo>
                    <a:pt x="3614" y="15510"/>
                  </a:lnTo>
                  <a:cubicBezTo>
                    <a:pt x="3732" y="15510"/>
                    <a:pt x="3828" y="15684"/>
                    <a:pt x="3828" y="15898"/>
                  </a:cubicBezTo>
                  <a:lnTo>
                    <a:pt x="3828" y="17850"/>
                  </a:lnTo>
                  <a:cubicBezTo>
                    <a:pt x="3828" y="17981"/>
                    <a:pt x="3792" y="18103"/>
                    <a:pt x="3731" y="18174"/>
                  </a:cubicBezTo>
                  <a:cubicBezTo>
                    <a:pt x="3561" y="18376"/>
                    <a:pt x="3118" y="19054"/>
                    <a:pt x="3118" y="19746"/>
                  </a:cubicBezTo>
                  <a:cubicBezTo>
                    <a:pt x="3118" y="20635"/>
                    <a:pt x="3469" y="21534"/>
                    <a:pt x="4139" y="21534"/>
                  </a:cubicBezTo>
                  <a:cubicBezTo>
                    <a:pt x="4833" y="21534"/>
                    <a:pt x="5389" y="20841"/>
                    <a:pt x="5406" y="19956"/>
                  </a:cubicBezTo>
                  <a:cubicBezTo>
                    <a:pt x="5432" y="18634"/>
                    <a:pt x="4659" y="18107"/>
                    <a:pt x="4652" y="18102"/>
                  </a:cubicBezTo>
                  <a:cubicBezTo>
                    <a:pt x="4565" y="18045"/>
                    <a:pt x="4508" y="17893"/>
                    <a:pt x="4511" y="17726"/>
                  </a:cubicBezTo>
                  <a:lnTo>
                    <a:pt x="4542" y="15997"/>
                  </a:lnTo>
                  <a:cubicBezTo>
                    <a:pt x="4546" y="15788"/>
                    <a:pt x="4640" y="15622"/>
                    <a:pt x="4756" y="15622"/>
                  </a:cubicBezTo>
                  <a:lnTo>
                    <a:pt x="12538" y="15622"/>
                  </a:lnTo>
                  <a:lnTo>
                    <a:pt x="12538" y="14383"/>
                  </a:lnTo>
                  <a:cubicBezTo>
                    <a:pt x="12292" y="14081"/>
                    <a:pt x="11735" y="13238"/>
                    <a:pt x="11735" y="11827"/>
                  </a:cubicBezTo>
                  <a:cubicBezTo>
                    <a:pt x="11735" y="10373"/>
                    <a:pt x="12518" y="9710"/>
                    <a:pt x="13246" y="9710"/>
                  </a:cubicBezTo>
                  <a:cubicBezTo>
                    <a:pt x="14000" y="9710"/>
                    <a:pt x="14881" y="10250"/>
                    <a:pt x="14881" y="11771"/>
                  </a:cubicBezTo>
                  <a:cubicBezTo>
                    <a:pt x="14881" y="13185"/>
                    <a:pt x="14338" y="14099"/>
                    <a:pt x="14109" y="14422"/>
                  </a:cubicBezTo>
                  <a:lnTo>
                    <a:pt x="14109" y="15566"/>
                  </a:lnTo>
                  <a:lnTo>
                    <a:pt x="21600" y="15566"/>
                  </a:lnTo>
                  <a:cubicBezTo>
                    <a:pt x="20913" y="12410"/>
                    <a:pt x="19871" y="9233"/>
                    <a:pt x="18464" y="7086"/>
                  </a:cubicBezTo>
                  <a:cubicBezTo>
                    <a:pt x="15685" y="2847"/>
                    <a:pt x="13123" y="115"/>
                    <a:pt x="8924" y="3"/>
                  </a:cubicBezTo>
                  <a:cubicBezTo>
                    <a:pt x="6323" y="-66"/>
                    <a:pt x="2881" y="1222"/>
                    <a:pt x="0" y="5124"/>
                  </a:cubicBezTo>
                  <a:lnTo>
                    <a:pt x="0" y="15510"/>
                  </a:lnTo>
                  <a:close/>
                  <a:moveTo>
                    <a:pt x="0" y="15510"/>
                  </a:move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Freeform: Shape 183"/>
            <p:cNvSpPr/>
            <p:nvPr/>
          </p:nvSpPr>
          <p:spPr bwMode="auto">
            <a:xfrm>
              <a:off x="5880814" y="2021011"/>
              <a:ext cx="1107474" cy="1170546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5669" y="14453"/>
                  </a:moveTo>
                  <a:cubicBezTo>
                    <a:pt x="15669" y="14244"/>
                    <a:pt x="15848" y="14075"/>
                    <a:pt x="16069" y="14075"/>
                  </a:cubicBezTo>
                  <a:lnTo>
                    <a:pt x="17796" y="14075"/>
                  </a:lnTo>
                  <a:cubicBezTo>
                    <a:pt x="17921" y="14075"/>
                    <a:pt x="18039" y="14130"/>
                    <a:pt x="18115" y="14224"/>
                  </a:cubicBezTo>
                  <a:cubicBezTo>
                    <a:pt x="18387" y="14562"/>
                    <a:pt x="19275" y="15438"/>
                    <a:pt x="20100" y="15438"/>
                  </a:cubicBezTo>
                  <a:cubicBezTo>
                    <a:pt x="21206" y="15438"/>
                    <a:pt x="21600" y="14338"/>
                    <a:pt x="21600" y="13308"/>
                  </a:cubicBezTo>
                  <a:cubicBezTo>
                    <a:pt x="21600" y="12177"/>
                    <a:pt x="21066" y="11500"/>
                    <a:pt x="20135" y="11451"/>
                  </a:cubicBezTo>
                  <a:cubicBezTo>
                    <a:pt x="19524" y="11416"/>
                    <a:pt x="18528" y="12256"/>
                    <a:pt x="18042" y="12792"/>
                  </a:cubicBezTo>
                  <a:cubicBezTo>
                    <a:pt x="17966" y="12875"/>
                    <a:pt x="17855" y="12924"/>
                    <a:pt x="17739" y="12924"/>
                  </a:cubicBezTo>
                  <a:lnTo>
                    <a:pt x="15954" y="12924"/>
                  </a:lnTo>
                  <a:cubicBezTo>
                    <a:pt x="15733" y="12924"/>
                    <a:pt x="15554" y="12754"/>
                    <a:pt x="15554" y="12545"/>
                  </a:cubicBezTo>
                  <a:lnTo>
                    <a:pt x="15554" y="5726"/>
                  </a:lnTo>
                  <a:lnTo>
                    <a:pt x="9447" y="5726"/>
                  </a:lnTo>
                  <a:cubicBezTo>
                    <a:pt x="9226" y="5726"/>
                    <a:pt x="9047" y="5556"/>
                    <a:pt x="9047" y="5347"/>
                  </a:cubicBezTo>
                  <a:lnTo>
                    <a:pt x="9047" y="3657"/>
                  </a:lnTo>
                  <a:cubicBezTo>
                    <a:pt x="9047" y="3527"/>
                    <a:pt x="9116" y="3407"/>
                    <a:pt x="9231" y="3338"/>
                  </a:cubicBezTo>
                  <a:cubicBezTo>
                    <a:pt x="9243" y="3331"/>
                    <a:pt x="10486" y="2551"/>
                    <a:pt x="10486" y="1257"/>
                  </a:cubicBezTo>
                  <a:cubicBezTo>
                    <a:pt x="10486" y="61"/>
                    <a:pt x="8613" y="0"/>
                    <a:pt x="8237" y="0"/>
                  </a:cubicBezTo>
                  <a:cubicBezTo>
                    <a:pt x="7488" y="0"/>
                    <a:pt x="6219" y="276"/>
                    <a:pt x="6219" y="1312"/>
                  </a:cubicBezTo>
                  <a:cubicBezTo>
                    <a:pt x="6219" y="2586"/>
                    <a:pt x="7454" y="3242"/>
                    <a:pt x="7507" y="3269"/>
                  </a:cubicBezTo>
                  <a:cubicBezTo>
                    <a:pt x="7635" y="3336"/>
                    <a:pt x="7716" y="3464"/>
                    <a:pt x="7716" y="3602"/>
                  </a:cubicBezTo>
                  <a:lnTo>
                    <a:pt x="7716" y="5402"/>
                  </a:lnTo>
                  <a:cubicBezTo>
                    <a:pt x="7716" y="5611"/>
                    <a:pt x="7537" y="5780"/>
                    <a:pt x="7316" y="5780"/>
                  </a:cubicBezTo>
                  <a:lnTo>
                    <a:pt x="0" y="5780"/>
                  </a:lnTo>
                  <a:lnTo>
                    <a:pt x="0" y="21600"/>
                  </a:lnTo>
                  <a:lnTo>
                    <a:pt x="15669" y="21600"/>
                  </a:lnTo>
                  <a:lnTo>
                    <a:pt x="15669" y="14453"/>
                  </a:lnTo>
                  <a:close/>
                  <a:moveTo>
                    <a:pt x="15669" y="14453"/>
                  </a:move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Freeform: Shape 184"/>
            <p:cNvSpPr/>
            <p:nvPr/>
          </p:nvSpPr>
          <p:spPr bwMode="auto">
            <a:xfrm>
              <a:off x="6422493" y="2333589"/>
              <a:ext cx="776345" cy="168068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8294" y="0"/>
                  </a:moveTo>
                  <a:lnTo>
                    <a:pt x="8294" y="4444"/>
                  </a:lnTo>
                  <a:lnTo>
                    <a:pt x="10013" y="4444"/>
                  </a:lnTo>
                  <a:cubicBezTo>
                    <a:pt x="10580" y="4159"/>
                    <a:pt x="12271" y="3382"/>
                    <a:pt x="13749" y="3420"/>
                  </a:cubicBezTo>
                  <a:cubicBezTo>
                    <a:pt x="15280" y="3459"/>
                    <a:pt x="16915" y="3958"/>
                    <a:pt x="16915" y="5239"/>
                  </a:cubicBezTo>
                  <a:cubicBezTo>
                    <a:pt x="16915" y="6459"/>
                    <a:pt x="15628" y="7248"/>
                    <a:pt x="13635" y="7248"/>
                  </a:cubicBezTo>
                  <a:cubicBezTo>
                    <a:pt x="12005" y="7248"/>
                    <a:pt x="10578" y="6566"/>
                    <a:pt x="10081" y="6299"/>
                  </a:cubicBezTo>
                  <a:lnTo>
                    <a:pt x="8458" y="6299"/>
                  </a:lnTo>
                  <a:lnTo>
                    <a:pt x="8458" y="14612"/>
                  </a:lnTo>
                  <a:cubicBezTo>
                    <a:pt x="8458" y="14757"/>
                    <a:pt x="8202" y="14875"/>
                    <a:pt x="7887" y="14875"/>
                  </a:cubicBezTo>
                  <a:lnTo>
                    <a:pt x="5424" y="14875"/>
                  </a:lnTo>
                  <a:cubicBezTo>
                    <a:pt x="5273" y="14875"/>
                    <a:pt x="5128" y="14848"/>
                    <a:pt x="5021" y="14798"/>
                  </a:cubicBezTo>
                  <a:cubicBezTo>
                    <a:pt x="4537" y="14575"/>
                    <a:pt x="3070" y="13990"/>
                    <a:pt x="2106" y="13964"/>
                  </a:cubicBezTo>
                  <a:cubicBezTo>
                    <a:pt x="1612" y="13951"/>
                    <a:pt x="1173" y="14023"/>
                    <a:pt x="829" y="14173"/>
                  </a:cubicBezTo>
                  <a:cubicBezTo>
                    <a:pt x="287" y="14409"/>
                    <a:pt x="0" y="14823"/>
                    <a:pt x="0" y="15371"/>
                  </a:cubicBezTo>
                  <a:cubicBezTo>
                    <a:pt x="0" y="16289"/>
                    <a:pt x="870" y="16815"/>
                    <a:pt x="2386" y="16815"/>
                  </a:cubicBezTo>
                  <a:cubicBezTo>
                    <a:pt x="3439" y="16815"/>
                    <a:pt x="4948" y="16100"/>
                    <a:pt x="5394" y="15849"/>
                  </a:cubicBezTo>
                  <a:cubicBezTo>
                    <a:pt x="5502" y="15788"/>
                    <a:pt x="5664" y="15753"/>
                    <a:pt x="5835" y="15753"/>
                  </a:cubicBezTo>
                  <a:lnTo>
                    <a:pt x="7887" y="15753"/>
                  </a:lnTo>
                  <a:cubicBezTo>
                    <a:pt x="8202" y="15753"/>
                    <a:pt x="8458" y="15871"/>
                    <a:pt x="8458" y="16016"/>
                  </a:cubicBezTo>
                  <a:lnTo>
                    <a:pt x="8458" y="21600"/>
                  </a:lnTo>
                  <a:cubicBezTo>
                    <a:pt x="10711" y="19272"/>
                    <a:pt x="13969" y="15960"/>
                    <a:pt x="16427" y="13663"/>
                  </a:cubicBezTo>
                  <a:cubicBezTo>
                    <a:pt x="20286" y="10058"/>
                    <a:pt x="21600" y="7857"/>
                    <a:pt x="21600" y="5011"/>
                  </a:cubicBezTo>
                  <a:cubicBezTo>
                    <a:pt x="21600" y="3733"/>
                    <a:pt x="20869" y="1897"/>
                    <a:pt x="19397" y="0"/>
                  </a:cubicBezTo>
                  <a:lnTo>
                    <a:pt x="8294" y="0"/>
                  </a:lnTo>
                  <a:close/>
                  <a:moveTo>
                    <a:pt x="8294" y="0"/>
                  </a:move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Freeform: Shape 185"/>
            <p:cNvSpPr/>
            <p:nvPr/>
          </p:nvSpPr>
          <p:spPr bwMode="auto">
            <a:xfrm>
              <a:off x="5064585" y="4129291"/>
              <a:ext cx="1609269" cy="66411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6560" y="0"/>
                  </a:moveTo>
                  <a:lnTo>
                    <a:pt x="16560" y="2147"/>
                  </a:lnTo>
                  <a:cubicBezTo>
                    <a:pt x="16903" y="2740"/>
                    <a:pt x="17784" y="4505"/>
                    <a:pt x="17709" y="6871"/>
                  </a:cubicBezTo>
                  <a:cubicBezTo>
                    <a:pt x="17636" y="9179"/>
                    <a:pt x="16807" y="10557"/>
                    <a:pt x="15493" y="10557"/>
                  </a:cubicBezTo>
                  <a:cubicBezTo>
                    <a:pt x="14732" y="10557"/>
                    <a:pt x="14284" y="9816"/>
                    <a:pt x="14042" y="9195"/>
                  </a:cubicBezTo>
                  <a:cubicBezTo>
                    <a:pt x="13730" y="8394"/>
                    <a:pt x="13566" y="7304"/>
                    <a:pt x="13593" y="6205"/>
                  </a:cubicBezTo>
                  <a:cubicBezTo>
                    <a:pt x="13632" y="4621"/>
                    <a:pt x="14309" y="3051"/>
                    <a:pt x="14583" y="2477"/>
                  </a:cubicBezTo>
                  <a:lnTo>
                    <a:pt x="14583" y="192"/>
                  </a:lnTo>
                  <a:lnTo>
                    <a:pt x="0" y="192"/>
                  </a:lnTo>
                  <a:cubicBezTo>
                    <a:pt x="399" y="2708"/>
                    <a:pt x="654" y="4881"/>
                    <a:pt x="632" y="6244"/>
                  </a:cubicBezTo>
                  <a:cubicBezTo>
                    <a:pt x="434" y="18241"/>
                    <a:pt x="3129" y="21600"/>
                    <a:pt x="4159" y="21600"/>
                  </a:cubicBezTo>
                  <a:cubicBezTo>
                    <a:pt x="7844" y="21600"/>
                    <a:pt x="16206" y="21600"/>
                    <a:pt x="17434" y="21600"/>
                  </a:cubicBezTo>
                  <a:cubicBezTo>
                    <a:pt x="18663" y="21600"/>
                    <a:pt x="19898" y="17535"/>
                    <a:pt x="20446" y="14498"/>
                  </a:cubicBezTo>
                  <a:cubicBezTo>
                    <a:pt x="21001" y="11427"/>
                    <a:pt x="20644" y="5284"/>
                    <a:pt x="21041" y="3077"/>
                  </a:cubicBezTo>
                  <a:cubicBezTo>
                    <a:pt x="21126" y="2601"/>
                    <a:pt x="21324" y="1509"/>
                    <a:pt x="21600" y="0"/>
                  </a:cubicBezTo>
                  <a:lnTo>
                    <a:pt x="16560" y="0"/>
                  </a:lnTo>
                  <a:close/>
                  <a:moveTo>
                    <a:pt x="16560" y="0"/>
                  </a:move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Freeform: Shape 186"/>
            <p:cNvSpPr/>
            <p:nvPr/>
          </p:nvSpPr>
          <p:spPr bwMode="auto">
            <a:xfrm>
              <a:off x="4530326" y="1769650"/>
              <a:ext cx="766142" cy="2191758"/>
            </a:xfrm>
            <a:custGeom>
              <a:avLst/>
              <a:gdLst/>
              <a:ahLst/>
              <a:cxnLst/>
              <a:rect l="0" t="0" r="r" b="b"/>
              <a:pathLst>
                <a:path w="17853" h="21600">
                  <a:moveTo>
                    <a:pt x="10700" y="17731"/>
                  </a:moveTo>
                  <a:cubicBezTo>
                    <a:pt x="10700" y="17619"/>
                    <a:pt x="10914" y="17529"/>
                    <a:pt x="11178" y="17529"/>
                  </a:cubicBezTo>
                  <a:lnTo>
                    <a:pt x="13447" y="17529"/>
                  </a:lnTo>
                  <a:cubicBezTo>
                    <a:pt x="13662" y="17529"/>
                    <a:pt x="13850" y="17589"/>
                    <a:pt x="13907" y="17677"/>
                  </a:cubicBezTo>
                  <a:cubicBezTo>
                    <a:pt x="13923" y="17699"/>
                    <a:pt x="14336" y="18262"/>
                    <a:pt x="16008" y="18286"/>
                  </a:cubicBezTo>
                  <a:cubicBezTo>
                    <a:pt x="16556" y="18294"/>
                    <a:pt x="16962" y="18239"/>
                    <a:pt x="17253" y="18120"/>
                  </a:cubicBezTo>
                  <a:cubicBezTo>
                    <a:pt x="17651" y="17957"/>
                    <a:pt x="17853" y="17660"/>
                    <a:pt x="17853" y="17236"/>
                  </a:cubicBezTo>
                  <a:cubicBezTo>
                    <a:pt x="17853" y="16569"/>
                    <a:pt x="17557" y="16120"/>
                    <a:pt x="16114" y="16100"/>
                  </a:cubicBezTo>
                  <a:cubicBezTo>
                    <a:pt x="14422" y="16073"/>
                    <a:pt x="13780" y="16730"/>
                    <a:pt x="13754" y="16758"/>
                  </a:cubicBezTo>
                  <a:cubicBezTo>
                    <a:pt x="13681" y="16835"/>
                    <a:pt x="13505" y="16885"/>
                    <a:pt x="13310" y="16885"/>
                  </a:cubicBezTo>
                  <a:lnTo>
                    <a:pt x="11247" y="16885"/>
                  </a:lnTo>
                  <a:cubicBezTo>
                    <a:pt x="10983" y="16885"/>
                    <a:pt x="10769" y="16795"/>
                    <a:pt x="10769" y="16683"/>
                  </a:cubicBezTo>
                  <a:lnTo>
                    <a:pt x="10769" y="14313"/>
                  </a:lnTo>
                  <a:cubicBezTo>
                    <a:pt x="10726" y="14283"/>
                    <a:pt x="10700" y="14248"/>
                    <a:pt x="10700" y="14210"/>
                  </a:cubicBezTo>
                  <a:cubicBezTo>
                    <a:pt x="10700" y="14172"/>
                    <a:pt x="10726" y="14137"/>
                    <a:pt x="10769" y="14107"/>
                  </a:cubicBezTo>
                  <a:lnTo>
                    <a:pt x="10769" y="0"/>
                  </a:lnTo>
                  <a:cubicBezTo>
                    <a:pt x="7222" y="1227"/>
                    <a:pt x="4122" y="2897"/>
                    <a:pt x="2030" y="5131"/>
                  </a:cubicBezTo>
                  <a:cubicBezTo>
                    <a:pt x="-3747" y="11300"/>
                    <a:pt x="4506" y="16422"/>
                    <a:pt x="5813" y="17527"/>
                  </a:cubicBezTo>
                  <a:cubicBezTo>
                    <a:pt x="6527" y="18132"/>
                    <a:pt x="8805" y="19884"/>
                    <a:pt x="10700" y="21600"/>
                  </a:cubicBezTo>
                  <a:lnTo>
                    <a:pt x="10700" y="17731"/>
                  </a:lnTo>
                  <a:close/>
                  <a:moveTo>
                    <a:pt x="10700" y="17731"/>
                  </a:move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Freeform: Shape 187"/>
            <p:cNvSpPr/>
            <p:nvPr/>
          </p:nvSpPr>
          <p:spPr bwMode="auto">
            <a:xfrm>
              <a:off x="5034904" y="2326169"/>
              <a:ext cx="803243" cy="86260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148"/>
                  </a:moveTo>
                  <a:lnTo>
                    <a:pt x="12762" y="148"/>
                  </a:lnTo>
                  <a:lnTo>
                    <a:pt x="12712" y="1601"/>
                  </a:lnTo>
                  <a:cubicBezTo>
                    <a:pt x="13464" y="1957"/>
                    <a:pt x="15074" y="2951"/>
                    <a:pt x="15002" y="4902"/>
                  </a:cubicBezTo>
                  <a:cubicBezTo>
                    <a:pt x="14938" y="6631"/>
                    <a:pt x="13023" y="7986"/>
                    <a:pt x="10641" y="7986"/>
                  </a:cubicBezTo>
                  <a:cubicBezTo>
                    <a:pt x="8221" y="7986"/>
                    <a:pt x="6915" y="6236"/>
                    <a:pt x="6915" y="4589"/>
                  </a:cubicBezTo>
                  <a:cubicBezTo>
                    <a:pt x="6915" y="3259"/>
                    <a:pt x="8187" y="2207"/>
                    <a:pt x="8741" y="1812"/>
                  </a:cubicBezTo>
                  <a:lnTo>
                    <a:pt x="8741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148"/>
                  </a:lnTo>
                  <a:close/>
                  <a:moveTo>
                    <a:pt x="21600" y="148"/>
                  </a:move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Freeform: Shape 188"/>
            <p:cNvSpPr/>
            <p:nvPr/>
          </p:nvSpPr>
          <p:spPr bwMode="auto">
            <a:xfrm>
              <a:off x="6014379" y="2511675"/>
              <a:ext cx="525911" cy="525911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0167" y="0"/>
                  </a:moveTo>
                  <a:cubicBezTo>
                    <a:pt x="10589" y="0"/>
                    <a:pt x="11011" y="0"/>
                    <a:pt x="11433" y="0"/>
                  </a:cubicBezTo>
                  <a:cubicBezTo>
                    <a:pt x="11717" y="34"/>
                    <a:pt x="12003" y="63"/>
                    <a:pt x="12287" y="103"/>
                  </a:cubicBezTo>
                  <a:cubicBezTo>
                    <a:pt x="14417" y="404"/>
                    <a:pt x="16300" y="1254"/>
                    <a:pt x="17912" y="2678"/>
                  </a:cubicBezTo>
                  <a:cubicBezTo>
                    <a:pt x="19810" y="4354"/>
                    <a:pt x="20997" y="6440"/>
                    <a:pt x="21434" y="8941"/>
                  </a:cubicBezTo>
                  <a:cubicBezTo>
                    <a:pt x="21505" y="9347"/>
                    <a:pt x="21545" y="9759"/>
                    <a:pt x="21600" y="10167"/>
                  </a:cubicBezTo>
                  <a:cubicBezTo>
                    <a:pt x="21600" y="10589"/>
                    <a:pt x="21600" y="11011"/>
                    <a:pt x="21600" y="11433"/>
                  </a:cubicBezTo>
                  <a:cubicBezTo>
                    <a:pt x="21587" y="11507"/>
                    <a:pt x="21571" y="11581"/>
                    <a:pt x="21562" y="11656"/>
                  </a:cubicBezTo>
                  <a:cubicBezTo>
                    <a:pt x="21510" y="12046"/>
                    <a:pt x="21480" y="12439"/>
                    <a:pt x="21407" y="12825"/>
                  </a:cubicBezTo>
                  <a:cubicBezTo>
                    <a:pt x="20998" y="14976"/>
                    <a:pt x="20019" y="16834"/>
                    <a:pt x="18480" y="18388"/>
                  </a:cubicBezTo>
                  <a:cubicBezTo>
                    <a:pt x="16866" y="20017"/>
                    <a:pt x="14927" y="21043"/>
                    <a:pt x="12662" y="21434"/>
                  </a:cubicBezTo>
                  <a:cubicBezTo>
                    <a:pt x="12255" y="21504"/>
                    <a:pt x="11843" y="21545"/>
                    <a:pt x="11433" y="21600"/>
                  </a:cubicBezTo>
                  <a:cubicBezTo>
                    <a:pt x="11011" y="21600"/>
                    <a:pt x="10589" y="21600"/>
                    <a:pt x="10167" y="21600"/>
                  </a:cubicBezTo>
                  <a:cubicBezTo>
                    <a:pt x="9883" y="21566"/>
                    <a:pt x="9597" y="21537"/>
                    <a:pt x="9313" y="21497"/>
                  </a:cubicBezTo>
                  <a:cubicBezTo>
                    <a:pt x="7183" y="21196"/>
                    <a:pt x="5300" y="20345"/>
                    <a:pt x="3688" y="18922"/>
                  </a:cubicBezTo>
                  <a:cubicBezTo>
                    <a:pt x="1790" y="17246"/>
                    <a:pt x="603" y="15160"/>
                    <a:pt x="166" y="12659"/>
                  </a:cubicBezTo>
                  <a:cubicBezTo>
                    <a:pt x="95" y="12253"/>
                    <a:pt x="55" y="11841"/>
                    <a:pt x="0" y="11433"/>
                  </a:cubicBezTo>
                  <a:cubicBezTo>
                    <a:pt x="0" y="11011"/>
                    <a:pt x="0" y="10589"/>
                    <a:pt x="0" y="10167"/>
                  </a:cubicBezTo>
                  <a:cubicBezTo>
                    <a:pt x="13" y="10093"/>
                    <a:pt x="29" y="10019"/>
                    <a:pt x="38" y="9944"/>
                  </a:cubicBezTo>
                  <a:cubicBezTo>
                    <a:pt x="90" y="9554"/>
                    <a:pt x="120" y="9161"/>
                    <a:pt x="193" y="8776"/>
                  </a:cubicBezTo>
                  <a:cubicBezTo>
                    <a:pt x="602" y="6624"/>
                    <a:pt x="1581" y="4766"/>
                    <a:pt x="3121" y="3212"/>
                  </a:cubicBezTo>
                  <a:cubicBezTo>
                    <a:pt x="4734" y="1583"/>
                    <a:pt x="6673" y="557"/>
                    <a:pt x="8939" y="167"/>
                  </a:cubicBezTo>
                  <a:cubicBezTo>
                    <a:pt x="9345" y="96"/>
                    <a:pt x="9757" y="55"/>
                    <a:pt x="10167" y="0"/>
                  </a:cubicBezTo>
                  <a:close/>
                  <a:moveTo>
                    <a:pt x="12831" y="19967"/>
                  </a:moveTo>
                  <a:cubicBezTo>
                    <a:pt x="12666" y="19955"/>
                    <a:pt x="12494" y="19969"/>
                    <a:pt x="12338" y="19924"/>
                  </a:cubicBezTo>
                  <a:cubicBezTo>
                    <a:pt x="11703" y="19742"/>
                    <a:pt x="11198" y="19333"/>
                    <a:pt x="10676" y="18952"/>
                  </a:cubicBezTo>
                  <a:cubicBezTo>
                    <a:pt x="10353" y="18716"/>
                    <a:pt x="10134" y="18433"/>
                    <a:pt x="10092" y="18027"/>
                  </a:cubicBezTo>
                  <a:cubicBezTo>
                    <a:pt x="10081" y="17930"/>
                    <a:pt x="10057" y="17834"/>
                    <a:pt x="10041" y="17736"/>
                  </a:cubicBezTo>
                  <a:cubicBezTo>
                    <a:pt x="9902" y="16870"/>
                    <a:pt x="9773" y="16002"/>
                    <a:pt x="9618" y="15138"/>
                  </a:cubicBezTo>
                  <a:cubicBezTo>
                    <a:pt x="9546" y="14735"/>
                    <a:pt x="9381" y="14359"/>
                    <a:pt x="9120" y="14035"/>
                  </a:cubicBezTo>
                  <a:cubicBezTo>
                    <a:pt x="8897" y="13760"/>
                    <a:pt x="8643" y="13575"/>
                    <a:pt x="8250" y="13570"/>
                  </a:cubicBezTo>
                  <a:cubicBezTo>
                    <a:pt x="7832" y="13565"/>
                    <a:pt x="7410" y="13496"/>
                    <a:pt x="6998" y="13412"/>
                  </a:cubicBezTo>
                  <a:cubicBezTo>
                    <a:pt x="5971" y="13201"/>
                    <a:pt x="5190" y="12406"/>
                    <a:pt x="5017" y="11406"/>
                  </a:cubicBezTo>
                  <a:cubicBezTo>
                    <a:pt x="4870" y="10552"/>
                    <a:pt x="5092" y="9779"/>
                    <a:pt x="5567" y="9067"/>
                  </a:cubicBezTo>
                  <a:cubicBezTo>
                    <a:pt x="6036" y="8364"/>
                    <a:pt x="6806" y="8165"/>
                    <a:pt x="7532" y="7893"/>
                  </a:cubicBezTo>
                  <a:cubicBezTo>
                    <a:pt x="7550" y="7886"/>
                    <a:pt x="7574" y="7890"/>
                    <a:pt x="7594" y="7887"/>
                  </a:cubicBezTo>
                  <a:cubicBezTo>
                    <a:pt x="8105" y="7812"/>
                    <a:pt x="8531" y="8013"/>
                    <a:pt x="8921" y="8310"/>
                  </a:cubicBezTo>
                  <a:cubicBezTo>
                    <a:pt x="9301" y="8599"/>
                    <a:pt x="9667" y="8906"/>
                    <a:pt x="10047" y="9197"/>
                  </a:cubicBezTo>
                  <a:cubicBezTo>
                    <a:pt x="10387" y="9456"/>
                    <a:pt x="10764" y="9642"/>
                    <a:pt x="11197" y="9677"/>
                  </a:cubicBezTo>
                  <a:cubicBezTo>
                    <a:pt x="11278" y="9683"/>
                    <a:pt x="11372" y="9656"/>
                    <a:pt x="11445" y="9617"/>
                  </a:cubicBezTo>
                  <a:cubicBezTo>
                    <a:pt x="11667" y="9497"/>
                    <a:pt x="11875" y="9352"/>
                    <a:pt x="12099" y="9238"/>
                  </a:cubicBezTo>
                  <a:cubicBezTo>
                    <a:pt x="12474" y="9048"/>
                    <a:pt x="12861" y="8880"/>
                    <a:pt x="13235" y="8689"/>
                  </a:cubicBezTo>
                  <a:cubicBezTo>
                    <a:pt x="13417" y="8597"/>
                    <a:pt x="13562" y="8456"/>
                    <a:pt x="13618" y="8246"/>
                  </a:cubicBezTo>
                  <a:cubicBezTo>
                    <a:pt x="13243" y="8087"/>
                    <a:pt x="13233" y="8022"/>
                    <a:pt x="13530" y="7752"/>
                  </a:cubicBezTo>
                  <a:cubicBezTo>
                    <a:pt x="13675" y="7620"/>
                    <a:pt x="13824" y="7490"/>
                    <a:pt x="13958" y="7347"/>
                  </a:cubicBezTo>
                  <a:cubicBezTo>
                    <a:pt x="14060" y="7236"/>
                    <a:pt x="14120" y="7081"/>
                    <a:pt x="13975" y="6977"/>
                  </a:cubicBezTo>
                  <a:cubicBezTo>
                    <a:pt x="13831" y="6875"/>
                    <a:pt x="13647" y="6755"/>
                    <a:pt x="13488" y="6764"/>
                  </a:cubicBezTo>
                  <a:cubicBezTo>
                    <a:pt x="12979" y="6792"/>
                    <a:pt x="12419" y="7155"/>
                    <a:pt x="12347" y="7713"/>
                  </a:cubicBezTo>
                  <a:cubicBezTo>
                    <a:pt x="12319" y="7935"/>
                    <a:pt x="12388" y="8170"/>
                    <a:pt x="12417" y="8443"/>
                  </a:cubicBezTo>
                  <a:cubicBezTo>
                    <a:pt x="12236" y="8428"/>
                    <a:pt x="12023" y="8437"/>
                    <a:pt x="11826" y="8387"/>
                  </a:cubicBezTo>
                  <a:cubicBezTo>
                    <a:pt x="11462" y="8296"/>
                    <a:pt x="11213" y="8031"/>
                    <a:pt x="10980" y="7754"/>
                  </a:cubicBezTo>
                  <a:cubicBezTo>
                    <a:pt x="10741" y="7469"/>
                    <a:pt x="10514" y="7171"/>
                    <a:pt x="10253" y="6907"/>
                  </a:cubicBezTo>
                  <a:cubicBezTo>
                    <a:pt x="9906" y="6557"/>
                    <a:pt x="9490" y="6509"/>
                    <a:pt x="9057" y="6735"/>
                  </a:cubicBezTo>
                  <a:cubicBezTo>
                    <a:pt x="9005" y="6762"/>
                    <a:pt x="8953" y="6827"/>
                    <a:pt x="8939" y="6884"/>
                  </a:cubicBezTo>
                  <a:cubicBezTo>
                    <a:pt x="8779" y="7512"/>
                    <a:pt x="8048" y="7795"/>
                    <a:pt x="7500" y="7436"/>
                  </a:cubicBezTo>
                  <a:cubicBezTo>
                    <a:pt x="7331" y="7325"/>
                    <a:pt x="7333" y="7194"/>
                    <a:pt x="7515" y="7104"/>
                  </a:cubicBezTo>
                  <a:cubicBezTo>
                    <a:pt x="7620" y="7053"/>
                    <a:pt x="7738" y="7024"/>
                    <a:pt x="7854" y="6996"/>
                  </a:cubicBezTo>
                  <a:cubicBezTo>
                    <a:pt x="8178" y="6916"/>
                    <a:pt x="8224" y="6794"/>
                    <a:pt x="8013" y="6531"/>
                  </a:cubicBezTo>
                  <a:cubicBezTo>
                    <a:pt x="7925" y="6422"/>
                    <a:pt x="7817" y="6330"/>
                    <a:pt x="7723" y="6226"/>
                  </a:cubicBezTo>
                  <a:cubicBezTo>
                    <a:pt x="7675" y="6174"/>
                    <a:pt x="7637" y="6114"/>
                    <a:pt x="7571" y="6027"/>
                  </a:cubicBezTo>
                  <a:cubicBezTo>
                    <a:pt x="7670" y="6027"/>
                    <a:pt x="7719" y="6030"/>
                    <a:pt x="7767" y="6027"/>
                  </a:cubicBezTo>
                  <a:cubicBezTo>
                    <a:pt x="8327" y="5990"/>
                    <a:pt x="8834" y="5801"/>
                    <a:pt x="9296" y="5488"/>
                  </a:cubicBezTo>
                  <a:cubicBezTo>
                    <a:pt x="9419" y="5404"/>
                    <a:pt x="9511" y="5299"/>
                    <a:pt x="9410" y="5135"/>
                  </a:cubicBezTo>
                  <a:cubicBezTo>
                    <a:pt x="9628" y="5002"/>
                    <a:pt x="9840" y="5022"/>
                    <a:pt x="10045" y="5119"/>
                  </a:cubicBezTo>
                  <a:cubicBezTo>
                    <a:pt x="10241" y="5212"/>
                    <a:pt x="10427" y="5328"/>
                    <a:pt x="10622" y="5425"/>
                  </a:cubicBezTo>
                  <a:cubicBezTo>
                    <a:pt x="11111" y="5667"/>
                    <a:pt x="11412" y="5582"/>
                    <a:pt x="11703" y="5116"/>
                  </a:cubicBezTo>
                  <a:cubicBezTo>
                    <a:pt x="11773" y="5003"/>
                    <a:pt x="11832" y="4881"/>
                    <a:pt x="11877" y="4756"/>
                  </a:cubicBezTo>
                  <a:cubicBezTo>
                    <a:pt x="12008" y="4388"/>
                    <a:pt x="11833" y="4156"/>
                    <a:pt x="11443" y="4179"/>
                  </a:cubicBezTo>
                  <a:cubicBezTo>
                    <a:pt x="11339" y="4185"/>
                    <a:pt x="11234" y="4210"/>
                    <a:pt x="11136" y="4245"/>
                  </a:cubicBezTo>
                  <a:cubicBezTo>
                    <a:pt x="11000" y="4294"/>
                    <a:pt x="10871" y="4360"/>
                    <a:pt x="10737" y="4420"/>
                  </a:cubicBezTo>
                  <a:cubicBezTo>
                    <a:pt x="10627" y="4248"/>
                    <a:pt x="10656" y="4091"/>
                    <a:pt x="10741" y="3932"/>
                  </a:cubicBezTo>
                  <a:cubicBezTo>
                    <a:pt x="10954" y="3536"/>
                    <a:pt x="11291" y="3259"/>
                    <a:pt x="11651" y="3012"/>
                  </a:cubicBezTo>
                  <a:cubicBezTo>
                    <a:pt x="12117" y="2692"/>
                    <a:pt x="12606" y="2413"/>
                    <a:pt x="13182" y="2353"/>
                  </a:cubicBezTo>
                  <a:cubicBezTo>
                    <a:pt x="13284" y="2342"/>
                    <a:pt x="13401" y="2405"/>
                    <a:pt x="13500" y="2455"/>
                  </a:cubicBezTo>
                  <a:cubicBezTo>
                    <a:pt x="13685" y="2551"/>
                    <a:pt x="13852" y="2690"/>
                    <a:pt x="14046" y="2760"/>
                  </a:cubicBezTo>
                  <a:cubicBezTo>
                    <a:pt x="14412" y="2892"/>
                    <a:pt x="14741" y="2753"/>
                    <a:pt x="14841" y="2462"/>
                  </a:cubicBezTo>
                  <a:cubicBezTo>
                    <a:pt x="14882" y="2341"/>
                    <a:pt x="14874" y="2263"/>
                    <a:pt x="14732" y="2199"/>
                  </a:cubicBezTo>
                  <a:cubicBezTo>
                    <a:pt x="13584" y="1683"/>
                    <a:pt x="12382" y="1396"/>
                    <a:pt x="11125" y="1358"/>
                  </a:cubicBezTo>
                  <a:cubicBezTo>
                    <a:pt x="9492" y="1308"/>
                    <a:pt x="7940" y="1642"/>
                    <a:pt x="6488" y="2395"/>
                  </a:cubicBezTo>
                  <a:cubicBezTo>
                    <a:pt x="6037" y="2629"/>
                    <a:pt x="5613" y="2915"/>
                    <a:pt x="5146" y="3195"/>
                  </a:cubicBezTo>
                  <a:cubicBezTo>
                    <a:pt x="5286" y="3281"/>
                    <a:pt x="5379" y="3330"/>
                    <a:pt x="5463" y="3391"/>
                  </a:cubicBezTo>
                  <a:cubicBezTo>
                    <a:pt x="5676" y="3547"/>
                    <a:pt x="5688" y="3707"/>
                    <a:pt x="5513" y="3903"/>
                  </a:cubicBezTo>
                  <a:cubicBezTo>
                    <a:pt x="5462" y="3959"/>
                    <a:pt x="5409" y="4020"/>
                    <a:pt x="5380" y="4088"/>
                  </a:cubicBezTo>
                  <a:cubicBezTo>
                    <a:pt x="5160" y="4612"/>
                    <a:pt x="4817" y="5044"/>
                    <a:pt x="4388" y="5406"/>
                  </a:cubicBezTo>
                  <a:cubicBezTo>
                    <a:pt x="3912" y="5807"/>
                    <a:pt x="3392" y="6115"/>
                    <a:pt x="2732" y="6084"/>
                  </a:cubicBezTo>
                  <a:cubicBezTo>
                    <a:pt x="2671" y="6081"/>
                    <a:pt x="2580" y="6146"/>
                    <a:pt x="2547" y="6205"/>
                  </a:cubicBezTo>
                  <a:cubicBezTo>
                    <a:pt x="2013" y="7149"/>
                    <a:pt x="1666" y="8159"/>
                    <a:pt x="1478" y="9227"/>
                  </a:cubicBezTo>
                  <a:cubicBezTo>
                    <a:pt x="1448" y="9401"/>
                    <a:pt x="1483" y="9483"/>
                    <a:pt x="1659" y="9549"/>
                  </a:cubicBezTo>
                  <a:cubicBezTo>
                    <a:pt x="1985" y="9673"/>
                    <a:pt x="2273" y="9865"/>
                    <a:pt x="2438" y="10191"/>
                  </a:cubicBezTo>
                  <a:cubicBezTo>
                    <a:pt x="2526" y="10368"/>
                    <a:pt x="2534" y="10536"/>
                    <a:pt x="2372" y="10690"/>
                  </a:cubicBezTo>
                  <a:cubicBezTo>
                    <a:pt x="1914" y="11124"/>
                    <a:pt x="1657" y="11672"/>
                    <a:pt x="1500" y="12273"/>
                  </a:cubicBezTo>
                  <a:cubicBezTo>
                    <a:pt x="1485" y="12331"/>
                    <a:pt x="1490" y="12398"/>
                    <a:pt x="1501" y="12458"/>
                  </a:cubicBezTo>
                  <a:cubicBezTo>
                    <a:pt x="1787" y="14045"/>
                    <a:pt x="2411" y="15485"/>
                    <a:pt x="3450" y="16720"/>
                  </a:cubicBezTo>
                  <a:cubicBezTo>
                    <a:pt x="5871" y="19599"/>
                    <a:pt x="8960" y="20681"/>
                    <a:pt x="12657" y="20068"/>
                  </a:cubicBezTo>
                  <a:cubicBezTo>
                    <a:pt x="12718" y="20057"/>
                    <a:pt x="12772" y="20002"/>
                    <a:pt x="12831" y="19967"/>
                  </a:cubicBezTo>
                  <a:cubicBezTo>
                    <a:pt x="12913" y="19970"/>
                    <a:pt x="12999" y="19988"/>
                    <a:pt x="13076" y="19971"/>
                  </a:cubicBezTo>
                  <a:cubicBezTo>
                    <a:pt x="13268" y="19928"/>
                    <a:pt x="13458" y="19877"/>
                    <a:pt x="13644" y="19815"/>
                  </a:cubicBezTo>
                  <a:cubicBezTo>
                    <a:pt x="16308" y="18932"/>
                    <a:pt x="18228" y="17210"/>
                    <a:pt x="19418" y="14674"/>
                  </a:cubicBezTo>
                  <a:cubicBezTo>
                    <a:pt x="19701" y="14071"/>
                    <a:pt x="19906" y="13439"/>
                    <a:pt x="20038" y="12764"/>
                  </a:cubicBezTo>
                  <a:cubicBezTo>
                    <a:pt x="20004" y="12790"/>
                    <a:pt x="19987" y="12801"/>
                    <a:pt x="19972" y="12816"/>
                  </a:cubicBezTo>
                  <a:cubicBezTo>
                    <a:pt x="19693" y="13107"/>
                    <a:pt x="19549" y="13076"/>
                    <a:pt x="19428" y="12685"/>
                  </a:cubicBezTo>
                  <a:cubicBezTo>
                    <a:pt x="19365" y="12485"/>
                    <a:pt x="19337" y="12274"/>
                    <a:pt x="19284" y="12071"/>
                  </a:cubicBezTo>
                  <a:cubicBezTo>
                    <a:pt x="19178" y="11659"/>
                    <a:pt x="18951" y="11467"/>
                    <a:pt x="18527" y="11434"/>
                  </a:cubicBezTo>
                  <a:cubicBezTo>
                    <a:pt x="18331" y="11419"/>
                    <a:pt x="18132" y="11440"/>
                    <a:pt x="17938" y="11417"/>
                  </a:cubicBezTo>
                  <a:cubicBezTo>
                    <a:pt x="17607" y="11380"/>
                    <a:pt x="17278" y="11320"/>
                    <a:pt x="16948" y="11271"/>
                  </a:cubicBezTo>
                  <a:cubicBezTo>
                    <a:pt x="16902" y="11265"/>
                    <a:pt x="16847" y="11255"/>
                    <a:pt x="16808" y="11274"/>
                  </a:cubicBezTo>
                  <a:cubicBezTo>
                    <a:pt x="16509" y="11412"/>
                    <a:pt x="16205" y="11377"/>
                    <a:pt x="15899" y="11313"/>
                  </a:cubicBezTo>
                  <a:cubicBezTo>
                    <a:pt x="15549" y="11239"/>
                    <a:pt x="15202" y="11141"/>
                    <a:pt x="14848" y="11096"/>
                  </a:cubicBezTo>
                  <a:cubicBezTo>
                    <a:pt x="14367" y="11035"/>
                    <a:pt x="14177" y="11228"/>
                    <a:pt x="14180" y="11716"/>
                  </a:cubicBezTo>
                  <a:cubicBezTo>
                    <a:pt x="14180" y="11772"/>
                    <a:pt x="14187" y="11828"/>
                    <a:pt x="14195" y="11883"/>
                  </a:cubicBezTo>
                  <a:cubicBezTo>
                    <a:pt x="14242" y="12220"/>
                    <a:pt x="14406" y="12367"/>
                    <a:pt x="14748" y="12330"/>
                  </a:cubicBezTo>
                  <a:cubicBezTo>
                    <a:pt x="14983" y="12305"/>
                    <a:pt x="15215" y="12238"/>
                    <a:pt x="15444" y="12176"/>
                  </a:cubicBezTo>
                  <a:cubicBezTo>
                    <a:pt x="15647" y="12121"/>
                    <a:pt x="15842" y="12038"/>
                    <a:pt x="16046" y="11986"/>
                  </a:cubicBezTo>
                  <a:cubicBezTo>
                    <a:pt x="16262" y="11931"/>
                    <a:pt x="16343" y="12021"/>
                    <a:pt x="16270" y="12233"/>
                  </a:cubicBezTo>
                  <a:cubicBezTo>
                    <a:pt x="16221" y="12371"/>
                    <a:pt x="16152" y="12503"/>
                    <a:pt x="16080" y="12631"/>
                  </a:cubicBezTo>
                  <a:cubicBezTo>
                    <a:pt x="15514" y="13642"/>
                    <a:pt x="14929" y="14642"/>
                    <a:pt x="14383" y="15663"/>
                  </a:cubicBezTo>
                  <a:cubicBezTo>
                    <a:pt x="13989" y="16399"/>
                    <a:pt x="13625" y="17159"/>
                    <a:pt x="13488" y="17992"/>
                  </a:cubicBezTo>
                  <a:cubicBezTo>
                    <a:pt x="13424" y="18384"/>
                    <a:pt x="13444" y="18788"/>
                    <a:pt x="13418" y="19187"/>
                  </a:cubicBezTo>
                  <a:cubicBezTo>
                    <a:pt x="13391" y="19593"/>
                    <a:pt x="13181" y="19962"/>
                    <a:pt x="12831" y="19967"/>
                  </a:cubicBezTo>
                  <a:close/>
                  <a:moveTo>
                    <a:pt x="12831" y="19967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" name="Freeform: Shape 189"/>
            <p:cNvSpPr/>
            <p:nvPr/>
          </p:nvSpPr>
          <p:spPr bwMode="auto">
            <a:xfrm>
              <a:off x="4656470" y="2763964"/>
              <a:ext cx="254144" cy="378433"/>
            </a:xfrm>
            <a:custGeom>
              <a:avLst/>
              <a:gdLst/>
              <a:ahLst/>
              <a:cxnLst/>
              <a:rect l="0" t="0" r="r" b="b"/>
              <a:pathLst>
                <a:path w="21122" h="21584">
                  <a:moveTo>
                    <a:pt x="11182" y="0"/>
                  </a:moveTo>
                  <a:cubicBezTo>
                    <a:pt x="11884" y="85"/>
                    <a:pt x="12596" y="140"/>
                    <a:pt x="13286" y="259"/>
                  </a:cubicBezTo>
                  <a:cubicBezTo>
                    <a:pt x="15133" y="576"/>
                    <a:pt x="16719" y="1226"/>
                    <a:pt x="18054" y="2151"/>
                  </a:cubicBezTo>
                  <a:cubicBezTo>
                    <a:pt x="19428" y="3103"/>
                    <a:pt x="20368" y="4232"/>
                    <a:pt x="20812" y="5542"/>
                  </a:cubicBezTo>
                  <a:cubicBezTo>
                    <a:pt x="21428" y="7361"/>
                    <a:pt x="21136" y="9107"/>
                    <a:pt x="19849" y="10764"/>
                  </a:cubicBezTo>
                  <a:cubicBezTo>
                    <a:pt x="19441" y="11289"/>
                    <a:pt x="19023" y="11812"/>
                    <a:pt x="18625" y="12341"/>
                  </a:cubicBezTo>
                  <a:cubicBezTo>
                    <a:pt x="18111" y="13023"/>
                    <a:pt x="17881" y="13762"/>
                    <a:pt x="17754" y="14519"/>
                  </a:cubicBezTo>
                  <a:cubicBezTo>
                    <a:pt x="17737" y="14616"/>
                    <a:pt x="17715" y="14713"/>
                    <a:pt x="17684" y="14808"/>
                  </a:cubicBezTo>
                  <a:cubicBezTo>
                    <a:pt x="17617" y="15008"/>
                    <a:pt x="17578" y="15553"/>
                    <a:pt x="17634" y="15744"/>
                  </a:cubicBezTo>
                  <a:cubicBezTo>
                    <a:pt x="17745" y="16121"/>
                    <a:pt x="17664" y="16481"/>
                    <a:pt x="17471" y="16837"/>
                  </a:cubicBezTo>
                  <a:cubicBezTo>
                    <a:pt x="17426" y="16918"/>
                    <a:pt x="17418" y="17030"/>
                    <a:pt x="17463" y="17109"/>
                  </a:cubicBezTo>
                  <a:cubicBezTo>
                    <a:pt x="18033" y="18096"/>
                    <a:pt x="17442" y="19151"/>
                    <a:pt x="16059" y="19618"/>
                  </a:cubicBezTo>
                  <a:cubicBezTo>
                    <a:pt x="15940" y="19658"/>
                    <a:pt x="15825" y="19750"/>
                    <a:pt x="15778" y="19837"/>
                  </a:cubicBezTo>
                  <a:cubicBezTo>
                    <a:pt x="15201" y="20876"/>
                    <a:pt x="14114" y="21489"/>
                    <a:pt x="12500" y="21548"/>
                  </a:cubicBezTo>
                  <a:cubicBezTo>
                    <a:pt x="11125" y="21599"/>
                    <a:pt x="9736" y="21600"/>
                    <a:pt x="8365" y="21523"/>
                  </a:cubicBezTo>
                  <a:cubicBezTo>
                    <a:pt x="6958" y="21443"/>
                    <a:pt x="5989" y="20862"/>
                    <a:pt x="5447" y="19971"/>
                  </a:cubicBezTo>
                  <a:cubicBezTo>
                    <a:pt x="5330" y="19780"/>
                    <a:pt x="5200" y="19652"/>
                    <a:pt x="4921" y="19552"/>
                  </a:cubicBezTo>
                  <a:cubicBezTo>
                    <a:pt x="3672" y="19102"/>
                    <a:pt x="3125" y="18047"/>
                    <a:pt x="3655" y="17149"/>
                  </a:cubicBezTo>
                  <a:cubicBezTo>
                    <a:pt x="3725" y="17030"/>
                    <a:pt x="3737" y="16938"/>
                    <a:pt x="3663" y="16815"/>
                  </a:cubicBezTo>
                  <a:cubicBezTo>
                    <a:pt x="3387" y="16356"/>
                    <a:pt x="3386" y="15889"/>
                    <a:pt x="3623" y="15418"/>
                  </a:cubicBezTo>
                  <a:cubicBezTo>
                    <a:pt x="3667" y="15331"/>
                    <a:pt x="3641" y="15220"/>
                    <a:pt x="3614" y="15125"/>
                  </a:cubicBezTo>
                  <a:cubicBezTo>
                    <a:pt x="3513" y="14776"/>
                    <a:pt x="3369" y="14432"/>
                    <a:pt x="3294" y="14081"/>
                  </a:cubicBezTo>
                  <a:cubicBezTo>
                    <a:pt x="3129" y="13299"/>
                    <a:pt x="2721" y="12581"/>
                    <a:pt x="2187" y="11888"/>
                  </a:cubicBezTo>
                  <a:cubicBezTo>
                    <a:pt x="1691" y="11245"/>
                    <a:pt x="1160" y="10609"/>
                    <a:pt x="749" y="9940"/>
                  </a:cubicBezTo>
                  <a:cubicBezTo>
                    <a:pt x="-11" y="8700"/>
                    <a:pt x="-172" y="7395"/>
                    <a:pt x="172" y="6077"/>
                  </a:cubicBezTo>
                  <a:cubicBezTo>
                    <a:pt x="845" y="3497"/>
                    <a:pt x="2971" y="1673"/>
                    <a:pt x="6433" y="588"/>
                  </a:cubicBezTo>
                  <a:cubicBezTo>
                    <a:pt x="7461" y="265"/>
                    <a:pt x="8556" y="91"/>
                    <a:pt x="9687" y="33"/>
                  </a:cubicBezTo>
                  <a:cubicBezTo>
                    <a:pt x="9777" y="28"/>
                    <a:pt x="9866" y="11"/>
                    <a:pt x="9955" y="0"/>
                  </a:cubicBezTo>
                  <a:cubicBezTo>
                    <a:pt x="10364" y="0"/>
                    <a:pt x="10773" y="0"/>
                    <a:pt x="11182" y="0"/>
                  </a:cubicBezTo>
                  <a:close/>
                  <a:moveTo>
                    <a:pt x="10546" y="14914"/>
                  </a:moveTo>
                  <a:cubicBezTo>
                    <a:pt x="11916" y="14914"/>
                    <a:pt x="13287" y="14914"/>
                    <a:pt x="14656" y="14914"/>
                  </a:cubicBezTo>
                  <a:cubicBezTo>
                    <a:pt x="15501" y="14914"/>
                    <a:pt x="15710" y="14757"/>
                    <a:pt x="15854" y="14193"/>
                  </a:cubicBezTo>
                  <a:cubicBezTo>
                    <a:pt x="16009" y="13588"/>
                    <a:pt x="16154" y="12968"/>
                    <a:pt x="16480" y="12402"/>
                  </a:cubicBezTo>
                  <a:cubicBezTo>
                    <a:pt x="16908" y="11656"/>
                    <a:pt x="17489" y="10949"/>
                    <a:pt x="18040" y="10239"/>
                  </a:cubicBezTo>
                  <a:cubicBezTo>
                    <a:pt x="18629" y="9480"/>
                    <a:pt x="19031" y="8687"/>
                    <a:pt x="19120" y="7826"/>
                  </a:cubicBezTo>
                  <a:cubicBezTo>
                    <a:pt x="19335" y="5751"/>
                    <a:pt x="18335" y="4004"/>
                    <a:pt x="15988" y="2684"/>
                  </a:cubicBezTo>
                  <a:cubicBezTo>
                    <a:pt x="13090" y="1055"/>
                    <a:pt x="9224" y="899"/>
                    <a:pt x="6031" y="2250"/>
                  </a:cubicBezTo>
                  <a:cubicBezTo>
                    <a:pt x="2972" y="3544"/>
                    <a:pt x="1486" y="5948"/>
                    <a:pt x="2126" y="8422"/>
                  </a:cubicBezTo>
                  <a:cubicBezTo>
                    <a:pt x="2348" y="9280"/>
                    <a:pt x="2904" y="10044"/>
                    <a:pt x="3540" y="10781"/>
                  </a:cubicBezTo>
                  <a:cubicBezTo>
                    <a:pt x="4484" y="11876"/>
                    <a:pt x="5132" y="13034"/>
                    <a:pt x="5320" y="14308"/>
                  </a:cubicBezTo>
                  <a:cubicBezTo>
                    <a:pt x="5386" y="14752"/>
                    <a:pt x="5693" y="14914"/>
                    <a:pt x="6344" y="14914"/>
                  </a:cubicBezTo>
                  <a:cubicBezTo>
                    <a:pt x="7745" y="14914"/>
                    <a:pt x="9145" y="14914"/>
                    <a:pt x="10546" y="14914"/>
                  </a:cubicBezTo>
                  <a:close/>
                  <a:moveTo>
                    <a:pt x="10599" y="15504"/>
                  </a:moveTo>
                  <a:cubicBezTo>
                    <a:pt x="9189" y="15504"/>
                    <a:pt x="7778" y="15505"/>
                    <a:pt x="6368" y="15503"/>
                  </a:cubicBezTo>
                  <a:cubicBezTo>
                    <a:pt x="5961" y="15502"/>
                    <a:pt x="5647" y="15606"/>
                    <a:pt x="5484" y="15868"/>
                  </a:cubicBezTo>
                  <a:cubicBezTo>
                    <a:pt x="5229" y="16279"/>
                    <a:pt x="5664" y="16681"/>
                    <a:pt x="6367" y="16682"/>
                  </a:cubicBezTo>
                  <a:cubicBezTo>
                    <a:pt x="8329" y="16685"/>
                    <a:pt x="10291" y="16683"/>
                    <a:pt x="12254" y="16683"/>
                  </a:cubicBezTo>
                  <a:cubicBezTo>
                    <a:pt x="13103" y="16683"/>
                    <a:pt x="13950" y="16683"/>
                    <a:pt x="14799" y="16683"/>
                  </a:cubicBezTo>
                  <a:cubicBezTo>
                    <a:pt x="15195" y="16684"/>
                    <a:pt x="15494" y="16571"/>
                    <a:pt x="15652" y="16319"/>
                  </a:cubicBezTo>
                  <a:cubicBezTo>
                    <a:pt x="15903" y="15916"/>
                    <a:pt x="15477" y="15508"/>
                    <a:pt x="14800" y="15505"/>
                  </a:cubicBezTo>
                  <a:cubicBezTo>
                    <a:pt x="13400" y="15501"/>
                    <a:pt x="12000" y="15504"/>
                    <a:pt x="10599" y="15504"/>
                  </a:cubicBezTo>
                  <a:close/>
                  <a:moveTo>
                    <a:pt x="10600" y="17273"/>
                  </a:moveTo>
                  <a:cubicBezTo>
                    <a:pt x="9190" y="17273"/>
                    <a:pt x="7779" y="17275"/>
                    <a:pt x="6368" y="17272"/>
                  </a:cubicBezTo>
                  <a:cubicBezTo>
                    <a:pt x="5962" y="17271"/>
                    <a:pt x="5648" y="17376"/>
                    <a:pt x="5485" y="17638"/>
                  </a:cubicBezTo>
                  <a:cubicBezTo>
                    <a:pt x="5229" y="18048"/>
                    <a:pt x="5665" y="18451"/>
                    <a:pt x="6367" y="18452"/>
                  </a:cubicBezTo>
                  <a:cubicBezTo>
                    <a:pt x="8329" y="18454"/>
                    <a:pt x="10291" y="18453"/>
                    <a:pt x="12254" y="18453"/>
                  </a:cubicBezTo>
                  <a:cubicBezTo>
                    <a:pt x="13103" y="18453"/>
                    <a:pt x="13950" y="18452"/>
                    <a:pt x="14799" y="18453"/>
                  </a:cubicBezTo>
                  <a:cubicBezTo>
                    <a:pt x="15195" y="18453"/>
                    <a:pt x="15494" y="18341"/>
                    <a:pt x="15652" y="18088"/>
                  </a:cubicBezTo>
                  <a:cubicBezTo>
                    <a:pt x="15903" y="17685"/>
                    <a:pt x="15478" y="17276"/>
                    <a:pt x="14801" y="17274"/>
                  </a:cubicBezTo>
                  <a:cubicBezTo>
                    <a:pt x="13400" y="17270"/>
                    <a:pt x="12000" y="17273"/>
                    <a:pt x="10600" y="17273"/>
                  </a:cubicBezTo>
                  <a:close/>
                  <a:moveTo>
                    <a:pt x="7154" y="19053"/>
                  </a:moveTo>
                  <a:cubicBezTo>
                    <a:pt x="7141" y="19663"/>
                    <a:pt x="7823" y="20191"/>
                    <a:pt x="8729" y="20210"/>
                  </a:cubicBezTo>
                  <a:cubicBezTo>
                    <a:pt x="9955" y="20236"/>
                    <a:pt x="11183" y="20236"/>
                    <a:pt x="12408" y="20210"/>
                  </a:cubicBezTo>
                  <a:cubicBezTo>
                    <a:pt x="13314" y="20191"/>
                    <a:pt x="13998" y="19660"/>
                    <a:pt x="13981" y="19053"/>
                  </a:cubicBezTo>
                  <a:cubicBezTo>
                    <a:pt x="11706" y="19053"/>
                    <a:pt x="9430" y="19053"/>
                    <a:pt x="7154" y="19053"/>
                  </a:cubicBezTo>
                  <a:close/>
                  <a:moveTo>
                    <a:pt x="7154" y="19053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33" name="Group 190"/>
            <p:cNvGrpSpPr/>
            <p:nvPr/>
          </p:nvGrpSpPr>
          <p:grpSpPr bwMode="auto">
            <a:xfrm>
              <a:off x="5361395" y="3669235"/>
              <a:ext cx="343187" cy="349680"/>
              <a:chOff x="0" y="0"/>
              <a:chExt cx="370" cy="377"/>
            </a:xfrm>
            <a:effectLst/>
          </p:grpSpPr>
          <p:sp>
            <p:nvSpPr>
              <p:cNvPr id="48" name="Freeform: Shape 201"/>
              <p:cNvSpPr/>
              <p:nvPr/>
            </p:nvSpPr>
            <p:spPr bwMode="auto">
              <a:xfrm>
                <a:off x="0" y="0"/>
                <a:ext cx="370" cy="266"/>
              </a:xfrm>
              <a:custGeom>
                <a:avLst/>
                <a:gdLst/>
                <a:ahLst/>
                <a:cxnLst/>
                <a:rect l="0" t="0" r="r" b="b"/>
                <a:pathLst>
                  <a:path w="21598" h="21600">
                    <a:moveTo>
                      <a:pt x="20627" y="0"/>
                    </a:moveTo>
                    <a:cubicBezTo>
                      <a:pt x="20980" y="176"/>
                      <a:pt x="21300" y="427"/>
                      <a:pt x="21446" y="932"/>
                    </a:cubicBezTo>
                    <a:cubicBezTo>
                      <a:pt x="21529" y="1215"/>
                      <a:pt x="21591" y="1533"/>
                      <a:pt x="21592" y="1835"/>
                    </a:cubicBezTo>
                    <a:cubicBezTo>
                      <a:pt x="21600" y="7811"/>
                      <a:pt x="21600" y="13787"/>
                      <a:pt x="21596" y="19763"/>
                    </a:cubicBezTo>
                    <a:cubicBezTo>
                      <a:pt x="21596" y="20903"/>
                      <a:pt x="21080" y="21600"/>
                      <a:pt x="20260" y="21600"/>
                    </a:cubicBezTo>
                    <a:cubicBezTo>
                      <a:pt x="13983" y="21600"/>
                      <a:pt x="7705" y="21600"/>
                      <a:pt x="1428" y="21600"/>
                    </a:cubicBezTo>
                    <a:cubicBezTo>
                      <a:pt x="615" y="21600"/>
                      <a:pt x="291" y="21279"/>
                      <a:pt x="27" y="20210"/>
                    </a:cubicBezTo>
                    <a:cubicBezTo>
                      <a:pt x="21" y="20183"/>
                      <a:pt x="9" y="20159"/>
                      <a:pt x="0" y="20133"/>
                    </a:cubicBezTo>
                    <a:cubicBezTo>
                      <a:pt x="0" y="13911"/>
                      <a:pt x="0" y="7689"/>
                      <a:pt x="0" y="1467"/>
                    </a:cubicBezTo>
                    <a:cubicBezTo>
                      <a:pt x="40" y="1312"/>
                      <a:pt x="75" y="1155"/>
                      <a:pt x="121" y="1004"/>
                    </a:cubicBezTo>
                    <a:cubicBezTo>
                      <a:pt x="282" y="471"/>
                      <a:pt x="595" y="183"/>
                      <a:pt x="971" y="0"/>
                    </a:cubicBezTo>
                    <a:cubicBezTo>
                      <a:pt x="7522" y="0"/>
                      <a:pt x="14075" y="0"/>
                      <a:pt x="20627" y="0"/>
                    </a:cubicBezTo>
                    <a:close/>
                    <a:moveTo>
                      <a:pt x="20233" y="19710"/>
                    </a:moveTo>
                    <a:cubicBezTo>
                      <a:pt x="20233" y="13756"/>
                      <a:pt x="20233" y="7824"/>
                      <a:pt x="20233" y="1902"/>
                    </a:cubicBezTo>
                    <a:cubicBezTo>
                      <a:pt x="13931" y="1902"/>
                      <a:pt x="7644" y="1902"/>
                      <a:pt x="1361" y="1902"/>
                    </a:cubicBezTo>
                    <a:cubicBezTo>
                      <a:pt x="1361" y="7850"/>
                      <a:pt x="1361" y="13774"/>
                      <a:pt x="1361" y="19710"/>
                    </a:cubicBezTo>
                    <a:cubicBezTo>
                      <a:pt x="7654" y="19710"/>
                      <a:pt x="13936" y="19710"/>
                      <a:pt x="20233" y="19710"/>
                    </a:cubicBezTo>
                    <a:close/>
                    <a:moveTo>
                      <a:pt x="20233" y="19710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9" name="Freeform: Shape 202"/>
              <p:cNvSpPr/>
              <p:nvPr/>
            </p:nvSpPr>
            <p:spPr bwMode="auto">
              <a:xfrm>
                <a:off x="96" y="296"/>
                <a:ext cx="185" cy="81"/>
              </a:xfrm>
              <a:custGeom>
                <a:avLst/>
                <a:gdLst/>
                <a:ahLst/>
                <a:cxnLst/>
                <a:rect l="0" t="0" r="r" b="b"/>
                <a:pathLst>
                  <a:path w="21588" h="21597">
                    <a:moveTo>
                      <a:pt x="6745" y="0"/>
                    </a:moveTo>
                    <a:cubicBezTo>
                      <a:pt x="9463" y="0"/>
                      <a:pt x="12127" y="0"/>
                      <a:pt x="14822" y="0"/>
                    </a:cubicBezTo>
                    <a:cubicBezTo>
                      <a:pt x="14830" y="341"/>
                      <a:pt x="14842" y="653"/>
                      <a:pt x="14842" y="964"/>
                    </a:cubicBezTo>
                    <a:cubicBezTo>
                      <a:pt x="14844" y="3634"/>
                      <a:pt x="14835" y="6306"/>
                      <a:pt x="14845" y="8976"/>
                    </a:cubicBezTo>
                    <a:cubicBezTo>
                      <a:pt x="14861" y="12778"/>
                      <a:pt x="16002" y="15373"/>
                      <a:pt x="17668" y="15412"/>
                    </a:cubicBezTo>
                    <a:cubicBezTo>
                      <a:pt x="18482" y="15431"/>
                      <a:pt x="19297" y="15405"/>
                      <a:pt x="20113" y="15418"/>
                    </a:cubicBezTo>
                    <a:cubicBezTo>
                      <a:pt x="20980" y="15431"/>
                      <a:pt x="21583" y="16695"/>
                      <a:pt x="21588" y="18484"/>
                    </a:cubicBezTo>
                    <a:cubicBezTo>
                      <a:pt x="21594" y="20278"/>
                      <a:pt x="20991" y="21591"/>
                      <a:pt x="20132" y="21591"/>
                    </a:cubicBezTo>
                    <a:cubicBezTo>
                      <a:pt x="13906" y="21598"/>
                      <a:pt x="7681" y="21600"/>
                      <a:pt x="1455" y="21591"/>
                    </a:cubicBezTo>
                    <a:cubicBezTo>
                      <a:pt x="597" y="21589"/>
                      <a:pt x="-6" y="20274"/>
                      <a:pt x="1" y="18480"/>
                    </a:cubicBezTo>
                    <a:cubicBezTo>
                      <a:pt x="7" y="16691"/>
                      <a:pt x="610" y="15431"/>
                      <a:pt x="1478" y="15418"/>
                    </a:cubicBezTo>
                    <a:cubicBezTo>
                      <a:pt x="2292" y="15405"/>
                      <a:pt x="3107" y="15431"/>
                      <a:pt x="3922" y="15412"/>
                    </a:cubicBezTo>
                    <a:cubicBezTo>
                      <a:pt x="5587" y="15373"/>
                      <a:pt x="6728" y="12776"/>
                      <a:pt x="6742" y="8971"/>
                    </a:cubicBezTo>
                    <a:cubicBezTo>
                      <a:pt x="6753" y="6014"/>
                      <a:pt x="6745" y="3058"/>
                      <a:pt x="6745" y="0"/>
                    </a:cubicBezTo>
                    <a:close/>
                    <a:moveTo>
                      <a:pt x="6745" y="0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34" name="Freeform: Shape 191"/>
            <p:cNvSpPr/>
            <p:nvPr/>
          </p:nvSpPr>
          <p:spPr bwMode="auto">
            <a:xfrm>
              <a:off x="5397569" y="4210914"/>
              <a:ext cx="282898" cy="451708"/>
            </a:xfrm>
            <a:custGeom>
              <a:avLst/>
              <a:gdLst/>
              <a:ahLst/>
              <a:cxnLst/>
              <a:rect l="0" t="0" r="r" b="b"/>
              <a:pathLst>
                <a:path w="21596" h="21600">
                  <a:moveTo>
                    <a:pt x="19774" y="0"/>
                  </a:moveTo>
                  <a:cubicBezTo>
                    <a:pt x="20458" y="119"/>
                    <a:pt x="21065" y="323"/>
                    <a:pt x="21346" y="750"/>
                  </a:cubicBezTo>
                  <a:cubicBezTo>
                    <a:pt x="21500" y="983"/>
                    <a:pt x="21585" y="1251"/>
                    <a:pt x="21585" y="1504"/>
                  </a:cubicBezTo>
                  <a:cubicBezTo>
                    <a:pt x="21600" y="5145"/>
                    <a:pt x="21595" y="8785"/>
                    <a:pt x="21595" y="12426"/>
                  </a:cubicBezTo>
                  <a:cubicBezTo>
                    <a:pt x="21595" y="14978"/>
                    <a:pt x="21595" y="17529"/>
                    <a:pt x="21595" y="20080"/>
                  </a:cubicBezTo>
                  <a:cubicBezTo>
                    <a:pt x="21595" y="21053"/>
                    <a:pt x="20727" y="21600"/>
                    <a:pt x="19180" y="21600"/>
                  </a:cubicBezTo>
                  <a:cubicBezTo>
                    <a:pt x="13592" y="21600"/>
                    <a:pt x="8004" y="21600"/>
                    <a:pt x="2415" y="21600"/>
                  </a:cubicBezTo>
                  <a:cubicBezTo>
                    <a:pt x="869" y="21600"/>
                    <a:pt x="0" y="21053"/>
                    <a:pt x="0" y="20080"/>
                  </a:cubicBezTo>
                  <a:cubicBezTo>
                    <a:pt x="0" y="13944"/>
                    <a:pt x="0" y="7809"/>
                    <a:pt x="0" y="1672"/>
                  </a:cubicBezTo>
                  <a:cubicBezTo>
                    <a:pt x="0" y="673"/>
                    <a:pt x="359" y="343"/>
                    <a:pt x="1822" y="0"/>
                  </a:cubicBezTo>
                  <a:cubicBezTo>
                    <a:pt x="7806" y="0"/>
                    <a:pt x="13789" y="0"/>
                    <a:pt x="19774" y="0"/>
                  </a:cubicBezTo>
                  <a:close/>
                  <a:moveTo>
                    <a:pt x="19413" y="18215"/>
                  </a:moveTo>
                  <a:cubicBezTo>
                    <a:pt x="19413" y="13261"/>
                    <a:pt x="19413" y="8324"/>
                    <a:pt x="19413" y="3392"/>
                  </a:cubicBezTo>
                  <a:cubicBezTo>
                    <a:pt x="13650" y="3392"/>
                    <a:pt x="7910" y="3392"/>
                    <a:pt x="2177" y="3392"/>
                  </a:cubicBezTo>
                  <a:cubicBezTo>
                    <a:pt x="2177" y="8341"/>
                    <a:pt x="2177" y="13273"/>
                    <a:pt x="2177" y="18215"/>
                  </a:cubicBezTo>
                  <a:cubicBezTo>
                    <a:pt x="7926" y="18215"/>
                    <a:pt x="13657" y="18215"/>
                    <a:pt x="19413" y="18215"/>
                  </a:cubicBezTo>
                  <a:close/>
                  <a:moveTo>
                    <a:pt x="10796" y="1350"/>
                  </a:moveTo>
                  <a:cubicBezTo>
                    <a:pt x="9673" y="1350"/>
                    <a:pt x="8551" y="1350"/>
                    <a:pt x="7428" y="1350"/>
                  </a:cubicBezTo>
                  <a:cubicBezTo>
                    <a:pt x="7293" y="1350"/>
                    <a:pt x="7157" y="1346"/>
                    <a:pt x="7024" y="1352"/>
                  </a:cubicBezTo>
                  <a:cubicBezTo>
                    <a:pt x="6703" y="1369"/>
                    <a:pt x="6482" y="1509"/>
                    <a:pt x="6484" y="1688"/>
                  </a:cubicBezTo>
                  <a:cubicBezTo>
                    <a:pt x="6484" y="1868"/>
                    <a:pt x="6705" y="2005"/>
                    <a:pt x="7026" y="2023"/>
                  </a:cubicBezTo>
                  <a:cubicBezTo>
                    <a:pt x="7105" y="2027"/>
                    <a:pt x="7183" y="2025"/>
                    <a:pt x="7262" y="2025"/>
                  </a:cubicBezTo>
                  <a:cubicBezTo>
                    <a:pt x="9620" y="2025"/>
                    <a:pt x="11978" y="2025"/>
                    <a:pt x="14336" y="2024"/>
                  </a:cubicBezTo>
                  <a:cubicBezTo>
                    <a:pt x="14459" y="2024"/>
                    <a:pt x="14587" y="2026"/>
                    <a:pt x="14703" y="2007"/>
                  </a:cubicBezTo>
                  <a:cubicBezTo>
                    <a:pt x="14960" y="1965"/>
                    <a:pt x="15108" y="1852"/>
                    <a:pt x="15107" y="1686"/>
                  </a:cubicBezTo>
                  <a:cubicBezTo>
                    <a:pt x="15107" y="1521"/>
                    <a:pt x="14957" y="1408"/>
                    <a:pt x="14701" y="1367"/>
                  </a:cubicBezTo>
                  <a:cubicBezTo>
                    <a:pt x="14584" y="1347"/>
                    <a:pt x="14456" y="1351"/>
                    <a:pt x="14333" y="1350"/>
                  </a:cubicBezTo>
                  <a:cubicBezTo>
                    <a:pt x="13154" y="1350"/>
                    <a:pt x="11976" y="1350"/>
                    <a:pt x="10796" y="1350"/>
                  </a:cubicBezTo>
                  <a:close/>
                  <a:moveTo>
                    <a:pt x="12415" y="19915"/>
                  </a:moveTo>
                  <a:cubicBezTo>
                    <a:pt x="12418" y="19365"/>
                    <a:pt x="11692" y="18906"/>
                    <a:pt x="10811" y="18901"/>
                  </a:cubicBezTo>
                  <a:cubicBezTo>
                    <a:pt x="9932" y="18896"/>
                    <a:pt x="9193" y="19348"/>
                    <a:pt x="9180" y="19898"/>
                  </a:cubicBezTo>
                  <a:cubicBezTo>
                    <a:pt x="9167" y="20456"/>
                    <a:pt x="9907" y="20925"/>
                    <a:pt x="10800" y="20923"/>
                  </a:cubicBezTo>
                  <a:cubicBezTo>
                    <a:pt x="11681" y="20922"/>
                    <a:pt x="12412" y="20466"/>
                    <a:pt x="12415" y="19915"/>
                  </a:cubicBezTo>
                  <a:close/>
                  <a:moveTo>
                    <a:pt x="12415" y="19915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35" name="Group 192"/>
            <p:cNvGrpSpPr/>
            <p:nvPr/>
          </p:nvGrpSpPr>
          <p:grpSpPr bwMode="auto">
            <a:xfrm>
              <a:off x="4677804" y="2422632"/>
              <a:ext cx="246724" cy="241158"/>
              <a:chOff x="0" y="0"/>
              <a:chExt cx="265" cy="260"/>
            </a:xfrm>
            <a:effectLst/>
          </p:grpSpPr>
          <p:sp>
            <p:nvSpPr>
              <p:cNvPr id="46" name="Freeform: Shape 199"/>
              <p:cNvSpPr/>
              <p:nvPr/>
            </p:nvSpPr>
            <p:spPr bwMode="auto">
              <a:xfrm>
                <a:off x="0" y="0"/>
                <a:ext cx="265" cy="260"/>
              </a:xfrm>
              <a:custGeom>
                <a:avLst/>
                <a:gdLst/>
                <a:ahLst/>
                <a:cxnLst/>
                <a:rect l="0" t="0" r="r" b="b"/>
                <a:pathLst>
                  <a:path w="21561" h="21555">
                    <a:moveTo>
                      <a:pt x="10829" y="21545"/>
                    </a:moveTo>
                    <a:cubicBezTo>
                      <a:pt x="10472" y="21545"/>
                      <a:pt x="10115" y="21538"/>
                      <a:pt x="9758" y="21547"/>
                    </a:cubicBezTo>
                    <a:cubicBezTo>
                      <a:pt x="9500" y="21553"/>
                      <a:pt x="9298" y="21460"/>
                      <a:pt x="9176" y="21231"/>
                    </a:cubicBezTo>
                    <a:cubicBezTo>
                      <a:pt x="8991" y="20883"/>
                      <a:pt x="8808" y="20535"/>
                      <a:pt x="8647" y="20176"/>
                    </a:cubicBezTo>
                    <a:cubicBezTo>
                      <a:pt x="8451" y="19738"/>
                      <a:pt x="8272" y="19291"/>
                      <a:pt x="8099" y="18843"/>
                    </a:cubicBezTo>
                    <a:cubicBezTo>
                      <a:pt x="8038" y="18684"/>
                      <a:pt x="7938" y="18603"/>
                      <a:pt x="7794" y="18520"/>
                    </a:cubicBezTo>
                    <a:cubicBezTo>
                      <a:pt x="7405" y="18296"/>
                      <a:pt x="7061" y="18340"/>
                      <a:pt x="6664" y="18533"/>
                    </a:cubicBezTo>
                    <a:cubicBezTo>
                      <a:pt x="6036" y="18839"/>
                      <a:pt x="5377" y="19077"/>
                      <a:pt x="4727" y="19334"/>
                    </a:cubicBezTo>
                    <a:cubicBezTo>
                      <a:pt x="4412" y="19460"/>
                      <a:pt x="4142" y="19378"/>
                      <a:pt x="3901" y="19132"/>
                    </a:cubicBezTo>
                    <a:cubicBezTo>
                      <a:pt x="3420" y="18637"/>
                      <a:pt x="2930" y="18152"/>
                      <a:pt x="2437" y="17669"/>
                    </a:cubicBezTo>
                    <a:cubicBezTo>
                      <a:pt x="2252" y="17488"/>
                      <a:pt x="2162" y="17286"/>
                      <a:pt x="2245" y="17030"/>
                    </a:cubicBezTo>
                    <a:cubicBezTo>
                      <a:pt x="2373" y="16633"/>
                      <a:pt x="2496" y="16234"/>
                      <a:pt x="2644" y="15844"/>
                    </a:cubicBezTo>
                    <a:cubicBezTo>
                      <a:pt x="2813" y="15402"/>
                      <a:pt x="3014" y="14973"/>
                      <a:pt x="3182" y="14531"/>
                    </a:cubicBezTo>
                    <a:cubicBezTo>
                      <a:pt x="3223" y="14421"/>
                      <a:pt x="3208" y="14278"/>
                      <a:pt x="3185" y="14157"/>
                    </a:cubicBezTo>
                    <a:cubicBezTo>
                      <a:pt x="3100" y="13718"/>
                      <a:pt x="2816" y="13510"/>
                      <a:pt x="2402" y="13371"/>
                    </a:cubicBezTo>
                    <a:cubicBezTo>
                      <a:pt x="1764" y="13156"/>
                      <a:pt x="1148" y="12870"/>
                      <a:pt x="525" y="12607"/>
                    </a:cubicBezTo>
                    <a:cubicBezTo>
                      <a:pt x="159" y="12453"/>
                      <a:pt x="-20" y="12197"/>
                      <a:pt x="2" y="11761"/>
                    </a:cubicBezTo>
                    <a:cubicBezTo>
                      <a:pt x="36" y="11090"/>
                      <a:pt x="18" y="10416"/>
                      <a:pt x="7" y="9743"/>
                    </a:cubicBezTo>
                    <a:cubicBezTo>
                      <a:pt x="3" y="9475"/>
                      <a:pt x="96" y="9277"/>
                      <a:pt x="323" y="9157"/>
                    </a:cubicBezTo>
                    <a:cubicBezTo>
                      <a:pt x="659" y="8978"/>
                      <a:pt x="997" y="8800"/>
                      <a:pt x="1344" y="8646"/>
                    </a:cubicBezTo>
                    <a:cubicBezTo>
                      <a:pt x="1806" y="8441"/>
                      <a:pt x="2282" y="8269"/>
                      <a:pt x="2743" y="8063"/>
                    </a:cubicBezTo>
                    <a:cubicBezTo>
                      <a:pt x="2855" y="8013"/>
                      <a:pt x="2953" y="7896"/>
                      <a:pt x="3025" y="7787"/>
                    </a:cubicBezTo>
                    <a:cubicBezTo>
                      <a:pt x="3264" y="7425"/>
                      <a:pt x="3221" y="7082"/>
                      <a:pt x="3025" y="6690"/>
                    </a:cubicBezTo>
                    <a:cubicBezTo>
                      <a:pt x="2720" y="6079"/>
                      <a:pt x="2484" y="5433"/>
                      <a:pt x="2228" y="4797"/>
                    </a:cubicBezTo>
                    <a:cubicBezTo>
                      <a:pt x="2082" y="4437"/>
                      <a:pt x="2149" y="4140"/>
                      <a:pt x="2450" y="3865"/>
                    </a:cubicBezTo>
                    <a:cubicBezTo>
                      <a:pt x="2930" y="3427"/>
                      <a:pt x="3379" y="2955"/>
                      <a:pt x="3836" y="2491"/>
                    </a:cubicBezTo>
                    <a:cubicBezTo>
                      <a:pt x="4067" y="2256"/>
                      <a:pt x="4332" y="2163"/>
                      <a:pt x="4640" y="2279"/>
                    </a:cubicBezTo>
                    <a:cubicBezTo>
                      <a:pt x="5418" y="2570"/>
                      <a:pt x="6195" y="2867"/>
                      <a:pt x="6967" y="3175"/>
                    </a:cubicBezTo>
                    <a:cubicBezTo>
                      <a:pt x="7138" y="3244"/>
                      <a:pt x="7277" y="3229"/>
                      <a:pt x="7450" y="3179"/>
                    </a:cubicBezTo>
                    <a:cubicBezTo>
                      <a:pt x="7853" y="3063"/>
                      <a:pt x="8058" y="2811"/>
                      <a:pt x="8196" y="2408"/>
                    </a:cubicBezTo>
                    <a:cubicBezTo>
                      <a:pt x="8417" y="1761"/>
                      <a:pt x="8707" y="1137"/>
                      <a:pt x="8974" y="506"/>
                    </a:cubicBezTo>
                    <a:cubicBezTo>
                      <a:pt x="9130" y="140"/>
                      <a:pt x="9396" y="-17"/>
                      <a:pt x="9803" y="1"/>
                    </a:cubicBezTo>
                    <a:cubicBezTo>
                      <a:pt x="10447" y="29"/>
                      <a:pt x="11092" y="21"/>
                      <a:pt x="11736" y="3"/>
                    </a:cubicBezTo>
                    <a:cubicBezTo>
                      <a:pt x="12075" y="-7"/>
                      <a:pt x="12306" y="128"/>
                      <a:pt x="12452" y="424"/>
                    </a:cubicBezTo>
                    <a:cubicBezTo>
                      <a:pt x="12646" y="819"/>
                      <a:pt x="12835" y="1217"/>
                      <a:pt x="13014" y="1620"/>
                    </a:cubicBezTo>
                    <a:cubicBezTo>
                      <a:pt x="13176" y="1987"/>
                      <a:pt x="13312" y="2368"/>
                      <a:pt x="13481" y="2731"/>
                    </a:cubicBezTo>
                    <a:cubicBezTo>
                      <a:pt x="13534" y="2845"/>
                      <a:pt x="13644" y="2947"/>
                      <a:pt x="13752" y="3017"/>
                    </a:cubicBezTo>
                    <a:cubicBezTo>
                      <a:pt x="14129" y="3261"/>
                      <a:pt x="14489" y="3223"/>
                      <a:pt x="14899" y="3020"/>
                    </a:cubicBezTo>
                    <a:cubicBezTo>
                      <a:pt x="15531" y="2707"/>
                      <a:pt x="16200" y="2470"/>
                      <a:pt x="16859" y="2214"/>
                    </a:cubicBezTo>
                    <a:cubicBezTo>
                      <a:pt x="17154" y="2101"/>
                      <a:pt x="17418" y="2179"/>
                      <a:pt x="17646" y="2410"/>
                    </a:cubicBezTo>
                    <a:cubicBezTo>
                      <a:pt x="18108" y="2879"/>
                      <a:pt x="18567" y="3353"/>
                      <a:pt x="19050" y="3799"/>
                    </a:cubicBezTo>
                    <a:cubicBezTo>
                      <a:pt x="19331" y="4059"/>
                      <a:pt x="19410" y="4340"/>
                      <a:pt x="19277" y="4688"/>
                    </a:cubicBezTo>
                    <a:cubicBezTo>
                      <a:pt x="19002" y="5410"/>
                      <a:pt x="18734" y="6134"/>
                      <a:pt x="18437" y="6846"/>
                    </a:cubicBezTo>
                    <a:cubicBezTo>
                      <a:pt x="18333" y="7098"/>
                      <a:pt x="18324" y="7303"/>
                      <a:pt x="18426" y="7560"/>
                    </a:cubicBezTo>
                    <a:cubicBezTo>
                      <a:pt x="18544" y="7854"/>
                      <a:pt x="18710" y="8019"/>
                      <a:pt x="19009" y="8127"/>
                    </a:cubicBezTo>
                    <a:cubicBezTo>
                      <a:pt x="19702" y="8378"/>
                      <a:pt x="20379" y="8674"/>
                      <a:pt x="21059" y="8960"/>
                    </a:cubicBezTo>
                    <a:cubicBezTo>
                      <a:pt x="21407" y="9106"/>
                      <a:pt x="21580" y="9352"/>
                      <a:pt x="21560" y="9771"/>
                    </a:cubicBezTo>
                    <a:cubicBezTo>
                      <a:pt x="21527" y="10458"/>
                      <a:pt x="21546" y="11148"/>
                      <a:pt x="21553" y="11837"/>
                    </a:cubicBezTo>
                    <a:cubicBezTo>
                      <a:pt x="21556" y="12075"/>
                      <a:pt x="21476" y="12260"/>
                      <a:pt x="21273" y="12369"/>
                    </a:cubicBezTo>
                    <a:cubicBezTo>
                      <a:pt x="20925" y="12558"/>
                      <a:pt x="20574" y="12746"/>
                      <a:pt x="20214" y="12908"/>
                    </a:cubicBezTo>
                    <a:cubicBezTo>
                      <a:pt x="19760" y="13112"/>
                      <a:pt x="19297" y="13296"/>
                      <a:pt x="18833" y="13473"/>
                    </a:cubicBezTo>
                    <a:cubicBezTo>
                      <a:pt x="18671" y="13534"/>
                      <a:pt x="18597" y="13640"/>
                      <a:pt x="18517" y="13785"/>
                    </a:cubicBezTo>
                    <a:cubicBezTo>
                      <a:pt x="18315" y="14149"/>
                      <a:pt x="18344" y="14469"/>
                      <a:pt x="18528" y="14845"/>
                    </a:cubicBezTo>
                    <a:cubicBezTo>
                      <a:pt x="18832" y="15465"/>
                      <a:pt x="19076" y="16117"/>
                      <a:pt x="19335" y="16760"/>
                    </a:cubicBezTo>
                    <a:cubicBezTo>
                      <a:pt x="19480" y="17119"/>
                      <a:pt x="19413" y="17418"/>
                      <a:pt x="19111" y="17692"/>
                    </a:cubicBezTo>
                    <a:cubicBezTo>
                      <a:pt x="18643" y="18118"/>
                      <a:pt x="18199" y="18575"/>
                      <a:pt x="17759" y="19033"/>
                    </a:cubicBezTo>
                    <a:cubicBezTo>
                      <a:pt x="17495" y="19307"/>
                      <a:pt x="17204" y="19395"/>
                      <a:pt x="16853" y="19260"/>
                    </a:cubicBezTo>
                    <a:cubicBezTo>
                      <a:pt x="16099" y="18969"/>
                      <a:pt x="15344" y="18682"/>
                      <a:pt x="14595" y="18378"/>
                    </a:cubicBezTo>
                    <a:cubicBezTo>
                      <a:pt x="14422" y="18308"/>
                      <a:pt x="14285" y="18327"/>
                      <a:pt x="14112" y="18376"/>
                    </a:cubicBezTo>
                    <a:cubicBezTo>
                      <a:pt x="13708" y="18492"/>
                      <a:pt x="13503" y="18744"/>
                      <a:pt x="13366" y="19147"/>
                    </a:cubicBezTo>
                    <a:cubicBezTo>
                      <a:pt x="13146" y="19795"/>
                      <a:pt x="12855" y="20418"/>
                      <a:pt x="12589" y="21049"/>
                    </a:cubicBezTo>
                    <a:cubicBezTo>
                      <a:pt x="12438" y="21405"/>
                      <a:pt x="12183" y="21583"/>
                      <a:pt x="11783" y="21551"/>
                    </a:cubicBezTo>
                    <a:cubicBezTo>
                      <a:pt x="11468" y="21525"/>
                      <a:pt x="11148" y="21545"/>
                      <a:pt x="10829" y="21545"/>
                    </a:cubicBezTo>
                    <a:close/>
                    <a:moveTo>
                      <a:pt x="18069" y="4560"/>
                    </a:moveTo>
                    <a:cubicBezTo>
                      <a:pt x="18030" y="4514"/>
                      <a:pt x="17990" y="4459"/>
                      <a:pt x="17942" y="4412"/>
                    </a:cubicBezTo>
                    <a:cubicBezTo>
                      <a:pt x="17671" y="4139"/>
                      <a:pt x="17393" y="3874"/>
                      <a:pt x="17130" y="3595"/>
                    </a:cubicBezTo>
                    <a:cubicBezTo>
                      <a:pt x="17017" y="3474"/>
                      <a:pt x="16921" y="3449"/>
                      <a:pt x="16768" y="3518"/>
                    </a:cubicBezTo>
                    <a:cubicBezTo>
                      <a:pt x="16101" y="3819"/>
                      <a:pt x="15426" y="4099"/>
                      <a:pt x="14761" y="4403"/>
                    </a:cubicBezTo>
                    <a:cubicBezTo>
                      <a:pt x="14487" y="4528"/>
                      <a:pt x="14236" y="4550"/>
                      <a:pt x="13958" y="4420"/>
                    </a:cubicBezTo>
                    <a:cubicBezTo>
                      <a:pt x="13642" y="4272"/>
                      <a:pt x="13314" y="4146"/>
                      <a:pt x="12988" y="4021"/>
                    </a:cubicBezTo>
                    <a:cubicBezTo>
                      <a:pt x="12746" y="3929"/>
                      <a:pt x="12595" y="3766"/>
                      <a:pt x="12497" y="3521"/>
                    </a:cubicBezTo>
                    <a:cubicBezTo>
                      <a:pt x="12213" y="2820"/>
                      <a:pt x="11907" y="2128"/>
                      <a:pt x="11622" y="1427"/>
                    </a:cubicBezTo>
                    <a:cubicBezTo>
                      <a:pt x="11557" y="1268"/>
                      <a:pt x="11472" y="1221"/>
                      <a:pt x="11310" y="1226"/>
                    </a:cubicBezTo>
                    <a:cubicBezTo>
                      <a:pt x="10945" y="1238"/>
                      <a:pt x="10579" y="1242"/>
                      <a:pt x="10215" y="1225"/>
                    </a:cubicBezTo>
                    <a:cubicBezTo>
                      <a:pt x="10016" y="1215"/>
                      <a:pt x="9915" y="1271"/>
                      <a:pt x="9841" y="1471"/>
                    </a:cubicBezTo>
                    <a:cubicBezTo>
                      <a:pt x="9584" y="2166"/>
                      <a:pt x="9301" y="2851"/>
                      <a:pt x="9037" y="3543"/>
                    </a:cubicBezTo>
                    <a:cubicBezTo>
                      <a:pt x="8949" y="3773"/>
                      <a:pt x="8807" y="3927"/>
                      <a:pt x="8582" y="4017"/>
                    </a:cubicBezTo>
                    <a:cubicBezTo>
                      <a:pt x="8235" y="4154"/>
                      <a:pt x="7891" y="4298"/>
                      <a:pt x="7548" y="4445"/>
                    </a:cubicBezTo>
                    <a:cubicBezTo>
                      <a:pt x="7314" y="4545"/>
                      <a:pt x="7091" y="4546"/>
                      <a:pt x="6851" y="4445"/>
                    </a:cubicBezTo>
                    <a:cubicBezTo>
                      <a:pt x="6142" y="4147"/>
                      <a:pt x="5425" y="3867"/>
                      <a:pt x="4714" y="3572"/>
                    </a:cubicBezTo>
                    <a:cubicBezTo>
                      <a:pt x="4581" y="3517"/>
                      <a:pt x="4494" y="3530"/>
                      <a:pt x="4391" y="3639"/>
                    </a:cubicBezTo>
                    <a:cubicBezTo>
                      <a:pt x="4122" y="3925"/>
                      <a:pt x="3843" y="4200"/>
                      <a:pt x="3559" y="4470"/>
                    </a:cubicBezTo>
                    <a:cubicBezTo>
                      <a:pt x="3454" y="4571"/>
                      <a:pt x="3429" y="4650"/>
                      <a:pt x="3494" y="4793"/>
                    </a:cubicBezTo>
                    <a:cubicBezTo>
                      <a:pt x="3803" y="5475"/>
                      <a:pt x="4092" y="6165"/>
                      <a:pt x="4399" y="6848"/>
                    </a:cubicBezTo>
                    <a:cubicBezTo>
                      <a:pt x="4511" y="7096"/>
                      <a:pt x="4525" y="7326"/>
                      <a:pt x="4413" y="7576"/>
                    </a:cubicBezTo>
                    <a:cubicBezTo>
                      <a:pt x="4262" y="7914"/>
                      <a:pt x="4119" y="8256"/>
                      <a:pt x="3986" y="8602"/>
                    </a:cubicBezTo>
                    <a:cubicBezTo>
                      <a:pt x="3894" y="8841"/>
                      <a:pt x="3735" y="8984"/>
                      <a:pt x="3503" y="9079"/>
                    </a:cubicBezTo>
                    <a:cubicBezTo>
                      <a:pt x="2790" y="9369"/>
                      <a:pt x="2085" y="9676"/>
                      <a:pt x="1372" y="9968"/>
                    </a:cubicBezTo>
                    <a:cubicBezTo>
                      <a:pt x="1234" y="10025"/>
                      <a:pt x="1188" y="10102"/>
                      <a:pt x="1192" y="10251"/>
                    </a:cubicBezTo>
                    <a:cubicBezTo>
                      <a:pt x="1201" y="10630"/>
                      <a:pt x="1205" y="11011"/>
                      <a:pt x="1191" y="11390"/>
                    </a:cubicBezTo>
                    <a:cubicBezTo>
                      <a:pt x="1185" y="11556"/>
                      <a:pt x="1246" y="11627"/>
                      <a:pt x="1390" y="11682"/>
                    </a:cubicBezTo>
                    <a:cubicBezTo>
                      <a:pt x="2088" y="11947"/>
                      <a:pt x="2779" y="12228"/>
                      <a:pt x="3478" y="12489"/>
                    </a:cubicBezTo>
                    <a:cubicBezTo>
                      <a:pt x="3738" y="12586"/>
                      <a:pt x="3910" y="12746"/>
                      <a:pt x="4010" y="13010"/>
                    </a:cubicBezTo>
                    <a:cubicBezTo>
                      <a:pt x="4135" y="13341"/>
                      <a:pt x="4269" y="13670"/>
                      <a:pt x="4413" y="13993"/>
                    </a:cubicBezTo>
                    <a:cubicBezTo>
                      <a:pt x="4525" y="14242"/>
                      <a:pt x="4515" y="14473"/>
                      <a:pt x="4410" y="14724"/>
                    </a:cubicBezTo>
                    <a:cubicBezTo>
                      <a:pt x="4116" y="15421"/>
                      <a:pt x="3841" y="16126"/>
                      <a:pt x="3550" y="16824"/>
                    </a:cubicBezTo>
                    <a:cubicBezTo>
                      <a:pt x="3492" y="16963"/>
                      <a:pt x="3510" y="17050"/>
                      <a:pt x="3617" y="17152"/>
                    </a:cubicBezTo>
                    <a:cubicBezTo>
                      <a:pt x="3901" y="17423"/>
                      <a:pt x="4179" y="17700"/>
                      <a:pt x="4448" y="17985"/>
                    </a:cubicBezTo>
                    <a:cubicBezTo>
                      <a:pt x="4551" y="18094"/>
                      <a:pt x="4640" y="18105"/>
                      <a:pt x="4772" y="18046"/>
                    </a:cubicBezTo>
                    <a:cubicBezTo>
                      <a:pt x="5447" y="17745"/>
                      <a:pt x="6128" y="17460"/>
                      <a:pt x="6800" y="17153"/>
                    </a:cubicBezTo>
                    <a:cubicBezTo>
                      <a:pt x="7074" y="17028"/>
                      <a:pt x="7327" y="17009"/>
                      <a:pt x="7604" y="17139"/>
                    </a:cubicBezTo>
                    <a:cubicBezTo>
                      <a:pt x="7913" y="17285"/>
                      <a:pt x="8231" y="17412"/>
                      <a:pt x="8551" y="17531"/>
                    </a:cubicBezTo>
                    <a:cubicBezTo>
                      <a:pt x="8811" y="17629"/>
                      <a:pt x="8967" y="17804"/>
                      <a:pt x="9071" y="18065"/>
                    </a:cubicBezTo>
                    <a:cubicBezTo>
                      <a:pt x="9351" y="18759"/>
                      <a:pt x="9654" y="19444"/>
                      <a:pt x="9940" y="20135"/>
                    </a:cubicBezTo>
                    <a:cubicBezTo>
                      <a:pt x="9999" y="20278"/>
                      <a:pt x="10069" y="20340"/>
                      <a:pt x="10231" y="20334"/>
                    </a:cubicBezTo>
                    <a:cubicBezTo>
                      <a:pt x="10627" y="20320"/>
                      <a:pt x="11023" y="20322"/>
                      <a:pt x="11419" y="20333"/>
                    </a:cubicBezTo>
                    <a:cubicBezTo>
                      <a:pt x="11566" y="20337"/>
                      <a:pt x="11639" y="20290"/>
                      <a:pt x="11692" y="20150"/>
                    </a:cubicBezTo>
                    <a:cubicBezTo>
                      <a:pt x="11962" y="19443"/>
                      <a:pt x="12246" y="18741"/>
                      <a:pt x="12514" y="18034"/>
                    </a:cubicBezTo>
                    <a:cubicBezTo>
                      <a:pt x="12608" y="17789"/>
                      <a:pt x="12759" y="17624"/>
                      <a:pt x="13002" y="17531"/>
                    </a:cubicBezTo>
                    <a:cubicBezTo>
                      <a:pt x="13342" y="17400"/>
                      <a:pt x="13679" y="17257"/>
                      <a:pt x="14016" y="17114"/>
                    </a:cubicBezTo>
                    <a:cubicBezTo>
                      <a:pt x="14250" y="17015"/>
                      <a:pt x="14473" y="17013"/>
                      <a:pt x="14712" y="17115"/>
                    </a:cubicBezTo>
                    <a:cubicBezTo>
                      <a:pt x="15420" y="17415"/>
                      <a:pt x="16136" y="17696"/>
                      <a:pt x="16847" y="17993"/>
                    </a:cubicBezTo>
                    <a:cubicBezTo>
                      <a:pt x="16980" y="18048"/>
                      <a:pt x="17067" y="18033"/>
                      <a:pt x="17169" y="17924"/>
                    </a:cubicBezTo>
                    <a:cubicBezTo>
                      <a:pt x="17438" y="17638"/>
                      <a:pt x="17717" y="17362"/>
                      <a:pt x="18000" y="17092"/>
                    </a:cubicBezTo>
                    <a:cubicBezTo>
                      <a:pt x="18105" y="16991"/>
                      <a:pt x="18131" y="16912"/>
                      <a:pt x="18066" y="16769"/>
                    </a:cubicBezTo>
                    <a:cubicBezTo>
                      <a:pt x="17754" y="16080"/>
                      <a:pt x="17460" y="15383"/>
                      <a:pt x="17150" y="14693"/>
                    </a:cubicBezTo>
                    <a:cubicBezTo>
                      <a:pt x="17046" y="14461"/>
                      <a:pt x="17037" y="14241"/>
                      <a:pt x="17137" y="14008"/>
                    </a:cubicBezTo>
                    <a:cubicBezTo>
                      <a:pt x="17282" y="13667"/>
                      <a:pt x="17429" y="13327"/>
                      <a:pt x="17561" y="12981"/>
                    </a:cubicBezTo>
                    <a:cubicBezTo>
                      <a:pt x="17654" y="12735"/>
                      <a:pt x="17814" y="12582"/>
                      <a:pt x="18055" y="12484"/>
                    </a:cubicBezTo>
                    <a:cubicBezTo>
                      <a:pt x="18768" y="12195"/>
                      <a:pt x="19473" y="11886"/>
                      <a:pt x="20185" y="11594"/>
                    </a:cubicBezTo>
                    <a:cubicBezTo>
                      <a:pt x="20322" y="11537"/>
                      <a:pt x="20369" y="11460"/>
                      <a:pt x="20365" y="11312"/>
                    </a:cubicBezTo>
                    <a:cubicBezTo>
                      <a:pt x="20356" y="10932"/>
                      <a:pt x="20353" y="10552"/>
                      <a:pt x="20366" y="10172"/>
                    </a:cubicBezTo>
                    <a:cubicBezTo>
                      <a:pt x="20372" y="10008"/>
                      <a:pt x="20313" y="9935"/>
                      <a:pt x="20168" y="9880"/>
                    </a:cubicBezTo>
                    <a:cubicBezTo>
                      <a:pt x="19463" y="9613"/>
                      <a:pt x="18763" y="9332"/>
                      <a:pt x="18058" y="9067"/>
                    </a:cubicBezTo>
                    <a:cubicBezTo>
                      <a:pt x="17815" y="8975"/>
                      <a:pt x="17652" y="8825"/>
                      <a:pt x="17557" y="8577"/>
                    </a:cubicBezTo>
                    <a:cubicBezTo>
                      <a:pt x="17425" y="8231"/>
                      <a:pt x="17280" y="7890"/>
                      <a:pt x="17134" y="7550"/>
                    </a:cubicBezTo>
                    <a:cubicBezTo>
                      <a:pt x="17034" y="7318"/>
                      <a:pt x="17037" y="7098"/>
                      <a:pt x="17135" y="6863"/>
                    </a:cubicBezTo>
                    <a:cubicBezTo>
                      <a:pt x="17424" y="6173"/>
                      <a:pt x="17703" y="5478"/>
                      <a:pt x="17985" y="4785"/>
                    </a:cubicBezTo>
                    <a:cubicBezTo>
                      <a:pt x="18015" y="4716"/>
                      <a:pt x="18036" y="4649"/>
                      <a:pt x="18069" y="4560"/>
                    </a:cubicBezTo>
                    <a:close/>
                    <a:moveTo>
                      <a:pt x="18069" y="4560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7" name="Freeform: Shape 200"/>
              <p:cNvSpPr/>
              <p:nvPr/>
            </p:nvSpPr>
            <p:spPr bwMode="auto">
              <a:xfrm>
                <a:off x="88" y="87"/>
                <a:ext cx="95" cy="94"/>
              </a:xfrm>
              <a:custGeom>
                <a:avLst/>
                <a:gdLst/>
                <a:ahLst/>
                <a:cxnLst/>
                <a:rect l="0" t="0" r="r" b="b"/>
                <a:pathLst>
                  <a:path w="21537" h="21552">
                    <a:moveTo>
                      <a:pt x="10796" y="21552"/>
                    </a:moveTo>
                    <a:cubicBezTo>
                      <a:pt x="4882" y="21576"/>
                      <a:pt x="33" y="16749"/>
                      <a:pt x="0" y="10805"/>
                    </a:cubicBezTo>
                    <a:cubicBezTo>
                      <a:pt x="-34" y="4891"/>
                      <a:pt x="4804" y="24"/>
                      <a:pt x="10740" y="0"/>
                    </a:cubicBezTo>
                    <a:cubicBezTo>
                      <a:pt x="16656" y="-24"/>
                      <a:pt x="21506" y="4804"/>
                      <a:pt x="21537" y="10745"/>
                    </a:cubicBezTo>
                    <a:cubicBezTo>
                      <a:pt x="21566" y="16661"/>
                      <a:pt x="16728" y="21528"/>
                      <a:pt x="10796" y="21552"/>
                    </a:cubicBezTo>
                    <a:close/>
                    <a:moveTo>
                      <a:pt x="18191" y="10829"/>
                    </a:moveTo>
                    <a:cubicBezTo>
                      <a:pt x="18215" y="6734"/>
                      <a:pt x="14903" y="3399"/>
                      <a:pt x="10790" y="3377"/>
                    </a:cubicBezTo>
                    <a:cubicBezTo>
                      <a:pt x="6729" y="3355"/>
                      <a:pt x="3372" y="6667"/>
                      <a:pt x="3348" y="10721"/>
                    </a:cubicBezTo>
                    <a:cubicBezTo>
                      <a:pt x="3323" y="14811"/>
                      <a:pt x="6642" y="18155"/>
                      <a:pt x="10751" y="18177"/>
                    </a:cubicBezTo>
                    <a:cubicBezTo>
                      <a:pt x="14807" y="18201"/>
                      <a:pt x="18167" y="14883"/>
                      <a:pt x="18191" y="10829"/>
                    </a:cubicBezTo>
                    <a:close/>
                    <a:moveTo>
                      <a:pt x="18191" y="10829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36" name="Freeform: Shape 193"/>
            <p:cNvSpPr/>
            <p:nvPr/>
          </p:nvSpPr>
          <p:spPr bwMode="auto">
            <a:xfrm>
              <a:off x="5346555" y="2853007"/>
              <a:ext cx="199420" cy="276405"/>
            </a:xfrm>
            <a:custGeom>
              <a:avLst/>
              <a:gdLst/>
              <a:ahLst/>
              <a:cxnLst/>
              <a:rect l="0" t="0" r="r" b="b"/>
              <a:pathLst>
                <a:path w="21587" h="20762">
                  <a:moveTo>
                    <a:pt x="9" y="20762"/>
                  </a:moveTo>
                  <a:cubicBezTo>
                    <a:pt x="9" y="16351"/>
                    <a:pt x="-13" y="11939"/>
                    <a:pt x="13" y="7527"/>
                  </a:cubicBezTo>
                  <a:cubicBezTo>
                    <a:pt x="34" y="3937"/>
                    <a:pt x="3453" y="992"/>
                    <a:pt x="8467" y="187"/>
                  </a:cubicBezTo>
                  <a:cubicBezTo>
                    <a:pt x="14850" y="-838"/>
                    <a:pt x="21184" y="2477"/>
                    <a:pt x="21560" y="7042"/>
                  </a:cubicBezTo>
                  <a:cubicBezTo>
                    <a:pt x="21581" y="7303"/>
                    <a:pt x="21585" y="7565"/>
                    <a:pt x="21585" y="7826"/>
                  </a:cubicBezTo>
                  <a:cubicBezTo>
                    <a:pt x="21587" y="12138"/>
                    <a:pt x="21587" y="16450"/>
                    <a:pt x="21587" y="20762"/>
                  </a:cubicBezTo>
                  <a:cubicBezTo>
                    <a:pt x="14395" y="20762"/>
                    <a:pt x="7202" y="20762"/>
                    <a:pt x="9" y="20762"/>
                  </a:cubicBezTo>
                  <a:close/>
                  <a:moveTo>
                    <a:pt x="9" y="20762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" name="Freeform: Shape 194"/>
            <p:cNvSpPr/>
            <p:nvPr/>
          </p:nvSpPr>
          <p:spPr bwMode="auto">
            <a:xfrm>
              <a:off x="5383656" y="2704602"/>
              <a:ext cx="127072" cy="127072"/>
            </a:xfrm>
            <a:custGeom>
              <a:avLst/>
              <a:gdLst/>
              <a:ahLst/>
              <a:cxnLst/>
              <a:rect l="0" t="0" r="r" b="b"/>
              <a:pathLst>
                <a:path w="20067" h="21556">
                  <a:moveTo>
                    <a:pt x="11304" y="0"/>
                  </a:moveTo>
                  <a:cubicBezTo>
                    <a:pt x="12025" y="223"/>
                    <a:pt x="12761" y="401"/>
                    <a:pt x="13465" y="674"/>
                  </a:cubicBezTo>
                  <a:cubicBezTo>
                    <a:pt x="18041" y="2449"/>
                    <a:pt x="20727" y="7436"/>
                    <a:pt x="19927" y="12635"/>
                  </a:cubicBezTo>
                  <a:cubicBezTo>
                    <a:pt x="19150" y="17692"/>
                    <a:pt x="14931" y="21512"/>
                    <a:pt x="10073" y="21556"/>
                  </a:cubicBezTo>
                  <a:cubicBezTo>
                    <a:pt x="5300" y="21600"/>
                    <a:pt x="1081" y="17864"/>
                    <a:pt x="177" y="12792"/>
                  </a:cubicBezTo>
                  <a:cubicBezTo>
                    <a:pt x="-873" y="6899"/>
                    <a:pt x="2852" y="1154"/>
                    <a:pt x="8361" y="164"/>
                  </a:cubicBezTo>
                  <a:cubicBezTo>
                    <a:pt x="8508" y="137"/>
                    <a:pt x="8645" y="55"/>
                    <a:pt x="8786" y="0"/>
                  </a:cubicBezTo>
                  <a:cubicBezTo>
                    <a:pt x="9626" y="0"/>
                    <a:pt x="10464" y="0"/>
                    <a:pt x="11304" y="0"/>
                  </a:cubicBezTo>
                  <a:close/>
                  <a:moveTo>
                    <a:pt x="11304" y="0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" name="Freeform: Shape 195"/>
            <p:cNvSpPr/>
            <p:nvPr/>
          </p:nvSpPr>
          <p:spPr bwMode="auto">
            <a:xfrm>
              <a:off x="5242671" y="1636085"/>
              <a:ext cx="422027" cy="256926"/>
            </a:xfrm>
            <a:custGeom>
              <a:avLst/>
              <a:gdLst/>
              <a:ahLst/>
              <a:cxnLst/>
              <a:rect l="0" t="0" r="r" b="b"/>
              <a:pathLst>
                <a:path w="21373" h="21321">
                  <a:moveTo>
                    <a:pt x="2847" y="9318"/>
                  </a:moveTo>
                  <a:cubicBezTo>
                    <a:pt x="2847" y="9318"/>
                    <a:pt x="158" y="10543"/>
                    <a:pt x="8" y="13972"/>
                  </a:cubicBezTo>
                  <a:cubicBezTo>
                    <a:pt x="-141" y="17402"/>
                    <a:pt x="1652" y="21321"/>
                    <a:pt x="3594" y="21321"/>
                  </a:cubicBezTo>
                  <a:cubicBezTo>
                    <a:pt x="5536" y="21321"/>
                    <a:pt x="16739" y="21321"/>
                    <a:pt x="17785" y="21321"/>
                  </a:cubicBezTo>
                  <a:cubicBezTo>
                    <a:pt x="18831" y="21321"/>
                    <a:pt x="21459" y="17889"/>
                    <a:pt x="21370" y="13972"/>
                  </a:cubicBezTo>
                  <a:cubicBezTo>
                    <a:pt x="21221" y="7358"/>
                    <a:pt x="16142" y="5889"/>
                    <a:pt x="16142" y="5889"/>
                  </a:cubicBezTo>
                  <a:cubicBezTo>
                    <a:pt x="16142" y="5889"/>
                    <a:pt x="16139" y="-279"/>
                    <a:pt x="11212" y="10"/>
                  </a:cubicBezTo>
                  <a:cubicBezTo>
                    <a:pt x="7029" y="255"/>
                    <a:pt x="6581" y="5154"/>
                    <a:pt x="6581" y="5154"/>
                  </a:cubicBezTo>
                  <a:cubicBezTo>
                    <a:pt x="6581" y="5154"/>
                    <a:pt x="4883" y="3808"/>
                    <a:pt x="3444" y="5644"/>
                  </a:cubicBezTo>
                  <a:cubicBezTo>
                    <a:pt x="2100" y="7359"/>
                    <a:pt x="2847" y="9318"/>
                    <a:pt x="2847" y="9318"/>
                  </a:cubicBezTo>
                  <a:close/>
                  <a:moveTo>
                    <a:pt x="2847" y="9318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" name="Freeform: Shape 196"/>
            <p:cNvSpPr/>
            <p:nvPr/>
          </p:nvSpPr>
          <p:spPr bwMode="auto">
            <a:xfrm>
              <a:off x="5992118" y="3684076"/>
              <a:ext cx="332984" cy="324636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9033"/>
                  </a:moveTo>
                  <a:lnTo>
                    <a:pt x="13190" y="9033"/>
                  </a:lnTo>
                  <a:lnTo>
                    <a:pt x="13190" y="0"/>
                  </a:lnTo>
                  <a:lnTo>
                    <a:pt x="8984" y="0"/>
                  </a:lnTo>
                  <a:lnTo>
                    <a:pt x="8984" y="9033"/>
                  </a:lnTo>
                  <a:lnTo>
                    <a:pt x="0" y="9033"/>
                  </a:lnTo>
                  <a:lnTo>
                    <a:pt x="0" y="13352"/>
                  </a:lnTo>
                  <a:lnTo>
                    <a:pt x="8984" y="13352"/>
                  </a:lnTo>
                  <a:lnTo>
                    <a:pt x="8984" y="21600"/>
                  </a:lnTo>
                  <a:lnTo>
                    <a:pt x="13190" y="21600"/>
                  </a:lnTo>
                  <a:lnTo>
                    <a:pt x="13190" y="13352"/>
                  </a:lnTo>
                  <a:lnTo>
                    <a:pt x="21600" y="13352"/>
                  </a:lnTo>
                  <a:close/>
                  <a:moveTo>
                    <a:pt x="21600" y="9033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" name="Freeform: Shape 197"/>
            <p:cNvSpPr/>
            <p:nvPr/>
          </p:nvSpPr>
          <p:spPr bwMode="auto">
            <a:xfrm>
              <a:off x="5264932" y="4789694"/>
              <a:ext cx="1187242" cy="1091705"/>
            </a:xfrm>
            <a:custGeom>
              <a:avLst/>
              <a:gdLst/>
              <a:ahLst/>
              <a:cxnLst/>
              <a:rect l="0" t="0" r="r" b="b"/>
              <a:pathLst>
                <a:path w="21555" h="21600">
                  <a:moveTo>
                    <a:pt x="169" y="0"/>
                  </a:moveTo>
                  <a:lnTo>
                    <a:pt x="21073" y="0"/>
                  </a:lnTo>
                  <a:lnTo>
                    <a:pt x="21073" y="1868"/>
                  </a:lnTo>
                  <a:cubicBezTo>
                    <a:pt x="21073" y="1868"/>
                    <a:pt x="21555" y="2277"/>
                    <a:pt x="21555" y="2977"/>
                  </a:cubicBezTo>
                  <a:cubicBezTo>
                    <a:pt x="21555" y="3678"/>
                    <a:pt x="20537" y="4203"/>
                    <a:pt x="20537" y="4729"/>
                  </a:cubicBezTo>
                  <a:cubicBezTo>
                    <a:pt x="20537" y="5254"/>
                    <a:pt x="21394" y="5546"/>
                    <a:pt x="21394" y="6246"/>
                  </a:cubicBezTo>
                  <a:cubicBezTo>
                    <a:pt x="21394" y="6947"/>
                    <a:pt x="20483" y="7531"/>
                    <a:pt x="20537" y="8231"/>
                  </a:cubicBezTo>
                  <a:cubicBezTo>
                    <a:pt x="20590" y="8932"/>
                    <a:pt x="21394" y="8990"/>
                    <a:pt x="21341" y="9574"/>
                  </a:cubicBezTo>
                  <a:cubicBezTo>
                    <a:pt x="21287" y="10158"/>
                    <a:pt x="20537" y="10683"/>
                    <a:pt x="20537" y="11209"/>
                  </a:cubicBezTo>
                  <a:cubicBezTo>
                    <a:pt x="20537" y="11734"/>
                    <a:pt x="21341" y="12143"/>
                    <a:pt x="21341" y="12726"/>
                  </a:cubicBezTo>
                  <a:cubicBezTo>
                    <a:pt x="21341" y="13310"/>
                    <a:pt x="20537" y="13836"/>
                    <a:pt x="20483" y="14419"/>
                  </a:cubicBezTo>
                  <a:cubicBezTo>
                    <a:pt x="20429" y="15003"/>
                    <a:pt x="21019" y="15120"/>
                    <a:pt x="21019" y="15529"/>
                  </a:cubicBezTo>
                  <a:cubicBezTo>
                    <a:pt x="21019" y="15937"/>
                    <a:pt x="20751" y="16813"/>
                    <a:pt x="19304" y="18156"/>
                  </a:cubicBezTo>
                  <a:cubicBezTo>
                    <a:pt x="17857" y="19498"/>
                    <a:pt x="15659" y="21600"/>
                    <a:pt x="15659" y="21600"/>
                  </a:cubicBezTo>
                  <a:lnTo>
                    <a:pt x="5797" y="21600"/>
                  </a:lnTo>
                  <a:lnTo>
                    <a:pt x="1245" y="17452"/>
                  </a:lnTo>
                  <a:cubicBezTo>
                    <a:pt x="1134" y="16930"/>
                    <a:pt x="1134" y="16054"/>
                    <a:pt x="1027" y="15704"/>
                  </a:cubicBezTo>
                  <a:cubicBezTo>
                    <a:pt x="920" y="15353"/>
                    <a:pt x="9" y="14828"/>
                    <a:pt x="9" y="14244"/>
                  </a:cubicBezTo>
                  <a:cubicBezTo>
                    <a:pt x="9" y="13660"/>
                    <a:pt x="813" y="13427"/>
                    <a:pt x="813" y="13018"/>
                  </a:cubicBezTo>
                  <a:cubicBezTo>
                    <a:pt x="813" y="12610"/>
                    <a:pt x="-45" y="11559"/>
                    <a:pt x="9" y="10800"/>
                  </a:cubicBezTo>
                  <a:cubicBezTo>
                    <a:pt x="62" y="10041"/>
                    <a:pt x="652" y="9866"/>
                    <a:pt x="706" y="9457"/>
                  </a:cubicBezTo>
                  <a:cubicBezTo>
                    <a:pt x="759" y="9049"/>
                    <a:pt x="116" y="8406"/>
                    <a:pt x="116" y="7823"/>
                  </a:cubicBezTo>
                  <a:cubicBezTo>
                    <a:pt x="116" y="7239"/>
                    <a:pt x="759" y="6655"/>
                    <a:pt x="759" y="6130"/>
                  </a:cubicBezTo>
                  <a:cubicBezTo>
                    <a:pt x="759" y="5604"/>
                    <a:pt x="62" y="5254"/>
                    <a:pt x="9" y="4378"/>
                  </a:cubicBezTo>
                  <a:cubicBezTo>
                    <a:pt x="-45" y="3503"/>
                    <a:pt x="169" y="0"/>
                    <a:pt x="169" y="0"/>
                  </a:cubicBezTo>
                  <a:close/>
                  <a:moveTo>
                    <a:pt x="169" y="0"/>
                  </a:moveTo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" name="Freeform: Shape 198"/>
            <p:cNvSpPr/>
            <p:nvPr/>
          </p:nvSpPr>
          <p:spPr bwMode="auto">
            <a:xfrm>
              <a:off x="5598844" y="5917573"/>
              <a:ext cx="492520" cy="67710"/>
            </a:xfrm>
            <a:custGeom>
              <a:avLst/>
              <a:gdLst/>
              <a:ahLst/>
              <a:cxnLst/>
              <a:rect l="0" t="0" r="r" b="b"/>
              <a:pathLst>
                <a:path w="21600" h="21598">
                  <a:moveTo>
                    <a:pt x="0" y="0"/>
                  </a:moveTo>
                  <a:lnTo>
                    <a:pt x="21600" y="0"/>
                  </a:lnTo>
                  <a:cubicBezTo>
                    <a:pt x="21600" y="0"/>
                    <a:pt x="19272" y="21598"/>
                    <a:pt x="18108" y="21598"/>
                  </a:cubicBezTo>
                  <a:cubicBezTo>
                    <a:pt x="16944" y="21598"/>
                    <a:pt x="5044" y="21598"/>
                    <a:pt x="4010" y="21598"/>
                  </a:cubicBezTo>
                  <a:cubicBezTo>
                    <a:pt x="2975" y="21600"/>
                    <a:pt x="0" y="0"/>
                    <a:pt x="0" y="0"/>
                  </a:cubicBezTo>
                  <a:close/>
                  <a:moveTo>
                    <a:pt x="0" y="0"/>
                  </a:moveTo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5" name="千图PPT彼岸天：ID 8661124库_组合 4"/>
          <p:cNvGrpSpPr/>
          <p:nvPr>
            <p:custDataLst>
              <p:tags r:id="rId2"/>
            </p:custDataLst>
          </p:nvPr>
        </p:nvGrpSpPr>
        <p:grpSpPr>
          <a:xfrm>
            <a:off x="1036378" y="2080558"/>
            <a:ext cx="2354881" cy="862234"/>
            <a:chOff x="1036378" y="1627264"/>
            <a:chExt cx="2354881" cy="862234"/>
          </a:xfrm>
        </p:grpSpPr>
        <p:sp>
          <p:nvSpPr>
            <p:cNvPr id="21" name="Rectangle 211"/>
            <p:cNvSpPr/>
            <p:nvPr/>
          </p:nvSpPr>
          <p:spPr>
            <a:xfrm>
              <a:off x="1036378" y="1627264"/>
              <a:ext cx="2354881" cy="307777"/>
            </a:xfrm>
            <a:prstGeom prst="rect">
              <a:avLst/>
            </a:prstGeom>
          </p:spPr>
          <p:txBody>
            <a:bodyPr wrap="square" lIns="0" tIns="0" rIns="0" bIns="0" anchor="ctr">
              <a:normAutofit fontScale="85000" lnSpcReduction="10000"/>
            </a:bodyPr>
            <a:lstStyle/>
            <a:p>
              <a:r>
                <a:rPr lang="en-US" altLang="zh-CN" sz="2000" b="1" dirty="0">
                  <a:solidFill>
                    <a:schemeClr val="accent1"/>
                  </a:solidFill>
                </a:rPr>
                <a:t>60% </a:t>
              </a:r>
              <a:r>
                <a:rPr lang="zh-CN" altLang="en-US" sz="2000" b="1" dirty="0">
                  <a:solidFill>
                    <a:schemeClr val="accent1"/>
                  </a:solidFill>
                </a:rPr>
                <a:t>Enter the title text</a:t>
              </a:r>
            </a:p>
          </p:txBody>
        </p:sp>
        <p:sp>
          <p:nvSpPr>
            <p:cNvPr id="22" name="Rectangle 36"/>
            <p:cNvSpPr/>
            <p:nvPr/>
          </p:nvSpPr>
          <p:spPr>
            <a:xfrm>
              <a:off x="1036378" y="1947811"/>
              <a:ext cx="2354881" cy="541687"/>
            </a:xfrm>
            <a:prstGeom prst="rect">
              <a:avLst/>
            </a:prstGeom>
          </p:spPr>
          <p:txBody>
            <a:bodyPr wrap="square" lIns="0" tIns="0" rIns="0" bIns="0" anchor="ctr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</a:rPr>
                <a:t>Please replace the text content copy your content to this</a:t>
              </a:r>
            </a:p>
          </p:txBody>
        </p:sp>
      </p:grpSp>
      <p:grpSp>
        <p:nvGrpSpPr>
          <p:cNvPr id="6" name="千图PPT彼岸天：ID 8661124库_组合 3"/>
          <p:cNvGrpSpPr/>
          <p:nvPr>
            <p:custDataLst>
              <p:tags r:id="rId3"/>
            </p:custDataLst>
          </p:nvPr>
        </p:nvGrpSpPr>
        <p:grpSpPr>
          <a:xfrm>
            <a:off x="1036378" y="4078113"/>
            <a:ext cx="2354881" cy="860653"/>
            <a:chOff x="1036378" y="3624819"/>
            <a:chExt cx="2354881" cy="860653"/>
          </a:xfrm>
        </p:grpSpPr>
        <p:sp>
          <p:nvSpPr>
            <p:cNvPr id="19" name="Rectangle 212"/>
            <p:cNvSpPr/>
            <p:nvPr/>
          </p:nvSpPr>
          <p:spPr>
            <a:xfrm>
              <a:off x="1036378" y="3624819"/>
              <a:ext cx="2354881" cy="307777"/>
            </a:xfrm>
            <a:prstGeom prst="rect">
              <a:avLst/>
            </a:prstGeom>
          </p:spPr>
          <p:txBody>
            <a:bodyPr wrap="square" lIns="0" tIns="0" rIns="0" bIns="0" anchor="ctr">
              <a:normAutofit fontScale="85000" lnSpcReduction="10000"/>
            </a:bodyPr>
            <a:lstStyle/>
            <a:p>
              <a:pPr lvl="0"/>
              <a:r>
                <a:rPr lang="en-US" altLang="zh-CN" sz="2000" b="1" dirty="0">
                  <a:solidFill>
                    <a:schemeClr val="accent4"/>
                  </a:solidFill>
                </a:rPr>
                <a:t>40% </a:t>
              </a:r>
              <a:r>
                <a:rPr lang="zh-CN" altLang="en-US" sz="2000" b="1" dirty="0">
                  <a:solidFill>
                    <a:schemeClr val="accent4"/>
                  </a:solidFill>
                </a:rPr>
                <a:t>Enter the title text</a:t>
              </a:r>
            </a:p>
          </p:txBody>
        </p:sp>
        <p:sp>
          <p:nvSpPr>
            <p:cNvPr id="20" name="Rectangle 38"/>
            <p:cNvSpPr/>
            <p:nvPr/>
          </p:nvSpPr>
          <p:spPr>
            <a:xfrm>
              <a:off x="1036378" y="3943785"/>
              <a:ext cx="2354881" cy="541687"/>
            </a:xfrm>
            <a:prstGeom prst="rect">
              <a:avLst/>
            </a:prstGeom>
          </p:spPr>
          <p:txBody>
            <a:bodyPr wrap="square" lIns="0" tIns="0" rIns="0" bIns="0" anchor="ctr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</a:rPr>
                <a:t>Please replace the text content copy your content to this</a:t>
              </a:r>
            </a:p>
          </p:txBody>
        </p:sp>
      </p:grpSp>
      <p:grpSp>
        <p:nvGrpSpPr>
          <p:cNvPr id="53" name="千图PPT彼岸天：ID 8661124库_组合 52"/>
          <p:cNvGrpSpPr/>
          <p:nvPr>
            <p:custDataLst>
              <p:tags r:id="rId4"/>
            </p:custDataLst>
          </p:nvPr>
        </p:nvGrpSpPr>
        <p:grpSpPr>
          <a:xfrm>
            <a:off x="6797339" y="1538589"/>
            <a:ext cx="3774048" cy="650178"/>
            <a:chOff x="6797339" y="1538589"/>
            <a:chExt cx="3774048" cy="650178"/>
          </a:xfrm>
        </p:grpSpPr>
        <p:cxnSp>
          <p:nvCxnSpPr>
            <p:cNvPr id="42" name="Straight Connector 207"/>
            <p:cNvCxnSpPr/>
            <p:nvPr/>
          </p:nvCxnSpPr>
          <p:spPr>
            <a:xfrm>
              <a:off x="6797339" y="1857491"/>
              <a:ext cx="1442248" cy="0"/>
            </a:xfrm>
            <a:prstGeom prst="line">
              <a:avLst/>
            </a:prstGeom>
            <a:ln w="12700" cmpd="sng">
              <a:solidFill>
                <a:schemeClr val="accent2"/>
              </a:solidFill>
              <a:prstDash val="sysDash"/>
              <a:headEnd type="none"/>
              <a:tailEnd type="oval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41"/>
            <p:cNvGrpSpPr/>
            <p:nvPr/>
          </p:nvGrpSpPr>
          <p:grpSpPr>
            <a:xfrm>
              <a:off x="8400256" y="1538589"/>
              <a:ext cx="2171131" cy="650178"/>
              <a:chOff x="810691" y="4795941"/>
              <a:chExt cx="1544952" cy="650178"/>
            </a:xfrm>
          </p:grpSpPr>
          <p:sp>
            <p:nvSpPr>
              <p:cNvPr id="17" name="TextBox 42"/>
              <p:cNvSpPr txBox="1"/>
              <p:nvPr/>
            </p:nvSpPr>
            <p:spPr>
              <a:xfrm>
                <a:off x="814300" y="4795941"/>
                <a:ext cx="973474" cy="215444"/>
              </a:xfrm>
              <a:prstGeom prst="rect">
                <a:avLst/>
              </a:prstGeom>
            </p:spPr>
            <p:txBody>
              <a:bodyPr vert="horz" wrap="none" lIns="144000" tIns="0" rIns="144000" bIns="0" anchor="ctr">
                <a:norm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zh-CN" altLang="en-US" sz="1400" b="1" dirty="0">
                    <a:solidFill>
                      <a:schemeClr val="accent2"/>
                    </a:solidFill>
                  </a:rPr>
                  <a:t>Enter the title text</a:t>
                </a:r>
              </a:p>
            </p:txBody>
          </p:sp>
          <p:sp>
            <p:nvSpPr>
              <p:cNvPr id="18" name="TextBox 43"/>
              <p:cNvSpPr txBox="1"/>
              <p:nvPr/>
            </p:nvSpPr>
            <p:spPr>
              <a:xfrm>
                <a:off x="810691" y="5030621"/>
                <a:ext cx="1544952" cy="415498"/>
              </a:xfrm>
              <a:prstGeom prst="rect">
                <a:avLst/>
              </a:prstGeom>
            </p:spPr>
            <p:txBody>
              <a:bodyPr vert="horz" wrap="square" lIns="144000" tIns="0" rIns="144000" bIns="0" anchor="ctr">
                <a:normAutofit/>
              </a:bodyPr>
              <a:lstStyle/>
              <a:p>
                <a:pPr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900" dirty="0">
                    <a:solidFill>
                      <a:schemeClr val="tx1"/>
                    </a:solidFill>
                  </a:rPr>
                  <a:t>Please replace the text content copy your content to this</a:t>
                </a:r>
              </a:p>
            </p:txBody>
          </p:sp>
        </p:grpSp>
      </p:grpSp>
      <p:grpSp>
        <p:nvGrpSpPr>
          <p:cNvPr id="52" name="千图PPT彼岸天：ID 8661124库_组合 51"/>
          <p:cNvGrpSpPr/>
          <p:nvPr>
            <p:custDataLst>
              <p:tags r:id="rId5"/>
            </p:custDataLst>
          </p:nvPr>
        </p:nvGrpSpPr>
        <p:grpSpPr>
          <a:xfrm>
            <a:off x="7100518" y="2563618"/>
            <a:ext cx="3470869" cy="650178"/>
            <a:chOff x="7100518" y="2563618"/>
            <a:chExt cx="3470869" cy="650178"/>
          </a:xfrm>
        </p:grpSpPr>
        <p:cxnSp>
          <p:nvCxnSpPr>
            <p:cNvPr id="43" name="Straight Connector 208"/>
            <p:cNvCxnSpPr/>
            <p:nvPr/>
          </p:nvCxnSpPr>
          <p:spPr>
            <a:xfrm>
              <a:off x="7100518" y="2853006"/>
              <a:ext cx="1139069" cy="0"/>
            </a:xfrm>
            <a:prstGeom prst="line">
              <a:avLst/>
            </a:prstGeom>
            <a:ln w="12700" cmpd="sng">
              <a:solidFill>
                <a:schemeClr val="accent4"/>
              </a:solidFill>
              <a:prstDash val="sysDash"/>
              <a:headEnd type="none"/>
              <a:tailEnd type="oval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44"/>
            <p:cNvGrpSpPr/>
            <p:nvPr/>
          </p:nvGrpSpPr>
          <p:grpSpPr>
            <a:xfrm>
              <a:off x="8400256" y="2563618"/>
              <a:ext cx="2171131" cy="650178"/>
              <a:chOff x="810691" y="4795941"/>
              <a:chExt cx="1544952" cy="650178"/>
            </a:xfrm>
          </p:grpSpPr>
          <p:sp>
            <p:nvSpPr>
              <p:cNvPr id="15" name="TextBox 45"/>
              <p:cNvSpPr txBox="1"/>
              <p:nvPr/>
            </p:nvSpPr>
            <p:spPr>
              <a:xfrm>
                <a:off x="814300" y="4795941"/>
                <a:ext cx="973474" cy="215444"/>
              </a:xfrm>
              <a:prstGeom prst="rect">
                <a:avLst/>
              </a:prstGeom>
            </p:spPr>
            <p:txBody>
              <a:bodyPr vert="horz" wrap="none" lIns="144000" tIns="0" rIns="144000" bIns="0" anchor="ctr">
                <a:norm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zh-CN" altLang="en-US" sz="1400" b="1" dirty="0">
                    <a:solidFill>
                      <a:schemeClr val="accent4"/>
                    </a:solidFill>
                  </a:rPr>
                  <a:t>Enter the title text</a:t>
                </a:r>
              </a:p>
            </p:txBody>
          </p:sp>
          <p:sp>
            <p:nvSpPr>
              <p:cNvPr id="16" name="TextBox 46"/>
              <p:cNvSpPr txBox="1"/>
              <p:nvPr/>
            </p:nvSpPr>
            <p:spPr>
              <a:xfrm>
                <a:off x="810691" y="5030621"/>
                <a:ext cx="1544952" cy="415498"/>
              </a:xfrm>
              <a:prstGeom prst="rect">
                <a:avLst/>
              </a:prstGeom>
            </p:spPr>
            <p:txBody>
              <a:bodyPr vert="horz" wrap="square" lIns="144000" tIns="0" rIns="144000" bIns="0" anchor="ctr">
                <a:normAutofit/>
              </a:bodyPr>
              <a:lstStyle/>
              <a:p>
                <a:pPr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900" dirty="0">
                    <a:solidFill>
                      <a:schemeClr val="tx1"/>
                    </a:solidFill>
                  </a:rPr>
                  <a:t>Please replace the text content copy your content to this</a:t>
                </a:r>
              </a:p>
            </p:txBody>
          </p:sp>
        </p:grpSp>
      </p:grpSp>
      <p:grpSp>
        <p:nvGrpSpPr>
          <p:cNvPr id="51" name="千图PPT彼岸天：ID 8661124库_组合 50"/>
          <p:cNvGrpSpPr/>
          <p:nvPr>
            <p:custDataLst>
              <p:tags r:id="rId6"/>
            </p:custDataLst>
          </p:nvPr>
        </p:nvGrpSpPr>
        <p:grpSpPr>
          <a:xfrm>
            <a:off x="6797339" y="3588647"/>
            <a:ext cx="3774048" cy="650178"/>
            <a:chOff x="6797339" y="3588647"/>
            <a:chExt cx="3774048" cy="650178"/>
          </a:xfrm>
        </p:grpSpPr>
        <p:cxnSp>
          <p:nvCxnSpPr>
            <p:cNvPr id="44" name="Straight Connector 209"/>
            <p:cNvCxnSpPr/>
            <p:nvPr/>
          </p:nvCxnSpPr>
          <p:spPr>
            <a:xfrm>
              <a:off x="6797339" y="3876321"/>
              <a:ext cx="1442248" cy="0"/>
            </a:xfrm>
            <a:prstGeom prst="line">
              <a:avLst/>
            </a:prstGeom>
            <a:ln w="12700" cmpd="sng">
              <a:solidFill>
                <a:schemeClr val="accent4"/>
              </a:solidFill>
              <a:prstDash val="sysDash"/>
              <a:headEnd type="none"/>
              <a:tailEnd type="oval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47"/>
            <p:cNvGrpSpPr/>
            <p:nvPr/>
          </p:nvGrpSpPr>
          <p:grpSpPr>
            <a:xfrm>
              <a:off x="8400256" y="3588647"/>
              <a:ext cx="2171131" cy="650178"/>
              <a:chOff x="810691" y="4795941"/>
              <a:chExt cx="1544952" cy="650178"/>
            </a:xfrm>
          </p:grpSpPr>
          <p:sp>
            <p:nvSpPr>
              <p:cNvPr id="13" name="TextBox 48"/>
              <p:cNvSpPr txBox="1"/>
              <p:nvPr/>
            </p:nvSpPr>
            <p:spPr>
              <a:xfrm>
                <a:off x="814300" y="4795941"/>
                <a:ext cx="973474" cy="215444"/>
              </a:xfrm>
              <a:prstGeom prst="rect">
                <a:avLst/>
              </a:prstGeom>
            </p:spPr>
            <p:txBody>
              <a:bodyPr vert="horz" wrap="none" lIns="144000" tIns="0" rIns="144000" bIns="0" anchor="ctr">
                <a:norm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zh-CN" altLang="en-US" sz="1400" b="1" dirty="0">
                    <a:solidFill>
                      <a:schemeClr val="accent4"/>
                    </a:solidFill>
                  </a:rPr>
                  <a:t>Enter the title text</a:t>
                </a:r>
              </a:p>
            </p:txBody>
          </p:sp>
          <p:sp>
            <p:nvSpPr>
              <p:cNvPr id="14" name="TextBox 49"/>
              <p:cNvSpPr txBox="1"/>
              <p:nvPr/>
            </p:nvSpPr>
            <p:spPr>
              <a:xfrm>
                <a:off x="810691" y="5030621"/>
                <a:ext cx="1544952" cy="415498"/>
              </a:xfrm>
              <a:prstGeom prst="rect">
                <a:avLst/>
              </a:prstGeom>
            </p:spPr>
            <p:txBody>
              <a:bodyPr vert="horz" wrap="square" lIns="144000" tIns="0" rIns="144000" bIns="0" anchor="ctr">
                <a:normAutofit/>
              </a:bodyPr>
              <a:lstStyle/>
              <a:p>
                <a:pPr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900" dirty="0">
                    <a:solidFill>
                      <a:schemeClr val="tx1"/>
                    </a:solidFill>
                  </a:rPr>
                  <a:t>Please replace the text content copy your content to this</a:t>
                </a:r>
              </a:p>
            </p:txBody>
          </p:sp>
        </p:grpSp>
      </p:grpSp>
      <p:grpSp>
        <p:nvGrpSpPr>
          <p:cNvPr id="50" name="千图PPT彼岸天：ID 8661124库_组合 49"/>
          <p:cNvGrpSpPr/>
          <p:nvPr>
            <p:custDataLst>
              <p:tags r:id="rId7"/>
            </p:custDataLst>
          </p:nvPr>
        </p:nvGrpSpPr>
        <p:grpSpPr>
          <a:xfrm>
            <a:off x="6452174" y="4613677"/>
            <a:ext cx="4119213" cy="650178"/>
            <a:chOff x="6452174" y="4613677"/>
            <a:chExt cx="4119213" cy="650178"/>
          </a:xfrm>
        </p:grpSpPr>
        <p:cxnSp>
          <p:nvCxnSpPr>
            <p:cNvPr id="45" name="Straight Connector 210"/>
            <p:cNvCxnSpPr/>
            <p:nvPr/>
          </p:nvCxnSpPr>
          <p:spPr>
            <a:xfrm>
              <a:off x="6452174" y="4662622"/>
              <a:ext cx="1787412" cy="0"/>
            </a:xfrm>
            <a:prstGeom prst="line">
              <a:avLst/>
            </a:prstGeom>
            <a:ln w="12700" cmpd="sng">
              <a:solidFill>
                <a:schemeClr val="accent2"/>
              </a:solidFill>
              <a:prstDash val="sysDash"/>
              <a:headEnd type="none"/>
              <a:tailEnd type="oval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50"/>
            <p:cNvGrpSpPr/>
            <p:nvPr/>
          </p:nvGrpSpPr>
          <p:grpSpPr>
            <a:xfrm>
              <a:off x="8400256" y="4613677"/>
              <a:ext cx="2171131" cy="650178"/>
              <a:chOff x="810691" y="4795941"/>
              <a:chExt cx="1544952" cy="650178"/>
            </a:xfrm>
          </p:grpSpPr>
          <p:sp>
            <p:nvSpPr>
              <p:cNvPr id="11" name="TextBox 51"/>
              <p:cNvSpPr txBox="1"/>
              <p:nvPr/>
            </p:nvSpPr>
            <p:spPr>
              <a:xfrm>
                <a:off x="814300" y="4795941"/>
                <a:ext cx="973474" cy="215444"/>
              </a:xfrm>
              <a:prstGeom prst="rect">
                <a:avLst/>
              </a:prstGeom>
            </p:spPr>
            <p:txBody>
              <a:bodyPr vert="horz" wrap="none" lIns="144000" tIns="0" rIns="144000" bIns="0" anchor="ctr">
                <a:norm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zh-CN" altLang="en-US" sz="1400" b="1" dirty="0">
                    <a:solidFill>
                      <a:schemeClr val="accent2"/>
                    </a:solidFill>
                  </a:rPr>
                  <a:t>Enter the title text</a:t>
                </a:r>
              </a:p>
            </p:txBody>
          </p:sp>
          <p:sp>
            <p:nvSpPr>
              <p:cNvPr id="12" name="TextBox 52"/>
              <p:cNvSpPr txBox="1"/>
              <p:nvPr/>
            </p:nvSpPr>
            <p:spPr>
              <a:xfrm>
                <a:off x="810691" y="5030621"/>
                <a:ext cx="1544952" cy="415498"/>
              </a:xfrm>
              <a:prstGeom prst="rect">
                <a:avLst/>
              </a:prstGeom>
            </p:spPr>
            <p:txBody>
              <a:bodyPr vert="horz" wrap="square" lIns="144000" tIns="0" rIns="144000" bIns="0" anchor="ctr">
                <a:normAutofit/>
              </a:bodyPr>
              <a:lstStyle/>
              <a:p>
                <a:pPr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900" dirty="0">
                    <a:solidFill>
                      <a:schemeClr val="tx1"/>
                    </a:solidFill>
                  </a:rPr>
                  <a:t>Please replace the text content copy your content to this</a:t>
                </a:r>
              </a:p>
            </p:txBody>
          </p:sp>
        </p:grpSp>
      </p:grpSp>
      <p:sp>
        <p:nvSpPr>
          <p:cNvPr id="3" name="TextBox 76"/>
          <p:cNvSpPr txBox="1"/>
          <p:nvPr userDrawn="1"/>
        </p:nvSpPr>
        <p:spPr>
          <a:xfrm>
            <a:off x="4098748" y="253225"/>
            <a:ext cx="399450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solidFill>
                  <a:schemeClr val="tx1"/>
                </a:solidFill>
                <a:latin typeface="汉仪南宫体简" panose="02010609000101010101" pitchFamily="49" charset="-122"/>
                <a:ea typeface="汉仪南宫体简" panose="02010609000101010101" pitchFamily="49" charset="-122"/>
              </a:rPr>
              <a:t>Overview of the annual work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isInverted="1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千图PPT彼岸天：ID 8661124库_组合 31"/>
          <p:cNvGrpSpPr/>
          <p:nvPr>
            <p:custDataLst>
              <p:tags r:id="rId1"/>
            </p:custDataLst>
          </p:nvPr>
        </p:nvGrpSpPr>
        <p:grpSpPr>
          <a:xfrm>
            <a:off x="5414963" y="3458164"/>
            <a:ext cx="6057899" cy="1635536"/>
            <a:chOff x="5414963" y="3458164"/>
            <a:chExt cx="6057899" cy="1635536"/>
          </a:xfrm>
        </p:grpSpPr>
        <p:sp>
          <p:nvSpPr>
            <p:cNvPr id="4" name="Arrow: Right 9"/>
            <p:cNvSpPr/>
            <p:nvPr/>
          </p:nvSpPr>
          <p:spPr>
            <a:xfrm>
              <a:off x="7156451" y="4307131"/>
              <a:ext cx="466725" cy="292283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Frame 34"/>
            <p:cNvSpPr/>
            <p:nvPr/>
          </p:nvSpPr>
          <p:spPr>
            <a:xfrm>
              <a:off x="5414963" y="3458164"/>
              <a:ext cx="1362075" cy="1635536"/>
            </a:xfrm>
            <a:prstGeom prst="frame">
              <a:avLst>
                <a:gd name="adj1" fmla="val 10834"/>
              </a:avLst>
            </a:prstGeom>
            <a:solidFill>
              <a:schemeClr val="accent1"/>
            </a:solidFill>
            <a:ln>
              <a:noFill/>
            </a:ln>
            <a:scene3d>
              <a:camera prst="isometricTopUp">
                <a:rot lat="19101525" lon="17834177" rev="4267096"/>
              </a:camera>
              <a:lightRig rig="threePt" dir="t"/>
            </a:scene3d>
            <a:sp3d extrusionH="279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TextBox 38"/>
            <p:cNvSpPr txBox="1"/>
            <p:nvPr/>
          </p:nvSpPr>
          <p:spPr>
            <a:xfrm>
              <a:off x="5422583" y="4424888"/>
              <a:ext cx="383438" cy="307777"/>
            </a:xfrm>
            <a:prstGeom prst="rect">
              <a:avLst/>
            </a:prstGeom>
            <a:noFill/>
          </p:spPr>
          <p:txBody>
            <a:bodyPr wrap="none">
              <a:normAutofit/>
              <a:scene3d>
                <a:camera prst="isometricLeftDown"/>
                <a:lightRig rig="threePt" dir="t"/>
              </a:scene3d>
            </a:bodyPr>
            <a:lstStyle/>
            <a:p>
              <a:r>
                <a:rPr lang="ar-SA" sz="1400" b="1">
                  <a:solidFill>
                    <a:schemeClr val="bg1"/>
                  </a:solidFill>
                  <a:latin typeface="Impact" panose="020B0806030902050204" pitchFamily="34" charset="0"/>
                </a:rPr>
                <a:t>01</a:t>
              </a:r>
            </a:p>
          </p:txBody>
        </p:sp>
        <p:sp>
          <p:nvSpPr>
            <p:cNvPr id="16" name="Oval 29"/>
            <p:cNvSpPr/>
            <p:nvPr/>
          </p:nvSpPr>
          <p:spPr bwMode="auto">
            <a:xfrm flipH="1">
              <a:off x="7776700" y="4370420"/>
              <a:ext cx="147396" cy="14739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20" name="Group 12"/>
            <p:cNvGrpSpPr/>
            <p:nvPr/>
          </p:nvGrpSpPr>
          <p:grpSpPr>
            <a:xfrm>
              <a:off x="8002587" y="4269909"/>
              <a:ext cx="3470275" cy="587471"/>
              <a:chOff x="8002587" y="4269909"/>
              <a:chExt cx="3470275" cy="587471"/>
            </a:xfrm>
          </p:grpSpPr>
          <p:sp>
            <p:nvSpPr>
              <p:cNvPr id="30" name="TextBox 46"/>
              <p:cNvSpPr txBox="1"/>
              <p:nvPr/>
            </p:nvSpPr>
            <p:spPr bwMode="auto">
              <a:xfrm>
                <a:off x="8002588" y="4269909"/>
                <a:ext cx="1258976" cy="309958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>
                <a:normAutofit/>
              </a:bodyPr>
              <a:lstStyle/>
              <a:p>
                <a:pPr algn="l" latinLnBrk="0"/>
                <a:r>
                  <a:rPr lang="zh-CN" altLang="en-US" sz="1400" dirty="0">
                    <a:solidFill>
                      <a:schemeClr val="accent1"/>
                    </a:solidFill>
                    <a:effectLst/>
                  </a:rPr>
                  <a:t>Enter the title text</a:t>
                </a:r>
              </a:p>
            </p:txBody>
          </p:sp>
          <p:sp>
            <p:nvSpPr>
              <p:cNvPr id="31" name="TextBox 47"/>
              <p:cNvSpPr txBox="1"/>
              <p:nvPr/>
            </p:nvSpPr>
            <p:spPr bwMode="auto">
              <a:xfrm>
                <a:off x="8002587" y="4579867"/>
                <a:ext cx="3470275" cy="277513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normAutofit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zh-CN" altLang="en-US" sz="1000" b="0" dirty="0">
                    <a:solidFill>
                      <a:schemeClr val="tx1"/>
                    </a:solidFill>
                    <a:effectLst/>
                  </a:rPr>
                  <a:t>Please replace the text content copy your content to this</a:t>
                </a:r>
              </a:p>
            </p:txBody>
          </p:sp>
        </p:grpSp>
      </p:grpSp>
      <p:grpSp>
        <p:nvGrpSpPr>
          <p:cNvPr id="33" name="千图PPT彼岸天：ID 8661124库_组合 32"/>
          <p:cNvGrpSpPr/>
          <p:nvPr>
            <p:custDataLst>
              <p:tags r:id="rId2"/>
            </p:custDataLst>
          </p:nvPr>
        </p:nvGrpSpPr>
        <p:grpSpPr>
          <a:xfrm>
            <a:off x="719667" y="2968640"/>
            <a:ext cx="6057371" cy="1635536"/>
            <a:chOff x="719667" y="2968640"/>
            <a:chExt cx="6057371" cy="1635536"/>
          </a:xfrm>
        </p:grpSpPr>
        <p:sp>
          <p:nvSpPr>
            <p:cNvPr id="6" name="Arrow: Right 40"/>
            <p:cNvSpPr/>
            <p:nvPr/>
          </p:nvSpPr>
          <p:spPr>
            <a:xfrm flipH="1">
              <a:off x="4568826" y="3743732"/>
              <a:ext cx="466725" cy="292283"/>
            </a:xfrm>
            <a:prstGeom prst="right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Frame 33"/>
            <p:cNvSpPr/>
            <p:nvPr/>
          </p:nvSpPr>
          <p:spPr>
            <a:xfrm>
              <a:off x="5414963" y="2968640"/>
              <a:ext cx="1362075" cy="1635536"/>
            </a:xfrm>
            <a:prstGeom prst="frame">
              <a:avLst>
                <a:gd name="adj1" fmla="val 10834"/>
              </a:avLst>
            </a:prstGeom>
            <a:solidFill>
              <a:schemeClr val="accent2"/>
            </a:solidFill>
            <a:ln>
              <a:noFill/>
            </a:ln>
            <a:scene3d>
              <a:camera prst="isometricTopUp">
                <a:rot lat="19101525" lon="17834177" rev="4267096"/>
              </a:camera>
              <a:lightRig rig="threePt" dir="t"/>
            </a:scene3d>
            <a:sp3d extrusionH="279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TextBox 37"/>
            <p:cNvSpPr txBox="1"/>
            <p:nvPr/>
          </p:nvSpPr>
          <p:spPr>
            <a:xfrm>
              <a:off x="5422583" y="3938784"/>
              <a:ext cx="383438" cy="307777"/>
            </a:xfrm>
            <a:prstGeom prst="rect">
              <a:avLst/>
            </a:prstGeom>
            <a:noFill/>
          </p:spPr>
          <p:txBody>
            <a:bodyPr wrap="none">
              <a:normAutofit/>
              <a:scene3d>
                <a:camera prst="isometricLeftDown"/>
                <a:lightRig rig="threePt" dir="t"/>
              </a:scene3d>
            </a:bodyPr>
            <a:lstStyle/>
            <a:p>
              <a:r>
                <a:rPr lang="ar-SA" sz="1400" b="1">
                  <a:solidFill>
                    <a:schemeClr val="bg1"/>
                  </a:solidFill>
                  <a:latin typeface="Impact" panose="020B0806030902050204" pitchFamily="34" charset="0"/>
                </a:rPr>
                <a:t>02</a:t>
              </a:r>
            </a:p>
          </p:txBody>
        </p:sp>
        <p:sp>
          <p:nvSpPr>
            <p:cNvPr id="17" name="Oval 30"/>
            <p:cNvSpPr/>
            <p:nvPr/>
          </p:nvSpPr>
          <p:spPr bwMode="auto">
            <a:xfrm flipH="1">
              <a:off x="4199426" y="3837966"/>
              <a:ext cx="147396" cy="14739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21" name="Group 10"/>
            <p:cNvGrpSpPr/>
            <p:nvPr/>
          </p:nvGrpSpPr>
          <p:grpSpPr>
            <a:xfrm>
              <a:off x="719667" y="3729659"/>
              <a:ext cx="3483643" cy="587471"/>
              <a:chOff x="719667" y="3729659"/>
              <a:chExt cx="3483643" cy="587471"/>
            </a:xfrm>
          </p:grpSpPr>
          <p:sp>
            <p:nvSpPr>
              <p:cNvPr id="28" name="TextBox 48"/>
              <p:cNvSpPr txBox="1"/>
              <p:nvPr/>
            </p:nvSpPr>
            <p:spPr bwMode="auto">
              <a:xfrm>
                <a:off x="2944334" y="3729659"/>
                <a:ext cx="1258976" cy="309958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>
                <a:normAutofit/>
              </a:bodyPr>
              <a:lstStyle/>
              <a:p>
                <a:pPr algn="r" latinLnBrk="0"/>
                <a:r>
                  <a:rPr lang="zh-CN" altLang="en-US" sz="1400" dirty="0">
                    <a:solidFill>
                      <a:schemeClr val="accent2"/>
                    </a:solidFill>
                    <a:effectLst/>
                  </a:rPr>
                  <a:t>Enter the title text</a:t>
                </a:r>
              </a:p>
            </p:txBody>
          </p:sp>
          <p:sp>
            <p:nvSpPr>
              <p:cNvPr id="29" name="TextBox 49"/>
              <p:cNvSpPr txBox="1"/>
              <p:nvPr/>
            </p:nvSpPr>
            <p:spPr bwMode="auto">
              <a:xfrm>
                <a:off x="719667" y="4039617"/>
                <a:ext cx="3483643" cy="277513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normAutofit/>
              </a:bodyPr>
              <a:lstStyle/>
              <a:p>
                <a:pPr algn="r" latinLnBrk="0">
                  <a:lnSpc>
                    <a:spcPct val="120000"/>
                  </a:lnSpc>
                </a:pPr>
                <a:r>
                  <a:rPr lang="zh-CN" altLang="en-US" sz="1000" b="0" dirty="0">
                    <a:solidFill>
                      <a:schemeClr val="tx1"/>
                    </a:solidFill>
                    <a:effectLst/>
                  </a:rPr>
                  <a:t>Please replace the text content copy your content to this</a:t>
                </a:r>
              </a:p>
            </p:txBody>
          </p:sp>
        </p:grpSp>
      </p:grpSp>
      <p:grpSp>
        <p:nvGrpSpPr>
          <p:cNvPr id="34" name="千图PPT彼岸天：ID 8661124库_组合 33"/>
          <p:cNvGrpSpPr/>
          <p:nvPr>
            <p:custDataLst>
              <p:tags r:id="rId3"/>
            </p:custDataLst>
          </p:nvPr>
        </p:nvGrpSpPr>
        <p:grpSpPr>
          <a:xfrm>
            <a:off x="5414963" y="2479116"/>
            <a:ext cx="6057899" cy="1635536"/>
            <a:chOff x="5414963" y="2479116"/>
            <a:chExt cx="6057899" cy="1635536"/>
          </a:xfrm>
        </p:grpSpPr>
        <p:sp>
          <p:nvSpPr>
            <p:cNvPr id="5" name="Arrow: Right 39"/>
            <p:cNvSpPr/>
            <p:nvPr/>
          </p:nvSpPr>
          <p:spPr>
            <a:xfrm>
              <a:off x="7156451" y="3316785"/>
              <a:ext cx="466725" cy="292283"/>
            </a:xfrm>
            <a:prstGeom prst="rightArrow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Frame 32"/>
            <p:cNvSpPr/>
            <p:nvPr/>
          </p:nvSpPr>
          <p:spPr>
            <a:xfrm>
              <a:off x="5414963" y="2479116"/>
              <a:ext cx="1362075" cy="1635536"/>
            </a:xfrm>
            <a:prstGeom prst="frame">
              <a:avLst>
                <a:gd name="adj1" fmla="val 10834"/>
              </a:avLst>
            </a:prstGeom>
            <a:solidFill>
              <a:schemeClr val="accent3"/>
            </a:solidFill>
            <a:ln>
              <a:noFill/>
            </a:ln>
            <a:scene3d>
              <a:camera prst="isometricTopUp">
                <a:rot lat="19101525" lon="17834177" rev="4267096"/>
              </a:camera>
              <a:lightRig rig="threePt" dir="t"/>
            </a:scene3d>
            <a:sp3d extrusionH="279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TextBox 36"/>
            <p:cNvSpPr txBox="1"/>
            <p:nvPr/>
          </p:nvSpPr>
          <p:spPr>
            <a:xfrm>
              <a:off x="5422583" y="3435956"/>
              <a:ext cx="383438" cy="307777"/>
            </a:xfrm>
            <a:prstGeom prst="rect">
              <a:avLst/>
            </a:prstGeom>
            <a:noFill/>
          </p:spPr>
          <p:txBody>
            <a:bodyPr wrap="none">
              <a:normAutofit/>
              <a:scene3d>
                <a:camera prst="isometricLeftDown"/>
                <a:lightRig rig="threePt" dir="t"/>
              </a:scene3d>
            </a:bodyPr>
            <a:lstStyle/>
            <a:p>
              <a:r>
                <a:rPr lang="ar-SA" sz="1400" b="1">
                  <a:solidFill>
                    <a:schemeClr val="bg1"/>
                  </a:solidFill>
                  <a:latin typeface="Impact" panose="020B0806030902050204" pitchFamily="34" charset="0"/>
                </a:rPr>
                <a:t>03</a:t>
              </a:r>
            </a:p>
          </p:txBody>
        </p:sp>
        <p:sp>
          <p:nvSpPr>
            <p:cNvPr id="18" name="Oval 31"/>
            <p:cNvSpPr/>
            <p:nvPr/>
          </p:nvSpPr>
          <p:spPr bwMode="auto">
            <a:xfrm flipH="1">
              <a:off x="7776700" y="3414173"/>
              <a:ext cx="147396" cy="147399"/>
            </a:xfrm>
            <a:prstGeom prst="ellipse">
              <a:avLst/>
            </a:prstGeom>
            <a:solidFill>
              <a:schemeClr val="accent3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22" name="Group 11"/>
            <p:cNvGrpSpPr/>
            <p:nvPr/>
          </p:nvGrpSpPr>
          <p:grpSpPr>
            <a:xfrm>
              <a:off x="8002587" y="3299110"/>
              <a:ext cx="3470275" cy="587471"/>
              <a:chOff x="8002587" y="3299110"/>
              <a:chExt cx="3470275" cy="587471"/>
            </a:xfrm>
          </p:grpSpPr>
          <p:sp>
            <p:nvSpPr>
              <p:cNvPr id="26" name="TextBox 50"/>
              <p:cNvSpPr txBox="1"/>
              <p:nvPr/>
            </p:nvSpPr>
            <p:spPr bwMode="auto">
              <a:xfrm>
                <a:off x="8002588" y="3299110"/>
                <a:ext cx="1258976" cy="309958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>
                <a:normAutofit/>
              </a:bodyPr>
              <a:lstStyle/>
              <a:p>
                <a:pPr algn="l" latinLnBrk="0"/>
                <a:r>
                  <a:rPr lang="zh-CN" altLang="en-US" sz="1400" dirty="0">
                    <a:solidFill>
                      <a:schemeClr val="accent3"/>
                    </a:solidFill>
                    <a:effectLst/>
                  </a:rPr>
                  <a:t>Enter the title text</a:t>
                </a:r>
              </a:p>
            </p:txBody>
          </p:sp>
          <p:sp>
            <p:nvSpPr>
              <p:cNvPr id="27" name="TextBox 51"/>
              <p:cNvSpPr txBox="1"/>
              <p:nvPr/>
            </p:nvSpPr>
            <p:spPr bwMode="auto">
              <a:xfrm>
                <a:off x="8002587" y="3609068"/>
                <a:ext cx="3470275" cy="277513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normAutofit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zh-CN" altLang="en-US" sz="1000" b="0" dirty="0">
                    <a:solidFill>
                      <a:schemeClr val="tx1"/>
                    </a:solidFill>
                    <a:effectLst/>
                  </a:rPr>
                  <a:t>Please replace the text content copy your content to this</a:t>
                </a:r>
              </a:p>
            </p:txBody>
          </p:sp>
        </p:grpSp>
      </p:grpSp>
      <p:grpSp>
        <p:nvGrpSpPr>
          <p:cNvPr id="2" name="千图PPT彼岸天：ID 8661124库_组合 1"/>
          <p:cNvGrpSpPr/>
          <p:nvPr>
            <p:custDataLst>
              <p:tags r:id="rId4"/>
            </p:custDataLst>
          </p:nvPr>
        </p:nvGrpSpPr>
        <p:grpSpPr>
          <a:xfrm>
            <a:off x="719667" y="1989592"/>
            <a:ext cx="6057371" cy="1635536"/>
            <a:chOff x="719667" y="1989592"/>
            <a:chExt cx="6057371" cy="1635536"/>
          </a:xfrm>
        </p:grpSpPr>
        <p:sp>
          <p:nvSpPr>
            <p:cNvPr id="7" name="Arrow: Right 41"/>
            <p:cNvSpPr/>
            <p:nvPr/>
          </p:nvSpPr>
          <p:spPr>
            <a:xfrm flipH="1">
              <a:off x="4568826" y="2761545"/>
              <a:ext cx="466725" cy="292283"/>
            </a:xfrm>
            <a:prstGeom prst="rightArrow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Frame 4"/>
            <p:cNvSpPr/>
            <p:nvPr/>
          </p:nvSpPr>
          <p:spPr>
            <a:xfrm>
              <a:off x="5414963" y="1989592"/>
              <a:ext cx="1362075" cy="1635536"/>
            </a:xfrm>
            <a:prstGeom prst="frame">
              <a:avLst>
                <a:gd name="adj1" fmla="val 10834"/>
              </a:avLst>
            </a:prstGeom>
            <a:solidFill>
              <a:schemeClr val="accent4"/>
            </a:solidFill>
            <a:ln>
              <a:noFill/>
            </a:ln>
            <a:scene3d>
              <a:camera prst="isometricTopUp">
                <a:rot lat="19101525" lon="17834177" rev="4267096"/>
              </a:camera>
              <a:lightRig rig="threePt" dir="t"/>
            </a:scene3d>
            <a:sp3d extrusionH="279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TextBox 8"/>
            <p:cNvSpPr txBox="1"/>
            <p:nvPr/>
          </p:nvSpPr>
          <p:spPr>
            <a:xfrm>
              <a:off x="5422583" y="2943241"/>
              <a:ext cx="383438" cy="307777"/>
            </a:xfrm>
            <a:prstGeom prst="rect">
              <a:avLst/>
            </a:prstGeom>
            <a:noFill/>
          </p:spPr>
          <p:txBody>
            <a:bodyPr wrap="none">
              <a:normAutofit/>
              <a:scene3d>
                <a:camera prst="isometricLeftDown"/>
                <a:lightRig rig="threePt" dir="t"/>
              </a:scene3d>
            </a:bodyPr>
            <a:lstStyle/>
            <a:p>
              <a:r>
                <a:rPr lang="ar-SA" sz="1400" b="1">
                  <a:solidFill>
                    <a:schemeClr val="bg1"/>
                  </a:solidFill>
                  <a:latin typeface="Impact" panose="020B0806030902050204" pitchFamily="34" charset="0"/>
                </a:rPr>
                <a:t>04</a:t>
              </a:r>
            </a:p>
          </p:txBody>
        </p:sp>
        <p:sp>
          <p:nvSpPr>
            <p:cNvPr id="19" name="Oval 35"/>
            <p:cNvSpPr/>
            <p:nvPr/>
          </p:nvSpPr>
          <p:spPr bwMode="auto">
            <a:xfrm flipH="1">
              <a:off x="4199426" y="2847360"/>
              <a:ext cx="147396" cy="147399"/>
            </a:xfrm>
            <a:prstGeom prst="ellipse">
              <a:avLst/>
            </a:prstGeom>
            <a:solidFill>
              <a:schemeClr val="accent4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23" name="Group 7"/>
            <p:cNvGrpSpPr/>
            <p:nvPr/>
          </p:nvGrpSpPr>
          <p:grpSpPr>
            <a:xfrm>
              <a:off x="719667" y="2761545"/>
              <a:ext cx="3483643" cy="587471"/>
              <a:chOff x="719667" y="2761545"/>
              <a:chExt cx="3483643" cy="587471"/>
            </a:xfrm>
          </p:grpSpPr>
          <p:sp>
            <p:nvSpPr>
              <p:cNvPr id="24" name="TextBox 52"/>
              <p:cNvSpPr txBox="1"/>
              <p:nvPr/>
            </p:nvSpPr>
            <p:spPr bwMode="auto">
              <a:xfrm>
                <a:off x="2944334" y="2761545"/>
                <a:ext cx="1258976" cy="309958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>
                <a:normAutofit/>
              </a:bodyPr>
              <a:lstStyle/>
              <a:p>
                <a:pPr algn="r" latinLnBrk="0"/>
                <a:r>
                  <a:rPr lang="zh-CN" altLang="en-US" sz="1400" dirty="0">
                    <a:solidFill>
                      <a:schemeClr val="accent4"/>
                    </a:solidFill>
                    <a:effectLst/>
                  </a:rPr>
                  <a:t>Enter the title text</a:t>
                </a:r>
              </a:p>
            </p:txBody>
          </p:sp>
          <p:sp>
            <p:nvSpPr>
              <p:cNvPr id="25" name="TextBox 53"/>
              <p:cNvSpPr txBox="1"/>
              <p:nvPr/>
            </p:nvSpPr>
            <p:spPr bwMode="auto">
              <a:xfrm>
                <a:off x="719667" y="3071503"/>
                <a:ext cx="3483643" cy="277513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normAutofit/>
              </a:bodyPr>
              <a:lstStyle/>
              <a:p>
                <a:pPr algn="r" latinLnBrk="0">
                  <a:lnSpc>
                    <a:spcPct val="120000"/>
                  </a:lnSpc>
                </a:pPr>
                <a:r>
                  <a:rPr lang="zh-CN" altLang="en-US" sz="1000" b="0" dirty="0">
                    <a:solidFill>
                      <a:schemeClr val="tx1"/>
                    </a:solidFill>
                    <a:effectLst/>
                  </a:rPr>
                  <a:t>Please replace the text content copy your content to this</a:t>
                </a:r>
              </a:p>
            </p:txBody>
          </p:sp>
        </p:grpSp>
      </p:grpSp>
      <p:sp>
        <p:nvSpPr>
          <p:cNvPr id="3" name="TextBox 76"/>
          <p:cNvSpPr txBox="1"/>
          <p:nvPr userDrawn="1"/>
        </p:nvSpPr>
        <p:spPr>
          <a:xfrm>
            <a:off x="4098748" y="253225"/>
            <a:ext cx="399450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solidFill>
                  <a:schemeClr val="tx1"/>
                </a:solidFill>
                <a:latin typeface="汉仪南宫体简" panose="02010609000101010101" pitchFamily="49" charset="-122"/>
                <a:ea typeface="汉仪南宫体简" panose="02010609000101010101" pitchFamily="49" charset="-122"/>
              </a:rPr>
              <a:t>Overview of the annual work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isInverted="1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千图PPT彼岸天：ID 8661124库_组合 42"/>
          <p:cNvGrpSpPr/>
          <p:nvPr>
            <p:custDataLst>
              <p:tags r:id="rId1"/>
            </p:custDataLst>
          </p:nvPr>
        </p:nvGrpSpPr>
        <p:grpSpPr>
          <a:xfrm>
            <a:off x="2725405" y="1557437"/>
            <a:ext cx="3419308" cy="1196667"/>
            <a:chOff x="2725405" y="1557437"/>
            <a:chExt cx="3419308" cy="1196667"/>
          </a:xfrm>
        </p:grpSpPr>
        <p:grpSp>
          <p:nvGrpSpPr>
            <p:cNvPr id="20" name="Group 58"/>
            <p:cNvGrpSpPr/>
            <p:nvPr/>
          </p:nvGrpSpPr>
          <p:grpSpPr>
            <a:xfrm>
              <a:off x="3292392" y="1683323"/>
              <a:ext cx="2852321" cy="1070781"/>
              <a:chOff x="3597275" y="1522413"/>
              <a:chExt cx="1949450" cy="731837"/>
            </a:xfrm>
          </p:grpSpPr>
          <p:sp>
            <p:nvSpPr>
              <p:cNvPr id="38" name="Freeform: Shape 59"/>
              <p:cNvSpPr/>
              <p:nvPr/>
            </p:nvSpPr>
            <p:spPr bwMode="auto">
              <a:xfrm>
                <a:off x="3597275" y="1687513"/>
                <a:ext cx="1949450" cy="566737"/>
              </a:xfrm>
              <a:custGeom>
                <a:avLst/>
                <a:gdLst/>
                <a:ahLst/>
                <a:cxnLst>
                  <a:cxn ang="0">
                    <a:pos x="1228" y="0"/>
                  </a:cxn>
                  <a:cxn ang="0">
                    <a:pos x="848" y="357"/>
                  </a:cxn>
                  <a:cxn ang="0">
                    <a:pos x="368" y="357"/>
                  </a:cxn>
                  <a:cxn ang="0">
                    <a:pos x="0" y="0"/>
                  </a:cxn>
                  <a:cxn ang="0">
                    <a:pos x="1228" y="0"/>
                  </a:cxn>
                </a:cxnLst>
                <a:rect l="0" t="0" r="r" b="b"/>
                <a:pathLst>
                  <a:path w="1228" h="357">
                    <a:moveTo>
                      <a:pt x="1228" y="0"/>
                    </a:moveTo>
                    <a:lnTo>
                      <a:pt x="848" y="357"/>
                    </a:lnTo>
                    <a:lnTo>
                      <a:pt x="368" y="357"/>
                    </a:lnTo>
                    <a:lnTo>
                      <a:pt x="0" y="0"/>
                    </a:lnTo>
                    <a:lnTo>
                      <a:pt x="1228" y="0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" name="Rectangle 60"/>
              <p:cNvSpPr/>
              <p:nvPr/>
            </p:nvSpPr>
            <p:spPr bwMode="auto">
              <a:xfrm>
                <a:off x="3597275" y="1522413"/>
                <a:ext cx="1949450" cy="165100"/>
              </a:xfrm>
              <a:prstGeom prst="rect">
                <a:avLst/>
              </a:prstGeom>
              <a:solidFill>
                <a:schemeClr val="accent5"/>
              </a:solidFill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29" name="TextBox 107"/>
            <p:cNvSpPr txBox="1"/>
            <p:nvPr/>
          </p:nvSpPr>
          <p:spPr>
            <a:xfrm>
              <a:off x="2725405" y="1557437"/>
              <a:ext cx="412292" cy="338554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/>
              <a:r>
                <a:rPr lang="en-US" sz="1600" b="1">
                  <a:solidFill>
                    <a:schemeClr val="accent5"/>
                  </a:solidFill>
                </a:rPr>
                <a:t>05</a:t>
              </a:r>
            </a:p>
          </p:txBody>
        </p:sp>
      </p:grpSp>
      <p:grpSp>
        <p:nvGrpSpPr>
          <p:cNvPr id="2" name="千图PPT彼岸天：ID 8661124库_组合 1"/>
          <p:cNvGrpSpPr/>
          <p:nvPr>
            <p:custDataLst>
              <p:tags r:id="rId2"/>
            </p:custDataLst>
          </p:nvPr>
        </p:nvGrpSpPr>
        <p:grpSpPr>
          <a:xfrm>
            <a:off x="2726645" y="4407893"/>
            <a:ext cx="3418068" cy="1377383"/>
            <a:chOff x="2726645" y="4407893"/>
            <a:chExt cx="3418068" cy="1377383"/>
          </a:xfrm>
        </p:grpSpPr>
        <p:grpSp>
          <p:nvGrpSpPr>
            <p:cNvPr id="23" name="Group 97"/>
            <p:cNvGrpSpPr/>
            <p:nvPr/>
          </p:nvGrpSpPr>
          <p:grpSpPr>
            <a:xfrm>
              <a:off x="3292392" y="4407893"/>
              <a:ext cx="2852321" cy="1377383"/>
              <a:chOff x="3597275" y="3116263"/>
              <a:chExt cx="1949450" cy="941387"/>
            </a:xfrm>
          </p:grpSpPr>
          <p:sp>
            <p:nvSpPr>
              <p:cNvPr id="32" name="Freeform: Shape 98"/>
              <p:cNvSpPr/>
              <p:nvPr/>
            </p:nvSpPr>
            <p:spPr bwMode="auto">
              <a:xfrm>
                <a:off x="3597275" y="3116263"/>
                <a:ext cx="1949450" cy="776287"/>
              </a:xfrm>
              <a:custGeom>
                <a:avLst/>
                <a:gdLst/>
                <a:ahLst/>
                <a:cxnLst>
                  <a:cxn ang="0">
                    <a:pos x="1228" y="489"/>
                  </a:cxn>
                  <a:cxn ang="0">
                    <a:pos x="848" y="0"/>
                  </a:cxn>
                  <a:cxn ang="0">
                    <a:pos x="368" y="0"/>
                  </a:cxn>
                  <a:cxn ang="0">
                    <a:pos x="0" y="489"/>
                  </a:cxn>
                  <a:cxn ang="0">
                    <a:pos x="1228" y="489"/>
                  </a:cxn>
                </a:cxnLst>
                <a:rect l="0" t="0" r="r" b="b"/>
                <a:pathLst>
                  <a:path w="1228" h="489">
                    <a:moveTo>
                      <a:pt x="1228" y="489"/>
                    </a:moveTo>
                    <a:lnTo>
                      <a:pt x="848" y="0"/>
                    </a:lnTo>
                    <a:lnTo>
                      <a:pt x="368" y="0"/>
                    </a:lnTo>
                    <a:lnTo>
                      <a:pt x="0" y="489"/>
                    </a:lnTo>
                    <a:lnTo>
                      <a:pt x="1228" y="489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" name="Rectangle 99"/>
              <p:cNvSpPr/>
              <p:nvPr/>
            </p:nvSpPr>
            <p:spPr bwMode="auto">
              <a:xfrm>
                <a:off x="3597275" y="3892550"/>
                <a:ext cx="1949450" cy="165100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25" name="TextBox 103"/>
            <p:cNvSpPr txBox="1"/>
            <p:nvPr/>
          </p:nvSpPr>
          <p:spPr>
            <a:xfrm>
              <a:off x="2726645" y="5408476"/>
              <a:ext cx="437940" cy="338554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/>
              <a:r>
                <a:rPr lang="ar-SA" sz="1600" b="1">
                  <a:solidFill>
                    <a:schemeClr val="accent1"/>
                  </a:solidFill>
                </a:rPr>
                <a:t>01</a:t>
              </a:r>
            </a:p>
          </p:txBody>
        </p:sp>
      </p:grpSp>
      <p:grpSp>
        <p:nvGrpSpPr>
          <p:cNvPr id="40" name="千图PPT彼岸天：ID 8661124库_组合 39"/>
          <p:cNvGrpSpPr/>
          <p:nvPr>
            <p:custDataLst>
              <p:tags r:id="rId3"/>
            </p:custDataLst>
          </p:nvPr>
        </p:nvGrpSpPr>
        <p:grpSpPr>
          <a:xfrm>
            <a:off x="2045307" y="3907518"/>
            <a:ext cx="4777645" cy="859413"/>
            <a:chOff x="2045307" y="3907518"/>
            <a:chExt cx="4777645" cy="859413"/>
          </a:xfrm>
        </p:grpSpPr>
        <p:grpSp>
          <p:nvGrpSpPr>
            <p:cNvPr id="24" name="Group 100"/>
            <p:cNvGrpSpPr/>
            <p:nvPr/>
          </p:nvGrpSpPr>
          <p:grpSpPr>
            <a:xfrm>
              <a:off x="2618798" y="3907518"/>
              <a:ext cx="4204154" cy="859413"/>
              <a:chOff x="3136900" y="2890838"/>
              <a:chExt cx="2873375" cy="587375"/>
            </a:xfrm>
          </p:grpSpPr>
          <p:sp>
            <p:nvSpPr>
              <p:cNvPr id="30" name="Freeform: Shape 101"/>
              <p:cNvSpPr/>
              <p:nvPr/>
            </p:nvSpPr>
            <p:spPr bwMode="auto">
              <a:xfrm>
                <a:off x="3140075" y="2890838"/>
                <a:ext cx="2863850" cy="425450"/>
              </a:xfrm>
              <a:custGeom>
                <a:avLst/>
                <a:gdLst/>
                <a:ahLst/>
                <a:cxnLst>
                  <a:cxn ang="0">
                    <a:pos x="1804" y="268"/>
                  </a:cxn>
                  <a:cxn ang="0">
                    <a:pos x="1248" y="0"/>
                  </a:cxn>
                  <a:cxn ang="0">
                    <a:pos x="544" y="0"/>
                  </a:cxn>
                  <a:cxn ang="0">
                    <a:pos x="0" y="268"/>
                  </a:cxn>
                  <a:cxn ang="0">
                    <a:pos x="1804" y="268"/>
                  </a:cxn>
                </a:cxnLst>
                <a:rect l="0" t="0" r="r" b="b"/>
                <a:pathLst>
                  <a:path w="1804" h="268">
                    <a:moveTo>
                      <a:pt x="1804" y="268"/>
                    </a:moveTo>
                    <a:lnTo>
                      <a:pt x="1248" y="0"/>
                    </a:lnTo>
                    <a:lnTo>
                      <a:pt x="544" y="0"/>
                    </a:lnTo>
                    <a:lnTo>
                      <a:pt x="0" y="268"/>
                    </a:lnTo>
                    <a:lnTo>
                      <a:pt x="1804" y="268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" name="Freeform: Shape 102"/>
              <p:cNvSpPr/>
              <p:nvPr/>
            </p:nvSpPr>
            <p:spPr bwMode="auto">
              <a:xfrm>
                <a:off x="3136900" y="3316288"/>
                <a:ext cx="2873375" cy="161925"/>
              </a:xfrm>
              <a:custGeom>
                <a:avLst/>
                <a:gdLst/>
                <a:ahLst/>
                <a:cxnLst>
                  <a:cxn ang="0">
                    <a:pos x="0" y="59"/>
                  </a:cxn>
                  <a:cxn ang="0">
                    <a:pos x="1048" y="59"/>
                  </a:cxn>
                  <a:cxn ang="0">
                    <a:pos x="1048" y="0"/>
                  </a:cxn>
                  <a:cxn ang="0">
                    <a:pos x="0" y="0"/>
                  </a:cxn>
                  <a:cxn ang="0">
                    <a:pos x="0" y="59"/>
                  </a:cxn>
                </a:cxnLst>
                <a:rect l="0" t="0" r="r" b="b"/>
                <a:pathLst>
                  <a:path w="1048" h="59">
                    <a:moveTo>
                      <a:pt x="0" y="59"/>
                    </a:moveTo>
                    <a:cubicBezTo>
                      <a:pt x="350" y="59"/>
                      <a:pt x="699" y="59"/>
                      <a:pt x="1048" y="59"/>
                    </a:cubicBezTo>
                    <a:cubicBezTo>
                      <a:pt x="1048" y="40"/>
                      <a:pt x="1048" y="20"/>
                      <a:pt x="1048" y="0"/>
                    </a:cubicBezTo>
                    <a:cubicBezTo>
                      <a:pt x="699" y="0"/>
                      <a:pt x="350" y="0"/>
                      <a:pt x="0" y="0"/>
                    </a:cubicBezTo>
                    <a:cubicBezTo>
                      <a:pt x="0" y="20"/>
                      <a:pt x="0" y="40"/>
                      <a:pt x="0" y="59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26" name="TextBox 104"/>
            <p:cNvSpPr txBox="1"/>
            <p:nvPr/>
          </p:nvSpPr>
          <p:spPr>
            <a:xfrm>
              <a:off x="2045307" y="4388331"/>
              <a:ext cx="412292" cy="338554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/>
              <a:r>
                <a:rPr lang="en-US" sz="1600" b="1">
                  <a:solidFill>
                    <a:schemeClr val="accent2"/>
                  </a:solidFill>
                </a:rPr>
                <a:t>02</a:t>
              </a:r>
            </a:p>
          </p:txBody>
        </p:sp>
      </p:grpSp>
      <p:grpSp>
        <p:nvGrpSpPr>
          <p:cNvPr id="41" name="千图PPT彼岸天：ID 8661124库_组合 40"/>
          <p:cNvGrpSpPr/>
          <p:nvPr>
            <p:custDataLst>
              <p:tags r:id="rId4"/>
            </p:custDataLst>
          </p:nvPr>
        </p:nvGrpSpPr>
        <p:grpSpPr>
          <a:xfrm>
            <a:off x="1365210" y="3336793"/>
            <a:ext cx="6131337" cy="414208"/>
            <a:chOff x="1365210" y="3336793"/>
            <a:chExt cx="6131337" cy="414208"/>
          </a:xfrm>
        </p:grpSpPr>
        <p:grpSp>
          <p:nvGrpSpPr>
            <p:cNvPr id="22" name="Group 94"/>
            <p:cNvGrpSpPr/>
            <p:nvPr/>
          </p:nvGrpSpPr>
          <p:grpSpPr>
            <a:xfrm>
              <a:off x="1949850" y="3458337"/>
              <a:ext cx="5546697" cy="292664"/>
              <a:chOff x="2679700" y="2641600"/>
              <a:chExt cx="3790950" cy="200025"/>
            </a:xfrm>
          </p:grpSpPr>
          <p:sp>
            <p:nvSpPr>
              <p:cNvPr id="34" name="Freeform: Shape 95"/>
              <p:cNvSpPr/>
              <p:nvPr/>
            </p:nvSpPr>
            <p:spPr bwMode="auto">
              <a:xfrm>
                <a:off x="2682875" y="2641600"/>
                <a:ext cx="3776663" cy="36512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720" y="0"/>
                  </a:cxn>
                  <a:cxn ang="0">
                    <a:pos x="1648" y="0"/>
                  </a:cxn>
                  <a:cxn ang="0">
                    <a:pos x="2379" y="23"/>
                  </a:cxn>
                  <a:cxn ang="0">
                    <a:pos x="0" y="23"/>
                  </a:cxn>
                </a:cxnLst>
                <a:rect l="0" t="0" r="r" b="b"/>
                <a:pathLst>
                  <a:path w="2379" h="23">
                    <a:moveTo>
                      <a:pt x="0" y="23"/>
                    </a:moveTo>
                    <a:lnTo>
                      <a:pt x="720" y="0"/>
                    </a:lnTo>
                    <a:lnTo>
                      <a:pt x="1648" y="0"/>
                    </a:lnTo>
                    <a:lnTo>
                      <a:pt x="2379" y="23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" name="Rectangle 96"/>
              <p:cNvSpPr/>
              <p:nvPr/>
            </p:nvSpPr>
            <p:spPr bwMode="auto">
              <a:xfrm>
                <a:off x="2679700" y="2678113"/>
                <a:ext cx="3790950" cy="163512"/>
              </a:xfrm>
              <a:prstGeom prst="rect">
                <a:avLst/>
              </a:prstGeom>
              <a:solidFill>
                <a:schemeClr val="accent3"/>
              </a:solidFill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27" name="TextBox 105"/>
            <p:cNvSpPr txBox="1"/>
            <p:nvPr/>
          </p:nvSpPr>
          <p:spPr>
            <a:xfrm>
              <a:off x="1365210" y="3336793"/>
              <a:ext cx="412292" cy="338554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/>
              <a:r>
                <a:rPr lang="en-US" sz="1600" b="1">
                  <a:solidFill>
                    <a:schemeClr val="accent3"/>
                  </a:solidFill>
                </a:rPr>
                <a:t>03</a:t>
              </a:r>
            </a:p>
          </p:txBody>
        </p:sp>
      </p:grpSp>
      <p:grpSp>
        <p:nvGrpSpPr>
          <p:cNvPr id="42" name="千图PPT彼岸天：ID 8661124库_组合 41"/>
          <p:cNvGrpSpPr/>
          <p:nvPr>
            <p:custDataLst>
              <p:tags r:id="rId5"/>
            </p:custDataLst>
          </p:nvPr>
        </p:nvGrpSpPr>
        <p:grpSpPr>
          <a:xfrm>
            <a:off x="2045307" y="2531121"/>
            <a:ext cx="4768355" cy="690304"/>
            <a:chOff x="2045307" y="2531121"/>
            <a:chExt cx="4768355" cy="690304"/>
          </a:xfrm>
        </p:grpSpPr>
        <p:grpSp>
          <p:nvGrpSpPr>
            <p:cNvPr id="21" name="Group 61"/>
            <p:cNvGrpSpPr/>
            <p:nvPr/>
          </p:nvGrpSpPr>
          <p:grpSpPr>
            <a:xfrm>
              <a:off x="2614153" y="2663969"/>
              <a:ext cx="4199509" cy="557456"/>
              <a:chOff x="3133725" y="2098675"/>
              <a:chExt cx="2870200" cy="381000"/>
            </a:xfrm>
          </p:grpSpPr>
          <p:sp>
            <p:nvSpPr>
              <p:cNvPr id="36" name="Freeform: Shape 62"/>
              <p:cNvSpPr/>
              <p:nvPr/>
            </p:nvSpPr>
            <p:spPr bwMode="auto">
              <a:xfrm>
                <a:off x="3140075" y="2263775"/>
                <a:ext cx="2863850" cy="215900"/>
              </a:xfrm>
              <a:custGeom>
                <a:avLst/>
                <a:gdLst/>
                <a:ahLst/>
                <a:cxnLst>
                  <a:cxn ang="0">
                    <a:pos x="1804" y="0"/>
                  </a:cxn>
                  <a:cxn ang="0">
                    <a:pos x="1248" y="136"/>
                  </a:cxn>
                  <a:cxn ang="0">
                    <a:pos x="544" y="136"/>
                  </a:cxn>
                  <a:cxn ang="0">
                    <a:pos x="0" y="0"/>
                  </a:cxn>
                  <a:cxn ang="0">
                    <a:pos x="1804" y="0"/>
                  </a:cxn>
                </a:cxnLst>
                <a:rect l="0" t="0" r="r" b="b"/>
                <a:pathLst>
                  <a:path w="1804" h="136">
                    <a:moveTo>
                      <a:pt x="1804" y="0"/>
                    </a:moveTo>
                    <a:lnTo>
                      <a:pt x="1248" y="136"/>
                    </a:lnTo>
                    <a:lnTo>
                      <a:pt x="544" y="136"/>
                    </a:lnTo>
                    <a:lnTo>
                      <a:pt x="0" y="0"/>
                    </a:lnTo>
                    <a:lnTo>
                      <a:pt x="1804" y="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7" name="Freeform: Shape 93"/>
              <p:cNvSpPr/>
              <p:nvPr/>
            </p:nvSpPr>
            <p:spPr bwMode="auto">
              <a:xfrm>
                <a:off x="3133725" y="2098675"/>
                <a:ext cx="2854325" cy="1651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41" y="0"/>
                  </a:cxn>
                  <a:cxn ang="0">
                    <a:pos x="1041" y="60"/>
                  </a:cxn>
                  <a:cxn ang="0">
                    <a:pos x="0" y="60"/>
                  </a:cxn>
                  <a:cxn ang="0">
                    <a:pos x="0" y="0"/>
                  </a:cxn>
                </a:cxnLst>
                <a:rect l="0" t="0" r="r" b="b"/>
                <a:pathLst>
                  <a:path w="1041" h="60">
                    <a:moveTo>
                      <a:pt x="0" y="0"/>
                    </a:moveTo>
                    <a:cubicBezTo>
                      <a:pt x="347" y="0"/>
                      <a:pt x="694" y="0"/>
                      <a:pt x="1041" y="0"/>
                    </a:cubicBezTo>
                    <a:cubicBezTo>
                      <a:pt x="1041" y="20"/>
                      <a:pt x="1041" y="40"/>
                      <a:pt x="1041" y="60"/>
                    </a:cubicBezTo>
                    <a:cubicBezTo>
                      <a:pt x="694" y="60"/>
                      <a:pt x="347" y="60"/>
                      <a:pt x="0" y="60"/>
                    </a:cubicBezTo>
                    <a:cubicBezTo>
                      <a:pt x="0" y="40"/>
                      <a:pt x="0" y="20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28" name="TextBox 106"/>
            <p:cNvSpPr txBox="1"/>
            <p:nvPr/>
          </p:nvSpPr>
          <p:spPr>
            <a:xfrm>
              <a:off x="2045307" y="2531121"/>
              <a:ext cx="412292" cy="338554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/>
              <a:r>
                <a:rPr lang="en-US" sz="1600" b="1">
                  <a:solidFill>
                    <a:schemeClr val="accent4"/>
                  </a:solidFill>
                </a:rPr>
                <a:t>04</a:t>
              </a:r>
            </a:p>
          </p:txBody>
        </p:sp>
      </p:grpSp>
      <p:grpSp>
        <p:nvGrpSpPr>
          <p:cNvPr id="5" name="千图PPT彼岸天：ID 8661124库_组合 42"/>
          <p:cNvGrpSpPr/>
          <p:nvPr>
            <p:custDataLst>
              <p:tags r:id="rId6"/>
            </p:custDataLst>
          </p:nvPr>
        </p:nvGrpSpPr>
        <p:grpSpPr>
          <a:xfrm>
            <a:off x="7496546" y="5305029"/>
            <a:ext cx="3279973" cy="866137"/>
            <a:chOff x="8601584" y="1451933"/>
            <a:chExt cx="2196245" cy="866137"/>
          </a:xfrm>
        </p:grpSpPr>
        <p:sp>
          <p:nvSpPr>
            <p:cNvPr id="18" name="TextBox 43"/>
            <p:cNvSpPr txBox="1"/>
            <p:nvPr/>
          </p:nvSpPr>
          <p:spPr bwMode="auto">
            <a:xfrm>
              <a:off x="8601584" y="1451933"/>
              <a:ext cx="2196244" cy="309958"/>
            </a:xfrm>
            <a:prstGeom prst="rect">
              <a:avLst/>
            </a:prstGeom>
            <a:noFill/>
          </p:spPr>
          <p:txBody>
            <a:bodyPr wrap="none" lIns="1080000" tIns="0" rIns="0" bIns="0" anchor="ctr" anchorCtr="0">
              <a:normAutofit/>
            </a:bodyPr>
            <a:lstStyle/>
            <a:p>
              <a:pPr algn="l" latinLnBrk="0"/>
              <a:r>
                <a:rPr lang="zh-CN" altLang="en-US" sz="1400" dirty="0">
                  <a:solidFill>
                    <a:schemeClr val="accent1">
                      <a:lumMod val="100000"/>
                    </a:schemeClr>
                  </a:solidFill>
                  <a:effectLst/>
                </a:rPr>
                <a:t>Enter the title text</a:t>
              </a:r>
            </a:p>
          </p:txBody>
        </p:sp>
        <p:sp>
          <p:nvSpPr>
            <p:cNvPr id="19" name="TextBox 44"/>
            <p:cNvSpPr txBox="1"/>
            <p:nvPr/>
          </p:nvSpPr>
          <p:spPr bwMode="auto">
            <a:xfrm>
              <a:off x="8601585" y="1761891"/>
              <a:ext cx="2196244" cy="556179"/>
            </a:xfrm>
            <a:prstGeom prst="rect">
              <a:avLst/>
            </a:prstGeom>
            <a:noFill/>
          </p:spPr>
          <p:txBody>
            <a:bodyPr wrap="square" lIns="1080000" tIns="0" rIns="0" bIns="0">
              <a:normAutofit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Please replace the text content copy your content to this </a:t>
              </a:r>
              <a:br>
                <a:rPr lang="zh-CN" altLang="en-US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</a:br>
              <a:endParaRPr lang="zh-CN" altLang="en-US" sz="1000" b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endParaRPr>
            </a:p>
          </p:txBody>
        </p:sp>
      </p:grpSp>
      <p:grpSp>
        <p:nvGrpSpPr>
          <p:cNvPr id="6" name="千图PPT彼岸天：ID 8661124库_组合 51"/>
          <p:cNvGrpSpPr/>
          <p:nvPr>
            <p:custDataLst>
              <p:tags r:id="rId7"/>
            </p:custDataLst>
          </p:nvPr>
        </p:nvGrpSpPr>
        <p:grpSpPr>
          <a:xfrm>
            <a:off x="7496546" y="4333862"/>
            <a:ext cx="3279973" cy="866137"/>
            <a:chOff x="8601584" y="1451933"/>
            <a:chExt cx="2196245" cy="866137"/>
          </a:xfrm>
        </p:grpSpPr>
        <p:sp>
          <p:nvSpPr>
            <p:cNvPr id="16" name="TextBox 52"/>
            <p:cNvSpPr txBox="1"/>
            <p:nvPr/>
          </p:nvSpPr>
          <p:spPr bwMode="auto">
            <a:xfrm>
              <a:off x="8601584" y="1451933"/>
              <a:ext cx="2196244" cy="309958"/>
            </a:xfrm>
            <a:prstGeom prst="rect">
              <a:avLst/>
            </a:prstGeom>
            <a:noFill/>
          </p:spPr>
          <p:txBody>
            <a:bodyPr wrap="none" lIns="1080000" tIns="0" rIns="0" bIns="0" anchor="ctr" anchorCtr="0">
              <a:normAutofit/>
            </a:bodyPr>
            <a:lstStyle/>
            <a:p>
              <a:pPr algn="l" latinLnBrk="0"/>
              <a:r>
                <a:rPr lang="zh-CN" altLang="en-US" sz="1400" dirty="0">
                  <a:solidFill>
                    <a:schemeClr val="accent2">
                      <a:lumMod val="100000"/>
                    </a:schemeClr>
                  </a:solidFill>
                  <a:effectLst/>
                </a:rPr>
                <a:t>Enter the title text</a:t>
              </a:r>
            </a:p>
          </p:txBody>
        </p:sp>
        <p:sp>
          <p:nvSpPr>
            <p:cNvPr id="17" name="TextBox 53"/>
            <p:cNvSpPr txBox="1"/>
            <p:nvPr/>
          </p:nvSpPr>
          <p:spPr bwMode="auto">
            <a:xfrm>
              <a:off x="8601585" y="1761891"/>
              <a:ext cx="2196244" cy="556179"/>
            </a:xfrm>
            <a:prstGeom prst="rect">
              <a:avLst/>
            </a:prstGeom>
            <a:noFill/>
          </p:spPr>
          <p:txBody>
            <a:bodyPr wrap="square" lIns="1080000" tIns="0" rIns="0" bIns="0">
              <a:normAutofit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Please replace the text content copy your content to this </a:t>
              </a:r>
              <a:br>
                <a:rPr lang="zh-CN" altLang="en-US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</a:br>
              <a:endParaRPr lang="zh-CN" altLang="en-US" sz="1000" b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endParaRPr>
            </a:p>
          </p:txBody>
        </p:sp>
      </p:grpSp>
      <p:grpSp>
        <p:nvGrpSpPr>
          <p:cNvPr id="7" name="千图PPT彼岸天：ID 8661124库_组合 54"/>
          <p:cNvGrpSpPr/>
          <p:nvPr>
            <p:custDataLst>
              <p:tags r:id="rId8"/>
            </p:custDataLst>
          </p:nvPr>
        </p:nvGrpSpPr>
        <p:grpSpPr>
          <a:xfrm>
            <a:off x="7496546" y="3362695"/>
            <a:ext cx="3279973" cy="866137"/>
            <a:chOff x="8601584" y="1451933"/>
            <a:chExt cx="2196245" cy="866137"/>
          </a:xfrm>
        </p:grpSpPr>
        <p:sp>
          <p:nvSpPr>
            <p:cNvPr id="14" name="TextBox 55"/>
            <p:cNvSpPr txBox="1"/>
            <p:nvPr/>
          </p:nvSpPr>
          <p:spPr bwMode="auto">
            <a:xfrm>
              <a:off x="8601584" y="1451933"/>
              <a:ext cx="2196244" cy="309958"/>
            </a:xfrm>
            <a:prstGeom prst="rect">
              <a:avLst/>
            </a:prstGeom>
            <a:noFill/>
          </p:spPr>
          <p:txBody>
            <a:bodyPr wrap="none" lIns="1080000" tIns="0" rIns="0" bIns="0" anchor="ctr" anchorCtr="0">
              <a:normAutofit/>
            </a:bodyPr>
            <a:lstStyle/>
            <a:p>
              <a:pPr algn="l" latinLnBrk="0"/>
              <a:r>
                <a:rPr lang="zh-CN" altLang="en-US" sz="1400" dirty="0">
                  <a:solidFill>
                    <a:schemeClr val="accent3">
                      <a:lumMod val="100000"/>
                    </a:schemeClr>
                  </a:solidFill>
                  <a:effectLst/>
                </a:rPr>
                <a:t>Enter the title text</a:t>
              </a:r>
            </a:p>
          </p:txBody>
        </p:sp>
        <p:sp>
          <p:nvSpPr>
            <p:cNvPr id="15" name="TextBox 56"/>
            <p:cNvSpPr txBox="1"/>
            <p:nvPr/>
          </p:nvSpPr>
          <p:spPr bwMode="auto">
            <a:xfrm>
              <a:off x="8601585" y="1761891"/>
              <a:ext cx="2196244" cy="556179"/>
            </a:xfrm>
            <a:prstGeom prst="rect">
              <a:avLst/>
            </a:prstGeom>
            <a:noFill/>
          </p:spPr>
          <p:txBody>
            <a:bodyPr wrap="square" lIns="1080000" tIns="0" rIns="0" bIns="0">
              <a:normAutofit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Please replace the text content copy your content to this </a:t>
              </a:r>
              <a:br>
                <a:rPr lang="zh-CN" altLang="en-US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</a:br>
              <a:endParaRPr lang="zh-CN" altLang="en-US" sz="1000" b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endParaRPr>
            </a:p>
          </p:txBody>
        </p:sp>
      </p:grpSp>
      <p:grpSp>
        <p:nvGrpSpPr>
          <p:cNvPr id="8" name="千图PPT彼岸天：ID 8661124库_组合 57"/>
          <p:cNvGrpSpPr/>
          <p:nvPr>
            <p:custDataLst>
              <p:tags r:id="rId9"/>
            </p:custDataLst>
          </p:nvPr>
        </p:nvGrpSpPr>
        <p:grpSpPr>
          <a:xfrm>
            <a:off x="7496546" y="2391528"/>
            <a:ext cx="3279973" cy="866137"/>
            <a:chOff x="8601584" y="1451933"/>
            <a:chExt cx="2196245" cy="866137"/>
          </a:xfrm>
        </p:grpSpPr>
        <p:sp>
          <p:nvSpPr>
            <p:cNvPr id="12" name="TextBox 63"/>
            <p:cNvSpPr txBox="1"/>
            <p:nvPr/>
          </p:nvSpPr>
          <p:spPr bwMode="auto">
            <a:xfrm>
              <a:off x="8601584" y="1451933"/>
              <a:ext cx="2196244" cy="309958"/>
            </a:xfrm>
            <a:prstGeom prst="rect">
              <a:avLst/>
            </a:prstGeom>
            <a:noFill/>
          </p:spPr>
          <p:txBody>
            <a:bodyPr wrap="none" lIns="1080000" tIns="0" rIns="0" bIns="0" anchor="ctr" anchorCtr="0">
              <a:normAutofit/>
            </a:bodyPr>
            <a:lstStyle/>
            <a:p>
              <a:pPr algn="l" latinLnBrk="0"/>
              <a:r>
                <a:rPr lang="zh-CN" altLang="en-US" sz="1400" dirty="0">
                  <a:solidFill>
                    <a:schemeClr val="accent4">
                      <a:lumMod val="100000"/>
                    </a:schemeClr>
                  </a:solidFill>
                  <a:effectLst/>
                </a:rPr>
                <a:t>Enter the title text</a:t>
              </a:r>
            </a:p>
          </p:txBody>
        </p:sp>
        <p:sp>
          <p:nvSpPr>
            <p:cNvPr id="13" name="TextBox 64"/>
            <p:cNvSpPr txBox="1"/>
            <p:nvPr/>
          </p:nvSpPr>
          <p:spPr bwMode="auto">
            <a:xfrm>
              <a:off x="8601585" y="1761891"/>
              <a:ext cx="2196244" cy="556179"/>
            </a:xfrm>
            <a:prstGeom prst="rect">
              <a:avLst/>
            </a:prstGeom>
            <a:noFill/>
          </p:spPr>
          <p:txBody>
            <a:bodyPr wrap="square" lIns="1080000" tIns="0" rIns="0" bIns="0">
              <a:normAutofit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Please replace the text content copy your content to this </a:t>
              </a:r>
              <a:br>
                <a:rPr lang="zh-CN" altLang="en-US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</a:br>
              <a:endParaRPr lang="zh-CN" altLang="en-US" sz="1000" b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endParaRPr>
            </a:p>
          </p:txBody>
        </p:sp>
      </p:grpSp>
      <p:grpSp>
        <p:nvGrpSpPr>
          <p:cNvPr id="9" name="千图PPT彼岸天：ID 8661124库_组合 65"/>
          <p:cNvGrpSpPr/>
          <p:nvPr>
            <p:custDataLst>
              <p:tags r:id="rId10"/>
            </p:custDataLst>
          </p:nvPr>
        </p:nvGrpSpPr>
        <p:grpSpPr>
          <a:xfrm>
            <a:off x="7496546" y="1420361"/>
            <a:ext cx="3279973" cy="866137"/>
            <a:chOff x="8601584" y="1451933"/>
            <a:chExt cx="2196245" cy="866137"/>
          </a:xfrm>
        </p:grpSpPr>
        <p:sp>
          <p:nvSpPr>
            <p:cNvPr id="10" name="TextBox 66"/>
            <p:cNvSpPr txBox="1"/>
            <p:nvPr/>
          </p:nvSpPr>
          <p:spPr bwMode="auto">
            <a:xfrm>
              <a:off x="8601584" y="1451933"/>
              <a:ext cx="2196244" cy="309958"/>
            </a:xfrm>
            <a:prstGeom prst="rect">
              <a:avLst/>
            </a:prstGeom>
            <a:noFill/>
          </p:spPr>
          <p:txBody>
            <a:bodyPr wrap="none" lIns="1080000" tIns="0" rIns="0" bIns="0" anchor="ctr" anchorCtr="0">
              <a:normAutofit/>
            </a:bodyPr>
            <a:lstStyle/>
            <a:p>
              <a:pPr algn="l" latinLnBrk="0"/>
              <a:r>
                <a:rPr lang="zh-CN" altLang="en-US" sz="1400" dirty="0">
                  <a:solidFill>
                    <a:schemeClr val="accent5">
                      <a:lumMod val="100000"/>
                    </a:schemeClr>
                  </a:solidFill>
                  <a:effectLst/>
                </a:rPr>
                <a:t>Enter the title text</a:t>
              </a:r>
            </a:p>
          </p:txBody>
        </p:sp>
        <p:sp>
          <p:nvSpPr>
            <p:cNvPr id="11" name="TextBox 67"/>
            <p:cNvSpPr txBox="1"/>
            <p:nvPr/>
          </p:nvSpPr>
          <p:spPr bwMode="auto">
            <a:xfrm>
              <a:off x="8601585" y="1761891"/>
              <a:ext cx="2196244" cy="556179"/>
            </a:xfrm>
            <a:prstGeom prst="rect">
              <a:avLst/>
            </a:prstGeom>
            <a:noFill/>
          </p:spPr>
          <p:txBody>
            <a:bodyPr wrap="square" lIns="1080000" tIns="0" rIns="0" bIns="0">
              <a:normAutofit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Please replace the text content copy your content to this </a:t>
              </a:r>
              <a:br>
                <a:rPr lang="zh-CN" altLang="en-US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</a:br>
              <a:endParaRPr lang="zh-CN" altLang="en-US" sz="1000" b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endParaRPr>
            </a:p>
          </p:txBody>
        </p:sp>
      </p:grpSp>
      <p:sp>
        <p:nvSpPr>
          <p:cNvPr id="3" name="TextBox 76"/>
          <p:cNvSpPr txBox="1"/>
          <p:nvPr userDrawn="1"/>
        </p:nvSpPr>
        <p:spPr>
          <a:xfrm>
            <a:off x="4098748" y="253225"/>
            <a:ext cx="399450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solidFill>
                  <a:schemeClr val="tx1"/>
                </a:solidFill>
                <a:latin typeface="汉仪南宫体简" panose="02010609000101010101" pitchFamily="49" charset="-122"/>
                <a:ea typeface="汉仪南宫体简" panose="02010609000101010101" pitchFamily="49" charset="-122"/>
              </a:rPr>
              <a:t>Overview of the annual work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isInverted="1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147335" y="4533007"/>
            <a:ext cx="3191900" cy="40011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zh-CN" sz="2000" dirty="0">
                <a:latin typeface="汉仪南宫体简" panose="02010609000101010101" pitchFamily="49" charset="-122"/>
                <a:ea typeface="汉仪南宫体简" panose="02010609000101010101" pitchFamily="49" charset="-122"/>
              </a:rPr>
              <a:t>Please add the title here</a:t>
            </a:r>
          </a:p>
        </p:txBody>
      </p:sp>
      <p:sp>
        <p:nvSpPr>
          <p:cNvPr id="3" name="TextBox 76"/>
          <p:cNvSpPr txBox="1"/>
          <p:nvPr/>
        </p:nvSpPr>
        <p:spPr>
          <a:xfrm>
            <a:off x="2411896" y="3968681"/>
            <a:ext cx="644055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latin typeface="汉仪南宫体简" panose="02010609000101010101" pitchFamily="49" charset="-122"/>
                <a:ea typeface="汉仪南宫体简" panose="02010609000101010101" pitchFamily="49" charset="-122"/>
              </a:rPr>
              <a:t>Completion of the work</a:t>
            </a:r>
          </a:p>
        </p:txBody>
      </p:sp>
      <p:sp>
        <p:nvSpPr>
          <p:cNvPr id="4" name="文本框 21"/>
          <p:cNvSpPr txBox="1"/>
          <p:nvPr/>
        </p:nvSpPr>
        <p:spPr>
          <a:xfrm>
            <a:off x="3569027" y="4980013"/>
            <a:ext cx="4348516" cy="4124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altLang="zh-CN" sz="800" dirty="0">
                <a:latin typeface="汉仪南宫体简" panose="02010609000101010101" pitchFamily="49" charset="-122"/>
                <a:ea typeface="汉仪南宫体简" panose="02010609000101010101" pitchFamily="49" charset="-122"/>
              </a:rPr>
              <a:t>Fresh business general template</a:t>
            </a:r>
          </a:p>
          <a:p>
            <a:pPr algn="ctr">
              <a:lnSpc>
                <a:spcPct val="130000"/>
              </a:lnSpc>
            </a:pPr>
            <a:r>
              <a:rPr lang="en-US" altLang="zh-CN" sz="800" dirty="0">
                <a:latin typeface="汉仪南宫体简" panose="02010609000101010101" pitchFamily="49" charset="-122"/>
                <a:ea typeface="汉仪南宫体简" panose="02010609000101010101" pitchFamily="49" charset="-122"/>
              </a:rPr>
              <a:t>Applicable to enterprise introduction, summary report, sales marketing, chart </a:t>
            </a:r>
            <a:r>
              <a:rPr lang="en-US" altLang="zh-CN" sz="800" dirty="0" err="1">
                <a:latin typeface="汉仪南宫体简" panose="02010609000101010101" pitchFamily="49" charset="-122"/>
                <a:ea typeface="汉仪南宫体简" panose="02010609000101010101" pitchFamily="49" charset="-122"/>
              </a:rPr>
              <a:t>dataa</a:t>
            </a:r>
            <a:endParaRPr lang="zh-CN" altLang="en-US" sz="800" dirty="0">
              <a:latin typeface="汉仪南宫体简" panose="02010609000101010101" pitchFamily="49" charset="-122"/>
              <a:ea typeface="汉仪南宫体简" panose="0201060900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https://www.freeppt7.com">
  <a:themeElements>
    <a:clrScheme name="MC-欧美风主题色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24171"/>
      </a:accent1>
      <a:accent2>
        <a:srgbClr val="7E6E52"/>
      </a:accent2>
      <a:accent3>
        <a:srgbClr val="EED643"/>
      </a:accent3>
      <a:accent4>
        <a:srgbClr val="AD6F33"/>
      </a:accent4>
      <a:accent5>
        <a:srgbClr val="224171"/>
      </a:accent5>
      <a:accent6>
        <a:srgbClr val="7E6E52"/>
      </a:accent6>
      <a:hlink>
        <a:srgbClr val="0563C1"/>
      </a:hlink>
      <a:folHlink>
        <a:srgbClr val="954F72"/>
      </a:folHlink>
    </a:clrScheme>
    <a:fontScheme name="Arial+微软雅黑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 anchor="ctr">
        <a:spAutoFit/>
      </a:bodyPr>
      <a:lstStyle>
        <a:defPPr>
          <a:lnSpc>
            <a:spcPct val="120000"/>
          </a:lnSpc>
          <a:defRPr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千图</Template>
  <TotalTime>240</TotalTime>
  <Words>1743</Words>
  <Application>Microsoft Office PowerPoint</Application>
  <PresentationFormat>宽屏</PresentationFormat>
  <Paragraphs>277</Paragraphs>
  <Slides>25</Slides>
  <Notes>25</Notes>
  <HiddenSlides>0</HiddenSlides>
  <MMClips>1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4" baseType="lpstr">
      <vt:lpstr>等线</vt:lpstr>
      <vt:lpstr>方正苏新诗柳楷简体</vt:lpstr>
      <vt:lpstr>汉仪南宫体简</vt:lpstr>
      <vt:lpstr>楷体</vt:lpstr>
      <vt:lpstr>微软雅黑</vt:lpstr>
      <vt:lpstr>Arial</vt:lpstr>
      <vt:lpstr>Calibri</vt:lpstr>
      <vt:lpstr>Impact</vt:lpstr>
      <vt:lpstr>https://www.freeppt7.com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Chinese PowerPoint template</dc:title>
  <dc:creator>freeppt7.com</dc:creator>
  <cp:keywords>https:/www.freeppt7.com</cp:keywords>
  <cp:lastModifiedBy>宇 之灵</cp:lastModifiedBy>
  <cp:revision>9</cp:revision>
  <dcterms:created xsi:type="dcterms:W3CDTF">2018-05-12T14:43:49Z</dcterms:created>
  <dcterms:modified xsi:type="dcterms:W3CDTF">2020-02-02T08:26:08Z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2052-10.1.0.6929</vt:lpwstr>
  </property>
</Properties>
</file>